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61" r:id="rId2"/>
    <p:sldId id="263" r:id="rId3"/>
    <p:sldId id="262" r:id="rId4"/>
    <p:sldId id="269" r:id="rId5"/>
    <p:sldId id="270" r:id="rId6"/>
    <p:sldId id="271" r:id="rId7"/>
    <p:sldId id="265" r:id="rId8"/>
    <p:sldId id="286" r:id="rId9"/>
    <p:sldId id="282" r:id="rId10"/>
    <p:sldId id="283" r:id="rId11"/>
    <p:sldId id="284" r:id="rId12"/>
    <p:sldId id="266" r:id="rId13"/>
    <p:sldId id="289" r:id="rId14"/>
    <p:sldId id="288" r:id="rId15"/>
    <p:sldId id="274" r:id="rId16"/>
    <p:sldId id="281" r:id="rId17"/>
    <p:sldId id="290" r:id="rId18"/>
    <p:sldId id="267" r:id="rId19"/>
    <p:sldId id="278" r:id="rId20"/>
    <p:sldId id="272" r:id="rId21"/>
    <p:sldId id="292" r:id="rId22"/>
    <p:sldId id="280" r:id="rId23"/>
    <p:sldId id="273" r:id="rId24"/>
    <p:sldId id="260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41E"/>
    <a:srgbClr val="F15A29"/>
    <a:srgbClr val="FFBF00"/>
    <a:srgbClr val="4D0F27"/>
    <a:srgbClr val="FFCC00"/>
    <a:srgbClr val="E6E6E6"/>
    <a:srgbClr val="FBE4B4"/>
    <a:srgbClr val="FFCC99"/>
    <a:srgbClr val="FF9933"/>
    <a:srgbClr val="D97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2" autoAdjust="0"/>
    <p:restoredTop sz="90152" autoAdjust="0"/>
  </p:normalViewPr>
  <p:slideViewPr>
    <p:cSldViewPr snapToGrid="0">
      <p:cViewPr varScale="1">
        <p:scale>
          <a:sx n="103" d="100"/>
          <a:sy n="103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explosion val="4"/>
          <c:dPt>
            <c:idx val="0"/>
            <c:bubble3D val="0"/>
            <c:spPr>
              <a:solidFill>
                <a:srgbClr val="F15A2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83-4333-9CB7-7BF00C602B93}"/>
              </c:ext>
            </c:extLst>
          </c:dPt>
          <c:dPt>
            <c:idx val="1"/>
            <c:bubble3D val="0"/>
            <c:spPr>
              <a:solidFill>
                <a:srgbClr val="FFB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83-4333-9CB7-7BF00C602B93}"/>
              </c:ext>
            </c:extLst>
          </c:dPt>
          <c:dPt>
            <c:idx val="2"/>
            <c:bubble3D val="0"/>
            <c:spPr>
              <a:solidFill>
                <a:srgbClr val="F7941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583-4333-9CB7-7BF00C602B93}"/>
              </c:ext>
            </c:extLst>
          </c:dPt>
          <c:dPt>
            <c:idx val="3"/>
            <c:bubble3D val="0"/>
            <c:spPr>
              <a:solidFill>
                <a:srgbClr val="FFCC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583-4333-9CB7-7BF00C602B93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0.42</c:v>
                </c:pt>
                <c:pt idx="1">
                  <c:v>0.25</c:v>
                </c:pt>
                <c:pt idx="2">
                  <c:v>0.23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83-4333-9CB7-7BF00C602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37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cat>
            <c:strRef>
              <c:f>Sheet1!$A$2:$A$11</c:f>
              <c:strCache>
                <c:ptCount val="10"/>
                <c:pt idx="0">
                  <c:v>Sales I</c:v>
                </c:pt>
                <c:pt idx="1">
                  <c:v>Sales II</c:v>
                </c:pt>
                <c:pt idx="2">
                  <c:v>Sales III</c:v>
                </c:pt>
                <c:pt idx="3">
                  <c:v>Sales IV</c:v>
                </c:pt>
                <c:pt idx="4">
                  <c:v>Sales V</c:v>
                </c:pt>
                <c:pt idx="5">
                  <c:v>Sales VI</c:v>
                </c:pt>
                <c:pt idx="6">
                  <c:v>Sales VII</c:v>
                </c:pt>
                <c:pt idx="7">
                  <c:v>Sales VIII</c:v>
                </c:pt>
                <c:pt idx="8">
                  <c:v>Sales IX</c:v>
                </c:pt>
                <c:pt idx="9">
                  <c:v>Sales X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  <c:pt idx="5">
                  <c:v>32</c:v>
                </c:pt>
                <c:pt idx="6">
                  <c:v>32</c:v>
                </c:pt>
                <c:pt idx="7">
                  <c:v>28</c:v>
                </c:pt>
                <c:pt idx="8">
                  <c:v>12</c:v>
                </c:pt>
                <c:pt idx="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3E-4DA5-AD33-277BF14552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Sheet1!$A$2:$A$11</c:f>
              <c:strCache>
                <c:ptCount val="10"/>
                <c:pt idx="0">
                  <c:v>Sales I</c:v>
                </c:pt>
                <c:pt idx="1">
                  <c:v>Sales II</c:v>
                </c:pt>
                <c:pt idx="2">
                  <c:v>Sales III</c:v>
                </c:pt>
                <c:pt idx="3">
                  <c:v>Sales IV</c:v>
                </c:pt>
                <c:pt idx="4">
                  <c:v>Sales V</c:v>
                </c:pt>
                <c:pt idx="5">
                  <c:v>Sales VI</c:v>
                </c:pt>
                <c:pt idx="6">
                  <c:v>Sales VII</c:v>
                </c:pt>
                <c:pt idx="7">
                  <c:v>Sales VIII</c:v>
                </c:pt>
                <c:pt idx="8">
                  <c:v>Sales IX</c:v>
                </c:pt>
                <c:pt idx="9">
                  <c:v>Sales X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25</c:v>
                </c:pt>
                <c:pt idx="1">
                  <c:v>35</c:v>
                </c:pt>
                <c:pt idx="2">
                  <c:v>20</c:v>
                </c:pt>
                <c:pt idx="3">
                  <c:v>30</c:v>
                </c:pt>
                <c:pt idx="4">
                  <c:v>26</c:v>
                </c:pt>
                <c:pt idx="5">
                  <c:v>25</c:v>
                </c:pt>
                <c:pt idx="6">
                  <c:v>35</c:v>
                </c:pt>
                <c:pt idx="7">
                  <c:v>20</c:v>
                </c:pt>
                <c:pt idx="8">
                  <c:v>30</c:v>
                </c:pt>
                <c:pt idx="9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3E-4DA5-AD33-277BF1455208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Sheet1!$A$2:$A$11</c:f>
              <c:strCache>
                <c:ptCount val="10"/>
                <c:pt idx="0">
                  <c:v>Sales I</c:v>
                </c:pt>
                <c:pt idx="1">
                  <c:v>Sales II</c:v>
                </c:pt>
                <c:pt idx="2">
                  <c:v>Sales III</c:v>
                </c:pt>
                <c:pt idx="3">
                  <c:v>Sales IV</c:v>
                </c:pt>
                <c:pt idx="4">
                  <c:v>Sales V</c:v>
                </c:pt>
                <c:pt idx="5">
                  <c:v>Sales VI</c:v>
                </c:pt>
                <c:pt idx="6">
                  <c:v>Sales VII</c:v>
                </c:pt>
                <c:pt idx="7">
                  <c:v>Sales VIII</c:v>
                </c:pt>
                <c:pt idx="8">
                  <c:v>Sales IX</c:v>
                </c:pt>
                <c:pt idx="9">
                  <c:v>Sales X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3E-4DA5-AD33-277BF1455208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15A29"/>
            </a:solidFill>
          </c:spPr>
          <c:cat>
            <c:strRef>
              <c:f>Sheet1!$A$2:$A$11</c:f>
              <c:strCache>
                <c:ptCount val="10"/>
                <c:pt idx="0">
                  <c:v>Sales I</c:v>
                </c:pt>
                <c:pt idx="1">
                  <c:v>Sales II</c:v>
                </c:pt>
                <c:pt idx="2">
                  <c:v>Sales III</c:v>
                </c:pt>
                <c:pt idx="3">
                  <c:v>Sales IV</c:v>
                </c:pt>
                <c:pt idx="4">
                  <c:v>Sales V</c:v>
                </c:pt>
                <c:pt idx="5">
                  <c:v>Sales VI</c:v>
                </c:pt>
                <c:pt idx="6">
                  <c:v>Sales VII</c:v>
                </c:pt>
                <c:pt idx="7">
                  <c:v>Sales VIII</c:v>
                </c:pt>
                <c:pt idx="8">
                  <c:v>Sales IX</c:v>
                </c:pt>
                <c:pt idx="9">
                  <c:v>Sales X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21</c:v>
                </c:pt>
                <c:pt idx="9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3E-4DA5-AD33-277BF1455208}"/>
            </c:ext>
          </c:extLst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Sheet1!$A$2:$A$11</c:f>
              <c:strCache>
                <c:ptCount val="10"/>
                <c:pt idx="0">
                  <c:v>Sales I</c:v>
                </c:pt>
                <c:pt idx="1">
                  <c:v>Sales II</c:v>
                </c:pt>
                <c:pt idx="2">
                  <c:v>Sales III</c:v>
                </c:pt>
                <c:pt idx="3">
                  <c:v>Sales IV</c:v>
                </c:pt>
                <c:pt idx="4">
                  <c:v>Sales V</c:v>
                </c:pt>
                <c:pt idx="5">
                  <c:v>Sales VI</c:v>
                </c:pt>
                <c:pt idx="6">
                  <c:v>Sales VII</c:v>
                </c:pt>
                <c:pt idx="7">
                  <c:v>Sales VIII</c:v>
                </c:pt>
                <c:pt idx="8">
                  <c:v>Sales IX</c:v>
                </c:pt>
                <c:pt idx="9">
                  <c:v>Sales X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3E-4DA5-AD33-277BF14552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5080416"/>
        <c:axId val="375088648"/>
      </c:areaChart>
      <c:catAx>
        <c:axId val="37508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75088648"/>
        <c:crosses val="autoZero"/>
        <c:auto val="1"/>
        <c:lblAlgn val="ctr"/>
        <c:lblOffset val="100"/>
        <c:noMultiLvlLbl val="0"/>
      </c:catAx>
      <c:valAx>
        <c:axId val="375088648"/>
        <c:scaling>
          <c:orientation val="minMax"/>
        </c:scaling>
        <c:delete val="0"/>
        <c:axPos val="l"/>
        <c:majorGridlines>
          <c:spPr>
            <a:ln w="6350" cap="flat" cmpd="sng" algn="ctr">
              <a:noFill/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750804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2"/>
        <c:delete val="1"/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4"/>
        <c:delete val="1"/>
      </c:legendEntry>
      <c:layout>
        <c:manualLayout>
          <c:xMode val="edge"/>
          <c:yMode val="edge"/>
          <c:x val="0.93395309207642196"/>
          <c:y val="0.36601977872118202"/>
          <c:w val="6.6046907923578396E-2"/>
          <c:h val="0.20806478957214899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txPr>
    <a:bodyPr/>
    <a:lstStyle/>
    <a:p>
      <a:pPr>
        <a:defRPr lang="zh-CN" sz="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40773-2AE9-4A53-847F-108E3489404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B3B5A-D017-4F4C-9B64-F97385372D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E4A614-8E88-4DC0-B953-29708227587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>
              <a:ea typeface="微软雅黑" panose="020B0503020204020204" pitchFamily="34" charset="-122"/>
              <a:cs typeface="等线" panose="02010600030101010101" charset="-122"/>
            </a:endParaRPr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D598E4-0A3A-46AB-A06D-500628FEEBBB}" type="slidenum">
              <a:rPr lang="zh-CN" altLang="en-US" smtClean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rPr>
              <a:t>20</a:t>
            </a:fld>
            <a:endParaRPr lang="zh-CN" altLang="en-US">
              <a:solidFill>
                <a:srgbClr val="000000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>
              <a:ea typeface="微软雅黑" panose="020B0503020204020204" pitchFamily="34" charset="-122"/>
              <a:cs typeface="等线" panose="02010600030101010101" charset="-122"/>
            </a:endParaRPr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D598E4-0A3A-46AB-A06D-500628FEEBBB}" type="slidenum">
              <a:rPr lang="zh-CN" altLang="en-US" smtClean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rPr>
              <a:t>23</a:t>
            </a:fld>
            <a:endParaRPr lang="zh-CN" altLang="en-US">
              <a:solidFill>
                <a:srgbClr val="000000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0" y="0"/>
            <a:ext cx="12206858" cy="6856413"/>
          </a:xfrm>
          <a:prstGeom prst="rect">
            <a:avLst/>
          </a:prstGeom>
          <a:solidFill>
            <a:srgbClr val="4D0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275E-243C-4030-BB05-D8388427846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6BF2-F6CB-4540-8A61-438ABB50AF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275E-243C-4030-BB05-D8388427846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6BF2-F6CB-4540-8A61-438ABB50AF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206858" cy="6856413"/>
          </a:xfrm>
          <a:prstGeom prst="rect">
            <a:avLst/>
          </a:prstGeom>
          <a:solidFill>
            <a:srgbClr val="4D0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183"/>
          <p:cNvSpPr/>
          <p:nvPr userDrawn="1"/>
        </p:nvSpPr>
        <p:spPr bwMode="auto">
          <a:xfrm>
            <a:off x="11470862" y="3432469"/>
            <a:ext cx="184150" cy="171450"/>
          </a:xfrm>
          <a:custGeom>
            <a:avLst/>
            <a:gdLst>
              <a:gd name="T0" fmla="*/ 58 w 116"/>
              <a:gd name="T1" fmla="*/ 0 h 108"/>
              <a:gd name="T2" fmla="*/ 71 w 116"/>
              <a:gd name="T3" fmla="*/ 41 h 108"/>
              <a:gd name="T4" fmla="*/ 116 w 116"/>
              <a:gd name="T5" fmla="*/ 41 h 108"/>
              <a:gd name="T6" fmla="*/ 80 w 116"/>
              <a:gd name="T7" fmla="*/ 65 h 108"/>
              <a:gd name="T8" fmla="*/ 94 w 116"/>
              <a:gd name="T9" fmla="*/ 108 h 108"/>
              <a:gd name="T10" fmla="*/ 58 w 116"/>
              <a:gd name="T11" fmla="*/ 82 h 108"/>
              <a:gd name="T12" fmla="*/ 22 w 116"/>
              <a:gd name="T13" fmla="*/ 106 h 108"/>
              <a:gd name="T14" fmla="*/ 35 w 116"/>
              <a:gd name="T15" fmla="*/ 65 h 108"/>
              <a:gd name="T16" fmla="*/ 0 w 116"/>
              <a:gd name="T17" fmla="*/ 41 h 108"/>
              <a:gd name="T18" fmla="*/ 45 w 116"/>
              <a:gd name="T19" fmla="*/ 41 h 108"/>
              <a:gd name="T20" fmla="*/ 58 w 116"/>
              <a:gd name="T21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6" h="108">
                <a:moveTo>
                  <a:pt x="58" y="0"/>
                </a:moveTo>
                <a:lnTo>
                  <a:pt x="71" y="41"/>
                </a:lnTo>
                <a:lnTo>
                  <a:pt x="116" y="41"/>
                </a:lnTo>
                <a:lnTo>
                  <a:pt x="80" y="65"/>
                </a:lnTo>
                <a:lnTo>
                  <a:pt x="94" y="108"/>
                </a:lnTo>
                <a:lnTo>
                  <a:pt x="58" y="82"/>
                </a:lnTo>
                <a:lnTo>
                  <a:pt x="22" y="106"/>
                </a:lnTo>
                <a:lnTo>
                  <a:pt x="35" y="65"/>
                </a:lnTo>
                <a:lnTo>
                  <a:pt x="0" y="41"/>
                </a:lnTo>
                <a:lnTo>
                  <a:pt x="45" y="41"/>
                </a:lnTo>
                <a:lnTo>
                  <a:pt x="58" y="0"/>
                </a:lnTo>
                <a:close/>
              </a:path>
            </a:pathLst>
          </a:custGeom>
          <a:solidFill>
            <a:srgbClr val="FFC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84"/>
          <p:cNvSpPr/>
          <p:nvPr userDrawn="1"/>
        </p:nvSpPr>
        <p:spPr bwMode="auto">
          <a:xfrm>
            <a:off x="2904315" y="604259"/>
            <a:ext cx="184150" cy="173038"/>
          </a:xfrm>
          <a:custGeom>
            <a:avLst/>
            <a:gdLst>
              <a:gd name="T0" fmla="*/ 58 w 116"/>
              <a:gd name="T1" fmla="*/ 0 h 109"/>
              <a:gd name="T2" fmla="*/ 71 w 116"/>
              <a:gd name="T3" fmla="*/ 41 h 109"/>
              <a:gd name="T4" fmla="*/ 116 w 116"/>
              <a:gd name="T5" fmla="*/ 41 h 109"/>
              <a:gd name="T6" fmla="*/ 81 w 116"/>
              <a:gd name="T7" fmla="*/ 66 h 109"/>
              <a:gd name="T8" fmla="*/ 94 w 116"/>
              <a:gd name="T9" fmla="*/ 109 h 109"/>
              <a:gd name="T10" fmla="*/ 58 w 116"/>
              <a:gd name="T11" fmla="*/ 82 h 109"/>
              <a:gd name="T12" fmla="*/ 23 w 116"/>
              <a:gd name="T13" fmla="*/ 107 h 109"/>
              <a:gd name="T14" fmla="*/ 36 w 116"/>
              <a:gd name="T15" fmla="*/ 66 h 109"/>
              <a:gd name="T16" fmla="*/ 0 w 116"/>
              <a:gd name="T17" fmla="*/ 41 h 109"/>
              <a:gd name="T18" fmla="*/ 45 w 116"/>
              <a:gd name="T19" fmla="*/ 41 h 109"/>
              <a:gd name="T20" fmla="*/ 58 w 116"/>
              <a:gd name="T21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6" h="109">
                <a:moveTo>
                  <a:pt x="58" y="0"/>
                </a:moveTo>
                <a:lnTo>
                  <a:pt x="71" y="41"/>
                </a:lnTo>
                <a:lnTo>
                  <a:pt x="116" y="41"/>
                </a:lnTo>
                <a:lnTo>
                  <a:pt x="81" y="66"/>
                </a:lnTo>
                <a:lnTo>
                  <a:pt x="94" y="109"/>
                </a:lnTo>
                <a:lnTo>
                  <a:pt x="58" y="82"/>
                </a:lnTo>
                <a:lnTo>
                  <a:pt x="23" y="107"/>
                </a:lnTo>
                <a:lnTo>
                  <a:pt x="36" y="66"/>
                </a:lnTo>
                <a:lnTo>
                  <a:pt x="0" y="41"/>
                </a:lnTo>
                <a:lnTo>
                  <a:pt x="45" y="41"/>
                </a:lnTo>
                <a:lnTo>
                  <a:pt x="58" y="0"/>
                </a:lnTo>
                <a:close/>
              </a:path>
            </a:pathLst>
          </a:custGeom>
          <a:solidFill>
            <a:srgbClr val="FFC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185"/>
          <p:cNvSpPr/>
          <p:nvPr userDrawn="1"/>
        </p:nvSpPr>
        <p:spPr bwMode="auto">
          <a:xfrm>
            <a:off x="1983962" y="3801296"/>
            <a:ext cx="184150" cy="171450"/>
          </a:xfrm>
          <a:custGeom>
            <a:avLst/>
            <a:gdLst>
              <a:gd name="T0" fmla="*/ 58 w 116"/>
              <a:gd name="T1" fmla="*/ 0 h 108"/>
              <a:gd name="T2" fmla="*/ 71 w 116"/>
              <a:gd name="T3" fmla="*/ 41 h 108"/>
              <a:gd name="T4" fmla="*/ 116 w 116"/>
              <a:gd name="T5" fmla="*/ 41 h 108"/>
              <a:gd name="T6" fmla="*/ 81 w 116"/>
              <a:gd name="T7" fmla="*/ 65 h 108"/>
              <a:gd name="T8" fmla="*/ 94 w 116"/>
              <a:gd name="T9" fmla="*/ 108 h 108"/>
              <a:gd name="T10" fmla="*/ 58 w 116"/>
              <a:gd name="T11" fmla="*/ 82 h 108"/>
              <a:gd name="T12" fmla="*/ 23 w 116"/>
              <a:gd name="T13" fmla="*/ 106 h 108"/>
              <a:gd name="T14" fmla="*/ 36 w 116"/>
              <a:gd name="T15" fmla="*/ 65 h 108"/>
              <a:gd name="T16" fmla="*/ 0 w 116"/>
              <a:gd name="T17" fmla="*/ 41 h 108"/>
              <a:gd name="T18" fmla="*/ 45 w 116"/>
              <a:gd name="T19" fmla="*/ 41 h 108"/>
              <a:gd name="T20" fmla="*/ 58 w 116"/>
              <a:gd name="T21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6" h="108">
                <a:moveTo>
                  <a:pt x="58" y="0"/>
                </a:moveTo>
                <a:lnTo>
                  <a:pt x="71" y="41"/>
                </a:lnTo>
                <a:lnTo>
                  <a:pt x="116" y="41"/>
                </a:lnTo>
                <a:lnTo>
                  <a:pt x="81" y="65"/>
                </a:lnTo>
                <a:lnTo>
                  <a:pt x="94" y="108"/>
                </a:lnTo>
                <a:lnTo>
                  <a:pt x="58" y="82"/>
                </a:lnTo>
                <a:lnTo>
                  <a:pt x="23" y="106"/>
                </a:lnTo>
                <a:lnTo>
                  <a:pt x="36" y="65"/>
                </a:lnTo>
                <a:lnTo>
                  <a:pt x="0" y="41"/>
                </a:lnTo>
                <a:lnTo>
                  <a:pt x="45" y="41"/>
                </a:lnTo>
                <a:lnTo>
                  <a:pt x="58" y="0"/>
                </a:lnTo>
                <a:close/>
              </a:path>
            </a:pathLst>
          </a:custGeom>
          <a:solidFill>
            <a:srgbClr val="FFC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187"/>
          <p:cNvSpPr/>
          <p:nvPr userDrawn="1"/>
        </p:nvSpPr>
        <p:spPr bwMode="auto">
          <a:xfrm>
            <a:off x="7929150" y="510408"/>
            <a:ext cx="185737" cy="173038"/>
          </a:xfrm>
          <a:custGeom>
            <a:avLst/>
            <a:gdLst>
              <a:gd name="T0" fmla="*/ 58 w 117"/>
              <a:gd name="T1" fmla="*/ 0 h 109"/>
              <a:gd name="T2" fmla="*/ 72 w 117"/>
              <a:gd name="T3" fmla="*/ 42 h 109"/>
              <a:gd name="T4" fmla="*/ 117 w 117"/>
              <a:gd name="T5" fmla="*/ 42 h 109"/>
              <a:gd name="T6" fmla="*/ 81 w 117"/>
              <a:gd name="T7" fmla="*/ 66 h 109"/>
              <a:gd name="T8" fmla="*/ 94 w 117"/>
              <a:gd name="T9" fmla="*/ 109 h 109"/>
              <a:gd name="T10" fmla="*/ 58 w 117"/>
              <a:gd name="T11" fmla="*/ 83 h 109"/>
              <a:gd name="T12" fmla="*/ 23 w 117"/>
              <a:gd name="T13" fmla="*/ 107 h 109"/>
              <a:gd name="T14" fmla="*/ 36 w 117"/>
              <a:gd name="T15" fmla="*/ 66 h 109"/>
              <a:gd name="T16" fmla="*/ 0 w 117"/>
              <a:gd name="T17" fmla="*/ 42 h 109"/>
              <a:gd name="T18" fmla="*/ 45 w 117"/>
              <a:gd name="T19" fmla="*/ 42 h 109"/>
              <a:gd name="T20" fmla="*/ 58 w 117"/>
              <a:gd name="T21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" h="109">
                <a:moveTo>
                  <a:pt x="58" y="0"/>
                </a:moveTo>
                <a:lnTo>
                  <a:pt x="72" y="42"/>
                </a:lnTo>
                <a:lnTo>
                  <a:pt x="117" y="42"/>
                </a:lnTo>
                <a:lnTo>
                  <a:pt x="81" y="66"/>
                </a:lnTo>
                <a:lnTo>
                  <a:pt x="94" y="109"/>
                </a:lnTo>
                <a:lnTo>
                  <a:pt x="58" y="83"/>
                </a:lnTo>
                <a:lnTo>
                  <a:pt x="23" y="107"/>
                </a:lnTo>
                <a:lnTo>
                  <a:pt x="36" y="66"/>
                </a:lnTo>
                <a:lnTo>
                  <a:pt x="0" y="42"/>
                </a:lnTo>
                <a:lnTo>
                  <a:pt x="45" y="42"/>
                </a:lnTo>
                <a:lnTo>
                  <a:pt x="58" y="0"/>
                </a:lnTo>
                <a:close/>
              </a:path>
            </a:pathLst>
          </a:custGeom>
          <a:solidFill>
            <a:srgbClr val="FFC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189"/>
          <p:cNvSpPr/>
          <p:nvPr userDrawn="1"/>
        </p:nvSpPr>
        <p:spPr bwMode="auto">
          <a:xfrm>
            <a:off x="3560684" y="2003348"/>
            <a:ext cx="153987" cy="150813"/>
          </a:xfrm>
          <a:custGeom>
            <a:avLst/>
            <a:gdLst>
              <a:gd name="T0" fmla="*/ 43 w 97"/>
              <a:gd name="T1" fmla="*/ 41 h 95"/>
              <a:gd name="T2" fmla="*/ 48 w 97"/>
              <a:gd name="T3" fmla="*/ 0 h 95"/>
              <a:gd name="T4" fmla="*/ 54 w 97"/>
              <a:gd name="T5" fmla="*/ 41 h 95"/>
              <a:gd name="T6" fmla="*/ 97 w 97"/>
              <a:gd name="T7" fmla="*/ 49 h 95"/>
              <a:gd name="T8" fmla="*/ 54 w 97"/>
              <a:gd name="T9" fmla="*/ 54 h 95"/>
              <a:gd name="T10" fmla="*/ 48 w 97"/>
              <a:gd name="T11" fmla="*/ 95 h 95"/>
              <a:gd name="T12" fmla="*/ 43 w 97"/>
              <a:gd name="T13" fmla="*/ 54 h 95"/>
              <a:gd name="T14" fmla="*/ 0 w 97"/>
              <a:gd name="T15" fmla="*/ 47 h 95"/>
              <a:gd name="T16" fmla="*/ 43 w 97"/>
              <a:gd name="T17" fmla="*/ 41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7" h="95">
                <a:moveTo>
                  <a:pt x="43" y="41"/>
                </a:moveTo>
                <a:lnTo>
                  <a:pt x="48" y="0"/>
                </a:lnTo>
                <a:lnTo>
                  <a:pt x="54" y="41"/>
                </a:lnTo>
                <a:lnTo>
                  <a:pt x="97" y="49"/>
                </a:lnTo>
                <a:lnTo>
                  <a:pt x="54" y="54"/>
                </a:lnTo>
                <a:lnTo>
                  <a:pt x="48" y="95"/>
                </a:lnTo>
                <a:lnTo>
                  <a:pt x="43" y="54"/>
                </a:lnTo>
                <a:lnTo>
                  <a:pt x="0" y="47"/>
                </a:lnTo>
                <a:lnTo>
                  <a:pt x="43" y="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192"/>
          <p:cNvSpPr/>
          <p:nvPr userDrawn="1"/>
        </p:nvSpPr>
        <p:spPr bwMode="auto">
          <a:xfrm>
            <a:off x="6311532" y="1734140"/>
            <a:ext cx="153987" cy="152400"/>
          </a:xfrm>
          <a:custGeom>
            <a:avLst/>
            <a:gdLst>
              <a:gd name="T0" fmla="*/ 43 w 97"/>
              <a:gd name="T1" fmla="*/ 41 h 96"/>
              <a:gd name="T2" fmla="*/ 48 w 97"/>
              <a:gd name="T3" fmla="*/ 0 h 96"/>
              <a:gd name="T4" fmla="*/ 54 w 97"/>
              <a:gd name="T5" fmla="*/ 41 h 96"/>
              <a:gd name="T6" fmla="*/ 97 w 97"/>
              <a:gd name="T7" fmla="*/ 49 h 96"/>
              <a:gd name="T8" fmla="*/ 54 w 97"/>
              <a:gd name="T9" fmla="*/ 55 h 96"/>
              <a:gd name="T10" fmla="*/ 48 w 97"/>
              <a:gd name="T11" fmla="*/ 96 h 96"/>
              <a:gd name="T12" fmla="*/ 43 w 97"/>
              <a:gd name="T13" fmla="*/ 55 h 96"/>
              <a:gd name="T14" fmla="*/ 0 w 97"/>
              <a:gd name="T15" fmla="*/ 47 h 96"/>
              <a:gd name="T16" fmla="*/ 43 w 97"/>
              <a:gd name="T17" fmla="*/ 41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7" h="96">
                <a:moveTo>
                  <a:pt x="43" y="41"/>
                </a:moveTo>
                <a:lnTo>
                  <a:pt x="48" y="0"/>
                </a:lnTo>
                <a:lnTo>
                  <a:pt x="54" y="41"/>
                </a:lnTo>
                <a:lnTo>
                  <a:pt x="97" y="49"/>
                </a:lnTo>
                <a:lnTo>
                  <a:pt x="54" y="55"/>
                </a:lnTo>
                <a:lnTo>
                  <a:pt x="48" y="96"/>
                </a:lnTo>
                <a:lnTo>
                  <a:pt x="43" y="55"/>
                </a:lnTo>
                <a:lnTo>
                  <a:pt x="0" y="47"/>
                </a:lnTo>
                <a:lnTo>
                  <a:pt x="43" y="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193"/>
          <p:cNvSpPr/>
          <p:nvPr userDrawn="1"/>
        </p:nvSpPr>
        <p:spPr bwMode="auto">
          <a:xfrm>
            <a:off x="4644612" y="335783"/>
            <a:ext cx="155575" cy="152400"/>
          </a:xfrm>
          <a:custGeom>
            <a:avLst/>
            <a:gdLst>
              <a:gd name="T0" fmla="*/ 43 w 98"/>
              <a:gd name="T1" fmla="*/ 41 h 96"/>
              <a:gd name="T2" fmla="*/ 49 w 98"/>
              <a:gd name="T3" fmla="*/ 0 h 96"/>
              <a:gd name="T4" fmla="*/ 54 w 98"/>
              <a:gd name="T5" fmla="*/ 41 h 96"/>
              <a:gd name="T6" fmla="*/ 98 w 98"/>
              <a:gd name="T7" fmla="*/ 49 h 96"/>
              <a:gd name="T8" fmla="*/ 54 w 98"/>
              <a:gd name="T9" fmla="*/ 54 h 96"/>
              <a:gd name="T10" fmla="*/ 49 w 98"/>
              <a:gd name="T11" fmla="*/ 96 h 96"/>
              <a:gd name="T12" fmla="*/ 43 w 98"/>
              <a:gd name="T13" fmla="*/ 54 h 96"/>
              <a:gd name="T14" fmla="*/ 0 w 98"/>
              <a:gd name="T15" fmla="*/ 47 h 96"/>
              <a:gd name="T16" fmla="*/ 43 w 98"/>
              <a:gd name="T17" fmla="*/ 41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" h="96">
                <a:moveTo>
                  <a:pt x="43" y="41"/>
                </a:moveTo>
                <a:lnTo>
                  <a:pt x="49" y="0"/>
                </a:lnTo>
                <a:lnTo>
                  <a:pt x="54" y="41"/>
                </a:lnTo>
                <a:lnTo>
                  <a:pt x="98" y="49"/>
                </a:lnTo>
                <a:lnTo>
                  <a:pt x="54" y="54"/>
                </a:lnTo>
                <a:lnTo>
                  <a:pt x="49" y="96"/>
                </a:lnTo>
                <a:lnTo>
                  <a:pt x="43" y="54"/>
                </a:lnTo>
                <a:lnTo>
                  <a:pt x="0" y="47"/>
                </a:lnTo>
                <a:lnTo>
                  <a:pt x="43" y="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195"/>
          <p:cNvSpPr/>
          <p:nvPr userDrawn="1"/>
        </p:nvSpPr>
        <p:spPr bwMode="auto">
          <a:xfrm>
            <a:off x="1779175" y="2105846"/>
            <a:ext cx="153987" cy="150813"/>
          </a:xfrm>
          <a:custGeom>
            <a:avLst/>
            <a:gdLst>
              <a:gd name="T0" fmla="*/ 43 w 97"/>
              <a:gd name="T1" fmla="*/ 41 h 95"/>
              <a:gd name="T2" fmla="*/ 49 w 97"/>
              <a:gd name="T3" fmla="*/ 0 h 95"/>
              <a:gd name="T4" fmla="*/ 54 w 97"/>
              <a:gd name="T5" fmla="*/ 41 h 95"/>
              <a:gd name="T6" fmla="*/ 97 w 97"/>
              <a:gd name="T7" fmla="*/ 48 h 95"/>
              <a:gd name="T8" fmla="*/ 54 w 97"/>
              <a:gd name="T9" fmla="*/ 54 h 95"/>
              <a:gd name="T10" fmla="*/ 49 w 97"/>
              <a:gd name="T11" fmla="*/ 95 h 95"/>
              <a:gd name="T12" fmla="*/ 43 w 97"/>
              <a:gd name="T13" fmla="*/ 54 h 95"/>
              <a:gd name="T14" fmla="*/ 0 w 97"/>
              <a:gd name="T15" fmla="*/ 46 h 95"/>
              <a:gd name="T16" fmla="*/ 43 w 97"/>
              <a:gd name="T17" fmla="*/ 41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7" h="95">
                <a:moveTo>
                  <a:pt x="43" y="41"/>
                </a:moveTo>
                <a:lnTo>
                  <a:pt x="49" y="0"/>
                </a:lnTo>
                <a:lnTo>
                  <a:pt x="54" y="41"/>
                </a:lnTo>
                <a:lnTo>
                  <a:pt x="97" y="48"/>
                </a:lnTo>
                <a:lnTo>
                  <a:pt x="54" y="54"/>
                </a:lnTo>
                <a:lnTo>
                  <a:pt x="49" y="95"/>
                </a:lnTo>
                <a:lnTo>
                  <a:pt x="43" y="54"/>
                </a:lnTo>
                <a:lnTo>
                  <a:pt x="0" y="46"/>
                </a:lnTo>
                <a:lnTo>
                  <a:pt x="43" y="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196"/>
          <p:cNvSpPr/>
          <p:nvPr userDrawn="1"/>
        </p:nvSpPr>
        <p:spPr bwMode="auto">
          <a:xfrm>
            <a:off x="778676" y="3299581"/>
            <a:ext cx="153987" cy="150813"/>
          </a:xfrm>
          <a:custGeom>
            <a:avLst/>
            <a:gdLst>
              <a:gd name="T0" fmla="*/ 43 w 97"/>
              <a:gd name="T1" fmla="*/ 41 h 95"/>
              <a:gd name="T2" fmla="*/ 48 w 97"/>
              <a:gd name="T3" fmla="*/ 0 h 95"/>
              <a:gd name="T4" fmla="*/ 54 w 97"/>
              <a:gd name="T5" fmla="*/ 41 h 95"/>
              <a:gd name="T6" fmla="*/ 97 w 97"/>
              <a:gd name="T7" fmla="*/ 48 h 95"/>
              <a:gd name="T8" fmla="*/ 54 w 97"/>
              <a:gd name="T9" fmla="*/ 54 h 95"/>
              <a:gd name="T10" fmla="*/ 48 w 97"/>
              <a:gd name="T11" fmla="*/ 95 h 95"/>
              <a:gd name="T12" fmla="*/ 43 w 97"/>
              <a:gd name="T13" fmla="*/ 54 h 95"/>
              <a:gd name="T14" fmla="*/ 0 w 97"/>
              <a:gd name="T15" fmla="*/ 47 h 95"/>
              <a:gd name="T16" fmla="*/ 43 w 97"/>
              <a:gd name="T17" fmla="*/ 41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7" h="95">
                <a:moveTo>
                  <a:pt x="43" y="41"/>
                </a:moveTo>
                <a:lnTo>
                  <a:pt x="48" y="0"/>
                </a:lnTo>
                <a:lnTo>
                  <a:pt x="54" y="41"/>
                </a:lnTo>
                <a:lnTo>
                  <a:pt x="97" y="48"/>
                </a:lnTo>
                <a:lnTo>
                  <a:pt x="54" y="54"/>
                </a:lnTo>
                <a:lnTo>
                  <a:pt x="48" y="95"/>
                </a:lnTo>
                <a:lnTo>
                  <a:pt x="43" y="54"/>
                </a:lnTo>
                <a:lnTo>
                  <a:pt x="0" y="47"/>
                </a:lnTo>
                <a:lnTo>
                  <a:pt x="43" y="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197"/>
          <p:cNvSpPr>
            <a:spLocks noChangeArrowheads="1"/>
          </p:cNvSpPr>
          <p:nvPr userDrawn="1"/>
        </p:nvSpPr>
        <p:spPr bwMode="auto">
          <a:xfrm>
            <a:off x="2165597" y="1229109"/>
            <a:ext cx="71437" cy="71438"/>
          </a:xfrm>
          <a:prstGeom prst="ellipse">
            <a:avLst/>
          </a:prstGeom>
          <a:solidFill>
            <a:srgbClr val="347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199"/>
          <p:cNvSpPr>
            <a:spLocks noChangeArrowheads="1"/>
          </p:cNvSpPr>
          <p:nvPr userDrawn="1"/>
        </p:nvSpPr>
        <p:spPr bwMode="auto">
          <a:xfrm>
            <a:off x="9707315" y="688536"/>
            <a:ext cx="71437" cy="71438"/>
          </a:xfrm>
          <a:prstGeom prst="ellipse">
            <a:avLst/>
          </a:prstGeom>
          <a:solidFill>
            <a:srgbClr val="347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200"/>
          <p:cNvSpPr>
            <a:spLocks noChangeArrowheads="1"/>
          </p:cNvSpPr>
          <p:nvPr userDrawn="1"/>
        </p:nvSpPr>
        <p:spPr bwMode="auto">
          <a:xfrm>
            <a:off x="5185950" y="1068010"/>
            <a:ext cx="71437" cy="71438"/>
          </a:xfrm>
          <a:prstGeom prst="ellipse">
            <a:avLst/>
          </a:prstGeom>
          <a:solidFill>
            <a:srgbClr val="347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201"/>
          <p:cNvSpPr>
            <a:spLocks noChangeArrowheads="1"/>
          </p:cNvSpPr>
          <p:nvPr userDrawn="1"/>
        </p:nvSpPr>
        <p:spPr bwMode="auto">
          <a:xfrm>
            <a:off x="501310" y="2540750"/>
            <a:ext cx="71437" cy="71438"/>
          </a:xfrm>
          <a:prstGeom prst="ellipse">
            <a:avLst/>
          </a:prstGeom>
          <a:solidFill>
            <a:srgbClr val="347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7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3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0" y="0"/>
            <a:ext cx="12206858" cy="6856413"/>
          </a:xfrm>
          <a:prstGeom prst="rect">
            <a:avLst/>
          </a:prstGeom>
          <a:solidFill>
            <a:srgbClr val="4D0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275E-243C-4030-BB05-D8388427846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6BF2-F6CB-4540-8A61-438ABB50AF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275E-243C-4030-BB05-D8388427846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6BF2-F6CB-4540-8A61-438ABB50AF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275E-243C-4030-BB05-D8388427846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6BF2-F6CB-4540-8A61-438ABB50AF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275E-243C-4030-BB05-D8388427846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6BF2-F6CB-4540-8A61-438ABB50AF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275E-243C-4030-BB05-D8388427846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6BF2-F6CB-4540-8A61-438ABB50AF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275E-243C-4030-BB05-D8388427846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6BF2-F6CB-4540-8A61-438ABB50AF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5275E-243C-4030-BB05-D8388427846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66BF2-F6CB-4540-8A61-438ABB50AF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7" name="Freeform 5919"/>
          <p:cNvSpPr/>
          <p:nvPr/>
        </p:nvSpPr>
        <p:spPr bwMode="auto">
          <a:xfrm>
            <a:off x="3790307" y="2728544"/>
            <a:ext cx="4254501" cy="2767013"/>
          </a:xfrm>
          <a:custGeom>
            <a:avLst/>
            <a:gdLst>
              <a:gd name="T0" fmla="*/ 1425 w 1469"/>
              <a:gd name="T1" fmla="*/ 986 h 986"/>
              <a:gd name="T2" fmla="*/ 1469 w 1469"/>
              <a:gd name="T3" fmla="*/ 735 h 986"/>
              <a:gd name="T4" fmla="*/ 735 w 1469"/>
              <a:gd name="T5" fmla="*/ 0 h 986"/>
              <a:gd name="T6" fmla="*/ 0 w 1469"/>
              <a:gd name="T7" fmla="*/ 735 h 986"/>
              <a:gd name="T8" fmla="*/ 44 w 1469"/>
              <a:gd name="T9" fmla="*/ 986 h 986"/>
              <a:gd name="T10" fmla="*/ 1425 w 1469"/>
              <a:gd name="T11" fmla="*/ 986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9" h="986">
                <a:moveTo>
                  <a:pt x="1425" y="986"/>
                </a:moveTo>
                <a:cubicBezTo>
                  <a:pt x="1454" y="908"/>
                  <a:pt x="1469" y="823"/>
                  <a:pt x="1469" y="735"/>
                </a:cubicBezTo>
                <a:cubicBezTo>
                  <a:pt x="1469" y="329"/>
                  <a:pt x="1141" y="0"/>
                  <a:pt x="735" y="0"/>
                </a:cubicBezTo>
                <a:cubicBezTo>
                  <a:pt x="329" y="0"/>
                  <a:pt x="0" y="329"/>
                  <a:pt x="0" y="735"/>
                </a:cubicBezTo>
                <a:cubicBezTo>
                  <a:pt x="0" y="823"/>
                  <a:pt x="16" y="908"/>
                  <a:pt x="44" y="986"/>
                </a:cubicBezTo>
                <a:lnTo>
                  <a:pt x="1425" y="986"/>
                </a:lnTo>
                <a:close/>
              </a:path>
            </a:pathLst>
          </a:custGeom>
          <a:solidFill>
            <a:srgbClr val="F793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032" name="组合 6031"/>
          <p:cNvGrpSpPr/>
          <p:nvPr/>
        </p:nvGrpSpPr>
        <p:grpSpPr>
          <a:xfrm>
            <a:off x="-7752" y="3819525"/>
            <a:ext cx="12214610" cy="3043746"/>
            <a:chOff x="-7752" y="3819525"/>
            <a:chExt cx="12214610" cy="3043746"/>
          </a:xfrm>
        </p:grpSpPr>
        <p:sp>
          <p:nvSpPr>
            <p:cNvPr id="5928" name="Freeform 5920"/>
            <p:cNvSpPr/>
            <p:nvPr/>
          </p:nvSpPr>
          <p:spPr bwMode="auto">
            <a:xfrm>
              <a:off x="569" y="3819525"/>
              <a:ext cx="12206289" cy="1639888"/>
            </a:xfrm>
            <a:custGeom>
              <a:avLst/>
              <a:gdLst>
                <a:gd name="T0" fmla="*/ 2438 w 2460"/>
                <a:gd name="T1" fmla="*/ 19 h 548"/>
                <a:gd name="T2" fmla="*/ 2360 w 2460"/>
                <a:gd name="T3" fmla="*/ 30 h 548"/>
                <a:gd name="T4" fmla="*/ 2282 w 2460"/>
                <a:gd name="T5" fmla="*/ 41 h 548"/>
                <a:gd name="T6" fmla="*/ 2256 w 2460"/>
                <a:gd name="T7" fmla="*/ 121 h 548"/>
                <a:gd name="T8" fmla="*/ 2255 w 2460"/>
                <a:gd name="T9" fmla="*/ 121 h 548"/>
                <a:gd name="T10" fmla="*/ 2186 w 2460"/>
                <a:gd name="T11" fmla="*/ 167 h 548"/>
                <a:gd name="T12" fmla="*/ 2183 w 2460"/>
                <a:gd name="T13" fmla="*/ 169 h 548"/>
                <a:gd name="T14" fmla="*/ 2107 w 2460"/>
                <a:gd name="T15" fmla="*/ 148 h 548"/>
                <a:gd name="T16" fmla="*/ 2048 w 2460"/>
                <a:gd name="T17" fmla="*/ 202 h 548"/>
                <a:gd name="T18" fmla="*/ 2047 w 2460"/>
                <a:gd name="T19" fmla="*/ 202 h 548"/>
                <a:gd name="T20" fmla="*/ 1971 w 2460"/>
                <a:gd name="T21" fmla="*/ 181 h 548"/>
                <a:gd name="T22" fmla="*/ 1866 w 2460"/>
                <a:gd name="T23" fmla="*/ 162 h 548"/>
                <a:gd name="T24" fmla="*/ 1866 w 2460"/>
                <a:gd name="T25" fmla="*/ 162 h 548"/>
                <a:gd name="T26" fmla="*/ 1792 w 2460"/>
                <a:gd name="T27" fmla="*/ 187 h 548"/>
                <a:gd name="T28" fmla="*/ 1741 w 2460"/>
                <a:gd name="T29" fmla="*/ 208 h 548"/>
                <a:gd name="T30" fmla="*/ 1702 w 2460"/>
                <a:gd name="T31" fmla="*/ 263 h 548"/>
                <a:gd name="T32" fmla="*/ 1701 w 2460"/>
                <a:gd name="T33" fmla="*/ 263 h 548"/>
                <a:gd name="T34" fmla="*/ 1693 w 2460"/>
                <a:gd name="T35" fmla="*/ 331 h 548"/>
                <a:gd name="T36" fmla="*/ 1603 w 2460"/>
                <a:gd name="T37" fmla="*/ 315 h 548"/>
                <a:gd name="T38" fmla="*/ 1450 w 2460"/>
                <a:gd name="T39" fmla="*/ 391 h 548"/>
                <a:gd name="T40" fmla="*/ 1377 w 2460"/>
                <a:gd name="T41" fmla="*/ 406 h 548"/>
                <a:gd name="T42" fmla="*/ 1366 w 2460"/>
                <a:gd name="T43" fmla="*/ 409 h 548"/>
                <a:gd name="T44" fmla="*/ 1274 w 2460"/>
                <a:gd name="T45" fmla="*/ 392 h 548"/>
                <a:gd name="T46" fmla="*/ 1193 w 2460"/>
                <a:gd name="T47" fmla="*/ 370 h 548"/>
                <a:gd name="T48" fmla="*/ 1098 w 2460"/>
                <a:gd name="T49" fmla="*/ 376 h 548"/>
                <a:gd name="T50" fmla="*/ 1004 w 2460"/>
                <a:gd name="T51" fmla="*/ 343 h 548"/>
                <a:gd name="T52" fmla="*/ 912 w 2460"/>
                <a:gd name="T53" fmla="*/ 360 h 548"/>
                <a:gd name="T54" fmla="*/ 901 w 2460"/>
                <a:gd name="T55" fmla="*/ 356 h 548"/>
                <a:gd name="T56" fmla="*/ 862 w 2460"/>
                <a:gd name="T57" fmla="*/ 292 h 548"/>
                <a:gd name="T58" fmla="*/ 846 w 2460"/>
                <a:gd name="T59" fmla="*/ 269 h 548"/>
                <a:gd name="T60" fmla="*/ 801 w 2460"/>
                <a:gd name="T61" fmla="*/ 276 h 548"/>
                <a:gd name="T62" fmla="*/ 756 w 2460"/>
                <a:gd name="T63" fmla="*/ 282 h 548"/>
                <a:gd name="T64" fmla="*/ 746 w 2460"/>
                <a:gd name="T65" fmla="*/ 290 h 548"/>
                <a:gd name="T66" fmla="*/ 638 w 2460"/>
                <a:gd name="T67" fmla="*/ 274 h 548"/>
                <a:gd name="T68" fmla="*/ 638 w 2460"/>
                <a:gd name="T69" fmla="*/ 274 h 548"/>
                <a:gd name="T70" fmla="*/ 562 w 2460"/>
                <a:gd name="T71" fmla="*/ 253 h 548"/>
                <a:gd name="T72" fmla="*/ 539 w 2460"/>
                <a:gd name="T73" fmla="*/ 218 h 548"/>
                <a:gd name="T74" fmla="*/ 462 w 2460"/>
                <a:gd name="T75" fmla="*/ 232 h 548"/>
                <a:gd name="T76" fmla="*/ 407 w 2460"/>
                <a:gd name="T77" fmla="*/ 227 h 548"/>
                <a:gd name="T78" fmla="*/ 354 w 2460"/>
                <a:gd name="T79" fmla="*/ 211 h 548"/>
                <a:gd name="T80" fmla="*/ 286 w 2460"/>
                <a:gd name="T81" fmla="*/ 206 h 548"/>
                <a:gd name="T82" fmla="*/ 245 w 2460"/>
                <a:gd name="T83" fmla="*/ 195 h 548"/>
                <a:gd name="T84" fmla="*/ 244 w 2460"/>
                <a:gd name="T85" fmla="*/ 195 h 548"/>
                <a:gd name="T86" fmla="*/ 175 w 2460"/>
                <a:gd name="T87" fmla="*/ 141 h 548"/>
                <a:gd name="T88" fmla="*/ 179 w 2460"/>
                <a:gd name="T89" fmla="*/ 88 h 548"/>
                <a:gd name="T90" fmla="*/ 106 w 2460"/>
                <a:gd name="T91" fmla="*/ 61 h 548"/>
                <a:gd name="T92" fmla="*/ 32 w 2460"/>
                <a:gd name="T93" fmla="*/ 33 h 548"/>
                <a:gd name="T94" fmla="*/ 0 w 2460"/>
                <a:gd name="T95" fmla="*/ 81 h 548"/>
                <a:gd name="T96" fmla="*/ 0 w 2460"/>
                <a:gd name="T97" fmla="*/ 548 h 548"/>
                <a:gd name="T98" fmla="*/ 1693 w 2460"/>
                <a:gd name="T99" fmla="*/ 548 h 548"/>
                <a:gd name="T100" fmla="*/ 2460 w 2460"/>
                <a:gd name="T101" fmla="*/ 59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60" h="548">
                  <a:moveTo>
                    <a:pt x="2460" y="59"/>
                  </a:moveTo>
                  <a:cubicBezTo>
                    <a:pt x="2459" y="43"/>
                    <a:pt x="2451" y="29"/>
                    <a:pt x="2438" y="19"/>
                  </a:cubicBezTo>
                  <a:cubicBezTo>
                    <a:pt x="2413" y="0"/>
                    <a:pt x="2379" y="5"/>
                    <a:pt x="2360" y="30"/>
                  </a:cubicBezTo>
                  <a:cubicBezTo>
                    <a:pt x="2360" y="30"/>
                    <a:pt x="2360" y="30"/>
                    <a:pt x="2360" y="30"/>
                  </a:cubicBezTo>
                  <a:cubicBezTo>
                    <a:pt x="2360" y="30"/>
                    <a:pt x="2360" y="30"/>
                    <a:pt x="2360" y="30"/>
                  </a:cubicBezTo>
                  <a:cubicBezTo>
                    <a:pt x="2335" y="12"/>
                    <a:pt x="2301" y="17"/>
                    <a:pt x="2282" y="41"/>
                  </a:cubicBezTo>
                  <a:cubicBezTo>
                    <a:pt x="2268" y="60"/>
                    <a:pt x="2268" y="85"/>
                    <a:pt x="2280" y="104"/>
                  </a:cubicBezTo>
                  <a:cubicBezTo>
                    <a:pt x="2271" y="106"/>
                    <a:pt x="2262" y="112"/>
                    <a:pt x="2256" y="121"/>
                  </a:cubicBezTo>
                  <a:cubicBezTo>
                    <a:pt x="2255" y="121"/>
                    <a:pt x="2255" y="121"/>
                    <a:pt x="2255" y="121"/>
                  </a:cubicBezTo>
                  <a:cubicBezTo>
                    <a:pt x="2255" y="121"/>
                    <a:pt x="2255" y="121"/>
                    <a:pt x="2255" y="121"/>
                  </a:cubicBezTo>
                  <a:cubicBezTo>
                    <a:pt x="2236" y="106"/>
                    <a:pt x="2208" y="110"/>
                    <a:pt x="2193" y="130"/>
                  </a:cubicBezTo>
                  <a:cubicBezTo>
                    <a:pt x="2185" y="141"/>
                    <a:pt x="2183" y="155"/>
                    <a:pt x="2186" y="167"/>
                  </a:cubicBezTo>
                  <a:cubicBezTo>
                    <a:pt x="2185" y="168"/>
                    <a:pt x="2184" y="168"/>
                    <a:pt x="2183" y="169"/>
                  </a:cubicBezTo>
                  <a:cubicBezTo>
                    <a:pt x="2183" y="169"/>
                    <a:pt x="2183" y="169"/>
                    <a:pt x="2183" y="169"/>
                  </a:cubicBezTo>
                  <a:cubicBezTo>
                    <a:pt x="2183" y="169"/>
                    <a:pt x="2183" y="169"/>
                    <a:pt x="2183" y="169"/>
                  </a:cubicBezTo>
                  <a:cubicBezTo>
                    <a:pt x="2168" y="142"/>
                    <a:pt x="2134" y="133"/>
                    <a:pt x="2107" y="148"/>
                  </a:cubicBezTo>
                  <a:cubicBezTo>
                    <a:pt x="2090" y="158"/>
                    <a:pt x="2080" y="176"/>
                    <a:pt x="2079" y="195"/>
                  </a:cubicBezTo>
                  <a:cubicBezTo>
                    <a:pt x="2069" y="194"/>
                    <a:pt x="2058" y="196"/>
                    <a:pt x="2048" y="202"/>
                  </a:cubicBezTo>
                  <a:cubicBezTo>
                    <a:pt x="2047" y="202"/>
                    <a:pt x="2047" y="202"/>
                    <a:pt x="2047" y="202"/>
                  </a:cubicBezTo>
                  <a:cubicBezTo>
                    <a:pt x="2047" y="202"/>
                    <a:pt x="2047" y="202"/>
                    <a:pt x="2047" y="202"/>
                  </a:cubicBezTo>
                  <a:cubicBezTo>
                    <a:pt x="2032" y="175"/>
                    <a:pt x="1998" y="166"/>
                    <a:pt x="1972" y="181"/>
                  </a:cubicBezTo>
                  <a:cubicBezTo>
                    <a:pt x="1971" y="181"/>
                    <a:pt x="1971" y="181"/>
                    <a:pt x="1971" y="181"/>
                  </a:cubicBezTo>
                  <a:cubicBezTo>
                    <a:pt x="1969" y="162"/>
                    <a:pt x="1958" y="145"/>
                    <a:pt x="1940" y="136"/>
                  </a:cubicBezTo>
                  <a:cubicBezTo>
                    <a:pt x="1912" y="123"/>
                    <a:pt x="1879" y="134"/>
                    <a:pt x="1866" y="162"/>
                  </a:cubicBezTo>
                  <a:cubicBezTo>
                    <a:pt x="1866" y="162"/>
                    <a:pt x="1866" y="162"/>
                    <a:pt x="1866" y="162"/>
                  </a:cubicBezTo>
                  <a:cubicBezTo>
                    <a:pt x="1866" y="162"/>
                    <a:pt x="1866" y="162"/>
                    <a:pt x="1866" y="162"/>
                  </a:cubicBezTo>
                  <a:cubicBezTo>
                    <a:pt x="1838" y="149"/>
                    <a:pt x="1805" y="160"/>
                    <a:pt x="1792" y="187"/>
                  </a:cubicBezTo>
                  <a:cubicBezTo>
                    <a:pt x="1792" y="187"/>
                    <a:pt x="1792" y="187"/>
                    <a:pt x="1792" y="187"/>
                  </a:cubicBezTo>
                  <a:cubicBezTo>
                    <a:pt x="1789" y="193"/>
                    <a:pt x="1788" y="199"/>
                    <a:pt x="1787" y="204"/>
                  </a:cubicBezTo>
                  <a:cubicBezTo>
                    <a:pt x="1772" y="199"/>
                    <a:pt x="1756" y="200"/>
                    <a:pt x="1741" y="208"/>
                  </a:cubicBezTo>
                  <a:cubicBezTo>
                    <a:pt x="1724" y="218"/>
                    <a:pt x="1714" y="235"/>
                    <a:pt x="1713" y="253"/>
                  </a:cubicBezTo>
                  <a:cubicBezTo>
                    <a:pt x="1709" y="255"/>
                    <a:pt x="1705" y="258"/>
                    <a:pt x="1702" y="263"/>
                  </a:cubicBezTo>
                  <a:cubicBezTo>
                    <a:pt x="1702" y="263"/>
                    <a:pt x="1702" y="263"/>
                    <a:pt x="1702" y="263"/>
                  </a:cubicBezTo>
                  <a:cubicBezTo>
                    <a:pt x="1701" y="263"/>
                    <a:pt x="1701" y="263"/>
                    <a:pt x="1701" y="263"/>
                  </a:cubicBezTo>
                  <a:cubicBezTo>
                    <a:pt x="1699" y="261"/>
                    <a:pt x="1696" y="259"/>
                    <a:pt x="1693" y="258"/>
                  </a:cubicBezTo>
                  <a:cubicBezTo>
                    <a:pt x="1693" y="331"/>
                    <a:pt x="1693" y="331"/>
                    <a:pt x="1693" y="331"/>
                  </a:cubicBezTo>
                  <a:cubicBezTo>
                    <a:pt x="1675" y="328"/>
                    <a:pt x="1659" y="336"/>
                    <a:pt x="1650" y="350"/>
                  </a:cubicBezTo>
                  <a:cubicBezTo>
                    <a:pt x="1640" y="333"/>
                    <a:pt x="1624" y="320"/>
                    <a:pt x="1603" y="315"/>
                  </a:cubicBezTo>
                  <a:cubicBezTo>
                    <a:pt x="1564" y="305"/>
                    <a:pt x="1523" y="328"/>
                    <a:pt x="1513" y="368"/>
                  </a:cubicBezTo>
                  <a:cubicBezTo>
                    <a:pt x="1489" y="365"/>
                    <a:pt x="1466" y="374"/>
                    <a:pt x="1450" y="391"/>
                  </a:cubicBezTo>
                  <a:cubicBezTo>
                    <a:pt x="1445" y="383"/>
                    <a:pt x="1437" y="378"/>
                    <a:pt x="1428" y="376"/>
                  </a:cubicBezTo>
                  <a:cubicBezTo>
                    <a:pt x="1406" y="370"/>
                    <a:pt x="1383" y="383"/>
                    <a:pt x="1377" y="406"/>
                  </a:cubicBezTo>
                  <a:cubicBezTo>
                    <a:pt x="1377" y="408"/>
                    <a:pt x="1376" y="410"/>
                    <a:pt x="1376" y="413"/>
                  </a:cubicBezTo>
                  <a:cubicBezTo>
                    <a:pt x="1373" y="411"/>
                    <a:pt x="1370" y="410"/>
                    <a:pt x="1366" y="409"/>
                  </a:cubicBezTo>
                  <a:cubicBezTo>
                    <a:pt x="1348" y="404"/>
                    <a:pt x="1329" y="412"/>
                    <a:pt x="1320" y="428"/>
                  </a:cubicBezTo>
                  <a:cubicBezTo>
                    <a:pt x="1311" y="411"/>
                    <a:pt x="1294" y="397"/>
                    <a:pt x="1274" y="392"/>
                  </a:cubicBezTo>
                  <a:cubicBezTo>
                    <a:pt x="1259" y="388"/>
                    <a:pt x="1245" y="389"/>
                    <a:pt x="1231" y="394"/>
                  </a:cubicBezTo>
                  <a:cubicBezTo>
                    <a:pt x="1222" y="382"/>
                    <a:pt x="1209" y="374"/>
                    <a:pt x="1193" y="370"/>
                  </a:cubicBezTo>
                  <a:cubicBezTo>
                    <a:pt x="1166" y="363"/>
                    <a:pt x="1139" y="372"/>
                    <a:pt x="1121" y="391"/>
                  </a:cubicBezTo>
                  <a:cubicBezTo>
                    <a:pt x="1116" y="383"/>
                    <a:pt x="1108" y="378"/>
                    <a:pt x="1098" y="376"/>
                  </a:cubicBezTo>
                  <a:cubicBezTo>
                    <a:pt x="1094" y="374"/>
                    <a:pt x="1089" y="374"/>
                    <a:pt x="1085" y="374"/>
                  </a:cubicBezTo>
                  <a:cubicBezTo>
                    <a:pt x="1068" y="348"/>
                    <a:pt x="1036" y="335"/>
                    <a:pt x="1004" y="343"/>
                  </a:cubicBezTo>
                  <a:cubicBezTo>
                    <a:pt x="984" y="348"/>
                    <a:pt x="968" y="361"/>
                    <a:pt x="958" y="378"/>
                  </a:cubicBezTo>
                  <a:cubicBezTo>
                    <a:pt x="949" y="363"/>
                    <a:pt x="930" y="355"/>
                    <a:pt x="912" y="360"/>
                  </a:cubicBezTo>
                  <a:cubicBezTo>
                    <a:pt x="909" y="361"/>
                    <a:pt x="905" y="362"/>
                    <a:pt x="902" y="364"/>
                  </a:cubicBezTo>
                  <a:cubicBezTo>
                    <a:pt x="902" y="361"/>
                    <a:pt x="902" y="359"/>
                    <a:pt x="901" y="356"/>
                  </a:cubicBezTo>
                  <a:cubicBezTo>
                    <a:pt x="896" y="338"/>
                    <a:pt x="880" y="326"/>
                    <a:pt x="862" y="325"/>
                  </a:cubicBezTo>
                  <a:cubicBezTo>
                    <a:pt x="862" y="292"/>
                    <a:pt x="862" y="292"/>
                    <a:pt x="862" y="292"/>
                  </a:cubicBezTo>
                  <a:cubicBezTo>
                    <a:pt x="861" y="292"/>
                    <a:pt x="860" y="291"/>
                    <a:pt x="858" y="291"/>
                  </a:cubicBezTo>
                  <a:cubicBezTo>
                    <a:pt x="857" y="283"/>
                    <a:pt x="853" y="275"/>
                    <a:pt x="846" y="269"/>
                  </a:cubicBezTo>
                  <a:cubicBezTo>
                    <a:pt x="832" y="258"/>
                    <a:pt x="811" y="261"/>
                    <a:pt x="801" y="276"/>
                  </a:cubicBezTo>
                  <a:cubicBezTo>
                    <a:pt x="801" y="276"/>
                    <a:pt x="801" y="276"/>
                    <a:pt x="801" y="276"/>
                  </a:cubicBezTo>
                  <a:cubicBezTo>
                    <a:pt x="800" y="276"/>
                    <a:pt x="800" y="276"/>
                    <a:pt x="800" y="276"/>
                  </a:cubicBezTo>
                  <a:cubicBezTo>
                    <a:pt x="786" y="265"/>
                    <a:pt x="766" y="268"/>
                    <a:pt x="756" y="282"/>
                  </a:cubicBezTo>
                  <a:cubicBezTo>
                    <a:pt x="753" y="286"/>
                    <a:pt x="751" y="290"/>
                    <a:pt x="750" y="294"/>
                  </a:cubicBezTo>
                  <a:cubicBezTo>
                    <a:pt x="749" y="293"/>
                    <a:pt x="747" y="291"/>
                    <a:pt x="746" y="290"/>
                  </a:cubicBezTo>
                  <a:cubicBezTo>
                    <a:pt x="735" y="282"/>
                    <a:pt x="720" y="282"/>
                    <a:pt x="709" y="289"/>
                  </a:cubicBezTo>
                  <a:cubicBezTo>
                    <a:pt x="693" y="267"/>
                    <a:pt x="663" y="260"/>
                    <a:pt x="638" y="274"/>
                  </a:cubicBezTo>
                  <a:cubicBezTo>
                    <a:pt x="638" y="274"/>
                    <a:pt x="638" y="274"/>
                    <a:pt x="638" y="274"/>
                  </a:cubicBezTo>
                  <a:cubicBezTo>
                    <a:pt x="638" y="274"/>
                    <a:pt x="638" y="274"/>
                    <a:pt x="638" y="274"/>
                  </a:cubicBezTo>
                  <a:cubicBezTo>
                    <a:pt x="623" y="247"/>
                    <a:pt x="589" y="238"/>
                    <a:pt x="562" y="253"/>
                  </a:cubicBezTo>
                  <a:cubicBezTo>
                    <a:pt x="562" y="253"/>
                    <a:pt x="562" y="253"/>
                    <a:pt x="562" y="253"/>
                  </a:cubicBezTo>
                  <a:cubicBezTo>
                    <a:pt x="559" y="240"/>
                    <a:pt x="551" y="227"/>
                    <a:pt x="539" y="218"/>
                  </a:cubicBezTo>
                  <a:cubicBezTo>
                    <a:pt x="539" y="218"/>
                    <a:pt x="539" y="218"/>
                    <a:pt x="539" y="218"/>
                  </a:cubicBezTo>
                  <a:cubicBezTo>
                    <a:pt x="514" y="201"/>
                    <a:pt x="480" y="207"/>
                    <a:pt x="462" y="232"/>
                  </a:cubicBezTo>
                  <a:cubicBezTo>
                    <a:pt x="462" y="232"/>
                    <a:pt x="462" y="232"/>
                    <a:pt x="462" y="232"/>
                  </a:cubicBezTo>
                  <a:cubicBezTo>
                    <a:pt x="461" y="232"/>
                    <a:pt x="461" y="232"/>
                    <a:pt x="461" y="232"/>
                  </a:cubicBezTo>
                  <a:cubicBezTo>
                    <a:pt x="445" y="220"/>
                    <a:pt x="424" y="219"/>
                    <a:pt x="407" y="227"/>
                  </a:cubicBezTo>
                  <a:cubicBezTo>
                    <a:pt x="405" y="220"/>
                    <a:pt x="401" y="214"/>
                    <a:pt x="395" y="209"/>
                  </a:cubicBezTo>
                  <a:cubicBezTo>
                    <a:pt x="382" y="200"/>
                    <a:pt x="365" y="201"/>
                    <a:pt x="354" y="211"/>
                  </a:cubicBezTo>
                  <a:cubicBezTo>
                    <a:pt x="344" y="202"/>
                    <a:pt x="331" y="197"/>
                    <a:pt x="317" y="197"/>
                  </a:cubicBezTo>
                  <a:cubicBezTo>
                    <a:pt x="305" y="197"/>
                    <a:pt x="295" y="200"/>
                    <a:pt x="286" y="206"/>
                  </a:cubicBezTo>
                  <a:cubicBezTo>
                    <a:pt x="285" y="204"/>
                    <a:pt x="284" y="202"/>
                    <a:pt x="283" y="201"/>
                  </a:cubicBezTo>
                  <a:cubicBezTo>
                    <a:pt x="274" y="189"/>
                    <a:pt x="257" y="186"/>
                    <a:pt x="245" y="195"/>
                  </a:cubicBezTo>
                  <a:cubicBezTo>
                    <a:pt x="245" y="195"/>
                    <a:pt x="245" y="195"/>
                    <a:pt x="245" y="195"/>
                  </a:cubicBezTo>
                  <a:cubicBezTo>
                    <a:pt x="244" y="195"/>
                    <a:pt x="244" y="195"/>
                    <a:pt x="244" y="195"/>
                  </a:cubicBezTo>
                  <a:cubicBezTo>
                    <a:pt x="236" y="184"/>
                    <a:pt x="222" y="181"/>
                    <a:pt x="210" y="187"/>
                  </a:cubicBezTo>
                  <a:cubicBezTo>
                    <a:pt x="208" y="166"/>
                    <a:pt x="194" y="149"/>
                    <a:pt x="175" y="141"/>
                  </a:cubicBezTo>
                  <a:cubicBezTo>
                    <a:pt x="185" y="126"/>
                    <a:pt x="187" y="106"/>
                    <a:pt x="179" y="88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66" y="60"/>
                    <a:pt x="134" y="48"/>
                    <a:pt x="106" y="61"/>
                  </a:cubicBezTo>
                  <a:cubicBezTo>
                    <a:pt x="106" y="61"/>
                    <a:pt x="106" y="61"/>
                    <a:pt x="106" y="61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93" y="33"/>
                    <a:pt x="60" y="20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2" y="42"/>
                    <a:pt x="1" y="6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548"/>
                    <a:pt x="0" y="548"/>
                    <a:pt x="0" y="548"/>
                  </a:cubicBezTo>
                  <a:cubicBezTo>
                    <a:pt x="862" y="548"/>
                    <a:pt x="862" y="548"/>
                    <a:pt x="862" y="548"/>
                  </a:cubicBezTo>
                  <a:cubicBezTo>
                    <a:pt x="1693" y="548"/>
                    <a:pt x="1693" y="548"/>
                    <a:pt x="1693" y="548"/>
                  </a:cubicBezTo>
                  <a:cubicBezTo>
                    <a:pt x="2460" y="548"/>
                    <a:pt x="2460" y="548"/>
                    <a:pt x="2460" y="548"/>
                  </a:cubicBezTo>
                  <a:cubicBezTo>
                    <a:pt x="2460" y="59"/>
                    <a:pt x="2460" y="59"/>
                    <a:pt x="2460" y="59"/>
                  </a:cubicBezTo>
                  <a:close/>
                </a:path>
              </a:pathLst>
            </a:custGeom>
            <a:solidFill>
              <a:srgbClr val="6B2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29" name="Freeform 5921"/>
            <p:cNvSpPr/>
            <p:nvPr/>
          </p:nvSpPr>
          <p:spPr bwMode="auto">
            <a:xfrm>
              <a:off x="-7752" y="5117021"/>
              <a:ext cx="12214610" cy="1746250"/>
            </a:xfrm>
            <a:custGeom>
              <a:avLst/>
              <a:gdLst>
                <a:gd name="T0" fmla="*/ 2453 w 2453"/>
                <a:gd name="T1" fmla="*/ 1163 h 1163"/>
                <a:gd name="T2" fmla="*/ 2453 w 2453"/>
                <a:gd name="T3" fmla="*/ 55 h 1163"/>
                <a:gd name="T4" fmla="*/ 2271 w 2453"/>
                <a:gd name="T5" fmla="*/ 34 h 1163"/>
                <a:gd name="T6" fmla="*/ 2035 w 2453"/>
                <a:gd name="T7" fmla="*/ 40 h 1163"/>
                <a:gd name="T8" fmla="*/ 1796 w 2453"/>
                <a:gd name="T9" fmla="*/ 17 h 1163"/>
                <a:gd name="T10" fmla="*/ 1568 w 2453"/>
                <a:gd name="T11" fmla="*/ 41 h 1163"/>
                <a:gd name="T12" fmla="*/ 1409 w 2453"/>
                <a:gd name="T13" fmla="*/ 46 h 1163"/>
                <a:gd name="T14" fmla="*/ 1146 w 2453"/>
                <a:gd name="T15" fmla="*/ 71 h 1163"/>
                <a:gd name="T16" fmla="*/ 993 w 2453"/>
                <a:gd name="T17" fmla="*/ 54 h 1163"/>
                <a:gd name="T18" fmla="*/ 757 w 2453"/>
                <a:gd name="T19" fmla="*/ 60 h 1163"/>
                <a:gd name="T20" fmla="*/ 518 w 2453"/>
                <a:gd name="T21" fmla="*/ 38 h 1163"/>
                <a:gd name="T22" fmla="*/ 291 w 2453"/>
                <a:gd name="T23" fmla="*/ 61 h 1163"/>
                <a:gd name="T24" fmla="*/ 131 w 2453"/>
                <a:gd name="T25" fmla="*/ 66 h 1163"/>
                <a:gd name="T26" fmla="*/ 0 w 2453"/>
                <a:gd name="T27" fmla="*/ 66 h 1163"/>
                <a:gd name="T28" fmla="*/ 0 w 2453"/>
                <a:gd name="T29" fmla="*/ 1163 h 1163"/>
                <a:gd name="T30" fmla="*/ 2453 w 2453"/>
                <a:gd name="T31" fmla="*/ 1163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3" h="1163">
                  <a:moveTo>
                    <a:pt x="2453" y="1163"/>
                  </a:moveTo>
                  <a:cubicBezTo>
                    <a:pt x="2453" y="55"/>
                    <a:pt x="2453" y="55"/>
                    <a:pt x="2453" y="55"/>
                  </a:cubicBezTo>
                  <a:cubicBezTo>
                    <a:pt x="2453" y="55"/>
                    <a:pt x="2387" y="49"/>
                    <a:pt x="2271" y="34"/>
                  </a:cubicBezTo>
                  <a:cubicBezTo>
                    <a:pt x="2155" y="19"/>
                    <a:pt x="2104" y="28"/>
                    <a:pt x="2035" y="40"/>
                  </a:cubicBezTo>
                  <a:cubicBezTo>
                    <a:pt x="1966" y="51"/>
                    <a:pt x="1866" y="34"/>
                    <a:pt x="1796" y="17"/>
                  </a:cubicBezTo>
                  <a:cubicBezTo>
                    <a:pt x="1725" y="0"/>
                    <a:pt x="1635" y="39"/>
                    <a:pt x="1568" y="41"/>
                  </a:cubicBezTo>
                  <a:cubicBezTo>
                    <a:pt x="1502" y="42"/>
                    <a:pt x="1504" y="69"/>
                    <a:pt x="1409" y="46"/>
                  </a:cubicBezTo>
                  <a:cubicBezTo>
                    <a:pt x="1335" y="28"/>
                    <a:pt x="1202" y="57"/>
                    <a:pt x="1146" y="71"/>
                  </a:cubicBezTo>
                  <a:cubicBezTo>
                    <a:pt x="1116" y="68"/>
                    <a:pt x="1063" y="63"/>
                    <a:pt x="993" y="54"/>
                  </a:cubicBezTo>
                  <a:cubicBezTo>
                    <a:pt x="877" y="41"/>
                    <a:pt x="826" y="49"/>
                    <a:pt x="757" y="60"/>
                  </a:cubicBezTo>
                  <a:cubicBezTo>
                    <a:pt x="688" y="71"/>
                    <a:pt x="589" y="54"/>
                    <a:pt x="518" y="38"/>
                  </a:cubicBezTo>
                  <a:cubicBezTo>
                    <a:pt x="448" y="23"/>
                    <a:pt x="357" y="59"/>
                    <a:pt x="291" y="61"/>
                  </a:cubicBezTo>
                  <a:cubicBezTo>
                    <a:pt x="225" y="62"/>
                    <a:pt x="226" y="87"/>
                    <a:pt x="131" y="66"/>
                  </a:cubicBezTo>
                  <a:cubicBezTo>
                    <a:pt x="36" y="44"/>
                    <a:pt x="0" y="66"/>
                    <a:pt x="0" y="66"/>
                  </a:cubicBezTo>
                  <a:cubicBezTo>
                    <a:pt x="0" y="1163"/>
                    <a:pt x="0" y="1163"/>
                    <a:pt x="0" y="1163"/>
                  </a:cubicBezTo>
                  <a:lnTo>
                    <a:pt x="2453" y="1163"/>
                  </a:lnTo>
                  <a:close/>
                </a:path>
              </a:pathLst>
            </a:custGeom>
            <a:solidFill>
              <a:srgbClr val="2A0F1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grpSp>
          <p:nvGrpSpPr>
            <p:cNvPr id="6020" name="组合 6019"/>
            <p:cNvGrpSpPr/>
            <p:nvPr/>
          </p:nvGrpSpPr>
          <p:grpSpPr>
            <a:xfrm>
              <a:off x="3384277" y="5003769"/>
              <a:ext cx="4992385" cy="397272"/>
              <a:chOff x="4980629" y="5100908"/>
              <a:chExt cx="2393950" cy="190500"/>
            </a:xfrm>
          </p:grpSpPr>
          <p:sp>
            <p:nvSpPr>
              <p:cNvPr id="5932" name="Oval 5924"/>
              <p:cNvSpPr>
                <a:spLocks noChangeArrowheads="1"/>
              </p:cNvSpPr>
              <p:nvPr/>
            </p:nvSpPr>
            <p:spPr bwMode="auto">
              <a:xfrm>
                <a:off x="6469704" y="5100908"/>
                <a:ext cx="904875" cy="190500"/>
              </a:xfrm>
              <a:prstGeom prst="ellipse">
                <a:avLst/>
              </a:pr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33" name="Oval 5925"/>
              <p:cNvSpPr>
                <a:spLocks noChangeArrowheads="1"/>
              </p:cNvSpPr>
              <p:nvPr/>
            </p:nvSpPr>
            <p:spPr bwMode="auto">
              <a:xfrm>
                <a:off x="4980629" y="5100908"/>
                <a:ext cx="903288" cy="190500"/>
              </a:xfrm>
              <a:prstGeom prst="ellipse">
                <a:avLst/>
              </a:pr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34" name="Oval 5926"/>
              <p:cNvSpPr>
                <a:spLocks noChangeArrowheads="1"/>
              </p:cNvSpPr>
              <p:nvPr/>
            </p:nvSpPr>
            <p:spPr bwMode="auto">
              <a:xfrm>
                <a:off x="5685479" y="5100908"/>
                <a:ext cx="901700" cy="190500"/>
              </a:xfrm>
              <a:prstGeom prst="ellipse">
                <a:avLst/>
              </a:pr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998" name="组合 5997"/>
            <p:cNvGrpSpPr/>
            <p:nvPr/>
          </p:nvGrpSpPr>
          <p:grpSpPr>
            <a:xfrm>
              <a:off x="195831" y="5306219"/>
              <a:ext cx="6116321" cy="1468406"/>
              <a:chOff x="195831" y="5306219"/>
              <a:chExt cx="6116321" cy="1468406"/>
            </a:xfrm>
          </p:grpSpPr>
          <p:sp>
            <p:nvSpPr>
              <p:cNvPr id="5960" name="Freeform 5952"/>
              <p:cNvSpPr/>
              <p:nvPr/>
            </p:nvSpPr>
            <p:spPr bwMode="auto">
              <a:xfrm>
                <a:off x="5769481" y="6140450"/>
                <a:ext cx="20638" cy="14288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1" name="Freeform 5953"/>
              <p:cNvSpPr/>
              <p:nvPr/>
            </p:nvSpPr>
            <p:spPr bwMode="auto">
              <a:xfrm>
                <a:off x="5699631" y="61722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2" name="Freeform 5954"/>
              <p:cNvSpPr/>
              <p:nvPr/>
            </p:nvSpPr>
            <p:spPr bwMode="auto">
              <a:xfrm>
                <a:off x="4260749" y="5306219"/>
                <a:ext cx="49213" cy="47625"/>
              </a:xfrm>
              <a:custGeom>
                <a:avLst/>
                <a:gdLst>
                  <a:gd name="T0" fmla="*/ 28 w 31"/>
                  <a:gd name="T1" fmla="*/ 9 h 32"/>
                  <a:gd name="T2" fmla="*/ 27 w 31"/>
                  <a:gd name="T3" fmla="*/ 7 h 32"/>
                  <a:gd name="T4" fmla="*/ 18 w 31"/>
                  <a:gd name="T5" fmla="*/ 1 h 32"/>
                  <a:gd name="T6" fmla="*/ 10 w 31"/>
                  <a:gd name="T7" fmla="*/ 2 h 32"/>
                  <a:gd name="T8" fmla="*/ 2 w 31"/>
                  <a:gd name="T9" fmla="*/ 18 h 32"/>
                  <a:gd name="T10" fmla="*/ 2 w 31"/>
                  <a:gd name="T11" fmla="*/ 20 h 32"/>
                  <a:gd name="T12" fmla="*/ 21 w 31"/>
                  <a:gd name="T13" fmla="*/ 29 h 32"/>
                  <a:gd name="T14" fmla="*/ 29 w 31"/>
                  <a:gd name="T15" fmla="*/ 22 h 32"/>
                  <a:gd name="T16" fmla="*/ 28 w 31"/>
                  <a:gd name="T17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2">
                    <a:moveTo>
                      <a:pt x="28" y="9"/>
                    </a:moveTo>
                    <a:cubicBezTo>
                      <a:pt x="28" y="8"/>
                      <a:pt x="27" y="8"/>
                      <a:pt x="27" y="7"/>
                    </a:cubicBezTo>
                    <a:cubicBezTo>
                      <a:pt x="25" y="4"/>
                      <a:pt x="22" y="2"/>
                      <a:pt x="18" y="1"/>
                    </a:cubicBezTo>
                    <a:cubicBezTo>
                      <a:pt x="15" y="0"/>
                      <a:pt x="12" y="0"/>
                      <a:pt x="10" y="2"/>
                    </a:cubicBezTo>
                    <a:cubicBezTo>
                      <a:pt x="3" y="4"/>
                      <a:pt x="0" y="11"/>
                      <a:pt x="2" y="18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5" y="28"/>
                      <a:pt x="13" y="32"/>
                      <a:pt x="21" y="29"/>
                    </a:cubicBezTo>
                    <a:cubicBezTo>
                      <a:pt x="25" y="27"/>
                      <a:pt x="27" y="25"/>
                      <a:pt x="29" y="22"/>
                    </a:cubicBezTo>
                    <a:cubicBezTo>
                      <a:pt x="30" y="18"/>
                      <a:pt x="31" y="13"/>
                      <a:pt x="28" y="9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3" name="Freeform 5955"/>
              <p:cNvSpPr/>
              <p:nvPr/>
            </p:nvSpPr>
            <p:spPr bwMode="auto">
              <a:xfrm>
                <a:off x="289494" y="5853113"/>
                <a:ext cx="49213" cy="49213"/>
              </a:xfrm>
              <a:custGeom>
                <a:avLst/>
                <a:gdLst>
                  <a:gd name="T0" fmla="*/ 23 w 32"/>
                  <a:gd name="T1" fmla="*/ 5 h 32"/>
                  <a:gd name="T2" fmla="*/ 18 w 32"/>
                  <a:gd name="T3" fmla="*/ 3 h 32"/>
                  <a:gd name="T4" fmla="*/ 0 w 32"/>
                  <a:gd name="T5" fmla="*/ 16 h 32"/>
                  <a:gd name="T6" fmla="*/ 18 w 32"/>
                  <a:gd name="T7" fmla="*/ 29 h 32"/>
                  <a:gd name="T8" fmla="*/ 23 w 32"/>
                  <a:gd name="T9" fmla="*/ 27 h 32"/>
                  <a:gd name="T10" fmla="*/ 32 w 32"/>
                  <a:gd name="T11" fmla="*/ 16 h 32"/>
                  <a:gd name="T12" fmla="*/ 23 w 32"/>
                  <a:gd name="T13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32">
                    <a:moveTo>
                      <a:pt x="23" y="5"/>
                    </a:moveTo>
                    <a:cubicBezTo>
                      <a:pt x="22" y="4"/>
                      <a:pt x="20" y="4"/>
                      <a:pt x="18" y="3"/>
                    </a:cubicBezTo>
                    <a:cubicBezTo>
                      <a:pt x="9" y="0"/>
                      <a:pt x="0" y="7"/>
                      <a:pt x="0" y="16"/>
                    </a:cubicBezTo>
                    <a:cubicBezTo>
                      <a:pt x="0" y="25"/>
                      <a:pt x="9" y="32"/>
                      <a:pt x="18" y="29"/>
                    </a:cubicBezTo>
                    <a:cubicBezTo>
                      <a:pt x="20" y="28"/>
                      <a:pt x="22" y="28"/>
                      <a:pt x="23" y="27"/>
                    </a:cubicBezTo>
                    <a:cubicBezTo>
                      <a:pt x="28" y="26"/>
                      <a:pt x="32" y="21"/>
                      <a:pt x="32" y="16"/>
                    </a:cubicBezTo>
                    <a:cubicBezTo>
                      <a:pt x="32" y="11"/>
                      <a:pt x="29" y="6"/>
                      <a:pt x="23" y="5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4" name="Freeform 5956"/>
              <p:cNvSpPr/>
              <p:nvPr/>
            </p:nvSpPr>
            <p:spPr bwMode="auto">
              <a:xfrm>
                <a:off x="2777424" y="5953125"/>
                <a:ext cx="88900" cy="68263"/>
              </a:xfrm>
              <a:custGeom>
                <a:avLst/>
                <a:gdLst>
                  <a:gd name="T0" fmla="*/ 29 w 58"/>
                  <a:gd name="T1" fmla="*/ 0 h 46"/>
                  <a:gd name="T2" fmla="*/ 29 w 58"/>
                  <a:gd name="T3" fmla="*/ 46 h 46"/>
                  <a:gd name="T4" fmla="*/ 29 w 58"/>
                  <a:gd name="T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46">
                    <a:moveTo>
                      <a:pt x="29" y="0"/>
                    </a:moveTo>
                    <a:cubicBezTo>
                      <a:pt x="0" y="0"/>
                      <a:pt x="0" y="46"/>
                      <a:pt x="29" y="46"/>
                    </a:cubicBezTo>
                    <a:cubicBezTo>
                      <a:pt x="58" y="46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5" name="Freeform 5957"/>
              <p:cNvSpPr/>
              <p:nvPr/>
            </p:nvSpPr>
            <p:spPr bwMode="auto">
              <a:xfrm>
                <a:off x="768721" y="6308583"/>
                <a:ext cx="68263" cy="50800"/>
              </a:xfrm>
              <a:custGeom>
                <a:avLst/>
                <a:gdLst>
                  <a:gd name="T0" fmla="*/ 22 w 44"/>
                  <a:gd name="T1" fmla="*/ 0 h 34"/>
                  <a:gd name="T2" fmla="*/ 22 w 44"/>
                  <a:gd name="T3" fmla="*/ 34 h 34"/>
                  <a:gd name="T4" fmla="*/ 22 w 44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4">
                    <a:moveTo>
                      <a:pt x="22" y="0"/>
                    </a:moveTo>
                    <a:cubicBezTo>
                      <a:pt x="0" y="0"/>
                      <a:pt x="0" y="34"/>
                      <a:pt x="22" y="34"/>
                    </a:cubicBezTo>
                    <a:cubicBezTo>
                      <a:pt x="44" y="34"/>
                      <a:pt x="44" y="0"/>
                      <a:pt x="22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6" name="Freeform 5958"/>
              <p:cNvSpPr/>
              <p:nvPr/>
            </p:nvSpPr>
            <p:spPr bwMode="auto">
              <a:xfrm>
                <a:off x="1727067" y="5676106"/>
                <a:ext cx="47625" cy="42863"/>
              </a:xfrm>
              <a:custGeom>
                <a:avLst/>
                <a:gdLst>
                  <a:gd name="T0" fmla="*/ 27 w 31"/>
                  <a:gd name="T1" fmla="*/ 4 h 28"/>
                  <a:gd name="T2" fmla="*/ 17 w 31"/>
                  <a:gd name="T3" fmla="*/ 0 h 28"/>
                  <a:gd name="T4" fmla="*/ 14 w 31"/>
                  <a:gd name="T5" fmla="*/ 1 h 28"/>
                  <a:gd name="T6" fmla="*/ 4 w 31"/>
                  <a:gd name="T7" fmla="*/ 5 h 28"/>
                  <a:gd name="T8" fmla="*/ 0 w 31"/>
                  <a:gd name="T9" fmla="*/ 14 h 28"/>
                  <a:gd name="T10" fmla="*/ 4 w 31"/>
                  <a:gd name="T11" fmla="*/ 23 h 28"/>
                  <a:gd name="T12" fmla="*/ 7 w 31"/>
                  <a:gd name="T13" fmla="*/ 26 h 28"/>
                  <a:gd name="T14" fmla="*/ 14 w 31"/>
                  <a:gd name="T15" fmla="*/ 27 h 28"/>
                  <a:gd name="T16" fmla="*/ 17 w 31"/>
                  <a:gd name="T17" fmla="*/ 28 h 28"/>
                  <a:gd name="T18" fmla="*/ 27 w 31"/>
                  <a:gd name="T19" fmla="*/ 24 h 28"/>
                  <a:gd name="T20" fmla="*/ 31 w 31"/>
                  <a:gd name="T21" fmla="*/ 14 h 28"/>
                  <a:gd name="T22" fmla="*/ 27 w 31"/>
                  <a:gd name="T2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28">
                    <a:moveTo>
                      <a:pt x="27" y="4"/>
                    </a:moveTo>
                    <a:cubicBezTo>
                      <a:pt x="24" y="2"/>
                      <a:pt x="21" y="0"/>
                      <a:pt x="17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0" y="1"/>
                      <a:pt x="7" y="2"/>
                      <a:pt x="4" y="5"/>
                    </a:cubicBezTo>
                    <a:cubicBezTo>
                      <a:pt x="2" y="7"/>
                      <a:pt x="0" y="11"/>
                      <a:pt x="0" y="14"/>
                    </a:cubicBezTo>
                    <a:cubicBezTo>
                      <a:pt x="1" y="17"/>
                      <a:pt x="2" y="21"/>
                      <a:pt x="4" y="23"/>
                    </a:cubicBezTo>
                    <a:cubicBezTo>
                      <a:pt x="5" y="24"/>
                      <a:pt x="6" y="25"/>
                      <a:pt x="7" y="26"/>
                    </a:cubicBezTo>
                    <a:cubicBezTo>
                      <a:pt x="9" y="27"/>
                      <a:pt x="11" y="27"/>
                      <a:pt x="14" y="27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20" y="28"/>
                      <a:pt x="25" y="26"/>
                      <a:pt x="27" y="24"/>
                    </a:cubicBezTo>
                    <a:cubicBezTo>
                      <a:pt x="29" y="21"/>
                      <a:pt x="31" y="17"/>
                      <a:pt x="31" y="14"/>
                    </a:cubicBezTo>
                    <a:cubicBezTo>
                      <a:pt x="31" y="10"/>
                      <a:pt x="29" y="7"/>
                      <a:pt x="27" y="4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7" name="Freeform 5959"/>
              <p:cNvSpPr/>
              <p:nvPr/>
            </p:nvSpPr>
            <p:spPr bwMode="auto">
              <a:xfrm>
                <a:off x="5006655" y="6076950"/>
                <a:ext cx="53975" cy="39688"/>
              </a:xfrm>
              <a:custGeom>
                <a:avLst/>
                <a:gdLst>
                  <a:gd name="T0" fmla="*/ 17 w 35"/>
                  <a:gd name="T1" fmla="*/ 0 h 26"/>
                  <a:gd name="T2" fmla="*/ 17 w 35"/>
                  <a:gd name="T3" fmla="*/ 26 h 26"/>
                  <a:gd name="T4" fmla="*/ 17 w 35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26">
                    <a:moveTo>
                      <a:pt x="17" y="0"/>
                    </a:moveTo>
                    <a:cubicBezTo>
                      <a:pt x="0" y="0"/>
                      <a:pt x="0" y="26"/>
                      <a:pt x="17" y="26"/>
                    </a:cubicBezTo>
                    <a:cubicBezTo>
                      <a:pt x="34" y="26"/>
                      <a:pt x="35" y="0"/>
                      <a:pt x="17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8" name="Freeform 5960"/>
              <p:cNvSpPr/>
              <p:nvPr/>
            </p:nvSpPr>
            <p:spPr bwMode="auto">
              <a:xfrm>
                <a:off x="5120384" y="5553075"/>
                <a:ext cx="76200" cy="66675"/>
              </a:xfrm>
              <a:custGeom>
                <a:avLst/>
                <a:gdLst>
                  <a:gd name="T0" fmla="*/ 43 w 49"/>
                  <a:gd name="T1" fmla="*/ 7 h 44"/>
                  <a:gd name="T2" fmla="*/ 42 w 49"/>
                  <a:gd name="T3" fmla="*/ 7 h 44"/>
                  <a:gd name="T4" fmla="*/ 35 w 49"/>
                  <a:gd name="T5" fmla="*/ 2 h 44"/>
                  <a:gd name="T6" fmla="*/ 26 w 49"/>
                  <a:gd name="T7" fmla="*/ 0 h 44"/>
                  <a:gd name="T8" fmla="*/ 22 w 49"/>
                  <a:gd name="T9" fmla="*/ 0 h 44"/>
                  <a:gd name="T10" fmla="*/ 7 w 49"/>
                  <a:gd name="T11" fmla="*/ 7 h 44"/>
                  <a:gd name="T12" fmla="*/ 0 w 49"/>
                  <a:gd name="T13" fmla="*/ 22 h 44"/>
                  <a:gd name="T14" fmla="*/ 7 w 49"/>
                  <a:gd name="T15" fmla="*/ 37 h 44"/>
                  <a:gd name="T16" fmla="*/ 22 w 49"/>
                  <a:gd name="T17" fmla="*/ 44 h 44"/>
                  <a:gd name="T18" fmla="*/ 26 w 49"/>
                  <a:gd name="T19" fmla="*/ 44 h 44"/>
                  <a:gd name="T20" fmla="*/ 33 w 49"/>
                  <a:gd name="T21" fmla="*/ 43 h 44"/>
                  <a:gd name="T22" fmla="*/ 43 w 49"/>
                  <a:gd name="T23" fmla="*/ 37 h 44"/>
                  <a:gd name="T24" fmla="*/ 47 w 49"/>
                  <a:gd name="T25" fmla="*/ 30 h 44"/>
                  <a:gd name="T26" fmla="*/ 49 w 49"/>
                  <a:gd name="T27" fmla="*/ 22 h 44"/>
                  <a:gd name="T28" fmla="*/ 43 w 49"/>
                  <a:gd name="T29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44">
                    <a:moveTo>
                      <a:pt x="43" y="7"/>
                    </a:moveTo>
                    <a:cubicBezTo>
                      <a:pt x="42" y="7"/>
                      <a:pt x="42" y="7"/>
                      <a:pt x="42" y="7"/>
                    </a:cubicBezTo>
                    <a:cubicBezTo>
                      <a:pt x="40" y="5"/>
                      <a:pt x="38" y="3"/>
                      <a:pt x="35" y="2"/>
                    </a:cubicBezTo>
                    <a:cubicBezTo>
                      <a:pt x="32" y="1"/>
                      <a:pt x="29" y="1"/>
                      <a:pt x="26" y="0"/>
                    </a:cubicBezTo>
                    <a:cubicBezTo>
                      <a:pt x="25" y="0"/>
                      <a:pt x="23" y="0"/>
                      <a:pt x="22" y="0"/>
                    </a:cubicBezTo>
                    <a:cubicBezTo>
                      <a:pt x="17" y="0"/>
                      <a:pt x="10" y="3"/>
                      <a:pt x="7" y="7"/>
                    </a:cubicBezTo>
                    <a:cubicBezTo>
                      <a:pt x="3" y="10"/>
                      <a:pt x="0" y="17"/>
                      <a:pt x="0" y="22"/>
                    </a:cubicBezTo>
                    <a:cubicBezTo>
                      <a:pt x="0" y="28"/>
                      <a:pt x="2" y="34"/>
                      <a:pt x="7" y="37"/>
                    </a:cubicBezTo>
                    <a:cubicBezTo>
                      <a:pt x="11" y="41"/>
                      <a:pt x="16" y="44"/>
                      <a:pt x="22" y="44"/>
                    </a:cubicBezTo>
                    <a:cubicBezTo>
                      <a:pt x="23" y="44"/>
                      <a:pt x="25" y="44"/>
                      <a:pt x="26" y="44"/>
                    </a:cubicBezTo>
                    <a:cubicBezTo>
                      <a:pt x="28" y="44"/>
                      <a:pt x="30" y="43"/>
                      <a:pt x="33" y="43"/>
                    </a:cubicBezTo>
                    <a:cubicBezTo>
                      <a:pt x="37" y="42"/>
                      <a:pt x="39" y="39"/>
                      <a:pt x="43" y="37"/>
                    </a:cubicBezTo>
                    <a:cubicBezTo>
                      <a:pt x="45" y="35"/>
                      <a:pt x="46" y="33"/>
                      <a:pt x="47" y="30"/>
                    </a:cubicBezTo>
                    <a:cubicBezTo>
                      <a:pt x="48" y="28"/>
                      <a:pt x="49" y="25"/>
                      <a:pt x="49" y="22"/>
                    </a:cubicBezTo>
                    <a:cubicBezTo>
                      <a:pt x="48" y="17"/>
                      <a:pt x="47" y="10"/>
                      <a:pt x="43" y="7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9" name="Freeform 5961"/>
              <p:cNvSpPr/>
              <p:nvPr/>
            </p:nvSpPr>
            <p:spPr bwMode="auto">
              <a:xfrm>
                <a:off x="5591681" y="6357938"/>
                <a:ext cx="55563" cy="53975"/>
              </a:xfrm>
              <a:custGeom>
                <a:avLst/>
                <a:gdLst>
                  <a:gd name="T0" fmla="*/ 34 w 36"/>
                  <a:gd name="T1" fmla="*/ 16 h 36"/>
                  <a:gd name="T2" fmla="*/ 32 w 36"/>
                  <a:gd name="T3" fmla="*/ 12 h 36"/>
                  <a:gd name="T4" fmla="*/ 30 w 36"/>
                  <a:gd name="T5" fmla="*/ 8 h 36"/>
                  <a:gd name="T6" fmla="*/ 18 w 36"/>
                  <a:gd name="T7" fmla="*/ 0 h 36"/>
                  <a:gd name="T8" fmla="*/ 6 w 36"/>
                  <a:gd name="T9" fmla="*/ 8 h 36"/>
                  <a:gd name="T10" fmla="*/ 4 w 36"/>
                  <a:gd name="T11" fmla="*/ 12 h 36"/>
                  <a:gd name="T12" fmla="*/ 2 w 36"/>
                  <a:gd name="T13" fmla="*/ 16 h 36"/>
                  <a:gd name="T14" fmla="*/ 7 w 36"/>
                  <a:gd name="T15" fmla="*/ 31 h 36"/>
                  <a:gd name="T16" fmla="*/ 18 w 36"/>
                  <a:gd name="T17" fmla="*/ 36 h 36"/>
                  <a:gd name="T18" fmla="*/ 29 w 36"/>
                  <a:gd name="T19" fmla="*/ 31 h 36"/>
                  <a:gd name="T20" fmla="*/ 34 w 36"/>
                  <a:gd name="T21" fmla="*/ 1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36">
                    <a:moveTo>
                      <a:pt x="34" y="16"/>
                    </a:moveTo>
                    <a:cubicBezTo>
                      <a:pt x="33" y="14"/>
                      <a:pt x="33" y="13"/>
                      <a:pt x="32" y="12"/>
                    </a:cubicBezTo>
                    <a:cubicBezTo>
                      <a:pt x="32" y="10"/>
                      <a:pt x="31" y="9"/>
                      <a:pt x="30" y="8"/>
                    </a:cubicBezTo>
                    <a:cubicBezTo>
                      <a:pt x="28" y="4"/>
                      <a:pt x="24" y="0"/>
                      <a:pt x="18" y="0"/>
                    </a:cubicBezTo>
                    <a:cubicBezTo>
                      <a:pt x="12" y="0"/>
                      <a:pt x="8" y="4"/>
                      <a:pt x="6" y="8"/>
                    </a:cubicBezTo>
                    <a:cubicBezTo>
                      <a:pt x="5" y="9"/>
                      <a:pt x="4" y="11"/>
                      <a:pt x="4" y="12"/>
                    </a:cubicBezTo>
                    <a:cubicBezTo>
                      <a:pt x="3" y="13"/>
                      <a:pt x="3" y="14"/>
                      <a:pt x="2" y="16"/>
                    </a:cubicBezTo>
                    <a:cubicBezTo>
                      <a:pt x="0" y="21"/>
                      <a:pt x="3" y="28"/>
                      <a:pt x="7" y="31"/>
                    </a:cubicBezTo>
                    <a:cubicBezTo>
                      <a:pt x="10" y="34"/>
                      <a:pt x="14" y="36"/>
                      <a:pt x="18" y="36"/>
                    </a:cubicBezTo>
                    <a:cubicBezTo>
                      <a:pt x="22" y="36"/>
                      <a:pt x="27" y="34"/>
                      <a:pt x="29" y="31"/>
                    </a:cubicBezTo>
                    <a:cubicBezTo>
                      <a:pt x="33" y="28"/>
                      <a:pt x="36" y="21"/>
                      <a:pt x="34" y="16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0" name="Freeform 5962"/>
              <p:cNvSpPr/>
              <p:nvPr/>
            </p:nvSpPr>
            <p:spPr bwMode="auto">
              <a:xfrm>
                <a:off x="6274052" y="5978525"/>
                <a:ext cx="38100" cy="26988"/>
              </a:xfrm>
              <a:custGeom>
                <a:avLst/>
                <a:gdLst>
                  <a:gd name="T0" fmla="*/ 12 w 24"/>
                  <a:gd name="T1" fmla="*/ 0 h 18"/>
                  <a:gd name="T2" fmla="*/ 12 w 24"/>
                  <a:gd name="T3" fmla="*/ 18 h 18"/>
                  <a:gd name="T4" fmla="*/ 12 w 24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8">
                    <a:moveTo>
                      <a:pt x="12" y="0"/>
                    </a:moveTo>
                    <a:cubicBezTo>
                      <a:pt x="0" y="0"/>
                      <a:pt x="0" y="18"/>
                      <a:pt x="12" y="18"/>
                    </a:cubicBezTo>
                    <a:cubicBezTo>
                      <a:pt x="24" y="18"/>
                      <a:pt x="24" y="0"/>
                      <a:pt x="12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1" name="Freeform 5963"/>
              <p:cNvSpPr/>
              <p:nvPr/>
            </p:nvSpPr>
            <p:spPr bwMode="auto">
              <a:xfrm>
                <a:off x="1681502" y="6181790"/>
                <a:ext cx="65088" cy="63500"/>
              </a:xfrm>
              <a:custGeom>
                <a:avLst/>
                <a:gdLst>
                  <a:gd name="T0" fmla="*/ 36 w 42"/>
                  <a:gd name="T1" fmla="*/ 6 h 42"/>
                  <a:gd name="T2" fmla="*/ 21 w 42"/>
                  <a:gd name="T3" fmla="*/ 0 h 42"/>
                  <a:gd name="T4" fmla="*/ 6 w 42"/>
                  <a:gd name="T5" fmla="*/ 6 h 42"/>
                  <a:gd name="T6" fmla="*/ 0 w 42"/>
                  <a:gd name="T7" fmla="*/ 21 h 42"/>
                  <a:gd name="T8" fmla="*/ 6 w 42"/>
                  <a:gd name="T9" fmla="*/ 36 h 42"/>
                  <a:gd name="T10" fmla="*/ 21 w 42"/>
                  <a:gd name="T11" fmla="*/ 42 h 42"/>
                  <a:gd name="T12" fmla="*/ 36 w 42"/>
                  <a:gd name="T13" fmla="*/ 36 h 42"/>
                  <a:gd name="T14" fmla="*/ 42 w 42"/>
                  <a:gd name="T15" fmla="*/ 21 h 42"/>
                  <a:gd name="T16" fmla="*/ 36 w 42"/>
                  <a:gd name="T17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42">
                    <a:moveTo>
                      <a:pt x="36" y="6"/>
                    </a:moveTo>
                    <a:cubicBezTo>
                      <a:pt x="32" y="2"/>
                      <a:pt x="27" y="0"/>
                      <a:pt x="21" y="0"/>
                    </a:cubicBezTo>
                    <a:cubicBezTo>
                      <a:pt x="16" y="0"/>
                      <a:pt x="10" y="2"/>
                      <a:pt x="6" y="6"/>
                    </a:cubicBezTo>
                    <a:cubicBezTo>
                      <a:pt x="3" y="10"/>
                      <a:pt x="0" y="16"/>
                      <a:pt x="0" y="21"/>
                    </a:cubicBezTo>
                    <a:cubicBezTo>
                      <a:pt x="0" y="26"/>
                      <a:pt x="2" y="32"/>
                      <a:pt x="6" y="36"/>
                    </a:cubicBezTo>
                    <a:cubicBezTo>
                      <a:pt x="10" y="40"/>
                      <a:pt x="15" y="42"/>
                      <a:pt x="21" y="42"/>
                    </a:cubicBezTo>
                    <a:cubicBezTo>
                      <a:pt x="26" y="42"/>
                      <a:pt x="32" y="40"/>
                      <a:pt x="36" y="36"/>
                    </a:cubicBezTo>
                    <a:cubicBezTo>
                      <a:pt x="39" y="32"/>
                      <a:pt x="42" y="26"/>
                      <a:pt x="42" y="21"/>
                    </a:cubicBezTo>
                    <a:cubicBezTo>
                      <a:pt x="42" y="16"/>
                      <a:pt x="40" y="10"/>
                      <a:pt x="36" y="6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2" name="Freeform 5964"/>
              <p:cNvSpPr/>
              <p:nvPr/>
            </p:nvSpPr>
            <p:spPr bwMode="auto">
              <a:xfrm>
                <a:off x="924494" y="6727000"/>
                <a:ext cx="47625" cy="47625"/>
              </a:xfrm>
              <a:custGeom>
                <a:avLst/>
                <a:gdLst>
                  <a:gd name="T0" fmla="*/ 27 w 31"/>
                  <a:gd name="T1" fmla="*/ 4 h 31"/>
                  <a:gd name="T2" fmla="*/ 18 w 31"/>
                  <a:gd name="T3" fmla="*/ 0 h 31"/>
                  <a:gd name="T4" fmla="*/ 14 w 31"/>
                  <a:gd name="T5" fmla="*/ 1 h 31"/>
                  <a:gd name="T6" fmla="*/ 8 w 31"/>
                  <a:gd name="T7" fmla="*/ 4 h 31"/>
                  <a:gd name="T8" fmla="*/ 4 w 31"/>
                  <a:gd name="T9" fmla="*/ 7 h 31"/>
                  <a:gd name="T10" fmla="*/ 0 w 31"/>
                  <a:gd name="T11" fmla="*/ 17 h 31"/>
                  <a:gd name="T12" fmla="*/ 4 w 31"/>
                  <a:gd name="T13" fmla="*/ 27 h 31"/>
                  <a:gd name="T14" fmla="*/ 14 w 31"/>
                  <a:gd name="T15" fmla="*/ 31 h 31"/>
                  <a:gd name="T16" fmla="*/ 24 w 31"/>
                  <a:gd name="T17" fmla="*/ 27 h 31"/>
                  <a:gd name="T18" fmla="*/ 27 w 31"/>
                  <a:gd name="T19" fmla="*/ 23 h 31"/>
                  <a:gd name="T20" fmla="*/ 31 w 31"/>
                  <a:gd name="T21" fmla="*/ 14 h 31"/>
                  <a:gd name="T22" fmla="*/ 27 w 31"/>
                  <a:gd name="T23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31">
                    <a:moveTo>
                      <a:pt x="27" y="4"/>
                    </a:moveTo>
                    <a:cubicBezTo>
                      <a:pt x="24" y="2"/>
                      <a:pt x="21" y="0"/>
                      <a:pt x="18" y="0"/>
                    </a:cubicBezTo>
                    <a:cubicBezTo>
                      <a:pt x="16" y="0"/>
                      <a:pt x="15" y="0"/>
                      <a:pt x="14" y="1"/>
                    </a:cubicBezTo>
                    <a:cubicBezTo>
                      <a:pt x="12" y="1"/>
                      <a:pt x="10" y="2"/>
                      <a:pt x="8" y="4"/>
                    </a:cubicBezTo>
                    <a:cubicBezTo>
                      <a:pt x="7" y="5"/>
                      <a:pt x="5" y="6"/>
                      <a:pt x="4" y="7"/>
                    </a:cubicBezTo>
                    <a:cubicBezTo>
                      <a:pt x="1" y="9"/>
                      <a:pt x="0" y="14"/>
                      <a:pt x="0" y="17"/>
                    </a:cubicBezTo>
                    <a:cubicBezTo>
                      <a:pt x="0" y="20"/>
                      <a:pt x="1" y="25"/>
                      <a:pt x="4" y="27"/>
                    </a:cubicBezTo>
                    <a:cubicBezTo>
                      <a:pt x="7" y="29"/>
                      <a:pt x="10" y="31"/>
                      <a:pt x="14" y="31"/>
                    </a:cubicBezTo>
                    <a:cubicBezTo>
                      <a:pt x="17" y="31"/>
                      <a:pt x="22" y="30"/>
                      <a:pt x="24" y="27"/>
                    </a:cubicBezTo>
                    <a:cubicBezTo>
                      <a:pt x="25" y="26"/>
                      <a:pt x="26" y="24"/>
                      <a:pt x="27" y="23"/>
                    </a:cubicBezTo>
                    <a:cubicBezTo>
                      <a:pt x="29" y="20"/>
                      <a:pt x="31" y="17"/>
                      <a:pt x="31" y="14"/>
                    </a:cubicBezTo>
                    <a:cubicBezTo>
                      <a:pt x="31" y="10"/>
                      <a:pt x="29" y="6"/>
                      <a:pt x="27" y="4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3" name="Freeform 5965"/>
              <p:cNvSpPr/>
              <p:nvPr/>
            </p:nvSpPr>
            <p:spPr bwMode="auto">
              <a:xfrm>
                <a:off x="4833617" y="6570663"/>
                <a:ext cx="28575" cy="30163"/>
              </a:xfrm>
              <a:custGeom>
                <a:avLst/>
                <a:gdLst>
                  <a:gd name="T0" fmla="*/ 14 w 18"/>
                  <a:gd name="T1" fmla="*/ 5 h 20"/>
                  <a:gd name="T2" fmla="*/ 12 w 18"/>
                  <a:gd name="T3" fmla="*/ 3 h 20"/>
                  <a:gd name="T4" fmla="*/ 0 w 18"/>
                  <a:gd name="T5" fmla="*/ 10 h 20"/>
                  <a:gd name="T6" fmla="*/ 12 w 18"/>
                  <a:gd name="T7" fmla="*/ 17 h 20"/>
                  <a:gd name="T8" fmla="*/ 14 w 18"/>
                  <a:gd name="T9" fmla="*/ 15 h 20"/>
                  <a:gd name="T10" fmla="*/ 14 w 18"/>
                  <a:gd name="T11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0">
                    <a:moveTo>
                      <a:pt x="14" y="5"/>
                    </a:moveTo>
                    <a:cubicBezTo>
                      <a:pt x="13" y="4"/>
                      <a:pt x="13" y="4"/>
                      <a:pt x="12" y="3"/>
                    </a:cubicBezTo>
                    <a:cubicBezTo>
                      <a:pt x="7" y="0"/>
                      <a:pt x="0" y="5"/>
                      <a:pt x="0" y="10"/>
                    </a:cubicBezTo>
                    <a:cubicBezTo>
                      <a:pt x="0" y="15"/>
                      <a:pt x="7" y="20"/>
                      <a:pt x="12" y="17"/>
                    </a:cubicBezTo>
                    <a:cubicBezTo>
                      <a:pt x="13" y="16"/>
                      <a:pt x="13" y="16"/>
                      <a:pt x="14" y="15"/>
                    </a:cubicBezTo>
                    <a:cubicBezTo>
                      <a:pt x="18" y="12"/>
                      <a:pt x="18" y="8"/>
                      <a:pt x="14" y="5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4" name="Freeform 5966"/>
              <p:cNvSpPr/>
              <p:nvPr/>
            </p:nvSpPr>
            <p:spPr bwMode="auto">
              <a:xfrm>
                <a:off x="6167054" y="6598857"/>
                <a:ext cx="61913" cy="49213"/>
              </a:xfrm>
              <a:custGeom>
                <a:avLst/>
                <a:gdLst>
                  <a:gd name="T0" fmla="*/ 20 w 40"/>
                  <a:gd name="T1" fmla="*/ 0 h 32"/>
                  <a:gd name="T2" fmla="*/ 20 w 40"/>
                  <a:gd name="T3" fmla="*/ 32 h 32"/>
                  <a:gd name="T4" fmla="*/ 20 w 40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2">
                    <a:moveTo>
                      <a:pt x="20" y="0"/>
                    </a:moveTo>
                    <a:cubicBezTo>
                      <a:pt x="0" y="0"/>
                      <a:pt x="0" y="32"/>
                      <a:pt x="20" y="32"/>
                    </a:cubicBezTo>
                    <a:cubicBezTo>
                      <a:pt x="40" y="32"/>
                      <a:pt x="40" y="0"/>
                      <a:pt x="20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5" name="Freeform 5967"/>
              <p:cNvSpPr/>
              <p:nvPr/>
            </p:nvSpPr>
            <p:spPr bwMode="auto">
              <a:xfrm>
                <a:off x="195831" y="5338763"/>
                <a:ext cx="57150" cy="55563"/>
              </a:xfrm>
              <a:custGeom>
                <a:avLst/>
                <a:gdLst>
                  <a:gd name="T0" fmla="*/ 36 w 37"/>
                  <a:gd name="T1" fmla="*/ 16 h 37"/>
                  <a:gd name="T2" fmla="*/ 33 w 37"/>
                  <a:gd name="T3" fmla="*/ 11 h 37"/>
                  <a:gd name="T4" fmla="*/ 7 w 37"/>
                  <a:gd name="T5" fmla="*/ 7 h 37"/>
                  <a:gd name="T6" fmla="*/ 11 w 37"/>
                  <a:gd name="T7" fmla="*/ 33 h 37"/>
                  <a:gd name="T8" fmla="*/ 16 w 37"/>
                  <a:gd name="T9" fmla="*/ 36 h 37"/>
                  <a:gd name="T10" fmla="*/ 26 w 37"/>
                  <a:gd name="T11" fmla="*/ 35 h 37"/>
                  <a:gd name="T12" fmla="*/ 25 w 37"/>
                  <a:gd name="T13" fmla="*/ 36 h 37"/>
                  <a:gd name="T14" fmla="*/ 26 w 37"/>
                  <a:gd name="T15" fmla="*/ 35 h 37"/>
                  <a:gd name="T16" fmla="*/ 35 w 37"/>
                  <a:gd name="T17" fmla="*/ 26 h 37"/>
                  <a:gd name="T18" fmla="*/ 36 w 37"/>
                  <a:gd name="T19" fmla="*/ 25 h 37"/>
                  <a:gd name="T20" fmla="*/ 35 w 37"/>
                  <a:gd name="T21" fmla="*/ 26 h 37"/>
                  <a:gd name="T22" fmla="*/ 36 w 37"/>
                  <a:gd name="T23" fmla="*/ 1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37">
                    <a:moveTo>
                      <a:pt x="36" y="16"/>
                    </a:moveTo>
                    <a:cubicBezTo>
                      <a:pt x="35" y="14"/>
                      <a:pt x="34" y="12"/>
                      <a:pt x="33" y="11"/>
                    </a:cubicBezTo>
                    <a:cubicBezTo>
                      <a:pt x="29" y="1"/>
                      <a:pt x="14" y="0"/>
                      <a:pt x="7" y="7"/>
                    </a:cubicBezTo>
                    <a:cubicBezTo>
                      <a:pt x="0" y="14"/>
                      <a:pt x="1" y="29"/>
                      <a:pt x="11" y="33"/>
                    </a:cubicBezTo>
                    <a:cubicBezTo>
                      <a:pt x="12" y="34"/>
                      <a:pt x="14" y="35"/>
                      <a:pt x="16" y="36"/>
                    </a:cubicBezTo>
                    <a:cubicBezTo>
                      <a:pt x="20" y="37"/>
                      <a:pt x="23" y="36"/>
                      <a:pt x="26" y="35"/>
                    </a:cubicBezTo>
                    <a:cubicBezTo>
                      <a:pt x="26" y="35"/>
                      <a:pt x="25" y="35"/>
                      <a:pt x="25" y="36"/>
                    </a:cubicBezTo>
                    <a:cubicBezTo>
                      <a:pt x="25" y="36"/>
                      <a:pt x="26" y="35"/>
                      <a:pt x="26" y="35"/>
                    </a:cubicBezTo>
                    <a:cubicBezTo>
                      <a:pt x="30" y="35"/>
                      <a:pt x="35" y="30"/>
                      <a:pt x="35" y="26"/>
                    </a:cubicBezTo>
                    <a:cubicBezTo>
                      <a:pt x="35" y="26"/>
                      <a:pt x="36" y="25"/>
                      <a:pt x="36" y="25"/>
                    </a:cubicBezTo>
                    <a:cubicBezTo>
                      <a:pt x="35" y="25"/>
                      <a:pt x="35" y="26"/>
                      <a:pt x="35" y="26"/>
                    </a:cubicBezTo>
                    <a:cubicBezTo>
                      <a:pt x="36" y="23"/>
                      <a:pt x="37" y="20"/>
                      <a:pt x="36" y="16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6" name="Freeform 5968"/>
              <p:cNvSpPr/>
              <p:nvPr/>
            </p:nvSpPr>
            <p:spPr bwMode="auto">
              <a:xfrm>
                <a:off x="3678012" y="6442868"/>
                <a:ext cx="66675" cy="61913"/>
              </a:xfrm>
              <a:custGeom>
                <a:avLst/>
                <a:gdLst>
                  <a:gd name="T0" fmla="*/ 37 w 43"/>
                  <a:gd name="T1" fmla="*/ 7 h 42"/>
                  <a:gd name="T2" fmla="*/ 23 w 43"/>
                  <a:gd name="T3" fmla="*/ 1 h 42"/>
                  <a:gd name="T4" fmla="*/ 20 w 43"/>
                  <a:gd name="T5" fmla="*/ 1 h 42"/>
                  <a:gd name="T6" fmla="*/ 6 w 43"/>
                  <a:gd name="T7" fmla="*/ 7 h 42"/>
                  <a:gd name="T8" fmla="*/ 0 w 43"/>
                  <a:gd name="T9" fmla="*/ 21 h 42"/>
                  <a:gd name="T10" fmla="*/ 6 w 43"/>
                  <a:gd name="T11" fmla="*/ 35 h 42"/>
                  <a:gd name="T12" fmla="*/ 20 w 43"/>
                  <a:gd name="T13" fmla="*/ 41 h 42"/>
                  <a:gd name="T14" fmla="*/ 23 w 43"/>
                  <a:gd name="T15" fmla="*/ 41 h 42"/>
                  <a:gd name="T16" fmla="*/ 37 w 43"/>
                  <a:gd name="T17" fmla="*/ 35 h 42"/>
                  <a:gd name="T18" fmla="*/ 43 w 43"/>
                  <a:gd name="T19" fmla="*/ 21 h 42"/>
                  <a:gd name="T20" fmla="*/ 37 w 43"/>
                  <a:gd name="T21" fmla="*/ 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42">
                    <a:moveTo>
                      <a:pt x="37" y="7"/>
                    </a:moveTo>
                    <a:cubicBezTo>
                      <a:pt x="33" y="3"/>
                      <a:pt x="29" y="2"/>
                      <a:pt x="23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5" y="0"/>
                      <a:pt x="9" y="3"/>
                      <a:pt x="6" y="7"/>
                    </a:cubicBezTo>
                    <a:cubicBezTo>
                      <a:pt x="2" y="10"/>
                      <a:pt x="0" y="16"/>
                      <a:pt x="0" y="21"/>
                    </a:cubicBezTo>
                    <a:cubicBezTo>
                      <a:pt x="0" y="26"/>
                      <a:pt x="2" y="32"/>
                      <a:pt x="6" y="35"/>
                    </a:cubicBezTo>
                    <a:cubicBezTo>
                      <a:pt x="9" y="39"/>
                      <a:pt x="15" y="42"/>
                      <a:pt x="20" y="41"/>
                    </a:cubicBezTo>
                    <a:cubicBezTo>
                      <a:pt x="21" y="41"/>
                      <a:pt x="22" y="41"/>
                      <a:pt x="23" y="41"/>
                    </a:cubicBezTo>
                    <a:cubicBezTo>
                      <a:pt x="29" y="40"/>
                      <a:pt x="33" y="39"/>
                      <a:pt x="37" y="35"/>
                    </a:cubicBezTo>
                    <a:cubicBezTo>
                      <a:pt x="41" y="32"/>
                      <a:pt x="43" y="26"/>
                      <a:pt x="43" y="21"/>
                    </a:cubicBezTo>
                    <a:cubicBezTo>
                      <a:pt x="43" y="16"/>
                      <a:pt x="41" y="11"/>
                      <a:pt x="37" y="7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90" name="Freeform 5960"/>
              <p:cNvSpPr/>
              <p:nvPr/>
            </p:nvSpPr>
            <p:spPr bwMode="auto">
              <a:xfrm>
                <a:off x="3790307" y="5659803"/>
                <a:ext cx="87825" cy="75467"/>
              </a:xfrm>
              <a:custGeom>
                <a:avLst/>
                <a:gdLst>
                  <a:gd name="T0" fmla="*/ 43 w 49"/>
                  <a:gd name="T1" fmla="*/ 7 h 44"/>
                  <a:gd name="T2" fmla="*/ 42 w 49"/>
                  <a:gd name="T3" fmla="*/ 7 h 44"/>
                  <a:gd name="T4" fmla="*/ 35 w 49"/>
                  <a:gd name="T5" fmla="*/ 2 h 44"/>
                  <a:gd name="T6" fmla="*/ 26 w 49"/>
                  <a:gd name="T7" fmla="*/ 0 h 44"/>
                  <a:gd name="T8" fmla="*/ 22 w 49"/>
                  <a:gd name="T9" fmla="*/ 0 h 44"/>
                  <a:gd name="T10" fmla="*/ 7 w 49"/>
                  <a:gd name="T11" fmla="*/ 7 h 44"/>
                  <a:gd name="T12" fmla="*/ 0 w 49"/>
                  <a:gd name="T13" fmla="*/ 22 h 44"/>
                  <a:gd name="T14" fmla="*/ 7 w 49"/>
                  <a:gd name="T15" fmla="*/ 37 h 44"/>
                  <a:gd name="T16" fmla="*/ 22 w 49"/>
                  <a:gd name="T17" fmla="*/ 44 h 44"/>
                  <a:gd name="T18" fmla="*/ 26 w 49"/>
                  <a:gd name="T19" fmla="*/ 44 h 44"/>
                  <a:gd name="T20" fmla="*/ 33 w 49"/>
                  <a:gd name="T21" fmla="*/ 43 h 44"/>
                  <a:gd name="T22" fmla="*/ 43 w 49"/>
                  <a:gd name="T23" fmla="*/ 37 h 44"/>
                  <a:gd name="T24" fmla="*/ 47 w 49"/>
                  <a:gd name="T25" fmla="*/ 30 h 44"/>
                  <a:gd name="T26" fmla="*/ 49 w 49"/>
                  <a:gd name="T27" fmla="*/ 22 h 44"/>
                  <a:gd name="T28" fmla="*/ 43 w 49"/>
                  <a:gd name="T29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44">
                    <a:moveTo>
                      <a:pt x="43" y="7"/>
                    </a:moveTo>
                    <a:cubicBezTo>
                      <a:pt x="42" y="7"/>
                      <a:pt x="42" y="7"/>
                      <a:pt x="42" y="7"/>
                    </a:cubicBezTo>
                    <a:cubicBezTo>
                      <a:pt x="40" y="5"/>
                      <a:pt x="38" y="3"/>
                      <a:pt x="35" y="2"/>
                    </a:cubicBezTo>
                    <a:cubicBezTo>
                      <a:pt x="32" y="1"/>
                      <a:pt x="29" y="1"/>
                      <a:pt x="26" y="0"/>
                    </a:cubicBezTo>
                    <a:cubicBezTo>
                      <a:pt x="25" y="0"/>
                      <a:pt x="23" y="0"/>
                      <a:pt x="22" y="0"/>
                    </a:cubicBezTo>
                    <a:cubicBezTo>
                      <a:pt x="17" y="0"/>
                      <a:pt x="10" y="3"/>
                      <a:pt x="7" y="7"/>
                    </a:cubicBezTo>
                    <a:cubicBezTo>
                      <a:pt x="3" y="10"/>
                      <a:pt x="0" y="17"/>
                      <a:pt x="0" y="22"/>
                    </a:cubicBezTo>
                    <a:cubicBezTo>
                      <a:pt x="0" y="28"/>
                      <a:pt x="2" y="34"/>
                      <a:pt x="7" y="37"/>
                    </a:cubicBezTo>
                    <a:cubicBezTo>
                      <a:pt x="11" y="41"/>
                      <a:pt x="16" y="44"/>
                      <a:pt x="22" y="44"/>
                    </a:cubicBezTo>
                    <a:cubicBezTo>
                      <a:pt x="23" y="44"/>
                      <a:pt x="25" y="44"/>
                      <a:pt x="26" y="44"/>
                    </a:cubicBezTo>
                    <a:cubicBezTo>
                      <a:pt x="28" y="44"/>
                      <a:pt x="30" y="43"/>
                      <a:pt x="33" y="43"/>
                    </a:cubicBezTo>
                    <a:cubicBezTo>
                      <a:pt x="37" y="42"/>
                      <a:pt x="39" y="39"/>
                      <a:pt x="43" y="37"/>
                    </a:cubicBezTo>
                    <a:cubicBezTo>
                      <a:pt x="45" y="35"/>
                      <a:pt x="46" y="33"/>
                      <a:pt x="47" y="30"/>
                    </a:cubicBezTo>
                    <a:cubicBezTo>
                      <a:pt x="48" y="28"/>
                      <a:pt x="49" y="25"/>
                      <a:pt x="49" y="22"/>
                    </a:cubicBezTo>
                    <a:cubicBezTo>
                      <a:pt x="48" y="17"/>
                      <a:pt x="47" y="10"/>
                      <a:pt x="43" y="7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999" name="组合 5998"/>
            <p:cNvGrpSpPr/>
            <p:nvPr/>
          </p:nvGrpSpPr>
          <p:grpSpPr>
            <a:xfrm>
              <a:off x="6005443" y="5287185"/>
              <a:ext cx="6116321" cy="1468406"/>
              <a:chOff x="195831" y="5306219"/>
              <a:chExt cx="6116321" cy="1468406"/>
            </a:xfrm>
          </p:grpSpPr>
          <p:sp>
            <p:nvSpPr>
              <p:cNvPr id="6000" name="Freeform 5952"/>
              <p:cNvSpPr/>
              <p:nvPr/>
            </p:nvSpPr>
            <p:spPr bwMode="auto">
              <a:xfrm>
                <a:off x="5769481" y="6140450"/>
                <a:ext cx="20638" cy="14288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1" name="Freeform 5953"/>
              <p:cNvSpPr/>
              <p:nvPr/>
            </p:nvSpPr>
            <p:spPr bwMode="auto">
              <a:xfrm>
                <a:off x="5699631" y="61722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2" name="Freeform 5954"/>
              <p:cNvSpPr/>
              <p:nvPr/>
            </p:nvSpPr>
            <p:spPr bwMode="auto">
              <a:xfrm>
                <a:off x="4260749" y="5306219"/>
                <a:ext cx="49213" cy="47625"/>
              </a:xfrm>
              <a:custGeom>
                <a:avLst/>
                <a:gdLst>
                  <a:gd name="T0" fmla="*/ 28 w 31"/>
                  <a:gd name="T1" fmla="*/ 9 h 32"/>
                  <a:gd name="T2" fmla="*/ 27 w 31"/>
                  <a:gd name="T3" fmla="*/ 7 h 32"/>
                  <a:gd name="T4" fmla="*/ 18 w 31"/>
                  <a:gd name="T5" fmla="*/ 1 h 32"/>
                  <a:gd name="T6" fmla="*/ 10 w 31"/>
                  <a:gd name="T7" fmla="*/ 2 h 32"/>
                  <a:gd name="T8" fmla="*/ 2 w 31"/>
                  <a:gd name="T9" fmla="*/ 18 h 32"/>
                  <a:gd name="T10" fmla="*/ 2 w 31"/>
                  <a:gd name="T11" fmla="*/ 20 h 32"/>
                  <a:gd name="T12" fmla="*/ 21 w 31"/>
                  <a:gd name="T13" fmla="*/ 29 h 32"/>
                  <a:gd name="T14" fmla="*/ 29 w 31"/>
                  <a:gd name="T15" fmla="*/ 22 h 32"/>
                  <a:gd name="T16" fmla="*/ 28 w 31"/>
                  <a:gd name="T17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2">
                    <a:moveTo>
                      <a:pt x="28" y="9"/>
                    </a:moveTo>
                    <a:cubicBezTo>
                      <a:pt x="28" y="8"/>
                      <a:pt x="27" y="8"/>
                      <a:pt x="27" y="7"/>
                    </a:cubicBezTo>
                    <a:cubicBezTo>
                      <a:pt x="25" y="4"/>
                      <a:pt x="22" y="2"/>
                      <a:pt x="18" y="1"/>
                    </a:cubicBezTo>
                    <a:cubicBezTo>
                      <a:pt x="15" y="0"/>
                      <a:pt x="12" y="0"/>
                      <a:pt x="10" y="2"/>
                    </a:cubicBezTo>
                    <a:cubicBezTo>
                      <a:pt x="3" y="4"/>
                      <a:pt x="0" y="11"/>
                      <a:pt x="2" y="18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5" y="28"/>
                      <a:pt x="13" y="32"/>
                      <a:pt x="21" y="29"/>
                    </a:cubicBezTo>
                    <a:cubicBezTo>
                      <a:pt x="25" y="27"/>
                      <a:pt x="27" y="25"/>
                      <a:pt x="29" y="22"/>
                    </a:cubicBezTo>
                    <a:cubicBezTo>
                      <a:pt x="30" y="18"/>
                      <a:pt x="31" y="13"/>
                      <a:pt x="28" y="9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3" name="Freeform 5955"/>
              <p:cNvSpPr/>
              <p:nvPr/>
            </p:nvSpPr>
            <p:spPr bwMode="auto">
              <a:xfrm>
                <a:off x="289494" y="5853113"/>
                <a:ext cx="49213" cy="49213"/>
              </a:xfrm>
              <a:custGeom>
                <a:avLst/>
                <a:gdLst>
                  <a:gd name="T0" fmla="*/ 23 w 32"/>
                  <a:gd name="T1" fmla="*/ 5 h 32"/>
                  <a:gd name="T2" fmla="*/ 18 w 32"/>
                  <a:gd name="T3" fmla="*/ 3 h 32"/>
                  <a:gd name="T4" fmla="*/ 0 w 32"/>
                  <a:gd name="T5" fmla="*/ 16 h 32"/>
                  <a:gd name="T6" fmla="*/ 18 w 32"/>
                  <a:gd name="T7" fmla="*/ 29 h 32"/>
                  <a:gd name="T8" fmla="*/ 23 w 32"/>
                  <a:gd name="T9" fmla="*/ 27 h 32"/>
                  <a:gd name="T10" fmla="*/ 32 w 32"/>
                  <a:gd name="T11" fmla="*/ 16 h 32"/>
                  <a:gd name="T12" fmla="*/ 23 w 32"/>
                  <a:gd name="T13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32">
                    <a:moveTo>
                      <a:pt x="23" y="5"/>
                    </a:moveTo>
                    <a:cubicBezTo>
                      <a:pt x="22" y="4"/>
                      <a:pt x="20" y="4"/>
                      <a:pt x="18" y="3"/>
                    </a:cubicBezTo>
                    <a:cubicBezTo>
                      <a:pt x="9" y="0"/>
                      <a:pt x="0" y="7"/>
                      <a:pt x="0" y="16"/>
                    </a:cubicBezTo>
                    <a:cubicBezTo>
                      <a:pt x="0" y="25"/>
                      <a:pt x="9" y="32"/>
                      <a:pt x="18" y="29"/>
                    </a:cubicBezTo>
                    <a:cubicBezTo>
                      <a:pt x="20" y="28"/>
                      <a:pt x="22" y="28"/>
                      <a:pt x="23" y="27"/>
                    </a:cubicBezTo>
                    <a:cubicBezTo>
                      <a:pt x="28" y="26"/>
                      <a:pt x="32" y="21"/>
                      <a:pt x="32" y="16"/>
                    </a:cubicBezTo>
                    <a:cubicBezTo>
                      <a:pt x="32" y="11"/>
                      <a:pt x="29" y="6"/>
                      <a:pt x="23" y="5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4" name="Freeform 5956"/>
              <p:cNvSpPr/>
              <p:nvPr/>
            </p:nvSpPr>
            <p:spPr bwMode="auto">
              <a:xfrm>
                <a:off x="2777424" y="5953125"/>
                <a:ext cx="88900" cy="68263"/>
              </a:xfrm>
              <a:custGeom>
                <a:avLst/>
                <a:gdLst>
                  <a:gd name="T0" fmla="*/ 29 w 58"/>
                  <a:gd name="T1" fmla="*/ 0 h 46"/>
                  <a:gd name="T2" fmla="*/ 29 w 58"/>
                  <a:gd name="T3" fmla="*/ 46 h 46"/>
                  <a:gd name="T4" fmla="*/ 29 w 58"/>
                  <a:gd name="T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46">
                    <a:moveTo>
                      <a:pt x="29" y="0"/>
                    </a:moveTo>
                    <a:cubicBezTo>
                      <a:pt x="0" y="0"/>
                      <a:pt x="0" y="46"/>
                      <a:pt x="29" y="46"/>
                    </a:cubicBezTo>
                    <a:cubicBezTo>
                      <a:pt x="58" y="46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5" name="Freeform 5957"/>
              <p:cNvSpPr/>
              <p:nvPr/>
            </p:nvSpPr>
            <p:spPr bwMode="auto">
              <a:xfrm>
                <a:off x="768721" y="6308583"/>
                <a:ext cx="68263" cy="50800"/>
              </a:xfrm>
              <a:custGeom>
                <a:avLst/>
                <a:gdLst>
                  <a:gd name="T0" fmla="*/ 22 w 44"/>
                  <a:gd name="T1" fmla="*/ 0 h 34"/>
                  <a:gd name="T2" fmla="*/ 22 w 44"/>
                  <a:gd name="T3" fmla="*/ 34 h 34"/>
                  <a:gd name="T4" fmla="*/ 22 w 44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4">
                    <a:moveTo>
                      <a:pt x="22" y="0"/>
                    </a:moveTo>
                    <a:cubicBezTo>
                      <a:pt x="0" y="0"/>
                      <a:pt x="0" y="34"/>
                      <a:pt x="22" y="34"/>
                    </a:cubicBezTo>
                    <a:cubicBezTo>
                      <a:pt x="44" y="34"/>
                      <a:pt x="44" y="0"/>
                      <a:pt x="22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6" name="Freeform 5958"/>
              <p:cNvSpPr/>
              <p:nvPr/>
            </p:nvSpPr>
            <p:spPr bwMode="auto">
              <a:xfrm>
                <a:off x="1727067" y="5676106"/>
                <a:ext cx="47625" cy="42863"/>
              </a:xfrm>
              <a:custGeom>
                <a:avLst/>
                <a:gdLst>
                  <a:gd name="T0" fmla="*/ 27 w 31"/>
                  <a:gd name="T1" fmla="*/ 4 h 28"/>
                  <a:gd name="T2" fmla="*/ 17 w 31"/>
                  <a:gd name="T3" fmla="*/ 0 h 28"/>
                  <a:gd name="T4" fmla="*/ 14 w 31"/>
                  <a:gd name="T5" fmla="*/ 1 h 28"/>
                  <a:gd name="T6" fmla="*/ 4 w 31"/>
                  <a:gd name="T7" fmla="*/ 5 h 28"/>
                  <a:gd name="T8" fmla="*/ 0 w 31"/>
                  <a:gd name="T9" fmla="*/ 14 h 28"/>
                  <a:gd name="T10" fmla="*/ 4 w 31"/>
                  <a:gd name="T11" fmla="*/ 23 h 28"/>
                  <a:gd name="T12" fmla="*/ 7 w 31"/>
                  <a:gd name="T13" fmla="*/ 26 h 28"/>
                  <a:gd name="T14" fmla="*/ 14 w 31"/>
                  <a:gd name="T15" fmla="*/ 27 h 28"/>
                  <a:gd name="T16" fmla="*/ 17 w 31"/>
                  <a:gd name="T17" fmla="*/ 28 h 28"/>
                  <a:gd name="T18" fmla="*/ 27 w 31"/>
                  <a:gd name="T19" fmla="*/ 24 h 28"/>
                  <a:gd name="T20" fmla="*/ 31 w 31"/>
                  <a:gd name="T21" fmla="*/ 14 h 28"/>
                  <a:gd name="T22" fmla="*/ 27 w 31"/>
                  <a:gd name="T2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28">
                    <a:moveTo>
                      <a:pt x="27" y="4"/>
                    </a:moveTo>
                    <a:cubicBezTo>
                      <a:pt x="24" y="2"/>
                      <a:pt x="21" y="0"/>
                      <a:pt x="17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0" y="1"/>
                      <a:pt x="7" y="2"/>
                      <a:pt x="4" y="5"/>
                    </a:cubicBezTo>
                    <a:cubicBezTo>
                      <a:pt x="2" y="7"/>
                      <a:pt x="0" y="11"/>
                      <a:pt x="0" y="14"/>
                    </a:cubicBezTo>
                    <a:cubicBezTo>
                      <a:pt x="1" y="17"/>
                      <a:pt x="2" y="21"/>
                      <a:pt x="4" y="23"/>
                    </a:cubicBezTo>
                    <a:cubicBezTo>
                      <a:pt x="5" y="24"/>
                      <a:pt x="6" y="25"/>
                      <a:pt x="7" y="26"/>
                    </a:cubicBezTo>
                    <a:cubicBezTo>
                      <a:pt x="9" y="27"/>
                      <a:pt x="11" y="27"/>
                      <a:pt x="14" y="27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20" y="28"/>
                      <a:pt x="25" y="26"/>
                      <a:pt x="27" y="24"/>
                    </a:cubicBezTo>
                    <a:cubicBezTo>
                      <a:pt x="29" y="21"/>
                      <a:pt x="31" y="17"/>
                      <a:pt x="31" y="14"/>
                    </a:cubicBezTo>
                    <a:cubicBezTo>
                      <a:pt x="31" y="10"/>
                      <a:pt x="29" y="7"/>
                      <a:pt x="27" y="4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7" name="Freeform 5959"/>
              <p:cNvSpPr/>
              <p:nvPr/>
            </p:nvSpPr>
            <p:spPr bwMode="auto">
              <a:xfrm>
                <a:off x="5006655" y="6076950"/>
                <a:ext cx="53975" cy="39688"/>
              </a:xfrm>
              <a:custGeom>
                <a:avLst/>
                <a:gdLst>
                  <a:gd name="T0" fmla="*/ 17 w 35"/>
                  <a:gd name="T1" fmla="*/ 0 h 26"/>
                  <a:gd name="T2" fmla="*/ 17 w 35"/>
                  <a:gd name="T3" fmla="*/ 26 h 26"/>
                  <a:gd name="T4" fmla="*/ 17 w 35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26">
                    <a:moveTo>
                      <a:pt x="17" y="0"/>
                    </a:moveTo>
                    <a:cubicBezTo>
                      <a:pt x="0" y="0"/>
                      <a:pt x="0" y="26"/>
                      <a:pt x="17" y="26"/>
                    </a:cubicBezTo>
                    <a:cubicBezTo>
                      <a:pt x="34" y="26"/>
                      <a:pt x="35" y="0"/>
                      <a:pt x="17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8" name="Freeform 5960"/>
              <p:cNvSpPr/>
              <p:nvPr/>
            </p:nvSpPr>
            <p:spPr bwMode="auto">
              <a:xfrm>
                <a:off x="5120384" y="5553075"/>
                <a:ext cx="76200" cy="66675"/>
              </a:xfrm>
              <a:custGeom>
                <a:avLst/>
                <a:gdLst>
                  <a:gd name="T0" fmla="*/ 43 w 49"/>
                  <a:gd name="T1" fmla="*/ 7 h 44"/>
                  <a:gd name="T2" fmla="*/ 42 w 49"/>
                  <a:gd name="T3" fmla="*/ 7 h 44"/>
                  <a:gd name="T4" fmla="*/ 35 w 49"/>
                  <a:gd name="T5" fmla="*/ 2 h 44"/>
                  <a:gd name="T6" fmla="*/ 26 w 49"/>
                  <a:gd name="T7" fmla="*/ 0 h 44"/>
                  <a:gd name="T8" fmla="*/ 22 w 49"/>
                  <a:gd name="T9" fmla="*/ 0 h 44"/>
                  <a:gd name="T10" fmla="*/ 7 w 49"/>
                  <a:gd name="T11" fmla="*/ 7 h 44"/>
                  <a:gd name="T12" fmla="*/ 0 w 49"/>
                  <a:gd name="T13" fmla="*/ 22 h 44"/>
                  <a:gd name="T14" fmla="*/ 7 w 49"/>
                  <a:gd name="T15" fmla="*/ 37 h 44"/>
                  <a:gd name="T16" fmla="*/ 22 w 49"/>
                  <a:gd name="T17" fmla="*/ 44 h 44"/>
                  <a:gd name="T18" fmla="*/ 26 w 49"/>
                  <a:gd name="T19" fmla="*/ 44 h 44"/>
                  <a:gd name="T20" fmla="*/ 33 w 49"/>
                  <a:gd name="T21" fmla="*/ 43 h 44"/>
                  <a:gd name="T22" fmla="*/ 43 w 49"/>
                  <a:gd name="T23" fmla="*/ 37 h 44"/>
                  <a:gd name="T24" fmla="*/ 47 w 49"/>
                  <a:gd name="T25" fmla="*/ 30 h 44"/>
                  <a:gd name="T26" fmla="*/ 49 w 49"/>
                  <a:gd name="T27" fmla="*/ 22 h 44"/>
                  <a:gd name="T28" fmla="*/ 43 w 49"/>
                  <a:gd name="T29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44">
                    <a:moveTo>
                      <a:pt x="43" y="7"/>
                    </a:moveTo>
                    <a:cubicBezTo>
                      <a:pt x="42" y="7"/>
                      <a:pt x="42" y="7"/>
                      <a:pt x="42" y="7"/>
                    </a:cubicBezTo>
                    <a:cubicBezTo>
                      <a:pt x="40" y="5"/>
                      <a:pt x="38" y="3"/>
                      <a:pt x="35" y="2"/>
                    </a:cubicBezTo>
                    <a:cubicBezTo>
                      <a:pt x="32" y="1"/>
                      <a:pt x="29" y="1"/>
                      <a:pt x="26" y="0"/>
                    </a:cubicBezTo>
                    <a:cubicBezTo>
                      <a:pt x="25" y="0"/>
                      <a:pt x="23" y="0"/>
                      <a:pt x="22" y="0"/>
                    </a:cubicBezTo>
                    <a:cubicBezTo>
                      <a:pt x="17" y="0"/>
                      <a:pt x="10" y="3"/>
                      <a:pt x="7" y="7"/>
                    </a:cubicBezTo>
                    <a:cubicBezTo>
                      <a:pt x="3" y="10"/>
                      <a:pt x="0" y="17"/>
                      <a:pt x="0" y="22"/>
                    </a:cubicBezTo>
                    <a:cubicBezTo>
                      <a:pt x="0" y="28"/>
                      <a:pt x="2" y="34"/>
                      <a:pt x="7" y="37"/>
                    </a:cubicBezTo>
                    <a:cubicBezTo>
                      <a:pt x="11" y="41"/>
                      <a:pt x="16" y="44"/>
                      <a:pt x="22" y="44"/>
                    </a:cubicBezTo>
                    <a:cubicBezTo>
                      <a:pt x="23" y="44"/>
                      <a:pt x="25" y="44"/>
                      <a:pt x="26" y="44"/>
                    </a:cubicBezTo>
                    <a:cubicBezTo>
                      <a:pt x="28" y="44"/>
                      <a:pt x="30" y="43"/>
                      <a:pt x="33" y="43"/>
                    </a:cubicBezTo>
                    <a:cubicBezTo>
                      <a:pt x="37" y="42"/>
                      <a:pt x="39" y="39"/>
                      <a:pt x="43" y="37"/>
                    </a:cubicBezTo>
                    <a:cubicBezTo>
                      <a:pt x="45" y="35"/>
                      <a:pt x="46" y="33"/>
                      <a:pt x="47" y="30"/>
                    </a:cubicBezTo>
                    <a:cubicBezTo>
                      <a:pt x="48" y="28"/>
                      <a:pt x="49" y="25"/>
                      <a:pt x="49" y="22"/>
                    </a:cubicBezTo>
                    <a:cubicBezTo>
                      <a:pt x="48" y="17"/>
                      <a:pt x="47" y="10"/>
                      <a:pt x="43" y="7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9" name="Freeform 5961"/>
              <p:cNvSpPr/>
              <p:nvPr/>
            </p:nvSpPr>
            <p:spPr bwMode="auto">
              <a:xfrm>
                <a:off x="5591681" y="6357938"/>
                <a:ext cx="55563" cy="53975"/>
              </a:xfrm>
              <a:custGeom>
                <a:avLst/>
                <a:gdLst>
                  <a:gd name="T0" fmla="*/ 34 w 36"/>
                  <a:gd name="T1" fmla="*/ 16 h 36"/>
                  <a:gd name="T2" fmla="*/ 32 w 36"/>
                  <a:gd name="T3" fmla="*/ 12 h 36"/>
                  <a:gd name="T4" fmla="*/ 30 w 36"/>
                  <a:gd name="T5" fmla="*/ 8 h 36"/>
                  <a:gd name="T6" fmla="*/ 18 w 36"/>
                  <a:gd name="T7" fmla="*/ 0 h 36"/>
                  <a:gd name="T8" fmla="*/ 6 w 36"/>
                  <a:gd name="T9" fmla="*/ 8 h 36"/>
                  <a:gd name="T10" fmla="*/ 4 w 36"/>
                  <a:gd name="T11" fmla="*/ 12 h 36"/>
                  <a:gd name="T12" fmla="*/ 2 w 36"/>
                  <a:gd name="T13" fmla="*/ 16 h 36"/>
                  <a:gd name="T14" fmla="*/ 7 w 36"/>
                  <a:gd name="T15" fmla="*/ 31 h 36"/>
                  <a:gd name="T16" fmla="*/ 18 w 36"/>
                  <a:gd name="T17" fmla="*/ 36 h 36"/>
                  <a:gd name="T18" fmla="*/ 29 w 36"/>
                  <a:gd name="T19" fmla="*/ 31 h 36"/>
                  <a:gd name="T20" fmla="*/ 34 w 36"/>
                  <a:gd name="T21" fmla="*/ 1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36">
                    <a:moveTo>
                      <a:pt x="34" y="16"/>
                    </a:moveTo>
                    <a:cubicBezTo>
                      <a:pt x="33" y="14"/>
                      <a:pt x="33" y="13"/>
                      <a:pt x="32" y="12"/>
                    </a:cubicBezTo>
                    <a:cubicBezTo>
                      <a:pt x="32" y="10"/>
                      <a:pt x="31" y="9"/>
                      <a:pt x="30" y="8"/>
                    </a:cubicBezTo>
                    <a:cubicBezTo>
                      <a:pt x="28" y="4"/>
                      <a:pt x="24" y="0"/>
                      <a:pt x="18" y="0"/>
                    </a:cubicBezTo>
                    <a:cubicBezTo>
                      <a:pt x="12" y="0"/>
                      <a:pt x="8" y="4"/>
                      <a:pt x="6" y="8"/>
                    </a:cubicBezTo>
                    <a:cubicBezTo>
                      <a:pt x="5" y="9"/>
                      <a:pt x="4" y="11"/>
                      <a:pt x="4" y="12"/>
                    </a:cubicBezTo>
                    <a:cubicBezTo>
                      <a:pt x="3" y="13"/>
                      <a:pt x="3" y="14"/>
                      <a:pt x="2" y="16"/>
                    </a:cubicBezTo>
                    <a:cubicBezTo>
                      <a:pt x="0" y="21"/>
                      <a:pt x="3" y="28"/>
                      <a:pt x="7" y="31"/>
                    </a:cubicBezTo>
                    <a:cubicBezTo>
                      <a:pt x="10" y="34"/>
                      <a:pt x="14" y="36"/>
                      <a:pt x="18" y="36"/>
                    </a:cubicBezTo>
                    <a:cubicBezTo>
                      <a:pt x="22" y="36"/>
                      <a:pt x="27" y="34"/>
                      <a:pt x="29" y="31"/>
                    </a:cubicBezTo>
                    <a:cubicBezTo>
                      <a:pt x="33" y="28"/>
                      <a:pt x="36" y="21"/>
                      <a:pt x="34" y="16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0" name="Freeform 5962"/>
              <p:cNvSpPr/>
              <p:nvPr/>
            </p:nvSpPr>
            <p:spPr bwMode="auto">
              <a:xfrm>
                <a:off x="6274052" y="5978525"/>
                <a:ext cx="38100" cy="26988"/>
              </a:xfrm>
              <a:custGeom>
                <a:avLst/>
                <a:gdLst>
                  <a:gd name="T0" fmla="*/ 12 w 24"/>
                  <a:gd name="T1" fmla="*/ 0 h 18"/>
                  <a:gd name="T2" fmla="*/ 12 w 24"/>
                  <a:gd name="T3" fmla="*/ 18 h 18"/>
                  <a:gd name="T4" fmla="*/ 12 w 24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8">
                    <a:moveTo>
                      <a:pt x="12" y="0"/>
                    </a:moveTo>
                    <a:cubicBezTo>
                      <a:pt x="0" y="0"/>
                      <a:pt x="0" y="18"/>
                      <a:pt x="12" y="18"/>
                    </a:cubicBezTo>
                    <a:cubicBezTo>
                      <a:pt x="24" y="18"/>
                      <a:pt x="24" y="0"/>
                      <a:pt x="12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1" name="Freeform 5963"/>
              <p:cNvSpPr/>
              <p:nvPr/>
            </p:nvSpPr>
            <p:spPr bwMode="auto">
              <a:xfrm>
                <a:off x="1681502" y="6181790"/>
                <a:ext cx="65088" cy="63500"/>
              </a:xfrm>
              <a:custGeom>
                <a:avLst/>
                <a:gdLst>
                  <a:gd name="T0" fmla="*/ 36 w 42"/>
                  <a:gd name="T1" fmla="*/ 6 h 42"/>
                  <a:gd name="T2" fmla="*/ 21 w 42"/>
                  <a:gd name="T3" fmla="*/ 0 h 42"/>
                  <a:gd name="T4" fmla="*/ 6 w 42"/>
                  <a:gd name="T5" fmla="*/ 6 h 42"/>
                  <a:gd name="T6" fmla="*/ 0 w 42"/>
                  <a:gd name="T7" fmla="*/ 21 h 42"/>
                  <a:gd name="T8" fmla="*/ 6 w 42"/>
                  <a:gd name="T9" fmla="*/ 36 h 42"/>
                  <a:gd name="T10" fmla="*/ 21 w 42"/>
                  <a:gd name="T11" fmla="*/ 42 h 42"/>
                  <a:gd name="T12" fmla="*/ 36 w 42"/>
                  <a:gd name="T13" fmla="*/ 36 h 42"/>
                  <a:gd name="T14" fmla="*/ 42 w 42"/>
                  <a:gd name="T15" fmla="*/ 21 h 42"/>
                  <a:gd name="T16" fmla="*/ 36 w 42"/>
                  <a:gd name="T17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42">
                    <a:moveTo>
                      <a:pt x="36" y="6"/>
                    </a:moveTo>
                    <a:cubicBezTo>
                      <a:pt x="32" y="2"/>
                      <a:pt x="27" y="0"/>
                      <a:pt x="21" y="0"/>
                    </a:cubicBezTo>
                    <a:cubicBezTo>
                      <a:pt x="16" y="0"/>
                      <a:pt x="10" y="2"/>
                      <a:pt x="6" y="6"/>
                    </a:cubicBezTo>
                    <a:cubicBezTo>
                      <a:pt x="3" y="10"/>
                      <a:pt x="0" y="16"/>
                      <a:pt x="0" y="21"/>
                    </a:cubicBezTo>
                    <a:cubicBezTo>
                      <a:pt x="0" y="26"/>
                      <a:pt x="2" y="32"/>
                      <a:pt x="6" y="36"/>
                    </a:cubicBezTo>
                    <a:cubicBezTo>
                      <a:pt x="10" y="40"/>
                      <a:pt x="15" y="42"/>
                      <a:pt x="21" y="42"/>
                    </a:cubicBezTo>
                    <a:cubicBezTo>
                      <a:pt x="26" y="42"/>
                      <a:pt x="32" y="40"/>
                      <a:pt x="36" y="36"/>
                    </a:cubicBezTo>
                    <a:cubicBezTo>
                      <a:pt x="39" y="32"/>
                      <a:pt x="42" y="26"/>
                      <a:pt x="42" y="21"/>
                    </a:cubicBezTo>
                    <a:cubicBezTo>
                      <a:pt x="42" y="16"/>
                      <a:pt x="40" y="10"/>
                      <a:pt x="36" y="6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2" name="Freeform 5964"/>
              <p:cNvSpPr/>
              <p:nvPr/>
            </p:nvSpPr>
            <p:spPr bwMode="auto">
              <a:xfrm>
                <a:off x="924494" y="6727000"/>
                <a:ext cx="47625" cy="47625"/>
              </a:xfrm>
              <a:custGeom>
                <a:avLst/>
                <a:gdLst>
                  <a:gd name="T0" fmla="*/ 27 w 31"/>
                  <a:gd name="T1" fmla="*/ 4 h 31"/>
                  <a:gd name="T2" fmla="*/ 18 w 31"/>
                  <a:gd name="T3" fmla="*/ 0 h 31"/>
                  <a:gd name="T4" fmla="*/ 14 w 31"/>
                  <a:gd name="T5" fmla="*/ 1 h 31"/>
                  <a:gd name="T6" fmla="*/ 8 w 31"/>
                  <a:gd name="T7" fmla="*/ 4 h 31"/>
                  <a:gd name="T8" fmla="*/ 4 w 31"/>
                  <a:gd name="T9" fmla="*/ 7 h 31"/>
                  <a:gd name="T10" fmla="*/ 0 w 31"/>
                  <a:gd name="T11" fmla="*/ 17 h 31"/>
                  <a:gd name="T12" fmla="*/ 4 w 31"/>
                  <a:gd name="T13" fmla="*/ 27 h 31"/>
                  <a:gd name="T14" fmla="*/ 14 w 31"/>
                  <a:gd name="T15" fmla="*/ 31 h 31"/>
                  <a:gd name="T16" fmla="*/ 24 w 31"/>
                  <a:gd name="T17" fmla="*/ 27 h 31"/>
                  <a:gd name="T18" fmla="*/ 27 w 31"/>
                  <a:gd name="T19" fmla="*/ 23 h 31"/>
                  <a:gd name="T20" fmla="*/ 31 w 31"/>
                  <a:gd name="T21" fmla="*/ 14 h 31"/>
                  <a:gd name="T22" fmla="*/ 27 w 31"/>
                  <a:gd name="T23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31">
                    <a:moveTo>
                      <a:pt x="27" y="4"/>
                    </a:moveTo>
                    <a:cubicBezTo>
                      <a:pt x="24" y="2"/>
                      <a:pt x="21" y="0"/>
                      <a:pt x="18" y="0"/>
                    </a:cubicBezTo>
                    <a:cubicBezTo>
                      <a:pt x="16" y="0"/>
                      <a:pt x="15" y="0"/>
                      <a:pt x="14" y="1"/>
                    </a:cubicBezTo>
                    <a:cubicBezTo>
                      <a:pt x="12" y="1"/>
                      <a:pt x="10" y="2"/>
                      <a:pt x="8" y="4"/>
                    </a:cubicBezTo>
                    <a:cubicBezTo>
                      <a:pt x="7" y="5"/>
                      <a:pt x="5" y="6"/>
                      <a:pt x="4" y="7"/>
                    </a:cubicBezTo>
                    <a:cubicBezTo>
                      <a:pt x="1" y="9"/>
                      <a:pt x="0" y="14"/>
                      <a:pt x="0" y="17"/>
                    </a:cubicBezTo>
                    <a:cubicBezTo>
                      <a:pt x="0" y="20"/>
                      <a:pt x="1" y="25"/>
                      <a:pt x="4" y="27"/>
                    </a:cubicBezTo>
                    <a:cubicBezTo>
                      <a:pt x="7" y="29"/>
                      <a:pt x="10" y="31"/>
                      <a:pt x="14" y="31"/>
                    </a:cubicBezTo>
                    <a:cubicBezTo>
                      <a:pt x="17" y="31"/>
                      <a:pt x="22" y="30"/>
                      <a:pt x="24" y="27"/>
                    </a:cubicBezTo>
                    <a:cubicBezTo>
                      <a:pt x="25" y="26"/>
                      <a:pt x="26" y="24"/>
                      <a:pt x="27" y="23"/>
                    </a:cubicBezTo>
                    <a:cubicBezTo>
                      <a:pt x="29" y="20"/>
                      <a:pt x="31" y="17"/>
                      <a:pt x="31" y="14"/>
                    </a:cubicBezTo>
                    <a:cubicBezTo>
                      <a:pt x="31" y="10"/>
                      <a:pt x="29" y="6"/>
                      <a:pt x="27" y="4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3" name="Freeform 5965"/>
              <p:cNvSpPr/>
              <p:nvPr/>
            </p:nvSpPr>
            <p:spPr bwMode="auto">
              <a:xfrm>
                <a:off x="4833617" y="6570663"/>
                <a:ext cx="28575" cy="30163"/>
              </a:xfrm>
              <a:custGeom>
                <a:avLst/>
                <a:gdLst>
                  <a:gd name="T0" fmla="*/ 14 w 18"/>
                  <a:gd name="T1" fmla="*/ 5 h 20"/>
                  <a:gd name="T2" fmla="*/ 12 w 18"/>
                  <a:gd name="T3" fmla="*/ 3 h 20"/>
                  <a:gd name="T4" fmla="*/ 0 w 18"/>
                  <a:gd name="T5" fmla="*/ 10 h 20"/>
                  <a:gd name="T6" fmla="*/ 12 w 18"/>
                  <a:gd name="T7" fmla="*/ 17 h 20"/>
                  <a:gd name="T8" fmla="*/ 14 w 18"/>
                  <a:gd name="T9" fmla="*/ 15 h 20"/>
                  <a:gd name="T10" fmla="*/ 14 w 18"/>
                  <a:gd name="T11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0">
                    <a:moveTo>
                      <a:pt x="14" y="5"/>
                    </a:moveTo>
                    <a:cubicBezTo>
                      <a:pt x="13" y="4"/>
                      <a:pt x="13" y="4"/>
                      <a:pt x="12" y="3"/>
                    </a:cubicBezTo>
                    <a:cubicBezTo>
                      <a:pt x="7" y="0"/>
                      <a:pt x="0" y="5"/>
                      <a:pt x="0" y="10"/>
                    </a:cubicBezTo>
                    <a:cubicBezTo>
                      <a:pt x="0" y="15"/>
                      <a:pt x="7" y="20"/>
                      <a:pt x="12" y="17"/>
                    </a:cubicBezTo>
                    <a:cubicBezTo>
                      <a:pt x="13" y="16"/>
                      <a:pt x="13" y="16"/>
                      <a:pt x="14" y="15"/>
                    </a:cubicBezTo>
                    <a:cubicBezTo>
                      <a:pt x="18" y="12"/>
                      <a:pt x="18" y="8"/>
                      <a:pt x="14" y="5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4" name="Freeform 5966"/>
              <p:cNvSpPr/>
              <p:nvPr/>
            </p:nvSpPr>
            <p:spPr bwMode="auto">
              <a:xfrm>
                <a:off x="6167054" y="6598857"/>
                <a:ext cx="61913" cy="49213"/>
              </a:xfrm>
              <a:custGeom>
                <a:avLst/>
                <a:gdLst>
                  <a:gd name="T0" fmla="*/ 20 w 40"/>
                  <a:gd name="T1" fmla="*/ 0 h 32"/>
                  <a:gd name="T2" fmla="*/ 20 w 40"/>
                  <a:gd name="T3" fmla="*/ 32 h 32"/>
                  <a:gd name="T4" fmla="*/ 20 w 40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2">
                    <a:moveTo>
                      <a:pt x="20" y="0"/>
                    </a:moveTo>
                    <a:cubicBezTo>
                      <a:pt x="0" y="0"/>
                      <a:pt x="0" y="32"/>
                      <a:pt x="20" y="32"/>
                    </a:cubicBezTo>
                    <a:cubicBezTo>
                      <a:pt x="40" y="32"/>
                      <a:pt x="40" y="0"/>
                      <a:pt x="20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5" name="Freeform 5967"/>
              <p:cNvSpPr/>
              <p:nvPr/>
            </p:nvSpPr>
            <p:spPr bwMode="auto">
              <a:xfrm>
                <a:off x="195831" y="5338763"/>
                <a:ext cx="57150" cy="55563"/>
              </a:xfrm>
              <a:custGeom>
                <a:avLst/>
                <a:gdLst>
                  <a:gd name="T0" fmla="*/ 36 w 37"/>
                  <a:gd name="T1" fmla="*/ 16 h 37"/>
                  <a:gd name="T2" fmla="*/ 33 w 37"/>
                  <a:gd name="T3" fmla="*/ 11 h 37"/>
                  <a:gd name="T4" fmla="*/ 7 w 37"/>
                  <a:gd name="T5" fmla="*/ 7 h 37"/>
                  <a:gd name="T6" fmla="*/ 11 w 37"/>
                  <a:gd name="T7" fmla="*/ 33 h 37"/>
                  <a:gd name="T8" fmla="*/ 16 w 37"/>
                  <a:gd name="T9" fmla="*/ 36 h 37"/>
                  <a:gd name="T10" fmla="*/ 26 w 37"/>
                  <a:gd name="T11" fmla="*/ 35 h 37"/>
                  <a:gd name="T12" fmla="*/ 25 w 37"/>
                  <a:gd name="T13" fmla="*/ 36 h 37"/>
                  <a:gd name="T14" fmla="*/ 26 w 37"/>
                  <a:gd name="T15" fmla="*/ 35 h 37"/>
                  <a:gd name="T16" fmla="*/ 35 w 37"/>
                  <a:gd name="T17" fmla="*/ 26 h 37"/>
                  <a:gd name="T18" fmla="*/ 36 w 37"/>
                  <a:gd name="T19" fmla="*/ 25 h 37"/>
                  <a:gd name="T20" fmla="*/ 35 w 37"/>
                  <a:gd name="T21" fmla="*/ 26 h 37"/>
                  <a:gd name="T22" fmla="*/ 36 w 37"/>
                  <a:gd name="T23" fmla="*/ 1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37">
                    <a:moveTo>
                      <a:pt x="36" y="16"/>
                    </a:moveTo>
                    <a:cubicBezTo>
                      <a:pt x="35" y="14"/>
                      <a:pt x="34" y="12"/>
                      <a:pt x="33" y="11"/>
                    </a:cubicBezTo>
                    <a:cubicBezTo>
                      <a:pt x="29" y="1"/>
                      <a:pt x="14" y="0"/>
                      <a:pt x="7" y="7"/>
                    </a:cubicBezTo>
                    <a:cubicBezTo>
                      <a:pt x="0" y="14"/>
                      <a:pt x="1" y="29"/>
                      <a:pt x="11" y="33"/>
                    </a:cubicBezTo>
                    <a:cubicBezTo>
                      <a:pt x="12" y="34"/>
                      <a:pt x="14" y="35"/>
                      <a:pt x="16" y="36"/>
                    </a:cubicBezTo>
                    <a:cubicBezTo>
                      <a:pt x="20" y="37"/>
                      <a:pt x="23" y="36"/>
                      <a:pt x="26" y="35"/>
                    </a:cubicBezTo>
                    <a:cubicBezTo>
                      <a:pt x="26" y="35"/>
                      <a:pt x="25" y="35"/>
                      <a:pt x="25" y="36"/>
                    </a:cubicBezTo>
                    <a:cubicBezTo>
                      <a:pt x="25" y="36"/>
                      <a:pt x="26" y="35"/>
                      <a:pt x="26" y="35"/>
                    </a:cubicBezTo>
                    <a:cubicBezTo>
                      <a:pt x="30" y="35"/>
                      <a:pt x="35" y="30"/>
                      <a:pt x="35" y="26"/>
                    </a:cubicBezTo>
                    <a:cubicBezTo>
                      <a:pt x="35" y="26"/>
                      <a:pt x="36" y="25"/>
                      <a:pt x="36" y="25"/>
                    </a:cubicBezTo>
                    <a:cubicBezTo>
                      <a:pt x="35" y="25"/>
                      <a:pt x="35" y="26"/>
                      <a:pt x="35" y="26"/>
                    </a:cubicBezTo>
                    <a:cubicBezTo>
                      <a:pt x="36" y="23"/>
                      <a:pt x="37" y="20"/>
                      <a:pt x="36" y="16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6" name="Freeform 5968"/>
              <p:cNvSpPr/>
              <p:nvPr/>
            </p:nvSpPr>
            <p:spPr bwMode="auto">
              <a:xfrm>
                <a:off x="3678012" y="6442868"/>
                <a:ext cx="66675" cy="61913"/>
              </a:xfrm>
              <a:custGeom>
                <a:avLst/>
                <a:gdLst>
                  <a:gd name="T0" fmla="*/ 37 w 43"/>
                  <a:gd name="T1" fmla="*/ 7 h 42"/>
                  <a:gd name="T2" fmla="*/ 23 w 43"/>
                  <a:gd name="T3" fmla="*/ 1 h 42"/>
                  <a:gd name="T4" fmla="*/ 20 w 43"/>
                  <a:gd name="T5" fmla="*/ 1 h 42"/>
                  <a:gd name="T6" fmla="*/ 6 w 43"/>
                  <a:gd name="T7" fmla="*/ 7 h 42"/>
                  <a:gd name="T8" fmla="*/ 0 w 43"/>
                  <a:gd name="T9" fmla="*/ 21 h 42"/>
                  <a:gd name="T10" fmla="*/ 6 w 43"/>
                  <a:gd name="T11" fmla="*/ 35 h 42"/>
                  <a:gd name="T12" fmla="*/ 20 w 43"/>
                  <a:gd name="T13" fmla="*/ 41 h 42"/>
                  <a:gd name="T14" fmla="*/ 23 w 43"/>
                  <a:gd name="T15" fmla="*/ 41 h 42"/>
                  <a:gd name="T16" fmla="*/ 37 w 43"/>
                  <a:gd name="T17" fmla="*/ 35 h 42"/>
                  <a:gd name="T18" fmla="*/ 43 w 43"/>
                  <a:gd name="T19" fmla="*/ 21 h 42"/>
                  <a:gd name="T20" fmla="*/ 37 w 43"/>
                  <a:gd name="T21" fmla="*/ 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42">
                    <a:moveTo>
                      <a:pt x="37" y="7"/>
                    </a:moveTo>
                    <a:cubicBezTo>
                      <a:pt x="33" y="3"/>
                      <a:pt x="29" y="2"/>
                      <a:pt x="23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5" y="0"/>
                      <a:pt x="9" y="3"/>
                      <a:pt x="6" y="7"/>
                    </a:cubicBezTo>
                    <a:cubicBezTo>
                      <a:pt x="2" y="10"/>
                      <a:pt x="0" y="16"/>
                      <a:pt x="0" y="21"/>
                    </a:cubicBezTo>
                    <a:cubicBezTo>
                      <a:pt x="0" y="26"/>
                      <a:pt x="2" y="32"/>
                      <a:pt x="6" y="35"/>
                    </a:cubicBezTo>
                    <a:cubicBezTo>
                      <a:pt x="9" y="39"/>
                      <a:pt x="15" y="42"/>
                      <a:pt x="20" y="41"/>
                    </a:cubicBezTo>
                    <a:cubicBezTo>
                      <a:pt x="21" y="41"/>
                      <a:pt x="22" y="41"/>
                      <a:pt x="23" y="41"/>
                    </a:cubicBezTo>
                    <a:cubicBezTo>
                      <a:pt x="29" y="40"/>
                      <a:pt x="33" y="39"/>
                      <a:pt x="37" y="35"/>
                    </a:cubicBezTo>
                    <a:cubicBezTo>
                      <a:pt x="41" y="32"/>
                      <a:pt x="43" y="26"/>
                      <a:pt x="43" y="21"/>
                    </a:cubicBezTo>
                    <a:cubicBezTo>
                      <a:pt x="43" y="16"/>
                      <a:pt x="41" y="11"/>
                      <a:pt x="37" y="7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7" name="Freeform 5960"/>
              <p:cNvSpPr/>
              <p:nvPr/>
            </p:nvSpPr>
            <p:spPr bwMode="auto">
              <a:xfrm>
                <a:off x="3790307" y="5659803"/>
                <a:ext cx="87825" cy="75467"/>
              </a:xfrm>
              <a:custGeom>
                <a:avLst/>
                <a:gdLst>
                  <a:gd name="T0" fmla="*/ 43 w 49"/>
                  <a:gd name="T1" fmla="*/ 7 h 44"/>
                  <a:gd name="T2" fmla="*/ 42 w 49"/>
                  <a:gd name="T3" fmla="*/ 7 h 44"/>
                  <a:gd name="T4" fmla="*/ 35 w 49"/>
                  <a:gd name="T5" fmla="*/ 2 h 44"/>
                  <a:gd name="T6" fmla="*/ 26 w 49"/>
                  <a:gd name="T7" fmla="*/ 0 h 44"/>
                  <a:gd name="T8" fmla="*/ 22 w 49"/>
                  <a:gd name="T9" fmla="*/ 0 h 44"/>
                  <a:gd name="T10" fmla="*/ 7 w 49"/>
                  <a:gd name="T11" fmla="*/ 7 h 44"/>
                  <a:gd name="T12" fmla="*/ 0 w 49"/>
                  <a:gd name="T13" fmla="*/ 22 h 44"/>
                  <a:gd name="T14" fmla="*/ 7 w 49"/>
                  <a:gd name="T15" fmla="*/ 37 h 44"/>
                  <a:gd name="T16" fmla="*/ 22 w 49"/>
                  <a:gd name="T17" fmla="*/ 44 h 44"/>
                  <a:gd name="T18" fmla="*/ 26 w 49"/>
                  <a:gd name="T19" fmla="*/ 44 h 44"/>
                  <a:gd name="T20" fmla="*/ 33 w 49"/>
                  <a:gd name="T21" fmla="*/ 43 h 44"/>
                  <a:gd name="T22" fmla="*/ 43 w 49"/>
                  <a:gd name="T23" fmla="*/ 37 h 44"/>
                  <a:gd name="T24" fmla="*/ 47 w 49"/>
                  <a:gd name="T25" fmla="*/ 30 h 44"/>
                  <a:gd name="T26" fmla="*/ 49 w 49"/>
                  <a:gd name="T27" fmla="*/ 22 h 44"/>
                  <a:gd name="T28" fmla="*/ 43 w 49"/>
                  <a:gd name="T29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44">
                    <a:moveTo>
                      <a:pt x="43" y="7"/>
                    </a:moveTo>
                    <a:cubicBezTo>
                      <a:pt x="42" y="7"/>
                      <a:pt x="42" y="7"/>
                      <a:pt x="42" y="7"/>
                    </a:cubicBezTo>
                    <a:cubicBezTo>
                      <a:pt x="40" y="5"/>
                      <a:pt x="38" y="3"/>
                      <a:pt x="35" y="2"/>
                    </a:cubicBezTo>
                    <a:cubicBezTo>
                      <a:pt x="32" y="1"/>
                      <a:pt x="29" y="1"/>
                      <a:pt x="26" y="0"/>
                    </a:cubicBezTo>
                    <a:cubicBezTo>
                      <a:pt x="25" y="0"/>
                      <a:pt x="23" y="0"/>
                      <a:pt x="22" y="0"/>
                    </a:cubicBezTo>
                    <a:cubicBezTo>
                      <a:pt x="17" y="0"/>
                      <a:pt x="10" y="3"/>
                      <a:pt x="7" y="7"/>
                    </a:cubicBezTo>
                    <a:cubicBezTo>
                      <a:pt x="3" y="10"/>
                      <a:pt x="0" y="17"/>
                      <a:pt x="0" y="22"/>
                    </a:cubicBezTo>
                    <a:cubicBezTo>
                      <a:pt x="0" y="28"/>
                      <a:pt x="2" y="34"/>
                      <a:pt x="7" y="37"/>
                    </a:cubicBezTo>
                    <a:cubicBezTo>
                      <a:pt x="11" y="41"/>
                      <a:pt x="16" y="44"/>
                      <a:pt x="22" y="44"/>
                    </a:cubicBezTo>
                    <a:cubicBezTo>
                      <a:pt x="23" y="44"/>
                      <a:pt x="25" y="44"/>
                      <a:pt x="26" y="44"/>
                    </a:cubicBezTo>
                    <a:cubicBezTo>
                      <a:pt x="28" y="44"/>
                      <a:pt x="30" y="43"/>
                      <a:pt x="33" y="43"/>
                    </a:cubicBezTo>
                    <a:cubicBezTo>
                      <a:pt x="37" y="42"/>
                      <a:pt x="39" y="39"/>
                      <a:pt x="43" y="37"/>
                    </a:cubicBezTo>
                    <a:cubicBezTo>
                      <a:pt x="45" y="35"/>
                      <a:pt x="46" y="33"/>
                      <a:pt x="47" y="30"/>
                    </a:cubicBezTo>
                    <a:cubicBezTo>
                      <a:pt x="48" y="28"/>
                      <a:pt x="49" y="25"/>
                      <a:pt x="49" y="22"/>
                    </a:cubicBezTo>
                    <a:cubicBezTo>
                      <a:pt x="48" y="17"/>
                      <a:pt x="47" y="10"/>
                      <a:pt x="43" y="7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930" name="Freeform 5922"/>
          <p:cNvSpPr/>
          <p:nvPr/>
        </p:nvSpPr>
        <p:spPr bwMode="auto">
          <a:xfrm>
            <a:off x="164081" y="4310649"/>
            <a:ext cx="683636" cy="990014"/>
          </a:xfrm>
          <a:custGeom>
            <a:avLst/>
            <a:gdLst>
              <a:gd name="T0" fmla="*/ 12 w 299"/>
              <a:gd name="T1" fmla="*/ 212 h 433"/>
              <a:gd name="T2" fmla="*/ 119 w 299"/>
              <a:gd name="T3" fmla="*/ 195 h 433"/>
              <a:gd name="T4" fmla="*/ 175 w 299"/>
              <a:gd name="T5" fmla="*/ 433 h 433"/>
              <a:gd name="T6" fmla="*/ 234 w 299"/>
              <a:gd name="T7" fmla="*/ 430 h 433"/>
              <a:gd name="T8" fmla="*/ 198 w 299"/>
              <a:gd name="T9" fmla="*/ 183 h 433"/>
              <a:gd name="T10" fmla="*/ 298 w 299"/>
              <a:gd name="T11" fmla="*/ 167 h 433"/>
              <a:gd name="T12" fmla="*/ 299 w 299"/>
              <a:gd name="T13" fmla="*/ 118 h 433"/>
              <a:gd name="T14" fmla="*/ 268 w 299"/>
              <a:gd name="T15" fmla="*/ 110 h 433"/>
              <a:gd name="T16" fmla="*/ 190 w 299"/>
              <a:gd name="T17" fmla="*/ 123 h 433"/>
              <a:gd name="T18" fmla="*/ 173 w 299"/>
              <a:gd name="T19" fmla="*/ 0 h 433"/>
              <a:gd name="T20" fmla="*/ 78 w 299"/>
              <a:gd name="T21" fmla="*/ 15 h 433"/>
              <a:gd name="T22" fmla="*/ 107 w 299"/>
              <a:gd name="T23" fmla="*/ 136 h 433"/>
              <a:gd name="T24" fmla="*/ 0 w 299"/>
              <a:gd name="T25" fmla="*/ 150 h 433"/>
              <a:gd name="T26" fmla="*/ 12 w 299"/>
              <a:gd name="T27" fmla="*/ 212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9" h="433">
                <a:moveTo>
                  <a:pt x="12" y="212"/>
                </a:moveTo>
                <a:lnTo>
                  <a:pt x="119" y="195"/>
                </a:lnTo>
                <a:lnTo>
                  <a:pt x="175" y="433"/>
                </a:lnTo>
                <a:lnTo>
                  <a:pt x="234" y="430"/>
                </a:lnTo>
                <a:lnTo>
                  <a:pt x="198" y="183"/>
                </a:lnTo>
                <a:lnTo>
                  <a:pt x="298" y="167"/>
                </a:lnTo>
                <a:lnTo>
                  <a:pt x="299" y="118"/>
                </a:lnTo>
                <a:lnTo>
                  <a:pt x="268" y="110"/>
                </a:lnTo>
                <a:lnTo>
                  <a:pt x="190" y="123"/>
                </a:lnTo>
                <a:lnTo>
                  <a:pt x="173" y="0"/>
                </a:lnTo>
                <a:lnTo>
                  <a:pt x="78" y="15"/>
                </a:lnTo>
                <a:lnTo>
                  <a:pt x="107" y="136"/>
                </a:lnTo>
                <a:lnTo>
                  <a:pt x="0" y="150"/>
                </a:lnTo>
                <a:lnTo>
                  <a:pt x="12" y="212"/>
                </a:lnTo>
                <a:close/>
              </a:path>
            </a:pathLst>
          </a:custGeom>
          <a:solidFill>
            <a:srgbClr val="2A10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31" name="Freeform 5923"/>
          <p:cNvSpPr/>
          <p:nvPr/>
        </p:nvSpPr>
        <p:spPr bwMode="auto">
          <a:xfrm>
            <a:off x="10606658" y="3681413"/>
            <a:ext cx="1071563" cy="1563688"/>
          </a:xfrm>
          <a:custGeom>
            <a:avLst/>
            <a:gdLst>
              <a:gd name="T0" fmla="*/ 199 w 207"/>
              <a:gd name="T1" fmla="*/ 148 h 302"/>
              <a:gd name="T2" fmla="*/ 124 w 207"/>
              <a:gd name="T3" fmla="*/ 136 h 302"/>
              <a:gd name="T4" fmla="*/ 86 w 207"/>
              <a:gd name="T5" fmla="*/ 302 h 302"/>
              <a:gd name="T6" fmla="*/ 45 w 207"/>
              <a:gd name="T7" fmla="*/ 300 h 302"/>
              <a:gd name="T8" fmla="*/ 70 w 207"/>
              <a:gd name="T9" fmla="*/ 127 h 302"/>
              <a:gd name="T10" fmla="*/ 0 w 207"/>
              <a:gd name="T11" fmla="*/ 117 h 302"/>
              <a:gd name="T12" fmla="*/ 0 w 207"/>
              <a:gd name="T13" fmla="*/ 83 h 302"/>
              <a:gd name="T14" fmla="*/ 21 w 207"/>
              <a:gd name="T15" fmla="*/ 77 h 302"/>
              <a:gd name="T16" fmla="*/ 76 w 207"/>
              <a:gd name="T17" fmla="*/ 85 h 302"/>
              <a:gd name="T18" fmla="*/ 87 w 207"/>
              <a:gd name="T19" fmla="*/ 0 h 302"/>
              <a:gd name="T20" fmla="*/ 154 w 207"/>
              <a:gd name="T21" fmla="*/ 11 h 302"/>
              <a:gd name="T22" fmla="*/ 134 w 207"/>
              <a:gd name="T23" fmla="*/ 95 h 302"/>
              <a:gd name="T24" fmla="*/ 207 w 207"/>
              <a:gd name="T25" fmla="*/ 105 h 302"/>
              <a:gd name="T26" fmla="*/ 199 w 207"/>
              <a:gd name="T27" fmla="*/ 148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7" h="302">
                <a:moveTo>
                  <a:pt x="199" y="148"/>
                </a:moveTo>
                <a:lnTo>
                  <a:pt x="124" y="136"/>
                </a:lnTo>
                <a:lnTo>
                  <a:pt x="86" y="302"/>
                </a:lnTo>
                <a:lnTo>
                  <a:pt x="45" y="300"/>
                </a:lnTo>
                <a:lnTo>
                  <a:pt x="70" y="127"/>
                </a:lnTo>
                <a:lnTo>
                  <a:pt x="0" y="117"/>
                </a:lnTo>
                <a:lnTo>
                  <a:pt x="0" y="83"/>
                </a:lnTo>
                <a:lnTo>
                  <a:pt x="21" y="77"/>
                </a:lnTo>
                <a:lnTo>
                  <a:pt x="76" y="85"/>
                </a:lnTo>
                <a:lnTo>
                  <a:pt x="87" y="0"/>
                </a:lnTo>
                <a:lnTo>
                  <a:pt x="154" y="11"/>
                </a:lnTo>
                <a:lnTo>
                  <a:pt x="134" y="95"/>
                </a:lnTo>
                <a:lnTo>
                  <a:pt x="207" y="105"/>
                </a:lnTo>
                <a:lnTo>
                  <a:pt x="199" y="148"/>
                </a:lnTo>
                <a:close/>
              </a:path>
            </a:pathLst>
          </a:custGeom>
          <a:solidFill>
            <a:srgbClr val="2A10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58" name="Freeform 5950"/>
          <p:cNvSpPr/>
          <p:nvPr/>
        </p:nvSpPr>
        <p:spPr bwMode="auto">
          <a:xfrm>
            <a:off x="2827512" y="5090944"/>
            <a:ext cx="740659" cy="308313"/>
          </a:xfrm>
          <a:custGeom>
            <a:avLst/>
            <a:gdLst>
              <a:gd name="T0" fmla="*/ 170 w 214"/>
              <a:gd name="T1" fmla="*/ 15 h 92"/>
              <a:gd name="T2" fmla="*/ 46 w 214"/>
              <a:gd name="T3" fmla="*/ 43 h 92"/>
              <a:gd name="T4" fmla="*/ 20 w 214"/>
              <a:gd name="T5" fmla="*/ 34 h 92"/>
              <a:gd name="T6" fmla="*/ 28 w 214"/>
              <a:gd name="T7" fmla="*/ 59 h 92"/>
              <a:gd name="T8" fmla="*/ 28 w 214"/>
              <a:gd name="T9" fmla="*/ 81 h 92"/>
              <a:gd name="T10" fmla="*/ 50 w 214"/>
              <a:gd name="T11" fmla="*/ 58 h 92"/>
              <a:gd name="T12" fmla="*/ 173 w 214"/>
              <a:gd name="T13" fmla="*/ 32 h 92"/>
              <a:gd name="T14" fmla="*/ 199 w 214"/>
              <a:gd name="T15" fmla="*/ 45 h 92"/>
              <a:gd name="T16" fmla="*/ 189 w 214"/>
              <a:gd name="T17" fmla="*/ 24 h 92"/>
              <a:gd name="T18" fmla="*/ 182 w 214"/>
              <a:gd name="T19" fmla="*/ 0 h 92"/>
              <a:gd name="T20" fmla="*/ 170 w 214"/>
              <a:gd name="T21" fmla="*/ 15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4" h="92">
                <a:moveTo>
                  <a:pt x="170" y="15"/>
                </a:moveTo>
                <a:cubicBezTo>
                  <a:pt x="46" y="43"/>
                  <a:pt x="46" y="43"/>
                  <a:pt x="46" y="43"/>
                </a:cubicBezTo>
                <a:cubicBezTo>
                  <a:pt x="46" y="43"/>
                  <a:pt x="39" y="26"/>
                  <a:pt x="20" y="34"/>
                </a:cubicBezTo>
                <a:cubicBezTo>
                  <a:pt x="0" y="41"/>
                  <a:pt x="11" y="66"/>
                  <a:pt x="28" y="59"/>
                </a:cubicBezTo>
                <a:cubicBezTo>
                  <a:pt x="28" y="59"/>
                  <a:pt x="11" y="71"/>
                  <a:pt x="28" y="81"/>
                </a:cubicBezTo>
                <a:cubicBezTo>
                  <a:pt x="45" y="92"/>
                  <a:pt x="53" y="67"/>
                  <a:pt x="50" y="58"/>
                </a:cubicBezTo>
                <a:cubicBezTo>
                  <a:pt x="173" y="32"/>
                  <a:pt x="173" y="32"/>
                  <a:pt x="173" y="32"/>
                </a:cubicBezTo>
                <a:cubicBezTo>
                  <a:pt x="173" y="32"/>
                  <a:pt x="183" y="51"/>
                  <a:pt x="199" y="45"/>
                </a:cubicBezTo>
                <a:cubicBezTo>
                  <a:pt x="214" y="40"/>
                  <a:pt x="204" y="22"/>
                  <a:pt x="189" y="24"/>
                </a:cubicBezTo>
                <a:cubicBezTo>
                  <a:pt x="189" y="24"/>
                  <a:pt x="206" y="0"/>
                  <a:pt x="182" y="0"/>
                </a:cubicBezTo>
                <a:cubicBezTo>
                  <a:pt x="158" y="0"/>
                  <a:pt x="170" y="15"/>
                  <a:pt x="170" y="15"/>
                </a:cubicBezTo>
                <a:close/>
              </a:path>
            </a:pathLst>
          </a:custGeom>
          <a:solidFill>
            <a:srgbClr val="FBE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979" name="图片 5978"/>
          <p:cNvPicPr>
            <a:picLocks noChangeAspect="1"/>
          </p:cNvPicPr>
          <p:nvPr/>
        </p:nvPicPr>
        <p:blipFill rotWithShape="1">
          <a:blip r:embed="rId2" cstate="email"/>
          <a:srcRect l="30117" t="32728" r="25634" b="24090"/>
          <a:stretch>
            <a:fillRect/>
          </a:stretch>
        </p:blipFill>
        <p:spPr>
          <a:xfrm>
            <a:off x="-304049" y="-176785"/>
            <a:ext cx="2096771" cy="1984181"/>
          </a:xfrm>
          <a:prstGeom prst="rect">
            <a:avLst/>
          </a:prstGeom>
        </p:spPr>
      </p:pic>
      <p:grpSp>
        <p:nvGrpSpPr>
          <p:cNvPr id="6021" name="组合 6020"/>
          <p:cNvGrpSpPr/>
          <p:nvPr/>
        </p:nvGrpSpPr>
        <p:grpSpPr>
          <a:xfrm>
            <a:off x="3199221" y="3341919"/>
            <a:ext cx="5612444" cy="1924076"/>
            <a:chOff x="-415860" y="7251922"/>
            <a:chExt cx="2822155" cy="967500"/>
          </a:xfrm>
        </p:grpSpPr>
        <p:pic>
          <p:nvPicPr>
            <p:cNvPr id="5918" name="图片 5917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-415860" y="7341922"/>
              <a:ext cx="979172" cy="877500"/>
            </a:xfrm>
            <a:prstGeom prst="rect">
              <a:avLst/>
            </a:prstGeom>
          </p:spPr>
        </p:pic>
        <p:pic>
          <p:nvPicPr>
            <p:cNvPr id="5919" name="图片 591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28113" y="7251922"/>
              <a:ext cx="1280813" cy="967500"/>
            </a:xfrm>
            <a:prstGeom prst="rect">
              <a:avLst/>
            </a:prstGeom>
          </p:spPr>
        </p:pic>
        <p:pic>
          <p:nvPicPr>
            <p:cNvPr id="5920" name="图片 5919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413201" y="7272172"/>
              <a:ext cx="993094" cy="927000"/>
            </a:xfrm>
            <a:prstGeom prst="rect">
              <a:avLst/>
            </a:prstGeom>
          </p:spPr>
        </p:pic>
      </p:grpSp>
      <p:pic>
        <p:nvPicPr>
          <p:cNvPr id="5921" name="图片 592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388687" y="4631138"/>
            <a:ext cx="631087" cy="702931"/>
          </a:xfrm>
          <a:prstGeom prst="rect">
            <a:avLst/>
          </a:prstGeom>
        </p:spPr>
      </p:pic>
      <p:sp>
        <p:nvSpPr>
          <p:cNvPr id="5959" name="Freeform 5951"/>
          <p:cNvSpPr>
            <a:spLocks noEditPoints="1"/>
          </p:cNvSpPr>
          <p:nvPr/>
        </p:nvSpPr>
        <p:spPr bwMode="auto">
          <a:xfrm>
            <a:off x="4743923" y="4959479"/>
            <a:ext cx="525463" cy="536078"/>
          </a:xfrm>
          <a:custGeom>
            <a:avLst/>
            <a:gdLst>
              <a:gd name="T0" fmla="*/ 69 w 101"/>
              <a:gd name="T1" fmla="*/ 84 h 107"/>
              <a:gd name="T2" fmla="*/ 94 w 101"/>
              <a:gd name="T3" fmla="*/ 60 h 107"/>
              <a:gd name="T4" fmla="*/ 60 w 101"/>
              <a:gd name="T5" fmla="*/ 8 h 107"/>
              <a:gd name="T6" fmla="*/ 60 w 101"/>
              <a:gd name="T7" fmla="*/ 8 h 107"/>
              <a:gd name="T8" fmla="*/ 4 w 101"/>
              <a:gd name="T9" fmla="*/ 33 h 107"/>
              <a:gd name="T10" fmla="*/ 11 w 101"/>
              <a:gd name="T11" fmla="*/ 67 h 107"/>
              <a:gd name="T12" fmla="*/ 6 w 101"/>
              <a:gd name="T13" fmla="*/ 84 h 107"/>
              <a:gd name="T14" fmla="*/ 11 w 101"/>
              <a:gd name="T15" fmla="*/ 93 h 107"/>
              <a:gd name="T16" fmla="*/ 11 w 101"/>
              <a:gd name="T17" fmla="*/ 93 h 107"/>
              <a:gd name="T18" fmla="*/ 21 w 101"/>
              <a:gd name="T19" fmla="*/ 89 h 107"/>
              <a:gd name="T20" fmla="*/ 24 w 101"/>
              <a:gd name="T21" fmla="*/ 78 h 107"/>
              <a:gd name="T22" fmla="*/ 30 w 101"/>
              <a:gd name="T23" fmla="*/ 82 h 107"/>
              <a:gd name="T24" fmla="*/ 27 w 101"/>
              <a:gd name="T25" fmla="*/ 91 h 107"/>
              <a:gd name="T26" fmla="*/ 33 w 101"/>
              <a:gd name="T27" fmla="*/ 99 h 107"/>
              <a:gd name="T28" fmla="*/ 42 w 101"/>
              <a:gd name="T29" fmla="*/ 95 h 107"/>
              <a:gd name="T30" fmla="*/ 45 w 101"/>
              <a:gd name="T31" fmla="*/ 86 h 107"/>
              <a:gd name="T32" fmla="*/ 52 w 101"/>
              <a:gd name="T33" fmla="*/ 87 h 107"/>
              <a:gd name="T34" fmla="*/ 49 w 101"/>
              <a:gd name="T35" fmla="*/ 97 h 107"/>
              <a:gd name="T36" fmla="*/ 55 w 101"/>
              <a:gd name="T37" fmla="*/ 106 h 107"/>
              <a:gd name="T38" fmla="*/ 64 w 101"/>
              <a:gd name="T39" fmla="*/ 102 h 107"/>
              <a:gd name="T40" fmla="*/ 69 w 101"/>
              <a:gd name="T41" fmla="*/ 84 h 107"/>
              <a:gd name="T42" fmla="*/ 58 w 101"/>
              <a:gd name="T43" fmla="*/ 36 h 107"/>
              <a:gd name="T44" fmla="*/ 80 w 101"/>
              <a:gd name="T45" fmla="*/ 42 h 107"/>
              <a:gd name="T46" fmla="*/ 78 w 101"/>
              <a:gd name="T47" fmla="*/ 65 h 107"/>
              <a:gd name="T48" fmla="*/ 55 w 101"/>
              <a:gd name="T49" fmla="*/ 59 h 107"/>
              <a:gd name="T50" fmla="*/ 58 w 101"/>
              <a:gd name="T51" fmla="*/ 36 h 107"/>
              <a:gd name="T52" fmla="*/ 47 w 101"/>
              <a:gd name="T53" fmla="*/ 64 h 107"/>
              <a:gd name="T54" fmla="*/ 42 w 101"/>
              <a:gd name="T55" fmla="*/ 68 h 107"/>
              <a:gd name="T56" fmla="*/ 39 w 101"/>
              <a:gd name="T57" fmla="*/ 67 h 107"/>
              <a:gd name="T58" fmla="*/ 37 w 101"/>
              <a:gd name="T59" fmla="*/ 61 h 107"/>
              <a:gd name="T60" fmla="*/ 40 w 101"/>
              <a:gd name="T61" fmla="*/ 59 h 107"/>
              <a:gd name="T62" fmla="*/ 46 w 101"/>
              <a:gd name="T63" fmla="*/ 61 h 107"/>
              <a:gd name="T64" fmla="*/ 47 w 101"/>
              <a:gd name="T65" fmla="*/ 64 h 107"/>
              <a:gd name="T66" fmla="*/ 37 w 101"/>
              <a:gd name="T67" fmla="*/ 54 h 107"/>
              <a:gd name="T68" fmla="*/ 15 w 101"/>
              <a:gd name="T69" fmla="*/ 46 h 107"/>
              <a:gd name="T70" fmla="*/ 25 w 101"/>
              <a:gd name="T71" fmla="*/ 25 h 107"/>
              <a:gd name="T72" fmla="*/ 47 w 101"/>
              <a:gd name="T73" fmla="*/ 33 h 107"/>
              <a:gd name="T74" fmla="*/ 37 w 101"/>
              <a:gd name="T75" fmla="*/ 5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1" h="107">
                <a:moveTo>
                  <a:pt x="69" y="84"/>
                </a:moveTo>
                <a:cubicBezTo>
                  <a:pt x="81" y="80"/>
                  <a:pt x="91" y="71"/>
                  <a:pt x="94" y="60"/>
                </a:cubicBezTo>
                <a:cubicBezTo>
                  <a:pt x="101" y="39"/>
                  <a:pt x="86" y="15"/>
                  <a:pt x="60" y="8"/>
                </a:cubicBezTo>
                <a:cubicBezTo>
                  <a:pt x="60" y="8"/>
                  <a:pt x="60" y="8"/>
                  <a:pt x="60" y="8"/>
                </a:cubicBezTo>
                <a:cubicBezTo>
                  <a:pt x="35" y="0"/>
                  <a:pt x="10" y="11"/>
                  <a:pt x="4" y="33"/>
                </a:cubicBezTo>
                <a:cubicBezTo>
                  <a:pt x="0" y="44"/>
                  <a:pt x="3" y="57"/>
                  <a:pt x="11" y="67"/>
                </a:cubicBezTo>
                <a:cubicBezTo>
                  <a:pt x="6" y="84"/>
                  <a:pt x="6" y="84"/>
                  <a:pt x="6" y="84"/>
                </a:cubicBezTo>
                <a:cubicBezTo>
                  <a:pt x="4" y="88"/>
                  <a:pt x="7" y="92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5" y="94"/>
                  <a:pt x="20" y="92"/>
                  <a:pt x="21" y="89"/>
                </a:cubicBezTo>
                <a:cubicBezTo>
                  <a:pt x="24" y="78"/>
                  <a:pt x="24" y="78"/>
                  <a:pt x="24" y="78"/>
                </a:cubicBezTo>
                <a:cubicBezTo>
                  <a:pt x="26" y="79"/>
                  <a:pt x="28" y="81"/>
                  <a:pt x="30" y="82"/>
                </a:cubicBezTo>
                <a:cubicBezTo>
                  <a:pt x="27" y="91"/>
                  <a:pt x="27" y="91"/>
                  <a:pt x="27" y="91"/>
                </a:cubicBezTo>
                <a:cubicBezTo>
                  <a:pt x="26" y="94"/>
                  <a:pt x="29" y="98"/>
                  <a:pt x="33" y="99"/>
                </a:cubicBezTo>
                <a:cubicBezTo>
                  <a:pt x="37" y="101"/>
                  <a:pt x="41" y="99"/>
                  <a:pt x="42" y="95"/>
                </a:cubicBezTo>
                <a:cubicBezTo>
                  <a:pt x="45" y="86"/>
                  <a:pt x="45" y="86"/>
                  <a:pt x="45" y="86"/>
                </a:cubicBezTo>
                <a:cubicBezTo>
                  <a:pt x="47" y="86"/>
                  <a:pt x="50" y="87"/>
                  <a:pt x="52" y="87"/>
                </a:cubicBezTo>
                <a:cubicBezTo>
                  <a:pt x="49" y="97"/>
                  <a:pt x="49" y="97"/>
                  <a:pt x="49" y="97"/>
                </a:cubicBezTo>
                <a:cubicBezTo>
                  <a:pt x="48" y="101"/>
                  <a:pt x="50" y="105"/>
                  <a:pt x="55" y="106"/>
                </a:cubicBezTo>
                <a:cubicBezTo>
                  <a:pt x="59" y="107"/>
                  <a:pt x="63" y="105"/>
                  <a:pt x="64" y="102"/>
                </a:cubicBezTo>
                <a:lnTo>
                  <a:pt x="69" y="84"/>
                </a:lnTo>
                <a:close/>
                <a:moveTo>
                  <a:pt x="58" y="36"/>
                </a:moveTo>
                <a:cubicBezTo>
                  <a:pt x="64" y="31"/>
                  <a:pt x="75" y="34"/>
                  <a:pt x="80" y="42"/>
                </a:cubicBezTo>
                <a:cubicBezTo>
                  <a:pt x="86" y="49"/>
                  <a:pt x="85" y="60"/>
                  <a:pt x="78" y="65"/>
                </a:cubicBezTo>
                <a:cubicBezTo>
                  <a:pt x="71" y="69"/>
                  <a:pt x="61" y="67"/>
                  <a:pt x="55" y="59"/>
                </a:cubicBezTo>
                <a:cubicBezTo>
                  <a:pt x="50" y="51"/>
                  <a:pt x="51" y="41"/>
                  <a:pt x="58" y="36"/>
                </a:cubicBezTo>
                <a:close/>
                <a:moveTo>
                  <a:pt x="47" y="64"/>
                </a:moveTo>
                <a:cubicBezTo>
                  <a:pt x="42" y="68"/>
                  <a:pt x="42" y="68"/>
                  <a:pt x="42" y="68"/>
                </a:cubicBezTo>
                <a:cubicBezTo>
                  <a:pt x="41" y="69"/>
                  <a:pt x="39" y="69"/>
                  <a:pt x="39" y="67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0"/>
                  <a:pt x="38" y="58"/>
                  <a:pt x="40" y="59"/>
                </a:cubicBezTo>
                <a:cubicBezTo>
                  <a:pt x="46" y="61"/>
                  <a:pt x="46" y="61"/>
                  <a:pt x="46" y="61"/>
                </a:cubicBezTo>
                <a:cubicBezTo>
                  <a:pt x="48" y="61"/>
                  <a:pt x="48" y="63"/>
                  <a:pt x="47" y="64"/>
                </a:cubicBezTo>
                <a:close/>
                <a:moveTo>
                  <a:pt x="37" y="54"/>
                </a:moveTo>
                <a:cubicBezTo>
                  <a:pt x="28" y="57"/>
                  <a:pt x="18" y="54"/>
                  <a:pt x="15" y="46"/>
                </a:cubicBezTo>
                <a:cubicBezTo>
                  <a:pt x="12" y="38"/>
                  <a:pt x="16" y="29"/>
                  <a:pt x="25" y="25"/>
                </a:cubicBezTo>
                <a:cubicBezTo>
                  <a:pt x="34" y="22"/>
                  <a:pt x="44" y="25"/>
                  <a:pt x="47" y="33"/>
                </a:cubicBezTo>
                <a:cubicBezTo>
                  <a:pt x="50" y="41"/>
                  <a:pt x="46" y="50"/>
                  <a:pt x="37" y="54"/>
                </a:cubicBezTo>
                <a:close/>
              </a:path>
            </a:pathLst>
          </a:custGeom>
          <a:solidFill>
            <a:srgbClr val="FBE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25" name="Freeform 6"/>
          <p:cNvSpPr>
            <a:spLocks noEditPoints="1"/>
          </p:cNvSpPr>
          <p:nvPr/>
        </p:nvSpPr>
        <p:spPr bwMode="auto">
          <a:xfrm>
            <a:off x="10393679" y="207597"/>
            <a:ext cx="862655" cy="962835"/>
          </a:xfrm>
          <a:custGeom>
            <a:avLst/>
            <a:gdLst>
              <a:gd name="T0" fmla="*/ 92 w 109"/>
              <a:gd name="T1" fmla="*/ 70 h 127"/>
              <a:gd name="T2" fmla="*/ 74 w 109"/>
              <a:gd name="T3" fmla="*/ 53 h 127"/>
              <a:gd name="T4" fmla="*/ 74 w 109"/>
              <a:gd name="T5" fmla="*/ 46 h 127"/>
              <a:gd name="T6" fmla="*/ 81 w 109"/>
              <a:gd name="T7" fmla="*/ 48 h 127"/>
              <a:gd name="T8" fmla="*/ 75 w 109"/>
              <a:gd name="T9" fmla="*/ 37 h 127"/>
              <a:gd name="T10" fmla="*/ 80 w 109"/>
              <a:gd name="T11" fmla="*/ 35 h 127"/>
              <a:gd name="T12" fmla="*/ 66 w 109"/>
              <a:gd name="T13" fmla="*/ 12 h 127"/>
              <a:gd name="T14" fmla="*/ 58 w 109"/>
              <a:gd name="T15" fmla="*/ 24 h 127"/>
              <a:gd name="T16" fmla="*/ 42 w 109"/>
              <a:gd name="T17" fmla="*/ 43 h 127"/>
              <a:gd name="T18" fmla="*/ 34 w 109"/>
              <a:gd name="T19" fmla="*/ 54 h 127"/>
              <a:gd name="T20" fmla="*/ 45 w 109"/>
              <a:gd name="T21" fmla="*/ 55 h 127"/>
              <a:gd name="T22" fmla="*/ 40 w 109"/>
              <a:gd name="T23" fmla="*/ 88 h 127"/>
              <a:gd name="T24" fmla="*/ 37 w 109"/>
              <a:gd name="T25" fmla="*/ 88 h 127"/>
              <a:gd name="T26" fmla="*/ 36 w 109"/>
              <a:gd name="T27" fmla="*/ 87 h 127"/>
              <a:gd name="T28" fmla="*/ 33 w 109"/>
              <a:gd name="T29" fmla="*/ 89 h 127"/>
              <a:gd name="T30" fmla="*/ 29 w 109"/>
              <a:gd name="T31" fmla="*/ 89 h 127"/>
              <a:gd name="T32" fmla="*/ 3 w 109"/>
              <a:gd name="T33" fmla="*/ 88 h 127"/>
              <a:gd name="T34" fmla="*/ 17 w 109"/>
              <a:gd name="T35" fmla="*/ 91 h 127"/>
              <a:gd name="T36" fmla="*/ 4 w 109"/>
              <a:gd name="T37" fmla="*/ 91 h 127"/>
              <a:gd name="T38" fmla="*/ 2 w 109"/>
              <a:gd name="T39" fmla="*/ 92 h 127"/>
              <a:gd name="T40" fmla="*/ 8 w 109"/>
              <a:gd name="T41" fmla="*/ 93 h 127"/>
              <a:gd name="T42" fmla="*/ 0 w 109"/>
              <a:gd name="T43" fmla="*/ 94 h 127"/>
              <a:gd name="T44" fmla="*/ 0 w 109"/>
              <a:gd name="T45" fmla="*/ 96 h 127"/>
              <a:gd name="T46" fmla="*/ 0 w 109"/>
              <a:gd name="T47" fmla="*/ 97 h 127"/>
              <a:gd name="T48" fmla="*/ 1 w 109"/>
              <a:gd name="T49" fmla="*/ 98 h 127"/>
              <a:gd name="T50" fmla="*/ 1 w 109"/>
              <a:gd name="T51" fmla="*/ 100 h 127"/>
              <a:gd name="T52" fmla="*/ 2 w 109"/>
              <a:gd name="T53" fmla="*/ 100 h 127"/>
              <a:gd name="T54" fmla="*/ 3 w 109"/>
              <a:gd name="T55" fmla="*/ 101 h 127"/>
              <a:gd name="T56" fmla="*/ 6 w 109"/>
              <a:gd name="T57" fmla="*/ 101 h 127"/>
              <a:gd name="T58" fmla="*/ 4 w 109"/>
              <a:gd name="T59" fmla="*/ 102 h 127"/>
              <a:gd name="T60" fmla="*/ 10 w 109"/>
              <a:gd name="T61" fmla="*/ 101 h 127"/>
              <a:gd name="T62" fmla="*/ 22 w 109"/>
              <a:gd name="T63" fmla="*/ 97 h 127"/>
              <a:gd name="T64" fmla="*/ 14 w 109"/>
              <a:gd name="T65" fmla="*/ 101 h 127"/>
              <a:gd name="T66" fmla="*/ 9 w 109"/>
              <a:gd name="T67" fmla="*/ 105 h 127"/>
              <a:gd name="T68" fmla="*/ 14 w 109"/>
              <a:gd name="T69" fmla="*/ 103 h 127"/>
              <a:gd name="T70" fmla="*/ 19 w 109"/>
              <a:gd name="T71" fmla="*/ 101 h 127"/>
              <a:gd name="T72" fmla="*/ 8 w 109"/>
              <a:gd name="T73" fmla="*/ 109 h 127"/>
              <a:gd name="T74" fmla="*/ 8 w 109"/>
              <a:gd name="T75" fmla="*/ 111 h 127"/>
              <a:gd name="T76" fmla="*/ 10 w 109"/>
              <a:gd name="T77" fmla="*/ 111 h 127"/>
              <a:gd name="T78" fmla="*/ 11 w 109"/>
              <a:gd name="T79" fmla="*/ 112 h 127"/>
              <a:gd name="T80" fmla="*/ 12 w 109"/>
              <a:gd name="T81" fmla="*/ 113 h 127"/>
              <a:gd name="T82" fmla="*/ 30 w 109"/>
              <a:gd name="T83" fmla="*/ 97 h 127"/>
              <a:gd name="T84" fmla="*/ 34 w 109"/>
              <a:gd name="T85" fmla="*/ 96 h 127"/>
              <a:gd name="T86" fmla="*/ 38 w 109"/>
              <a:gd name="T87" fmla="*/ 95 h 127"/>
              <a:gd name="T88" fmla="*/ 39 w 109"/>
              <a:gd name="T89" fmla="*/ 94 h 127"/>
              <a:gd name="T90" fmla="*/ 37 w 109"/>
              <a:gd name="T91" fmla="*/ 93 h 127"/>
              <a:gd name="T92" fmla="*/ 46 w 109"/>
              <a:gd name="T93" fmla="*/ 90 h 127"/>
              <a:gd name="T94" fmla="*/ 25 w 109"/>
              <a:gd name="T95" fmla="*/ 118 h 127"/>
              <a:gd name="T96" fmla="*/ 40 w 109"/>
              <a:gd name="T97" fmla="*/ 110 h 127"/>
              <a:gd name="T98" fmla="*/ 86 w 109"/>
              <a:gd name="T99" fmla="*/ 77 h 127"/>
              <a:gd name="T100" fmla="*/ 107 w 109"/>
              <a:gd name="T101" fmla="*/ 68 h 127"/>
              <a:gd name="T102" fmla="*/ 57 w 109"/>
              <a:gd name="T103" fmla="*/ 78 h 127"/>
              <a:gd name="T104" fmla="*/ 79 w 109"/>
              <a:gd name="T105" fmla="*/ 7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9" h="127">
                <a:moveTo>
                  <a:pt x="107" y="68"/>
                </a:moveTo>
                <a:cubicBezTo>
                  <a:pt x="105" y="67"/>
                  <a:pt x="94" y="72"/>
                  <a:pt x="94" y="72"/>
                </a:cubicBezTo>
                <a:cubicBezTo>
                  <a:pt x="94" y="72"/>
                  <a:pt x="94" y="70"/>
                  <a:pt x="92" y="71"/>
                </a:cubicBezTo>
                <a:cubicBezTo>
                  <a:pt x="90" y="70"/>
                  <a:pt x="90" y="70"/>
                  <a:pt x="90" y="70"/>
                </a:cubicBezTo>
                <a:cubicBezTo>
                  <a:pt x="92" y="70"/>
                  <a:pt x="92" y="70"/>
                  <a:pt x="92" y="70"/>
                </a:cubicBezTo>
                <a:cubicBezTo>
                  <a:pt x="92" y="70"/>
                  <a:pt x="79" y="69"/>
                  <a:pt x="73" y="65"/>
                </a:cubicBezTo>
                <a:cubicBezTo>
                  <a:pt x="67" y="62"/>
                  <a:pt x="63" y="57"/>
                  <a:pt x="63" y="57"/>
                </a:cubicBezTo>
                <a:cubicBezTo>
                  <a:pt x="63" y="57"/>
                  <a:pt x="61" y="54"/>
                  <a:pt x="65" y="53"/>
                </a:cubicBezTo>
                <a:cubicBezTo>
                  <a:pt x="69" y="53"/>
                  <a:pt x="70" y="55"/>
                  <a:pt x="70" y="55"/>
                </a:cubicBezTo>
                <a:cubicBezTo>
                  <a:pt x="70" y="55"/>
                  <a:pt x="74" y="54"/>
                  <a:pt x="74" y="53"/>
                </a:cubicBezTo>
                <a:cubicBezTo>
                  <a:pt x="74" y="52"/>
                  <a:pt x="73" y="50"/>
                  <a:pt x="73" y="50"/>
                </a:cubicBezTo>
                <a:cubicBezTo>
                  <a:pt x="73" y="50"/>
                  <a:pt x="74" y="51"/>
                  <a:pt x="74" y="49"/>
                </a:cubicBezTo>
                <a:cubicBezTo>
                  <a:pt x="75" y="47"/>
                  <a:pt x="73" y="48"/>
                  <a:pt x="73" y="48"/>
                </a:cubicBezTo>
                <a:cubicBezTo>
                  <a:pt x="73" y="48"/>
                  <a:pt x="72" y="46"/>
                  <a:pt x="73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5"/>
                  <a:pt x="74" y="45"/>
                  <a:pt x="74" y="45"/>
                </a:cubicBezTo>
                <a:cubicBezTo>
                  <a:pt x="75" y="45"/>
                  <a:pt x="75" y="45"/>
                  <a:pt x="75" y="45"/>
                </a:cubicBezTo>
                <a:cubicBezTo>
                  <a:pt x="75" y="44"/>
                  <a:pt x="75" y="44"/>
                  <a:pt x="75" y="44"/>
                </a:cubicBezTo>
                <a:cubicBezTo>
                  <a:pt x="75" y="44"/>
                  <a:pt x="78" y="43"/>
                  <a:pt x="79" y="45"/>
                </a:cubicBezTo>
                <a:cubicBezTo>
                  <a:pt x="80" y="46"/>
                  <a:pt x="80" y="48"/>
                  <a:pt x="81" y="48"/>
                </a:cubicBezTo>
                <a:cubicBezTo>
                  <a:pt x="82" y="49"/>
                  <a:pt x="85" y="45"/>
                  <a:pt x="82" y="41"/>
                </a:cubicBezTo>
                <a:cubicBezTo>
                  <a:pt x="82" y="41"/>
                  <a:pt x="81" y="40"/>
                  <a:pt x="80" y="40"/>
                </a:cubicBezTo>
                <a:cubicBezTo>
                  <a:pt x="80" y="40"/>
                  <a:pt x="81" y="39"/>
                  <a:pt x="80" y="39"/>
                </a:cubicBezTo>
                <a:cubicBezTo>
                  <a:pt x="79" y="39"/>
                  <a:pt x="79" y="39"/>
                  <a:pt x="79" y="39"/>
                </a:cubicBezTo>
                <a:cubicBezTo>
                  <a:pt x="79" y="39"/>
                  <a:pt x="75" y="38"/>
                  <a:pt x="75" y="37"/>
                </a:cubicBezTo>
                <a:cubicBezTo>
                  <a:pt x="75" y="36"/>
                  <a:pt x="76" y="37"/>
                  <a:pt x="76" y="36"/>
                </a:cubicBezTo>
                <a:cubicBezTo>
                  <a:pt x="76" y="35"/>
                  <a:pt x="74" y="34"/>
                  <a:pt x="74" y="34"/>
                </a:cubicBezTo>
                <a:cubicBezTo>
                  <a:pt x="74" y="34"/>
                  <a:pt x="79" y="35"/>
                  <a:pt x="78" y="36"/>
                </a:cubicBezTo>
                <a:cubicBezTo>
                  <a:pt x="78" y="36"/>
                  <a:pt x="80" y="36"/>
                  <a:pt x="78" y="34"/>
                </a:cubicBezTo>
                <a:cubicBezTo>
                  <a:pt x="78" y="34"/>
                  <a:pt x="79" y="34"/>
                  <a:pt x="80" y="35"/>
                </a:cubicBezTo>
                <a:cubicBezTo>
                  <a:pt x="80" y="35"/>
                  <a:pt x="80" y="33"/>
                  <a:pt x="77" y="31"/>
                </a:cubicBezTo>
                <a:cubicBezTo>
                  <a:pt x="77" y="31"/>
                  <a:pt x="84" y="30"/>
                  <a:pt x="87" y="31"/>
                </a:cubicBezTo>
                <a:cubicBezTo>
                  <a:pt x="91" y="31"/>
                  <a:pt x="91" y="30"/>
                  <a:pt x="91" y="30"/>
                </a:cubicBezTo>
                <a:cubicBezTo>
                  <a:pt x="91" y="30"/>
                  <a:pt x="93" y="27"/>
                  <a:pt x="74" y="28"/>
                </a:cubicBezTo>
                <a:cubicBezTo>
                  <a:pt x="74" y="28"/>
                  <a:pt x="68" y="14"/>
                  <a:pt x="66" y="12"/>
                </a:cubicBezTo>
                <a:cubicBezTo>
                  <a:pt x="63" y="10"/>
                  <a:pt x="54" y="6"/>
                  <a:pt x="53" y="0"/>
                </a:cubicBezTo>
                <a:cubicBezTo>
                  <a:pt x="53" y="0"/>
                  <a:pt x="51" y="11"/>
                  <a:pt x="60" y="17"/>
                </a:cubicBezTo>
                <a:cubicBezTo>
                  <a:pt x="60" y="17"/>
                  <a:pt x="59" y="16"/>
                  <a:pt x="59" y="17"/>
                </a:cubicBezTo>
                <a:cubicBezTo>
                  <a:pt x="59" y="18"/>
                  <a:pt x="60" y="18"/>
                  <a:pt x="60" y="18"/>
                </a:cubicBezTo>
                <a:cubicBezTo>
                  <a:pt x="60" y="18"/>
                  <a:pt x="59" y="24"/>
                  <a:pt x="58" y="24"/>
                </a:cubicBezTo>
                <a:cubicBezTo>
                  <a:pt x="56" y="25"/>
                  <a:pt x="56" y="30"/>
                  <a:pt x="56" y="32"/>
                </a:cubicBezTo>
                <a:cubicBezTo>
                  <a:pt x="56" y="32"/>
                  <a:pt x="46" y="35"/>
                  <a:pt x="44" y="39"/>
                </a:cubicBezTo>
                <a:cubicBezTo>
                  <a:pt x="42" y="42"/>
                  <a:pt x="56" y="37"/>
                  <a:pt x="56" y="37"/>
                </a:cubicBezTo>
                <a:cubicBezTo>
                  <a:pt x="56" y="37"/>
                  <a:pt x="57" y="41"/>
                  <a:pt x="54" y="41"/>
                </a:cubicBezTo>
                <a:cubicBezTo>
                  <a:pt x="52" y="42"/>
                  <a:pt x="46" y="39"/>
                  <a:pt x="42" y="43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3"/>
                  <a:pt x="34" y="49"/>
                  <a:pt x="40" y="51"/>
                </a:cubicBezTo>
                <a:cubicBezTo>
                  <a:pt x="40" y="51"/>
                  <a:pt x="36" y="49"/>
                  <a:pt x="41" y="47"/>
                </a:cubicBezTo>
                <a:cubicBezTo>
                  <a:pt x="41" y="47"/>
                  <a:pt x="41" y="48"/>
                  <a:pt x="42" y="51"/>
                </a:cubicBezTo>
                <a:cubicBezTo>
                  <a:pt x="43" y="54"/>
                  <a:pt x="35" y="57"/>
                  <a:pt x="34" y="54"/>
                </a:cubicBezTo>
                <a:cubicBezTo>
                  <a:pt x="33" y="52"/>
                  <a:pt x="34" y="51"/>
                  <a:pt x="34" y="51"/>
                </a:cubicBezTo>
                <a:cubicBezTo>
                  <a:pt x="33" y="51"/>
                  <a:pt x="30" y="52"/>
                  <a:pt x="32" y="55"/>
                </a:cubicBezTo>
                <a:cubicBezTo>
                  <a:pt x="34" y="60"/>
                  <a:pt x="38" y="58"/>
                  <a:pt x="38" y="58"/>
                </a:cubicBezTo>
                <a:cubicBezTo>
                  <a:pt x="38" y="58"/>
                  <a:pt x="39" y="60"/>
                  <a:pt x="37" y="60"/>
                </a:cubicBezTo>
                <a:cubicBezTo>
                  <a:pt x="37" y="60"/>
                  <a:pt x="43" y="59"/>
                  <a:pt x="45" y="55"/>
                </a:cubicBezTo>
                <a:cubicBezTo>
                  <a:pt x="45" y="57"/>
                  <a:pt x="45" y="57"/>
                  <a:pt x="45" y="57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56"/>
                  <a:pt x="39" y="64"/>
                  <a:pt x="42" y="73"/>
                </a:cubicBezTo>
                <a:cubicBezTo>
                  <a:pt x="42" y="73"/>
                  <a:pt x="38" y="74"/>
                  <a:pt x="40" y="76"/>
                </a:cubicBezTo>
                <a:cubicBezTo>
                  <a:pt x="40" y="76"/>
                  <a:pt x="32" y="87"/>
                  <a:pt x="40" y="88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8"/>
                  <a:pt x="37" y="88"/>
                </a:cubicBezTo>
                <a:cubicBezTo>
                  <a:pt x="37" y="88"/>
                  <a:pt x="37" y="88"/>
                  <a:pt x="36" y="88"/>
                </a:cubicBezTo>
                <a:cubicBezTo>
                  <a:pt x="36" y="88"/>
                  <a:pt x="36" y="88"/>
                  <a:pt x="36" y="88"/>
                </a:cubicBezTo>
                <a:cubicBezTo>
                  <a:pt x="35" y="89"/>
                  <a:pt x="35" y="89"/>
                  <a:pt x="35" y="89"/>
                </a:cubicBezTo>
                <a:cubicBezTo>
                  <a:pt x="36" y="88"/>
                  <a:pt x="36" y="88"/>
                  <a:pt x="36" y="88"/>
                </a:cubicBezTo>
                <a:cubicBezTo>
                  <a:pt x="36" y="88"/>
                  <a:pt x="36" y="87"/>
                  <a:pt x="36" y="87"/>
                </a:cubicBezTo>
                <a:cubicBezTo>
                  <a:pt x="36" y="87"/>
                  <a:pt x="36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88"/>
                  <a:pt x="33" y="88"/>
                  <a:pt x="33" y="88"/>
                </a:cubicBezTo>
                <a:cubicBezTo>
                  <a:pt x="32" y="88"/>
                  <a:pt x="32" y="88"/>
                  <a:pt x="31" y="88"/>
                </a:cubicBezTo>
                <a:cubicBezTo>
                  <a:pt x="31" y="88"/>
                  <a:pt x="31" y="88"/>
                  <a:pt x="30" y="89"/>
                </a:cubicBezTo>
                <a:cubicBezTo>
                  <a:pt x="30" y="89"/>
                  <a:pt x="30" y="89"/>
                  <a:pt x="30" y="89"/>
                </a:cubicBezTo>
                <a:cubicBezTo>
                  <a:pt x="30" y="89"/>
                  <a:pt x="29" y="89"/>
                  <a:pt x="29" y="89"/>
                </a:cubicBezTo>
                <a:cubicBezTo>
                  <a:pt x="29" y="89"/>
                  <a:pt x="29" y="89"/>
                  <a:pt x="28" y="89"/>
                </a:cubicBezTo>
                <a:cubicBezTo>
                  <a:pt x="28" y="90"/>
                  <a:pt x="28" y="90"/>
                  <a:pt x="28" y="91"/>
                </a:cubicBezTo>
                <a:cubicBezTo>
                  <a:pt x="4" y="87"/>
                  <a:pt x="4" y="87"/>
                  <a:pt x="4" y="87"/>
                </a:cubicBezTo>
                <a:cubicBezTo>
                  <a:pt x="3" y="87"/>
                  <a:pt x="3" y="88"/>
                  <a:pt x="3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10" y="89"/>
                  <a:pt x="10" y="89"/>
                  <a:pt x="10" y="89"/>
                </a:cubicBezTo>
                <a:cubicBezTo>
                  <a:pt x="2" y="88"/>
                  <a:pt x="2" y="88"/>
                  <a:pt x="2" y="88"/>
                </a:cubicBezTo>
                <a:cubicBezTo>
                  <a:pt x="2" y="88"/>
                  <a:pt x="2" y="88"/>
                  <a:pt x="2" y="89"/>
                </a:cubicBezTo>
                <a:cubicBezTo>
                  <a:pt x="2" y="89"/>
                  <a:pt x="2" y="89"/>
                  <a:pt x="2" y="89"/>
                </a:cubicBezTo>
                <a:cubicBezTo>
                  <a:pt x="17" y="91"/>
                  <a:pt x="17" y="91"/>
                  <a:pt x="17" y="91"/>
                </a:cubicBezTo>
                <a:cubicBezTo>
                  <a:pt x="2" y="90"/>
                  <a:pt x="2" y="90"/>
                  <a:pt x="2" y="90"/>
                </a:cubicBezTo>
                <a:cubicBezTo>
                  <a:pt x="2" y="90"/>
                  <a:pt x="1" y="90"/>
                  <a:pt x="1" y="90"/>
                </a:cubicBezTo>
                <a:cubicBezTo>
                  <a:pt x="1" y="90"/>
                  <a:pt x="2" y="91"/>
                  <a:pt x="2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8" y="92"/>
                  <a:pt x="8" y="92"/>
                  <a:pt x="8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1" y="92"/>
                  <a:pt x="1" y="92"/>
                  <a:pt x="1" y="92"/>
                </a:cubicBezTo>
                <a:cubicBezTo>
                  <a:pt x="1" y="92"/>
                  <a:pt x="1" y="92"/>
                  <a:pt x="1" y="93"/>
                </a:cubicBezTo>
                <a:cubicBezTo>
                  <a:pt x="1" y="93"/>
                  <a:pt x="1" y="93"/>
                  <a:pt x="1" y="93"/>
                </a:cubicBezTo>
                <a:cubicBezTo>
                  <a:pt x="1" y="93"/>
                  <a:pt x="1" y="93"/>
                  <a:pt x="1" y="93"/>
                </a:cubicBezTo>
                <a:cubicBezTo>
                  <a:pt x="8" y="93"/>
                  <a:pt x="8" y="93"/>
                  <a:pt x="8" y="93"/>
                </a:cubicBezTo>
                <a:cubicBezTo>
                  <a:pt x="2" y="94"/>
                  <a:pt x="2" y="94"/>
                  <a:pt x="2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0" y="94"/>
                  <a:pt x="0" y="94"/>
                </a:cubicBezTo>
                <a:cubicBezTo>
                  <a:pt x="0" y="95"/>
                  <a:pt x="1" y="95"/>
                  <a:pt x="1" y="95"/>
                </a:cubicBezTo>
                <a:cubicBezTo>
                  <a:pt x="1" y="95"/>
                  <a:pt x="1" y="95"/>
                  <a:pt x="1" y="95"/>
                </a:cubicBezTo>
                <a:cubicBezTo>
                  <a:pt x="6" y="94"/>
                  <a:pt x="6" y="94"/>
                  <a:pt x="6" y="94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95"/>
                  <a:pt x="0" y="95"/>
                  <a:pt x="0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13" y="95"/>
                  <a:pt x="13" y="95"/>
                  <a:pt x="13" y="95"/>
                </a:cubicBezTo>
                <a:cubicBezTo>
                  <a:pt x="1" y="97"/>
                  <a:pt x="1" y="97"/>
                  <a:pt x="1" y="97"/>
                </a:cubicBezTo>
                <a:cubicBezTo>
                  <a:pt x="1" y="97"/>
                  <a:pt x="0" y="97"/>
                  <a:pt x="0" y="97"/>
                </a:cubicBezTo>
                <a:cubicBezTo>
                  <a:pt x="0" y="97"/>
                  <a:pt x="1" y="97"/>
                  <a:pt x="1" y="97"/>
                </a:cubicBezTo>
                <a:cubicBezTo>
                  <a:pt x="1" y="97"/>
                  <a:pt x="1" y="97"/>
                  <a:pt x="1" y="97"/>
                </a:cubicBezTo>
                <a:cubicBezTo>
                  <a:pt x="9" y="96"/>
                  <a:pt x="9" y="96"/>
                  <a:pt x="9" y="96"/>
                </a:cubicBezTo>
                <a:cubicBezTo>
                  <a:pt x="1" y="98"/>
                  <a:pt x="1" y="98"/>
                  <a:pt x="1" y="98"/>
                </a:cubicBezTo>
                <a:cubicBezTo>
                  <a:pt x="1" y="98"/>
                  <a:pt x="1" y="98"/>
                  <a:pt x="1" y="98"/>
                </a:cubicBezTo>
                <a:cubicBezTo>
                  <a:pt x="1" y="98"/>
                  <a:pt x="1" y="99"/>
                  <a:pt x="2" y="99"/>
                </a:cubicBezTo>
                <a:cubicBezTo>
                  <a:pt x="2" y="99"/>
                  <a:pt x="2" y="99"/>
                  <a:pt x="2" y="99"/>
                </a:cubicBezTo>
                <a:cubicBezTo>
                  <a:pt x="13" y="96"/>
                  <a:pt x="13" y="96"/>
                  <a:pt x="13" y="96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1" y="99"/>
                  <a:pt x="1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18" y="96"/>
                  <a:pt x="18" y="96"/>
                  <a:pt x="18" y="96"/>
                </a:cubicBezTo>
                <a:cubicBezTo>
                  <a:pt x="14" y="97"/>
                  <a:pt x="14" y="97"/>
                  <a:pt x="14" y="97"/>
                </a:cubicBezTo>
                <a:cubicBezTo>
                  <a:pt x="2" y="100"/>
                  <a:pt x="2" y="100"/>
                  <a:pt x="2" y="100"/>
                </a:cubicBezTo>
                <a:cubicBezTo>
                  <a:pt x="2" y="100"/>
                  <a:pt x="1" y="100"/>
                  <a:pt x="1" y="100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3" y="100"/>
                  <a:pt x="3" y="100"/>
                  <a:pt x="3" y="100"/>
                </a:cubicBezTo>
                <a:cubicBezTo>
                  <a:pt x="3" y="100"/>
                  <a:pt x="3" y="101"/>
                  <a:pt x="3" y="101"/>
                </a:cubicBezTo>
                <a:cubicBezTo>
                  <a:pt x="3" y="101"/>
                  <a:pt x="3" y="101"/>
                  <a:pt x="4" y="101"/>
                </a:cubicBezTo>
                <a:cubicBezTo>
                  <a:pt x="4" y="101"/>
                  <a:pt x="4" y="101"/>
                  <a:pt x="4" y="101"/>
                </a:cubicBezTo>
                <a:cubicBezTo>
                  <a:pt x="6" y="100"/>
                  <a:pt x="6" y="100"/>
                  <a:pt x="6" y="100"/>
                </a:cubicBezTo>
                <a:cubicBezTo>
                  <a:pt x="6" y="100"/>
                  <a:pt x="6" y="101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4" y="102"/>
                  <a:pt x="4" y="102"/>
                  <a:pt x="4" y="102"/>
                </a:cubicBezTo>
                <a:cubicBezTo>
                  <a:pt x="2" y="103"/>
                  <a:pt x="2" y="103"/>
                  <a:pt x="2" y="103"/>
                </a:cubicBezTo>
                <a:cubicBezTo>
                  <a:pt x="2" y="103"/>
                  <a:pt x="1" y="103"/>
                  <a:pt x="1" y="103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04"/>
                  <a:pt x="2" y="104"/>
                  <a:pt x="2" y="104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3" y="104"/>
                  <a:pt x="3" y="104"/>
                  <a:pt x="3" y="104"/>
                </a:cubicBezTo>
                <a:cubicBezTo>
                  <a:pt x="3" y="104"/>
                  <a:pt x="3" y="104"/>
                  <a:pt x="3" y="104"/>
                </a:cubicBezTo>
                <a:cubicBezTo>
                  <a:pt x="3" y="104"/>
                  <a:pt x="3" y="104"/>
                  <a:pt x="4" y="104"/>
                </a:cubicBezTo>
                <a:cubicBezTo>
                  <a:pt x="4" y="104"/>
                  <a:pt x="4" y="104"/>
                  <a:pt x="4" y="104"/>
                </a:cubicBezTo>
                <a:cubicBezTo>
                  <a:pt x="22" y="97"/>
                  <a:pt x="22" y="97"/>
                  <a:pt x="22" y="97"/>
                </a:cubicBezTo>
                <a:cubicBezTo>
                  <a:pt x="3" y="105"/>
                  <a:pt x="3" y="105"/>
                  <a:pt x="3" y="105"/>
                </a:cubicBezTo>
                <a:cubicBezTo>
                  <a:pt x="3" y="105"/>
                  <a:pt x="3" y="105"/>
                  <a:pt x="3" y="105"/>
                </a:cubicBezTo>
                <a:cubicBezTo>
                  <a:pt x="3" y="106"/>
                  <a:pt x="3" y="106"/>
                  <a:pt x="4" y="106"/>
                </a:cubicBezTo>
                <a:cubicBezTo>
                  <a:pt x="4" y="106"/>
                  <a:pt x="4" y="106"/>
                  <a:pt x="4" y="106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4" y="106"/>
                  <a:pt x="4" y="106"/>
                  <a:pt x="4" y="106"/>
                </a:cubicBezTo>
                <a:cubicBezTo>
                  <a:pt x="4" y="107"/>
                  <a:pt x="4" y="107"/>
                  <a:pt x="4" y="107"/>
                </a:cubicBezTo>
                <a:cubicBezTo>
                  <a:pt x="4" y="107"/>
                  <a:pt x="4" y="107"/>
                  <a:pt x="4" y="107"/>
                </a:cubicBezTo>
                <a:cubicBezTo>
                  <a:pt x="4" y="107"/>
                  <a:pt x="4" y="107"/>
                  <a:pt x="4" y="107"/>
                </a:cubicBezTo>
                <a:cubicBezTo>
                  <a:pt x="9" y="105"/>
                  <a:pt x="9" y="105"/>
                  <a:pt x="9" y="105"/>
                </a:cubicBezTo>
                <a:cubicBezTo>
                  <a:pt x="6" y="106"/>
                  <a:pt x="6" y="106"/>
                  <a:pt x="6" y="106"/>
                </a:cubicBezTo>
                <a:cubicBezTo>
                  <a:pt x="6" y="107"/>
                  <a:pt x="6" y="107"/>
                  <a:pt x="6" y="107"/>
                </a:cubicBezTo>
                <a:cubicBezTo>
                  <a:pt x="6" y="107"/>
                  <a:pt x="6" y="107"/>
                  <a:pt x="6" y="107"/>
                </a:cubicBezTo>
                <a:cubicBezTo>
                  <a:pt x="6" y="107"/>
                  <a:pt x="6" y="107"/>
                  <a:pt x="6" y="107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5" y="108"/>
                  <a:pt x="5" y="108"/>
                  <a:pt x="5" y="108"/>
                </a:cubicBezTo>
                <a:cubicBezTo>
                  <a:pt x="5" y="109"/>
                  <a:pt x="5" y="109"/>
                  <a:pt x="5" y="109"/>
                </a:cubicBezTo>
                <a:cubicBezTo>
                  <a:pt x="5" y="109"/>
                  <a:pt x="5" y="109"/>
                  <a:pt x="5" y="109"/>
                </a:cubicBezTo>
                <a:cubicBezTo>
                  <a:pt x="5" y="109"/>
                  <a:pt x="5" y="109"/>
                  <a:pt x="5" y="109"/>
                </a:cubicBezTo>
                <a:cubicBezTo>
                  <a:pt x="19" y="101"/>
                  <a:pt x="19" y="101"/>
                  <a:pt x="19" y="101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7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10"/>
                  <a:pt x="9" y="110"/>
                  <a:pt x="9" y="110"/>
                </a:cubicBezTo>
                <a:cubicBezTo>
                  <a:pt x="9" y="110"/>
                  <a:pt x="9" y="110"/>
                  <a:pt x="9" y="110"/>
                </a:cubicBezTo>
                <a:cubicBezTo>
                  <a:pt x="20" y="102"/>
                  <a:pt x="20" y="102"/>
                  <a:pt x="20" y="102"/>
                </a:cubicBezTo>
                <a:cubicBezTo>
                  <a:pt x="8" y="111"/>
                  <a:pt x="8" y="111"/>
                  <a:pt x="8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8" y="111"/>
                  <a:pt x="9" y="111"/>
                  <a:pt x="9" y="111"/>
                </a:cubicBezTo>
                <a:cubicBezTo>
                  <a:pt x="9" y="111"/>
                  <a:pt x="9" y="111"/>
                  <a:pt x="9" y="111"/>
                </a:cubicBezTo>
                <a:cubicBezTo>
                  <a:pt x="10" y="110"/>
                  <a:pt x="10" y="110"/>
                  <a:pt x="10" y="110"/>
                </a:cubicBezTo>
                <a:cubicBezTo>
                  <a:pt x="10" y="110"/>
                  <a:pt x="10" y="111"/>
                  <a:pt x="10" y="111"/>
                </a:cubicBezTo>
                <a:cubicBezTo>
                  <a:pt x="10" y="111"/>
                  <a:pt x="10" y="111"/>
                  <a:pt x="11" y="111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22" y="102"/>
                  <a:pt x="22" y="102"/>
                  <a:pt x="22" y="102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11" y="111"/>
                  <a:pt x="11" y="112"/>
                  <a:pt x="11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11" y="112"/>
                  <a:pt x="11" y="112"/>
                  <a:pt x="12" y="113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30" y="96"/>
                  <a:pt x="30" y="96"/>
                  <a:pt x="30" y="96"/>
                </a:cubicBezTo>
                <a:cubicBezTo>
                  <a:pt x="30" y="97"/>
                  <a:pt x="30" y="97"/>
                  <a:pt x="30" y="97"/>
                </a:cubicBezTo>
                <a:cubicBezTo>
                  <a:pt x="31" y="97"/>
                  <a:pt x="31" y="97"/>
                  <a:pt x="31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3" y="97"/>
                  <a:pt x="33" y="96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7"/>
                  <a:pt x="33" y="97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5" y="96"/>
                  <a:pt x="35" y="96"/>
                </a:cubicBezTo>
                <a:cubicBezTo>
                  <a:pt x="35" y="96"/>
                  <a:pt x="35" y="95"/>
                  <a:pt x="35" y="94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9" y="95"/>
                  <a:pt x="39" y="95"/>
                </a:cubicBezTo>
                <a:cubicBezTo>
                  <a:pt x="39" y="94"/>
                  <a:pt x="39" y="94"/>
                  <a:pt x="38" y="94"/>
                </a:cubicBezTo>
                <a:cubicBezTo>
                  <a:pt x="38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3"/>
                </a:cubicBezTo>
                <a:cubicBezTo>
                  <a:pt x="39" y="93"/>
                  <a:pt x="39" y="93"/>
                  <a:pt x="39" y="93"/>
                </a:cubicBezTo>
                <a:cubicBezTo>
                  <a:pt x="37" y="93"/>
                  <a:pt x="37" y="93"/>
                  <a:pt x="37" y="93"/>
                </a:cubicBezTo>
                <a:cubicBezTo>
                  <a:pt x="39" y="93"/>
                  <a:pt x="39" y="93"/>
                  <a:pt x="39" y="93"/>
                </a:cubicBezTo>
                <a:cubicBezTo>
                  <a:pt x="39" y="93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3" y="98"/>
                  <a:pt x="34" y="102"/>
                </a:cubicBezTo>
                <a:cubicBezTo>
                  <a:pt x="26" y="106"/>
                  <a:pt x="19" y="113"/>
                  <a:pt x="19" y="113"/>
                </a:cubicBezTo>
                <a:cubicBezTo>
                  <a:pt x="21" y="113"/>
                  <a:pt x="21" y="113"/>
                  <a:pt x="21" y="113"/>
                </a:cubicBezTo>
                <a:cubicBezTo>
                  <a:pt x="21" y="113"/>
                  <a:pt x="15" y="122"/>
                  <a:pt x="23" y="127"/>
                </a:cubicBezTo>
                <a:cubicBezTo>
                  <a:pt x="23" y="127"/>
                  <a:pt x="18" y="120"/>
                  <a:pt x="25" y="118"/>
                </a:cubicBezTo>
                <a:cubicBezTo>
                  <a:pt x="26" y="120"/>
                  <a:pt x="26" y="120"/>
                  <a:pt x="26" y="120"/>
                </a:cubicBezTo>
                <a:cubicBezTo>
                  <a:pt x="26" y="120"/>
                  <a:pt x="28" y="117"/>
                  <a:pt x="30" y="118"/>
                </a:cubicBezTo>
                <a:cubicBezTo>
                  <a:pt x="32" y="118"/>
                  <a:pt x="34" y="116"/>
                  <a:pt x="34" y="116"/>
                </a:cubicBezTo>
                <a:cubicBezTo>
                  <a:pt x="34" y="117"/>
                  <a:pt x="34" y="117"/>
                  <a:pt x="34" y="117"/>
                </a:cubicBezTo>
                <a:cubicBezTo>
                  <a:pt x="34" y="117"/>
                  <a:pt x="38" y="117"/>
                  <a:pt x="40" y="110"/>
                </a:cubicBezTo>
                <a:cubicBezTo>
                  <a:pt x="40" y="110"/>
                  <a:pt x="41" y="113"/>
                  <a:pt x="39" y="115"/>
                </a:cubicBezTo>
                <a:cubicBezTo>
                  <a:pt x="39" y="115"/>
                  <a:pt x="51" y="115"/>
                  <a:pt x="56" y="111"/>
                </a:cubicBezTo>
                <a:cubicBezTo>
                  <a:pt x="61" y="108"/>
                  <a:pt x="83" y="91"/>
                  <a:pt x="76" y="86"/>
                </a:cubicBezTo>
                <a:cubicBezTo>
                  <a:pt x="76" y="86"/>
                  <a:pt x="80" y="83"/>
                  <a:pt x="73" y="81"/>
                </a:cubicBezTo>
                <a:cubicBezTo>
                  <a:pt x="86" y="77"/>
                  <a:pt x="86" y="77"/>
                  <a:pt x="86" y="77"/>
                </a:cubicBezTo>
                <a:cubicBezTo>
                  <a:pt x="86" y="77"/>
                  <a:pt x="87" y="80"/>
                  <a:pt x="89" y="78"/>
                </a:cubicBezTo>
                <a:cubicBezTo>
                  <a:pt x="89" y="78"/>
                  <a:pt x="91" y="79"/>
                  <a:pt x="92" y="77"/>
                </a:cubicBezTo>
                <a:cubicBezTo>
                  <a:pt x="92" y="77"/>
                  <a:pt x="94" y="78"/>
                  <a:pt x="94" y="75"/>
                </a:cubicBezTo>
                <a:cubicBezTo>
                  <a:pt x="107" y="71"/>
                  <a:pt x="107" y="71"/>
                  <a:pt x="107" y="71"/>
                </a:cubicBezTo>
                <a:cubicBezTo>
                  <a:pt x="107" y="71"/>
                  <a:pt x="109" y="69"/>
                  <a:pt x="107" y="68"/>
                </a:cubicBezTo>
                <a:close/>
                <a:moveTo>
                  <a:pt x="36" y="90"/>
                </a:moveTo>
                <a:cubicBezTo>
                  <a:pt x="36" y="90"/>
                  <a:pt x="36" y="90"/>
                  <a:pt x="36" y="90"/>
                </a:cubicBezTo>
                <a:cubicBezTo>
                  <a:pt x="36" y="90"/>
                  <a:pt x="36" y="90"/>
                  <a:pt x="36" y="90"/>
                </a:cubicBezTo>
                <a:close/>
                <a:moveTo>
                  <a:pt x="65" y="80"/>
                </a:moveTo>
                <a:cubicBezTo>
                  <a:pt x="65" y="80"/>
                  <a:pt x="62" y="78"/>
                  <a:pt x="57" y="78"/>
                </a:cubicBezTo>
                <a:cubicBezTo>
                  <a:pt x="52" y="70"/>
                  <a:pt x="52" y="70"/>
                  <a:pt x="52" y="70"/>
                </a:cubicBezTo>
                <a:cubicBezTo>
                  <a:pt x="52" y="70"/>
                  <a:pt x="52" y="66"/>
                  <a:pt x="54" y="66"/>
                </a:cubicBezTo>
                <a:cubicBezTo>
                  <a:pt x="54" y="66"/>
                  <a:pt x="56" y="68"/>
                  <a:pt x="59" y="67"/>
                </a:cubicBezTo>
                <a:cubicBezTo>
                  <a:pt x="61" y="66"/>
                  <a:pt x="60" y="64"/>
                  <a:pt x="60" y="64"/>
                </a:cubicBezTo>
                <a:cubicBezTo>
                  <a:pt x="60" y="64"/>
                  <a:pt x="75" y="71"/>
                  <a:pt x="79" y="75"/>
                </a:cubicBezTo>
                <a:lnTo>
                  <a:pt x="65" y="80"/>
                </a:lnTo>
                <a:close/>
              </a:path>
            </a:pathLst>
          </a:custGeom>
          <a:solidFill>
            <a:srgbClr val="2A101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033" name="图片 603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504318" y="2113276"/>
            <a:ext cx="689307" cy="402350"/>
          </a:xfrm>
          <a:prstGeom prst="rect">
            <a:avLst/>
          </a:prstGeom>
        </p:spPr>
      </p:pic>
      <p:sp>
        <p:nvSpPr>
          <p:cNvPr id="6034" name="矩形 6033"/>
          <p:cNvSpPr/>
          <p:nvPr/>
        </p:nvSpPr>
        <p:spPr>
          <a:xfrm>
            <a:off x="195831" y="5445003"/>
            <a:ext cx="1169574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dirty="0">
                <a:ln w="38100">
                  <a:noFill/>
                </a:ln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万圣节之夜晚会策划宣传</a:t>
            </a:r>
            <a:r>
              <a:rPr lang="en-US" altLang="zh-CN" sz="6600" dirty="0">
                <a:ln w="38100">
                  <a:noFill/>
                </a:ln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PPT</a:t>
            </a:r>
            <a:endParaRPr lang="zh-CN" altLang="en-US" sz="6600" dirty="0">
              <a:ln w="38100">
                <a:noFill/>
              </a:ln>
              <a:solidFill>
                <a:schemeClr val="bg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05" b="96958" l="3494" r="90684">
                        <a14:foregroundMark x1="11526" y1="52978" x2="11526" y2="52978"/>
                        <a14:foregroundMark x1="11526" y1="53274" x2="11526" y2="53274"/>
                        <a14:foregroundMark x1="14392" y1="52978" x2="17229" y2="61386"/>
                        <a14:foregroundMark x1="56733" y1="24039" x2="56733" y2="24039"/>
                        <a14:foregroundMark x1="58973" y1="23743" x2="58973" y2="23743"/>
                        <a14:foregroundMark x1="58764" y1="32108" x2="58764" y2="32108"/>
                        <a14:foregroundMark x1="72081" y1="29827" x2="72081" y2="298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8012" y="-23657"/>
            <a:ext cx="4590802" cy="324467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406148" y="6485747"/>
            <a:ext cx="16967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汇报人：</a:t>
            </a:r>
            <a:r>
              <a:rPr lang="en-US" altLang="zh-CN">
                <a:solidFill>
                  <a:schemeClr val="bg1"/>
                </a:solidFill>
              </a:rPr>
              <a:t>xiazaii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9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750" fill="hold"/>
                                            <p:tgtEl>
                                              <p:spTgt spid="6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750" fill="hold"/>
                                            <p:tgtEl>
                                              <p:spTgt spid="6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5" dur="750" fill="hold"/>
                                            <p:tgtEl>
                                              <p:spTgt spid="59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6" dur="750" fill="hold"/>
                                            <p:tgtEl>
                                              <p:spTgt spid="59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59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59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59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9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59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59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59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9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9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9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9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60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60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60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repeatCount="500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750" fill="hold"/>
                                            <p:tgtEl>
                                              <p:spTgt spid="60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33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7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60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" presetClass="path" presetSubtype="0" repeatCount="5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3.54167E-6 3.33333E-6 C 0.00951 3.33333E-6 0.01732 0.01227 0.01732 0.02754 C 0.01732 0.04305 0.00951 0.05602 -3.54167E-6 0.05602 C -0.00963 0.05602 -0.01731 0.04305 -0.01731 0.02754 C -0.01731 0.01227 -0.00963 3.33333E-6 -3.54167E-6 3.33333E-6 Z " pathEditMode="relative" rAng="0" ptsTypes="AAAAA">
                                          <p:cBhvr>
                                            <p:cTn id="76" dur="3000" spd="-100000" fill="hold"/>
                                            <p:tgtEl>
                                              <p:spTgt spid="60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8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27" grpId="0" animBg="1"/>
          <p:bldP spid="5930" grpId="0" animBg="1"/>
          <p:bldP spid="5931" grpId="0" animBg="1"/>
          <p:bldP spid="5958" grpId="0" animBg="1"/>
          <p:bldP spid="5959" grpId="0" animBg="1"/>
          <p:bldP spid="6025" grpId="0" animBg="1"/>
          <p:bldP spid="6025" grpId="1" animBg="1"/>
          <p:bldP spid="60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9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59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9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59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59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59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9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59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59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59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9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9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9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9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60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60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60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repeatCount="500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750" fill="hold"/>
                                            <p:tgtEl>
                                              <p:spTgt spid="60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33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7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60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" presetClass="path" presetSubtype="0" repeatCount="5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3.54167E-6 3.33333E-6 C 0.00951 3.33333E-6 0.01732 0.01227 0.01732 0.02754 C 0.01732 0.04305 0.00951 0.05602 -3.54167E-6 0.05602 C -0.00963 0.05602 -0.01731 0.04305 -0.01731 0.02754 C -0.01731 0.01227 -0.00963 3.33333E-6 -3.54167E-6 3.33333E-6 Z " pathEditMode="relative" rAng="0" ptsTypes="AAAAA">
                                          <p:cBhvr>
                                            <p:cTn id="76" dur="3000" spd="-100000" fill="hold"/>
                                            <p:tgtEl>
                                              <p:spTgt spid="60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8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27" grpId="0" animBg="1"/>
          <p:bldP spid="5930" grpId="0" animBg="1"/>
          <p:bldP spid="5931" grpId="0" animBg="1"/>
          <p:bldP spid="5958" grpId="0" animBg="1"/>
          <p:bldP spid="5959" grpId="0" animBg="1"/>
          <p:bldP spid="6025" grpId="0" animBg="1"/>
          <p:bldP spid="6025" grpId="1" animBg="1"/>
          <p:bldP spid="603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组合 98"/>
          <p:cNvGrpSpPr/>
          <p:nvPr/>
        </p:nvGrpSpPr>
        <p:grpSpPr>
          <a:xfrm>
            <a:off x="305038" y="250487"/>
            <a:ext cx="4434822" cy="1107326"/>
            <a:chOff x="1857825" y="1414647"/>
            <a:chExt cx="4434822" cy="1107326"/>
          </a:xfrm>
        </p:grpSpPr>
        <p:sp>
          <p:nvSpPr>
            <p:cNvPr id="100" name="任意多边形: 形状 99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任意多边形: 形状 100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2" name="图片 101"/>
            <p:cNvPicPr>
              <a:picLocks noChangeAspect="1"/>
            </p:cNvPicPr>
            <p:nvPr/>
          </p:nvPicPr>
          <p:blipFill rotWithShape="1">
            <a:blip r:embed="rId2" cstate="email"/>
            <a:srcRect t="-2372"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103" name="文本框 102"/>
          <p:cNvSpPr txBox="1"/>
          <p:nvPr/>
        </p:nvSpPr>
        <p:spPr>
          <a:xfrm>
            <a:off x="1390654" y="532774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>
                <a:solidFill>
                  <a:srgbClr val="FBE4B4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活动受众分析</a:t>
            </a:r>
            <a:endParaRPr lang="zh-CN" altLang="en-US" sz="3200" spc="200" dirty="0">
              <a:solidFill>
                <a:srgbClr val="FBE4B4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6426904" y="2256065"/>
            <a:ext cx="5370246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indent="504190">
              <a:lnSpc>
                <a:spcPct val="200000"/>
              </a:lnSpc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您的内容打在这里，或者通过复制您的文本后，在此框中选择粘贴，并选择只保留文字；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r>
              <a:rPr lang="zh-CN" altLang="en-US" sz="1800" dirty="0">
                <a:solidFill>
                  <a:srgbClr val="FFFFFF"/>
                </a:solidFill>
                <a:ea typeface="微软雅黑" panose="020B0503020204020204" pitchFamily="34" charset="-122"/>
              </a:rPr>
              <a:t>的内容打在这里，或者通过复制您的文本后，在此框中选择粘贴，并选择只保留文字；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r>
              <a:rPr lang="zh-CN" altLang="en-US" sz="1800" dirty="0">
                <a:solidFill>
                  <a:srgbClr val="FFFFFF"/>
                </a:solidFill>
                <a:ea typeface="微软雅黑" panose="020B0503020204020204" pitchFamily="34" charset="-122"/>
              </a:rPr>
              <a:t>的内容打在这里，或者通过复制您的文本后，在此框中选择粘贴，并选择只保留文字。</a:t>
            </a:r>
            <a:endParaRPr lang="zh-CN" altLang="en-US" sz="1800" dirty="0">
              <a:solidFill>
                <a:srgbClr val="FFFFFF"/>
              </a:solidFill>
              <a:latin typeface="华文细黑" panose="02010600040101010101" pitchFamily="2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82911" y="1909879"/>
            <a:ext cx="5293527" cy="4033666"/>
            <a:chOff x="696325" y="1902326"/>
            <a:chExt cx="5293527" cy="4033666"/>
          </a:xfrm>
        </p:grpSpPr>
        <p:grpSp>
          <p:nvGrpSpPr>
            <p:cNvPr id="6" name="组合 5"/>
            <p:cNvGrpSpPr/>
            <p:nvPr/>
          </p:nvGrpSpPr>
          <p:grpSpPr>
            <a:xfrm>
              <a:off x="696325" y="1902326"/>
              <a:ext cx="4847947" cy="3936142"/>
              <a:chOff x="696325" y="1902326"/>
              <a:chExt cx="4847947" cy="3936142"/>
            </a:xfrm>
          </p:grpSpPr>
          <p:sp>
            <p:nvSpPr>
              <p:cNvPr id="34" name="Freeform 4"/>
              <p:cNvSpPr>
                <a:spLocks noEditPoints="1"/>
              </p:cNvSpPr>
              <p:nvPr/>
            </p:nvSpPr>
            <p:spPr bwMode="auto">
              <a:xfrm>
                <a:off x="696325" y="1902326"/>
                <a:ext cx="4847947" cy="3342165"/>
              </a:xfrm>
              <a:custGeom>
                <a:avLst/>
                <a:gdLst/>
                <a:ahLst/>
                <a:cxnLst>
                  <a:cxn ang="0">
                    <a:pos x="271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1846"/>
                  </a:cxn>
                  <a:cxn ang="0">
                    <a:pos x="85" y="1930"/>
                  </a:cxn>
                  <a:cxn ang="0">
                    <a:pos x="2715" y="1930"/>
                  </a:cxn>
                  <a:cxn ang="0">
                    <a:pos x="2800" y="1846"/>
                  </a:cxn>
                  <a:cxn ang="0">
                    <a:pos x="2800" y="85"/>
                  </a:cxn>
                  <a:cxn ang="0">
                    <a:pos x="2715" y="0"/>
                  </a:cxn>
                  <a:cxn ang="0">
                    <a:pos x="2703" y="1584"/>
                  </a:cxn>
                  <a:cxn ang="0">
                    <a:pos x="99" y="1584"/>
                  </a:cxn>
                  <a:cxn ang="0">
                    <a:pos x="99" y="97"/>
                  </a:cxn>
                  <a:cxn ang="0">
                    <a:pos x="2703" y="97"/>
                  </a:cxn>
                  <a:cxn ang="0">
                    <a:pos x="2703" y="1584"/>
                  </a:cxn>
                </a:cxnLst>
                <a:rect l="0" t="0" r="r" b="b"/>
                <a:pathLst>
                  <a:path w="2800" h="1930">
                    <a:moveTo>
                      <a:pt x="2715" y="0"/>
                    </a:moveTo>
                    <a:cubicBezTo>
                      <a:pt x="85" y="0"/>
                      <a:pt x="85" y="0"/>
                      <a:pt x="85" y="0"/>
                    </a:cubicBezTo>
                    <a:cubicBezTo>
                      <a:pt x="38" y="0"/>
                      <a:pt x="0" y="38"/>
                      <a:pt x="0" y="85"/>
                    </a:cubicBezTo>
                    <a:cubicBezTo>
                      <a:pt x="0" y="1846"/>
                      <a:pt x="0" y="1846"/>
                      <a:pt x="0" y="1846"/>
                    </a:cubicBezTo>
                    <a:cubicBezTo>
                      <a:pt x="0" y="1893"/>
                      <a:pt x="38" y="1930"/>
                      <a:pt x="85" y="1930"/>
                    </a:cubicBezTo>
                    <a:cubicBezTo>
                      <a:pt x="2715" y="1930"/>
                      <a:pt x="2715" y="1930"/>
                      <a:pt x="2715" y="1930"/>
                    </a:cubicBezTo>
                    <a:cubicBezTo>
                      <a:pt x="2762" y="1930"/>
                      <a:pt x="2800" y="1893"/>
                      <a:pt x="2800" y="1846"/>
                    </a:cubicBezTo>
                    <a:cubicBezTo>
                      <a:pt x="2800" y="85"/>
                      <a:pt x="2800" y="85"/>
                      <a:pt x="2800" y="85"/>
                    </a:cubicBezTo>
                    <a:cubicBezTo>
                      <a:pt x="2800" y="38"/>
                      <a:pt x="2762" y="0"/>
                      <a:pt x="2715" y="0"/>
                    </a:cubicBezTo>
                    <a:close/>
                    <a:moveTo>
                      <a:pt x="2703" y="1584"/>
                    </a:moveTo>
                    <a:cubicBezTo>
                      <a:pt x="99" y="1584"/>
                      <a:pt x="99" y="1584"/>
                      <a:pt x="99" y="1584"/>
                    </a:cubicBezTo>
                    <a:cubicBezTo>
                      <a:pt x="99" y="97"/>
                      <a:pt x="99" y="97"/>
                      <a:pt x="99" y="97"/>
                    </a:cubicBezTo>
                    <a:cubicBezTo>
                      <a:pt x="2703" y="97"/>
                      <a:pt x="2703" y="97"/>
                      <a:pt x="2703" y="97"/>
                    </a:cubicBezTo>
                    <a:lnTo>
                      <a:pt x="2703" y="15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" name="Freeform 5"/>
              <p:cNvSpPr/>
              <p:nvPr/>
            </p:nvSpPr>
            <p:spPr bwMode="auto">
              <a:xfrm>
                <a:off x="696325" y="4807374"/>
                <a:ext cx="4847947" cy="44339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2"/>
                  </a:cxn>
                  <a:cxn ang="0">
                    <a:pos x="85" y="256"/>
                  </a:cxn>
                  <a:cxn ang="0">
                    <a:pos x="2715" y="256"/>
                  </a:cxn>
                  <a:cxn ang="0">
                    <a:pos x="2800" y="172"/>
                  </a:cxn>
                  <a:cxn ang="0">
                    <a:pos x="2800" y="0"/>
                  </a:cxn>
                  <a:cxn ang="0">
                    <a:pos x="0" y="0"/>
                  </a:cxn>
                </a:cxnLst>
                <a:rect l="0" t="0" r="r" b="b"/>
                <a:pathLst>
                  <a:path w="2800" h="256">
                    <a:moveTo>
                      <a:pt x="0" y="0"/>
                    </a:moveTo>
                    <a:cubicBezTo>
                      <a:pt x="0" y="172"/>
                      <a:pt x="0" y="172"/>
                      <a:pt x="0" y="172"/>
                    </a:cubicBezTo>
                    <a:cubicBezTo>
                      <a:pt x="0" y="219"/>
                      <a:pt x="38" y="256"/>
                      <a:pt x="85" y="256"/>
                    </a:cubicBezTo>
                    <a:cubicBezTo>
                      <a:pt x="2715" y="256"/>
                      <a:pt x="2715" y="256"/>
                      <a:pt x="2715" y="256"/>
                    </a:cubicBezTo>
                    <a:cubicBezTo>
                      <a:pt x="2762" y="256"/>
                      <a:pt x="2800" y="219"/>
                      <a:pt x="2800" y="172"/>
                    </a:cubicBezTo>
                    <a:cubicBezTo>
                      <a:pt x="2800" y="0"/>
                      <a:pt x="2800" y="0"/>
                      <a:pt x="28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7777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6" name="Rectangle 6"/>
              <p:cNvSpPr>
                <a:spLocks noChangeArrowheads="1"/>
              </p:cNvSpPr>
              <p:nvPr/>
            </p:nvSpPr>
            <p:spPr bwMode="auto">
              <a:xfrm>
                <a:off x="2336010" y="5794547"/>
                <a:ext cx="1568576" cy="4392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Freeform 7"/>
              <p:cNvSpPr/>
              <p:nvPr/>
            </p:nvSpPr>
            <p:spPr bwMode="auto">
              <a:xfrm>
                <a:off x="2340193" y="5610498"/>
                <a:ext cx="1564394" cy="184049"/>
              </a:xfrm>
              <a:custGeom>
                <a:avLst/>
                <a:gdLst/>
                <a:ahLst/>
                <a:cxnLst>
                  <a:cxn ang="0">
                    <a:pos x="748" y="88"/>
                  </a:cxn>
                  <a:cxn ang="0">
                    <a:pos x="0" y="88"/>
                  </a:cxn>
                  <a:cxn ang="0">
                    <a:pos x="99" y="0"/>
                  </a:cxn>
                  <a:cxn ang="0">
                    <a:pos x="647" y="0"/>
                  </a:cxn>
                  <a:cxn ang="0">
                    <a:pos x="748" y="88"/>
                  </a:cxn>
                </a:cxnLst>
                <a:rect l="0" t="0" r="r" b="b"/>
                <a:pathLst>
                  <a:path w="748" h="88">
                    <a:moveTo>
                      <a:pt x="748" y="88"/>
                    </a:moveTo>
                    <a:lnTo>
                      <a:pt x="0" y="88"/>
                    </a:lnTo>
                    <a:lnTo>
                      <a:pt x="99" y="0"/>
                    </a:lnTo>
                    <a:lnTo>
                      <a:pt x="647" y="0"/>
                    </a:lnTo>
                    <a:lnTo>
                      <a:pt x="748" y="88"/>
                    </a:lnTo>
                    <a:close/>
                  </a:path>
                </a:pathLst>
              </a:custGeom>
              <a:solidFill>
                <a:srgbClr val="AAAAA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8" name="Freeform 8"/>
              <p:cNvSpPr/>
              <p:nvPr/>
            </p:nvSpPr>
            <p:spPr bwMode="auto">
              <a:xfrm>
                <a:off x="2547245" y="5250766"/>
                <a:ext cx="1146107" cy="359732"/>
              </a:xfrm>
              <a:custGeom>
                <a:avLst/>
                <a:gdLst/>
                <a:ahLst/>
                <a:cxnLst>
                  <a:cxn ang="0">
                    <a:pos x="548" y="172"/>
                  </a:cxn>
                  <a:cxn ang="0">
                    <a:pos x="0" y="172"/>
                  </a:cxn>
                  <a:cxn ang="0">
                    <a:pos x="22" y="0"/>
                  </a:cxn>
                  <a:cxn ang="0">
                    <a:pos x="528" y="0"/>
                  </a:cxn>
                  <a:cxn ang="0">
                    <a:pos x="548" y="172"/>
                  </a:cxn>
                </a:cxnLst>
                <a:rect l="0" t="0" r="r" b="b"/>
                <a:pathLst>
                  <a:path w="548" h="172">
                    <a:moveTo>
                      <a:pt x="548" y="172"/>
                    </a:moveTo>
                    <a:lnTo>
                      <a:pt x="0" y="172"/>
                    </a:lnTo>
                    <a:lnTo>
                      <a:pt x="22" y="0"/>
                    </a:lnTo>
                    <a:lnTo>
                      <a:pt x="528" y="0"/>
                    </a:lnTo>
                    <a:lnTo>
                      <a:pt x="548" y="172"/>
                    </a:lnTo>
                    <a:close/>
                  </a:path>
                </a:pathLst>
              </a:custGeom>
              <a:solidFill>
                <a:srgbClr val="88888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Oval 9"/>
              <p:cNvSpPr>
                <a:spLocks noChangeArrowheads="1"/>
              </p:cNvSpPr>
              <p:nvPr/>
            </p:nvSpPr>
            <p:spPr bwMode="auto">
              <a:xfrm>
                <a:off x="3015727" y="4928680"/>
                <a:ext cx="221692" cy="221696"/>
              </a:xfrm>
              <a:prstGeom prst="ellipse">
                <a:avLst/>
              </a:prstGeom>
              <a:solidFill>
                <a:srgbClr val="66666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4574159" y="2969917"/>
              <a:ext cx="1415693" cy="2966075"/>
              <a:chOff x="4502318" y="3127888"/>
              <a:chExt cx="1415693" cy="2966075"/>
            </a:xfrm>
          </p:grpSpPr>
          <p:grpSp>
            <p:nvGrpSpPr>
              <p:cNvPr id="11" name="Group 3"/>
              <p:cNvGrpSpPr>
                <a:grpSpLocks noChangeAspect="1"/>
              </p:cNvGrpSpPr>
              <p:nvPr/>
            </p:nvGrpSpPr>
            <p:grpSpPr bwMode="auto">
              <a:xfrm>
                <a:off x="4502318" y="3127888"/>
                <a:ext cx="1415693" cy="2966075"/>
                <a:chOff x="1633" y="516"/>
                <a:chExt cx="967" cy="2026"/>
              </a:xfrm>
            </p:grpSpPr>
            <p:sp>
              <p:nvSpPr>
                <p:cNvPr id="12" name="Freeform 4"/>
                <p:cNvSpPr>
                  <a:spLocks noEditPoints="1"/>
                </p:cNvSpPr>
                <p:nvPr/>
              </p:nvSpPr>
              <p:spPr bwMode="auto">
                <a:xfrm>
                  <a:off x="1642" y="524"/>
                  <a:ext cx="958" cy="2018"/>
                </a:xfrm>
                <a:custGeom>
                  <a:avLst/>
                  <a:gdLst/>
                  <a:ahLst/>
                  <a:cxnLst>
                    <a:cxn ang="0">
                      <a:pos x="699" y="0"/>
                    </a:cxn>
                    <a:cxn ang="0">
                      <a:pos x="110" y="0"/>
                    </a:cxn>
                    <a:cxn ang="0">
                      <a:pos x="0" y="110"/>
                    </a:cxn>
                    <a:cxn ang="0">
                      <a:pos x="0" y="1595"/>
                    </a:cxn>
                    <a:cxn ang="0">
                      <a:pos x="110" y="1705"/>
                    </a:cxn>
                    <a:cxn ang="0">
                      <a:pos x="699" y="1705"/>
                    </a:cxn>
                    <a:cxn ang="0">
                      <a:pos x="809" y="1595"/>
                    </a:cxn>
                    <a:cxn ang="0">
                      <a:pos x="809" y="110"/>
                    </a:cxn>
                    <a:cxn ang="0">
                      <a:pos x="699" y="0"/>
                    </a:cxn>
                    <a:cxn ang="0">
                      <a:pos x="745" y="1467"/>
                    </a:cxn>
                    <a:cxn ang="0">
                      <a:pos x="62" y="1467"/>
                    </a:cxn>
                    <a:cxn ang="0">
                      <a:pos x="62" y="245"/>
                    </a:cxn>
                    <a:cxn ang="0">
                      <a:pos x="745" y="245"/>
                    </a:cxn>
                    <a:cxn ang="0">
                      <a:pos x="745" y="1467"/>
                    </a:cxn>
                  </a:cxnLst>
                  <a:rect l="0" t="0" r="r" b="b"/>
                  <a:pathLst>
                    <a:path w="809" h="1705">
                      <a:moveTo>
                        <a:pt x="699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49" y="0"/>
                        <a:pt x="0" y="49"/>
                        <a:pt x="0" y="110"/>
                      </a:cubicBezTo>
                      <a:cubicBezTo>
                        <a:pt x="0" y="1595"/>
                        <a:pt x="0" y="1595"/>
                        <a:pt x="0" y="1595"/>
                      </a:cubicBezTo>
                      <a:cubicBezTo>
                        <a:pt x="0" y="1656"/>
                        <a:pt x="49" y="1705"/>
                        <a:pt x="110" y="1705"/>
                      </a:cubicBezTo>
                      <a:cubicBezTo>
                        <a:pt x="699" y="1705"/>
                        <a:pt x="699" y="1705"/>
                        <a:pt x="699" y="1705"/>
                      </a:cubicBezTo>
                      <a:cubicBezTo>
                        <a:pt x="760" y="1705"/>
                        <a:pt x="809" y="1656"/>
                        <a:pt x="809" y="1595"/>
                      </a:cubicBezTo>
                      <a:cubicBezTo>
                        <a:pt x="809" y="110"/>
                        <a:pt x="809" y="110"/>
                        <a:pt x="809" y="110"/>
                      </a:cubicBezTo>
                      <a:cubicBezTo>
                        <a:pt x="809" y="49"/>
                        <a:pt x="760" y="0"/>
                        <a:pt x="699" y="0"/>
                      </a:cubicBezTo>
                      <a:close/>
                      <a:moveTo>
                        <a:pt x="745" y="1467"/>
                      </a:moveTo>
                      <a:cubicBezTo>
                        <a:pt x="62" y="1467"/>
                        <a:pt x="62" y="1467"/>
                        <a:pt x="62" y="1467"/>
                      </a:cubicBezTo>
                      <a:cubicBezTo>
                        <a:pt x="62" y="245"/>
                        <a:pt x="62" y="245"/>
                        <a:pt x="62" y="245"/>
                      </a:cubicBezTo>
                      <a:cubicBezTo>
                        <a:pt x="745" y="245"/>
                        <a:pt x="745" y="245"/>
                        <a:pt x="745" y="245"/>
                      </a:cubicBezTo>
                      <a:lnTo>
                        <a:pt x="745" y="14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3" name="Oval 5"/>
                <p:cNvSpPr>
                  <a:spLocks noChangeArrowheads="1"/>
                </p:cNvSpPr>
                <p:nvPr/>
              </p:nvSpPr>
              <p:spPr bwMode="auto">
                <a:xfrm>
                  <a:off x="2100" y="602"/>
                  <a:ext cx="38" cy="38"/>
                </a:xfrm>
                <a:prstGeom prst="ellipse">
                  <a:avLst/>
                </a:prstGeom>
                <a:solidFill>
                  <a:srgbClr val="444444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4" name="Oval 6"/>
                <p:cNvSpPr>
                  <a:spLocks noChangeArrowheads="1"/>
                </p:cNvSpPr>
                <p:nvPr/>
              </p:nvSpPr>
              <p:spPr bwMode="auto">
                <a:xfrm>
                  <a:off x="2018" y="2298"/>
                  <a:ext cx="194" cy="193"/>
                </a:xfrm>
                <a:prstGeom prst="ellipse">
                  <a:avLst/>
                </a:prstGeom>
                <a:solidFill>
                  <a:srgbClr val="444444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5" name="Freeform 7"/>
                <p:cNvSpPr/>
                <p:nvPr/>
              </p:nvSpPr>
              <p:spPr bwMode="auto">
                <a:xfrm>
                  <a:off x="2035" y="676"/>
                  <a:ext cx="172" cy="41"/>
                </a:xfrm>
                <a:custGeom>
                  <a:avLst/>
                  <a:gdLst/>
                  <a:ahLst/>
                  <a:cxnLst>
                    <a:cxn ang="0">
                      <a:pos x="145" y="17"/>
                    </a:cxn>
                    <a:cxn ang="0">
                      <a:pos x="127" y="35"/>
                    </a:cxn>
                    <a:cxn ang="0">
                      <a:pos x="17" y="35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17" y="0"/>
                    </a:cxn>
                    <a:cxn ang="0">
                      <a:pos x="127" y="0"/>
                    </a:cxn>
                    <a:cxn ang="0">
                      <a:pos x="145" y="17"/>
                    </a:cxn>
                  </a:cxnLst>
                  <a:rect l="0" t="0" r="r" b="b"/>
                  <a:pathLst>
                    <a:path w="145" h="35">
                      <a:moveTo>
                        <a:pt x="145" y="17"/>
                      </a:moveTo>
                      <a:cubicBezTo>
                        <a:pt x="145" y="27"/>
                        <a:pt x="137" y="35"/>
                        <a:pt x="127" y="35"/>
                      </a:cubicBez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8" y="35"/>
                        <a:pt x="0" y="27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8"/>
                        <a:pt x="8" y="0"/>
                        <a:pt x="17" y="0"/>
                      </a:cubicBezTo>
                      <a:cubicBezTo>
                        <a:pt x="127" y="0"/>
                        <a:pt x="127" y="0"/>
                        <a:pt x="127" y="0"/>
                      </a:cubicBezTo>
                      <a:cubicBezTo>
                        <a:pt x="137" y="0"/>
                        <a:pt x="145" y="8"/>
                        <a:pt x="145" y="17"/>
                      </a:cubicBezTo>
                      <a:close/>
                    </a:path>
                  </a:pathLst>
                </a:custGeom>
                <a:solidFill>
                  <a:srgbClr val="444444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6" name="Rectangle 8"/>
                <p:cNvSpPr>
                  <a:spLocks noChangeArrowheads="1"/>
                </p:cNvSpPr>
                <p:nvPr/>
              </p:nvSpPr>
              <p:spPr bwMode="auto">
                <a:xfrm>
                  <a:off x="2280" y="516"/>
                  <a:ext cx="157" cy="8"/>
                </a:xfrm>
                <a:prstGeom prst="rect">
                  <a:avLst/>
                </a:prstGeom>
                <a:solidFill>
                  <a:srgbClr val="444444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7" name="Rectangle 9"/>
                <p:cNvSpPr>
                  <a:spLocks noChangeArrowheads="1"/>
                </p:cNvSpPr>
                <p:nvPr/>
              </p:nvSpPr>
              <p:spPr bwMode="auto">
                <a:xfrm>
                  <a:off x="1633" y="804"/>
                  <a:ext cx="9" cy="84"/>
                </a:xfrm>
                <a:prstGeom prst="rect">
                  <a:avLst/>
                </a:prstGeom>
                <a:solidFill>
                  <a:srgbClr val="444444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8" name="Rectangle 10"/>
                <p:cNvSpPr>
                  <a:spLocks noChangeArrowheads="1"/>
                </p:cNvSpPr>
                <p:nvPr/>
              </p:nvSpPr>
              <p:spPr bwMode="auto">
                <a:xfrm>
                  <a:off x="1633" y="996"/>
                  <a:ext cx="9" cy="74"/>
                </a:xfrm>
                <a:prstGeom prst="rect">
                  <a:avLst/>
                </a:prstGeom>
                <a:solidFill>
                  <a:srgbClr val="444444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9" name="Rectangle 11"/>
                <p:cNvSpPr>
                  <a:spLocks noChangeArrowheads="1"/>
                </p:cNvSpPr>
                <p:nvPr/>
              </p:nvSpPr>
              <p:spPr bwMode="auto">
                <a:xfrm>
                  <a:off x="1633" y="1154"/>
                  <a:ext cx="9" cy="73"/>
                </a:xfrm>
                <a:prstGeom prst="rect">
                  <a:avLst/>
                </a:prstGeom>
                <a:solidFill>
                  <a:srgbClr val="444444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4589819" y="3531951"/>
                <a:ext cx="1226341" cy="219851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289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289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/>
          <p:bldP spid="28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组合 98"/>
          <p:cNvGrpSpPr/>
          <p:nvPr/>
        </p:nvGrpSpPr>
        <p:grpSpPr>
          <a:xfrm>
            <a:off x="305038" y="250487"/>
            <a:ext cx="4434822" cy="1107326"/>
            <a:chOff x="1857825" y="1414647"/>
            <a:chExt cx="4434822" cy="1107326"/>
          </a:xfrm>
        </p:grpSpPr>
        <p:sp>
          <p:nvSpPr>
            <p:cNvPr id="100" name="任意多边形: 形状 99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任意多边形: 形状 100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2" name="图片 101"/>
            <p:cNvPicPr>
              <a:picLocks noChangeAspect="1"/>
            </p:cNvPicPr>
            <p:nvPr/>
          </p:nvPicPr>
          <p:blipFill rotWithShape="1">
            <a:blip r:embed="rId2" cstate="email"/>
            <a:srcRect t="-2372"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103" name="文本框 102"/>
          <p:cNvSpPr txBox="1"/>
          <p:nvPr/>
        </p:nvSpPr>
        <p:spPr>
          <a:xfrm>
            <a:off x="1390654" y="532774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>
                <a:solidFill>
                  <a:srgbClr val="FBE4B4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活动受众分析</a:t>
            </a:r>
            <a:endParaRPr lang="zh-CN" altLang="en-US" sz="3200" spc="200" dirty="0">
              <a:solidFill>
                <a:srgbClr val="FBE4B4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grpSp>
        <p:nvGrpSpPr>
          <p:cNvPr id="198" name="Group 3"/>
          <p:cNvGrpSpPr/>
          <p:nvPr/>
        </p:nvGrpSpPr>
        <p:grpSpPr>
          <a:xfrm>
            <a:off x="6629110" y="2044652"/>
            <a:ext cx="1492068" cy="1498894"/>
            <a:chOff x="5029200" y="1634187"/>
            <a:chExt cx="1492068" cy="1498894"/>
          </a:xfrm>
          <a:solidFill>
            <a:srgbClr val="FFBF00"/>
          </a:solidFill>
        </p:grpSpPr>
        <p:sp>
          <p:nvSpPr>
            <p:cNvPr id="199" name="Oval 25"/>
            <p:cNvSpPr>
              <a:spLocks noChangeArrowheads="1"/>
            </p:cNvSpPr>
            <p:nvPr/>
          </p:nvSpPr>
          <p:spPr bwMode="auto">
            <a:xfrm>
              <a:off x="5261199" y="1863912"/>
              <a:ext cx="1028072" cy="10326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0" name="Oval 26"/>
            <p:cNvSpPr>
              <a:spLocks noChangeArrowheads="1"/>
            </p:cNvSpPr>
            <p:nvPr/>
          </p:nvSpPr>
          <p:spPr bwMode="auto">
            <a:xfrm>
              <a:off x="5688804" y="2964768"/>
              <a:ext cx="168313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1" name="Oval 27"/>
            <p:cNvSpPr>
              <a:spLocks noChangeArrowheads="1"/>
            </p:cNvSpPr>
            <p:nvPr/>
          </p:nvSpPr>
          <p:spPr bwMode="auto">
            <a:xfrm>
              <a:off x="5029200" y="2302889"/>
              <a:ext cx="168313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2" name="Oval 28"/>
            <p:cNvSpPr>
              <a:spLocks noChangeArrowheads="1"/>
            </p:cNvSpPr>
            <p:nvPr/>
          </p:nvSpPr>
          <p:spPr bwMode="auto">
            <a:xfrm>
              <a:off x="6355231" y="2302889"/>
              <a:ext cx="166037" cy="168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3" name="Oval 29"/>
            <p:cNvSpPr>
              <a:spLocks noChangeArrowheads="1"/>
            </p:cNvSpPr>
            <p:nvPr/>
          </p:nvSpPr>
          <p:spPr bwMode="auto">
            <a:xfrm>
              <a:off x="6302918" y="2548535"/>
              <a:ext cx="168313" cy="168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4" name="Oval 30"/>
            <p:cNvSpPr>
              <a:spLocks noChangeArrowheads="1"/>
            </p:cNvSpPr>
            <p:nvPr/>
          </p:nvSpPr>
          <p:spPr bwMode="auto">
            <a:xfrm>
              <a:off x="6164173" y="2762337"/>
              <a:ext cx="168313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" name="Oval 31"/>
            <p:cNvSpPr>
              <a:spLocks noChangeArrowheads="1"/>
            </p:cNvSpPr>
            <p:nvPr/>
          </p:nvSpPr>
          <p:spPr bwMode="auto">
            <a:xfrm>
              <a:off x="5959468" y="2903356"/>
              <a:ext cx="166037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6" name="Oval 32"/>
            <p:cNvSpPr>
              <a:spLocks noChangeArrowheads="1"/>
            </p:cNvSpPr>
            <p:nvPr/>
          </p:nvSpPr>
          <p:spPr bwMode="auto">
            <a:xfrm>
              <a:off x="5074690" y="2548535"/>
              <a:ext cx="168313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7" name="Oval 33"/>
            <p:cNvSpPr>
              <a:spLocks noChangeArrowheads="1"/>
            </p:cNvSpPr>
            <p:nvPr/>
          </p:nvSpPr>
          <p:spPr bwMode="auto">
            <a:xfrm>
              <a:off x="5222531" y="2762337"/>
              <a:ext cx="166037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8" name="Oval 34"/>
            <p:cNvSpPr>
              <a:spLocks noChangeArrowheads="1"/>
            </p:cNvSpPr>
            <p:nvPr/>
          </p:nvSpPr>
          <p:spPr bwMode="auto">
            <a:xfrm>
              <a:off x="5418138" y="2903356"/>
              <a:ext cx="166037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9" name="Oval 35"/>
            <p:cNvSpPr>
              <a:spLocks noChangeArrowheads="1"/>
            </p:cNvSpPr>
            <p:nvPr/>
          </p:nvSpPr>
          <p:spPr bwMode="auto">
            <a:xfrm>
              <a:off x="5074690" y="2057243"/>
              <a:ext cx="168313" cy="168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0" name="Oval 36"/>
            <p:cNvSpPr>
              <a:spLocks noChangeArrowheads="1"/>
            </p:cNvSpPr>
            <p:nvPr/>
          </p:nvSpPr>
          <p:spPr bwMode="auto">
            <a:xfrm>
              <a:off x="5222531" y="1834343"/>
              <a:ext cx="166037" cy="166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1" name="Oval 37"/>
            <p:cNvSpPr>
              <a:spLocks noChangeArrowheads="1"/>
            </p:cNvSpPr>
            <p:nvPr/>
          </p:nvSpPr>
          <p:spPr bwMode="auto">
            <a:xfrm>
              <a:off x="5418138" y="1695599"/>
              <a:ext cx="166037" cy="166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2" name="Oval 38"/>
            <p:cNvSpPr>
              <a:spLocks noChangeArrowheads="1"/>
            </p:cNvSpPr>
            <p:nvPr/>
          </p:nvSpPr>
          <p:spPr bwMode="auto">
            <a:xfrm>
              <a:off x="5688804" y="1634187"/>
              <a:ext cx="168313" cy="170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3" name="Oval 39"/>
            <p:cNvSpPr>
              <a:spLocks noChangeArrowheads="1"/>
            </p:cNvSpPr>
            <p:nvPr/>
          </p:nvSpPr>
          <p:spPr bwMode="auto">
            <a:xfrm>
              <a:off x="5970841" y="1695599"/>
              <a:ext cx="168313" cy="1660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4" name="Oval 40"/>
            <p:cNvSpPr>
              <a:spLocks noChangeArrowheads="1"/>
            </p:cNvSpPr>
            <p:nvPr/>
          </p:nvSpPr>
          <p:spPr bwMode="auto">
            <a:xfrm>
              <a:off x="6161899" y="1834343"/>
              <a:ext cx="168313" cy="1660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" name="Oval 41"/>
            <p:cNvSpPr>
              <a:spLocks noChangeArrowheads="1"/>
            </p:cNvSpPr>
            <p:nvPr/>
          </p:nvSpPr>
          <p:spPr bwMode="auto">
            <a:xfrm>
              <a:off x="6307467" y="2057243"/>
              <a:ext cx="168313" cy="168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6" name="Group 21"/>
          <p:cNvGrpSpPr/>
          <p:nvPr/>
        </p:nvGrpSpPr>
        <p:grpSpPr>
          <a:xfrm>
            <a:off x="9255701" y="2048063"/>
            <a:ext cx="1492068" cy="1498894"/>
            <a:chOff x="6966132" y="1634187"/>
            <a:chExt cx="1492068" cy="1498894"/>
          </a:xfrm>
          <a:solidFill>
            <a:srgbClr val="F15A29"/>
          </a:solidFill>
        </p:grpSpPr>
        <p:sp>
          <p:nvSpPr>
            <p:cNvPr id="217" name="Oval 25"/>
            <p:cNvSpPr>
              <a:spLocks noChangeArrowheads="1"/>
            </p:cNvSpPr>
            <p:nvPr/>
          </p:nvSpPr>
          <p:spPr bwMode="auto">
            <a:xfrm>
              <a:off x="7198131" y="1863912"/>
              <a:ext cx="1028072" cy="10326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8" name="Oval 26"/>
            <p:cNvSpPr>
              <a:spLocks noChangeArrowheads="1"/>
            </p:cNvSpPr>
            <p:nvPr/>
          </p:nvSpPr>
          <p:spPr bwMode="auto">
            <a:xfrm>
              <a:off x="7625736" y="2964768"/>
              <a:ext cx="168313" cy="168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9" name="Oval 27"/>
            <p:cNvSpPr>
              <a:spLocks noChangeArrowheads="1"/>
            </p:cNvSpPr>
            <p:nvPr/>
          </p:nvSpPr>
          <p:spPr bwMode="auto">
            <a:xfrm>
              <a:off x="6966132" y="2302889"/>
              <a:ext cx="168313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0" name="Oval 28"/>
            <p:cNvSpPr>
              <a:spLocks noChangeArrowheads="1"/>
            </p:cNvSpPr>
            <p:nvPr/>
          </p:nvSpPr>
          <p:spPr bwMode="auto">
            <a:xfrm>
              <a:off x="8292163" y="2302889"/>
              <a:ext cx="166037" cy="168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1" name="Oval 29"/>
            <p:cNvSpPr>
              <a:spLocks noChangeArrowheads="1"/>
            </p:cNvSpPr>
            <p:nvPr/>
          </p:nvSpPr>
          <p:spPr bwMode="auto">
            <a:xfrm>
              <a:off x="8239850" y="2548535"/>
              <a:ext cx="168313" cy="168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2" name="Oval 30"/>
            <p:cNvSpPr>
              <a:spLocks noChangeArrowheads="1"/>
            </p:cNvSpPr>
            <p:nvPr/>
          </p:nvSpPr>
          <p:spPr bwMode="auto">
            <a:xfrm>
              <a:off x="8101105" y="2762337"/>
              <a:ext cx="168313" cy="168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3" name="Oval 31"/>
            <p:cNvSpPr>
              <a:spLocks noChangeArrowheads="1"/>
            </p:cNvSpPr>
            <p:nvPr/>
          </p:nvSpPr>
          <p:spPr bwMode="auto">
            <a:xfrm>
              <a:off x="7896400" y="2903356"/>
              <a:ext cx="166037" cy="168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4" name="Oval 32"/>
            <p:cNvSpPr>
              <a:spLocks noChangeArrowheads="1"/>
            </p:cNvSpPr>
            <p:nvPr/>
          </p:nvSpPr>
          <p:spPr bwMode="auto">
            <a:xfrm>
              <a:off x="7011622" y="2548535"/>
              <a:ext cx="168313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" name="Oval 33"/>
            <p:cNvSpPr>
              <a:spLocks noChangeArrowheads="1"/>
            </p:cNvSpPr>
            <p:nvPr/>
          </p:nvSpPr>
          <p:spPr bwMode="auto">
            <a:xfrm>
              <a:off x="7159463" y="2762337"/>
              <a:ext cx="166037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6" name="Oval 34"/>
            <p:cNvSpPr>
              <a:spLocks noChangeArrowheads="1"/>
            </p:cNvSpPr>
            <p:nvPr/>
          </p:nvSpPr>
          <p:spPr bwMode="auto">
            <a:xfrm>
              <a:off x="7355070" y="2903356"/>
              <a:ext cx="166037" cy="168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7" name="Oval 35"/>
            <p:cNvSpPr>
              <a:spLocks noChangeArrowheads="1"/>
            </p:cNvSpPr>
            <p:nvPr/>
          </p:nvSpPr>
          <p:spPr bwMode="auto">
            <a:xfrm>
              <a:off x="7011622" y="2057243"/>
              <a:ext cx="168313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8" name="Oval 36"/>
            <p:cNvSpPr>
              <a:spLocks noChangeArrowheads="1"/>
            </p:cNvSpPr>
            <p:nvPr/>
          </p:nvSpPr>
          <p:spPr bwMode="auto">
            <a:xfrm>
              <a:off x="7159463" y="1834343"/>
              <a:ext cx="166037" cy="16603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9" name="Oval 37"/>
            <p:cNvSpPr>
              <a:spLocks noChangeArrowheads="1"/>
            </p:cNvSpPr>
            <p:nvPr/>
          </p:nvSpPr>
          <p:spPr bwMode="auto">
            <a:xfrm>
              <a:off x="7355070" y="1695599"/>
              <a:ext cx="166037" cy="16603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0" name="Oval 38"/>
            <p:cNvSpPr>
              <a:spLocks noChangeArrowheads="1"/>
            </p:cNvSpPr>
            <p:nvPr/>
          </p:nvSpPr>
          <p:spPr bwMode="auto">
            <a:xfrm>
              <a:off x="7625736" y="1634187"/>
              <a:ext cx="168313" cy="170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1" name="Oval 39"/>
            <p:cNvSpPr>
              <a:spLocks noChangeArrowheads="1"/>
            </p:cNvSpPr>
            <p:nvPr/>
          </p:nvSpPr>
          <p:spPr bwMode="auto">
            <a:xfrm>
              <a:off x="7907773" y="1695599"/>
              <a:ext cx="168313" cy="1660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2" name="Oval 40"/>
            <p:cNvSpPr>
              <a:spLocks noChangeArrowheads="1"/>
            </p:cNvSpPr>
            <p:nvPr/>
          </p:nvSpPr>
          <p:spPr bwMode="auto">
            <a:xfrm>
              <a:off x="8098831" y="1834343"/>
              <a:ext cx="168313" cy="1660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3" name="Oval 41"/>
            <p:cNvSpPr>
              <a:spLocks noChangeArrowheads="1"/>
            </p:cNvSpPr>
            <p:nvPr/>
          </p:nvSpPr>
          <p:spPr bwMode="auto">
            <a:xfrm>
              <a:off x="8244399" y="2057243"/>
              <a:ext cx="168313" cy="168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4" name="Group 41"/>
          <p:cNvGrpSpPr/>
          <p:nvPr/>
        </p:nvGrpSpPr>
        <p:grpSpPr>
          <a:xfrm>
            <a:off x="3922908" y="2060574"/>
            <a:ext cx="1492068" cy="1498894"/>
            <a:chOff x="5029200" y="1634187"/>
            <a:chExt cx="1492068" cy="1498894"/>
          </a:xfrm>
        </p:grpSpPr>
        <p:sp>
          <p:nvSpPr>
            <p:cNvPr id="235" name="Oval 25"/>
            <p:cNvSpPr>
              <a:spLocks noChangeArrowheads="1"/>
            </p:cNvSpPr>
            <p:nvPr/>
          </p:nvSpPr>
          <p:spPr bwMode="auto">
            <a:xfrm>
              <a:off x="5261199" y="1863912"/>
              <a:ext cx="1028072" cy="1032621"/>
            </a:xfrm>
            <a:prstGeom prst="ellipse">
              <a:avLst/>
            </a:prstGeom>
            <a:solidFill>
              <a:srgbClr val="F09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6" name="Oval 26"/>
            <p:cNvSpPr>
              <a:spLocks noChangeArrowheads="1"/>
            </p:cNvSpPr>
            <p:nvPr/>
          </p:nvSpPr>
          <p:spPr bwMode="auto">
            <a:xfrm>
              <a:off x="5688804" y="2964768"/>
              <a:ext cx="168313" cy="168313"/>
            </a:xfrm>
            <a:prstGeom prst="ellipse">
              <a:avLst/>
            </a:prstGeom>
            <a:solidFill>
              <a:srgbClr val="F099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7" name="Oval 27"/>
            <p:cNvSpPr>
              <a:spLocks noChangeArrowheads="1"/>
            </p:cNvSpPr>
            <p:nvPr/>
          </p:nvSpPr>
          <p:spPr bwMode="auto">
            <a:xfrm>
              <a:off x="5029200" y="2302889"/>
              <a:ext cx="168313" cy="168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8" name="Oval 28"/>
            <p:cNvSpPr>
              <a:spLocks noChangeArrowheads="1"/>
            </p:cNvSpPr>
            <p:nvPr/>
          </p:nvSpPr>
          <p:spPr bwMode="auto">
            <a:xfrm>
              <a:off x="6355231" y="2302889"/>
              <a:ext cx="166037" cy="168313"/>
            </a:xfrm>
            <a:prstGeom prst="ellipse">
              <a:avLst/>
            </a:prstGeom>
            <a:solidFill>
              <a:srgbClr val="F09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9" name="Oval 29"/>
            <p:cNvSpPr>
              <a:spLocks noChangeArrowheads="1"/>
            </p:cNvSpPr>
            <p:nvPr/>
          </p:nvSpPr>
          <p:spPr bwMode="auto">
            <a:xfrm>
              <a:off x="6302918" y="2548535"/>
              <a:ext cx="168313" cy="168313"/>
            </a:xfrm>
            <a:prstGeom prst="ellipse">
              <a:avLst/>
            </a:prstGeom>
            <a:solidFill>
              <a:srgbClr val="F09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0" name="Oval 30"/>
            <p:cNvSpPr>
              <a:spLocks noChangeArrowheads="1"/>
            </p:cNvSpPr>
            <p:nvPr/>
          </p:nvSpPr>
          <p:spPr bwMode="auto">
            <a:xfrm>
              <a:off x="6164173" y="2762337"/>
              <a:ext cx="168313" cy="168313"/>
            </a:xfrm>
            <a:prstGeom prst="ellipse">
              <a:avLst/>
            </a:prstGeom>
            <a:solidFill>
              <a:srgbClr val="F099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1" name="Oval 31"/>
            <p:cNvSpPr>
              <a:spLocks noChangeArrowheads="1"/>
            </p:cNvSpPr>
            <p:nvPr/>
          </p:nvSpPr>
          <p:spPr bwMode="auto">
            <a:xfrm>
              <a:off x="5959468" y="2903356"/>
              <a:ext cx="166037" cy="168313"/>
            </a:xfrm>
            <a:prstGeom prst="ellipse">
              <a:avLst/>
            </a:prstGeom>
            <a:solidFill>
              <a:srgbClr val="F099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2" name="Oval 32"/>
            <p:cNvSpPr>
              <a:spLocks noChangeArrowheads="1"/>
            </p:cNvSpPr>
            <p:nvPr/>
          </p:nvSpPr>
          <p:spPr bwMode="auto">
            <a:xfrm>
              <a:off x="5074690" y="2548535"/>
              <a:ext cx="168313" cy="168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3" name="Oval 33"/>
            <p:cNvSpPr>
              <a:spLocks noChangeArrowheads="1"/>
            </p:cNvSpPr>
            <p:nvPr/>
          </p:nvSpPr>
          <p:spPr bwMode="auto">
            <a:xfrm>
              <a:off x="5222531" y="2762337"/>
              <a:ext cx="166037" cy="168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4" name="Oval 34"/>
            <p:cNvSpPr>
              <a:spLocks noChangeArrowheads="1"/>
            </p:cNvSpPr>
            <p:nvPr/>
          </p:nvSpPr>
          <p:spPr bwMode="auto">
            <a:xfrm>
              <a:off x="5418138" y="2903356"/>
              <a:ext cx="166037" cy="168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5" name="Oval 35"/>
            <p:cNvSpPr>
              <a:spLocks noChangeArrowheads="1"/>
            </p:cNvSpPr>
            <p:nvPr/>
          </p:nvSpPr>
          <p:spPr bwMode="auto">
            <a:xfrm>
              <a:off x="5074690" y="2057243"/>
              <a:ext cx="168313" cy="168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6" name="Oval 36"/>
            <p:cNvSpPr>
              <a:spLocks noChangeArrowheads="1"/>
            </p:cNvSpPr>
            <p:nvPr/>
          </p:nvSpPr>
          <p:spPr bwMode="auto">
            <a:xfrm>
              <a:off x="5222531" y="1834343"/>
              <a:ext cx="166037" cy="166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7" name="Oval 37"/>
            <p:cNvSpPr>
              <a:spLocks noChangeArrowheads="1"/>
            </p:cNvSpPr>
            <p:nvPr/>
          </p:nvSpPr>
          <p:spPr bwMode="auto">
            <a:xfrm>
              <a:off x="5418138" y="1695599"/>
              <a:ext cx="166037" cy="166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8" name="Oval 38"/>
            <p:cNvSpPr>
              <a:spLocks noChangeArrowheads="1"/>
            </p:cNvSpPr>
            <p:nvPr/>
          </p:nvSpPr>
          <p:spPr bwMode="auto">
            <a:xfrm>
              <a:off x="5688804" y="1634187"/>
              <a:ext cx="168313" cy="170588"/>
            </a:xfrm>
            <a:prstGeom prst="ellipse">
              <a:avLst/>
            </a:prstGeom>
            <a:solidFill>
              <a:srgbClr val="F09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9" name="Oval 39"/>
            <p:cNvSpPr>
              <a:spLocks noChangeArrowheads="1"/>
            </p:cNvSpPr>
            <p:nvPr/>
          </p:nvSpPr>
          <p:spPr bwMode="auto">
            <a:xfrm>
              <a:off x="5970841" y="1695599"/>
              <a:ext cx="168313" cy="166039"/>
            </a:xfrm>
            <a:prstGeom prst="ellipse">
              <a:avLst/>
            </a:prstGeom>
            <a:solidFill>
              <a:srgbClr val="F09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0" name="Oval 40"/>
            <p:cNvSpPr>
              <a:spLocks noChangeArrowheads="1"/>
            </p:cNvSpPr>
            <p:nvPr/>
          </p:nvSpPr>
          <p:spPr bwMode="auto">
            <a:xfrm>
              <a:off x="6161899" y="1834343"/>
              <a:ext cx="168313" cy="166039"/>
            </a:xfrm>
            <a:prstGeom prst="ellipse">
              <a:avLst/>
            </a:prstGeom>
            <a:solidFill>
              <a:srgbClr val="F09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1" name="Oval 41"/>
            <p:cNvSpPr>
              <a:spLocks noChangeArrowheads="1"/>
            </p:cNvSpPr>
            <p:nvPr/>
          </p:nvSpPr>
          <p:spPr bwMode="auto">
            <a:xfrm>
              <a:off x="6307467" y="2057243"/>
              <a:ext cx="168313" cy="168313"/>
            </a:xfrm>
            <a:prstGeom prst="ellipse">
              <a:avLst/>
            </a:prstGeom>
            <a:solidFill>
              <a:srgbClr val="F09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2" name="Group 60"/>
          <p:cNvGrpSpPr/>
          <p:nvPr/>
        </p:nvGrpSpPr>
        <p:grpSpPr>
          <a:xfrm>
            <a:off x="1212528" y="2041241"/>
            <a:ext cx="1492068" cy="1498894"/>
            <a:chOff x="5029200" y="1634187"/>
            <a:chExt cx="1492068" cy="1498894"/>
          </a:xfrm>
          <a:solidFill>
            <a:schemeClr val="bg1"/>
          </a:solidFill>
        </p:grpSpPr>
        <p:sp>
          <p:nvSpPr>
            <p:cNvPr id="253" name="Oval 25"/>
            <p:cNvSpPr>
              <a:spLocks noChangeArrowheads="1"/>
            </p:cNvSpPr>
            <p:nvPr/>
          </p:nvSpPr>
          <p:spPr bwMode="auto">
            <a:xfrm>
              <a:off x="5261199" y="1863912"/>
              <a:ext cx="1028072" cy="1032621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4" name="Oval 26"/>
            <p:cNvSpPr>
              <a:spLocks noChangeArrowheads="1"/>
            </p:cNvSpPr>
            <p:nvPr/>
          </p:nvSpPr>
          <p:spPr bwMode="auto">
            <a:xfrm>
              <a:off x="5688804" y="2964768"/>
              <a:ext cx="168313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5" name="Oval 27"/>
            <p:cNvSpPr>
              <a:spLocks noChangeArrowheads="1"/>
            </p:cNvSpPr>
            <p:nvPr/>
          </p:nvSpPr>
          <p:spPr bwMode="auto">
            <a:xfrm>
              <a:off x="5029200" y="2302889"/>
              <a:ext cx="168313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6" name="Oval 28"/>
            <p:cNvSpPr>
              <a:spLocks noChangeArrowheads="1"/>
            </p:cNvSpPr>
            <p:nvPr/>
          </p:nvSpPr>
          <p:spPr bwMode="auto">
            <a:xfrm>
              <a:off x="6355231" y="2302889"/>
              <a:ext cx="166037" cy="168313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7" name="Oval 29"/>
            <p:cNvSpPr>
              <a:spLocks noChangeArrowheads="1"/>
            </p:cNvSpPr>
            <p:nvPr/>
          </p:nvSpPr>
          <p:spPr bwMode="auto">
            <a:xfrm>
              <a:off x="6302918" y="2548535"/>
              <a:ext cx="168313" cy="168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8" name="Oval 30"/>
            <p:cNvSpPr>
              <a:spLocks noChangeArrowheads="1"/>
            </p:cNvSpPr>
            <p:nvPr/>
          </p:nvSpPr>
          <p:spPr bwMode="auto">
            <a:xfrm>
              <a:off x="6164173" y="2762337"/>
              <a:ext cx="168313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9" name="Oval 31"/>
            <p:cNvSpPr>
              <a:spLocks noChangeArrowheads="1"/>
            </p:cNvSpPr>
            <p:nvPr/>
          </p:nvSpPr>
          <p:spPr bwMode="auto">
            <a:xfrm>
              <a:off x="5959468" y="2903356"/>
              <a:ext cx="166037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0" name="Oval 32"/>
            <p:cNvSpPr>
              <a:spLocks noChangeArrowheads="1"/>
            </p:cNvSpPr>
            <p:nvPr/>
          </p:nvSpPr>
          <p:spPr bwMode="auto">
            <a:xfrm>
              <a:off x="5074690" y="2548535"/>
              <a:ext cx="168313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1" name="Oval 33"/>
            <p:cNvSpPr>
              <a:spLocks noChangeArrowheads="1"/>
            </p:cNvSpPr>
            <p:nvPr/>
          </p:nvSpPr>
          <p:spPr bwMode="auto">
            <a:xfrm>
              <a:off x="5222531" y="2762337"/>
              <a:ext cx="166037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2" name="Oval 34"/>
            <p:cNvSpPr>
              <a:spLocks noChangeArrowheads="1"/>
            </p:cNvSpPr>
            <p:nvPr/>
          </p:nvSpPr>
          <p:spPr bwMode="auto">
            <a:xfrm>
              <a:off x="5418138" y="2903356"/>
              <a:ext cx="166037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3" name="Oval 35"/>
            <p:cNvSpPr>
              <a:spLocks noChangeArrowheads="1"/>
            </p:cNvSpPr>
            <p:nvPr/>
          </p:nvSpPr>
          <p:spPr bwMode="auto">
            <a:xfrm>
              <a:off x="5074690" y="2057243"/>
              <a:ext cx="168313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4" name="Oval 36"/>
            <p:cNvSpPr>
              <a:spLocks noChangeArrowheads="1"/>
            </p:cNvSpPr>
            <p:nvPr/>
          </p:nvSpPr>
          <p:spPr bwMode="auto">
            <a:xfrm>
              <a:off x="5222531" y="1834343"/>
              <a:ext cx="166037" cy="16603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5" name="Oval 37"/>
            <p:cNvSpPr>
              <a:spLocks noChangeArrowheads="1"/>
            </p:cNvSpPr>
            <p:nvPr/>
          </p:nvSpPr>
          <p:spPr bwMode="auto">
            <a:xfrm>
              <a:off x="5418138" y="1695599"/>
              <a:ext cx="166037" cy="1660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" name="Oval 38"/>
            <p:cNvSpPr>
              <a:spLocks noChangeArrowheads="1"/>
            </p:cNvSpPr>
            <p:nvPr/>
          </p:nvSpPr>
          <p:spPr bwMode="auto">
            <a:xfrm>
              <a:off x="5688804" y="1634187"/>
              <a:ext cx="168313" cy="170588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7" name="Oval 39"/>
            <p:cNvSpPr>
              <a:spLocks noChangeArrowheads="1"/>
            </p:cNvSpPr>
            <p:nvPr/>
          </p:nvSpPr>
          <p:spPr bwMode="auto">
            <a:xfrm>
              <a:off x="5970841" y="1695599"/>
              <a:ext cx="168313" cy="166039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8" name="Oval 40"/>
            <p:cNvSpPr>
              <a:spLocks noChangeArrowheads="1"/>
            </p:cNvSpPr>
            <p:nvPr/>
          </p:nvSpPr>
          <p:spPr bwMode="auto">
            <a:xfrm>
              <a:off x="6161899" y="1834343"/>
              <a:ext cx="168313" cy="166039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9" name="Oval 41"/>
            <p:cNvSpPr>
              <a:spLocks noChangeArrowheads="1"/>
            </p:cNvSpPr>
            <p:nvPr/>
          </p:nvSpPr>
          <p:spPr bwMode="auto">
            <a:xfrm>
              <a:off x="6307467" y="2057243"/>
              <a:ext cx="168313" cy="168313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0" name="Text Box 7"/>
          <p:cNvSpPr txBox="1">
            <a:spLocks noChangeArrowheads="1"/>
          </p:cNvSpPr>
          <p:nvPr/>
        </p:nvSpPr>
        <p:spPr bwMode="auto">
          <a:xfrm>
            <a:off x="1422817" y="2651943"/>
            <a:ext cx="1054135" cy="2616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zh-CN" altLang="en-US" sz="1400" spc="-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单击编辑标题</a:t>
            </a:r>
          </a:p>
        </p:txBody>
      </p:sp>
      <p:sp>
        <p:nvSpPr>
          <p:cNvPr id="271" name="Text Box 7"/>
          <p:cNvSpPr txBox="1">
            <a:spLocks noChangeArrowheads="1"/>
          </p:cNvSpPr>
          <p:nvPr/>
        </p:nvSpPr>
        <p:spPr bwMode="auto">
          <a:xfrm>
            <a:off x="4128585" y="2663294"/>
            <a:ext cx="1054135" cy="2616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zh-CN" altLang="en-US" sz="1400" spc="-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单击编辑标题</a:t>
            </a:r>
          </a:p>
        </p:txBody>
      </p:sp>
      <p:sp>
        <p:nvSpPr>
          <p:cNvPr id="272" name="Text Box 7"/>
          <p:cNvSpPr txBox="1">
            <a:spLocks noChangeArrowheads="1"/>
          </p:cNvSpPr>
          <p:nvPr/>
        </p:nvSpPr>
        <p:spPr bwMode="auto">
          <a:xfrm>
            <a:off x="6863644" y="2675804"/>
            <a:ext cx="1054135" cy="2616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zh-CN" altLang="en-US" sz="1400" spc="-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单击编辑标题</a:t>
            </a:r>
          </a:p>
        </p:txBody>
      </p:sp>
      <p:sp>
        <p:nvSpPr>
          <p:cNvPr id="273" name="Text Box 7"/>
          <p:cNvSpPr txBox="1">
            <a:spLocks noChangeArrowheads="1"/>
          </p:cNvSpPr>
          <p:nvPr/>
        </p:nvSpPr>
        <p:spPr bwMode="auto">
          <a:xfrm>
            <a:off x="9444046" y="2650632"/>
            <a:ext cx="1054136" cy="2616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zh-CN" altLang="en-US" sz="1400" spc="-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单击编辑标题</a:t>
            </a:r>
          </a:p>
        </p:txBody>
      </p:sp>
      <p:sp>
        <p:nvSpPr>
          <p:cNvPr id="274" name="TextBox 82"/>
          <p:cNvSpPr txBox="1"/>
          <p:nvPr/>
        </p:nvSpPr>
        <p:spPr>
          <a:xfrm>
            <a:off x="600826" y="3899052"/>
            <a:ext cx="2322052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en-AU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5" name="TextBox 86"/>
          <p:cNvSpPr txBox="1"/>
          <p:nvPr/>
        </p:nvSpPr>
        <p:spPr>
          <a:xfrm>
            <a:off x="3505642" y="3899052"/>
            <a:ext cx="2322052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en-AU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" name="TextBox 87"/>
          <p:cNvSpPr txBox="1"/>
          <p:nvPr/>
        </p:nvSpPr>
        <p:spPr>
          <a:xfrm>
            <a:off x="6229685" y="3888607"/>
            <a:ext cx="2322052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en-AU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7" name="TextBox 88"/>
          <p:cNvSpPr txBox="1"/>
          <p:nvPr/>
        </p:nvSpPr>
        <p:spPr>
          <a:xfrm>
            <a:off x="8897509" y="3888607"/>
            <a:ext cx="2322052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en-AU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8" name="Straight Connector 90"/>
          <p:cNvCxnSpPr/>
          <p:nvPr/>
        </p:nvCxnSpPr>
        <p:spPr>
          <a:xfrm>
            <a:off x="3140964" y="5094514"/>
            <a:ext cx="5965371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  <p:sp>
        <p:nvSpPr>
          <p:cNvPr id="280" name="TextBox 19"/>
          <p:cNvSpPr txBox="1"/>
          <p:nvPr/>
        </p:nvSpPr>
        <p:spPr>
          <a:xfrm>
            <a:off x="251056" y="5176943"/>
            <a:ext cx="11656698" cy="1402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indent="504190">
              <a:lnSpc>
                <a:spcPct val="200000"/>
              </a:lnSpc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您的内容打在这里，或者通过复制您的文本后，在此框中选择粘贴，并选择只保留文字；</a:t>
            </a: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r>
              <a:rPr lang="zh-CN" altLang="en-US" sz="1600" dirty="0">
                <a:solidFill>
                  <a:srgbClr val="FFFFFF"/>
                </a:solidFill>
                <a:ea typeface="微软雅黑" panose="020B0503020204020204" pitchFamily="34" charset="-122"/>
              </a:rPr>
              <a:t>的内容打在这里，或者通过复制您的文本后，在此框中选择粘贴，并选择只保留文字；</a:t>
            </a: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r>
              <a:rPr lang="zh-CN" altLang="en-US" sz="1600" dirty="0">
                <a:solidFill>
                  <a:srgbClr val="FFFFFF"/>
                </a:solidFill>
                <a:ea typeface="微软雅黑" panose="020B0503020204020204" pitchFamily="34" charset="-122"/>
              </a:rPr>
              <a:t>的内容打在这里，或者通过复制您的文本后，在此框中选择粘贴，并选择只保留文字。</a:t>
            </a:r>
            <a:endParaRPr lang="zh-CN" altLang="en-US" sz="1600" dirty="0">
              <a:solidFill>
                <a:srgbClr val="FFFFFF"/>
              </a:solidFill>
              <a:latin typeface="华文细黑" panose="02010600040101010101" pitchFamily="2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289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25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25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25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25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25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25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5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5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25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25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25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25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25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25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7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59" dur="500"/>
                                            <p:tgtEl>
                                              <p:spTgt spid="2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1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63" dur="500"/>
                                            <p:tgtEl>
                                              <p:spTgt spid="2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5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67" dur="500"/>
                                            <p:tgtEl>
                                              <p:spTgt spid="2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9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1" dur="500"/>
                                            <p:tgtEl>
                                              <p:spTgt spid="2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2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/>
          <p:bldP spid="270" grpId="0"/>
          <p:bldP spid="271" grpId="0"/>
          <p:bldP spid="272" grpId="0"/>
          <p:bldP spid="273" grpId="0"/>
          <p:bldP spid="274" grpId="0"/>
          <p:bldP spid="275" grpId="0"/>
          <p:bldP spid="276" grpId="0"/>
          <p:bldP spid="277" grpId="0"/>
          <p:bldP spid="28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289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25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25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25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25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25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25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5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5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25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25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25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25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25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25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7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59" dur="500"/>
                                            <p:tgtEl>
                                              <p:spTgt spid="2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1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63" dur="500"/>
                                            <p:tgtEl>
                                              <p:spTgt spid="2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5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67" dur="500"/>
                                            <p:tgtEl>
                                              <p:spTgt spid="2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9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1" dur="500"/>
                                            <p:tgtEl>
                                              <p:spTgt spid="2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2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/>
          <p:bldP spid="270" grpId="0"/>
          <p:bldP spid="271" grpId="0"/>
          <p:bldP spid="272" grpId="0"/>
          <p:bldP spid="273" grpId="0"/>
          <p:bldP spid="274" grpId="0"/>
          <p:bldP spid="275" grpId="0"/>
          <p:bldP spid="276" grpId="0"/>
          <p:bldP spid="277" grpId="0"/>
          <p:bldP spid="280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205676" y="1504060"/>
            <a:ext cx="8122054" cy="2027987"/>
            <a:chOff x="1857825" y="1414647"/>
            <a:chExt cx="4434822" cy="1107326"/>
          </a:xfrm>
        </p:grpSpPr>
        <p:sp>
          <p:nvSpPr>
            <p:cNvPr id="12" name="任意多边形: 形状 11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email"/>
            <a:srcRect l="-1217"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4255806" y="2113750"/>
            <a:ext cx="4922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活动执行流程</a:t>
            </a:r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232178" y="182374"/>
            <a:ext cx="1235423" cy="1311408"/>
          </a:xfrm>
          <a:custGeom>
            <a:avLst/>
            <a:gdLst>
              <a:gd name="T0" fmla="*/ 92 w 109"/>
              <a:gd name="T1" fmla="*/ 70 h 127"/>
              <a:gd name="T2" fmla="*/ 74 w 109"/>
              <a:gd name="T3" fmla="*/ 53 h 127"/>
              <a:gd name="T4" fmla="*/ 74 w 109"/>
              <a:gd name="T5" fmla="*/ 46 h 127"/>
              <a:gd name="T6" fmla="*/ 81 w 109"/>
              <a:gd name="T7" fmla="*/ 48 h 127"/>
              <a:gd name="T8" fmla="*/ 75 w 109"/>
              <a:gd name="T9" fmla="*/ 37 h 127"/>
              <a:gd name="T10" fmla="*/ 80 w 109"/>
              <a:gd name="T11" fmla="*/ 35 h 127"/>
              <a:gd name="T12" fmla="*/ 66 w 109"/>
              <a:gd name="T13" fmla="*/ 12 h 127"/>
              <a:gd name="T14" fmla="*/ 58 w 109"/>
              <a:gd name="T15" fmla="*/ 24 h 127"/>
              <a:gd name="T16" fmla="*/ 42 w 109"/>
              <a:gd name="T17" fmla="*/ 43 h 127"/>
              <a:gd name="T18" fmla="*/ 34 w 109"/>
              <a:gd name="T19" fmla="*/ 54 h 127"/>
              <a:gd name="T20" fmla="*/ 45 w 109"/>
              <a:gd name="T21" fmla="*/ 55 h 127"/>
              <a:gd name="T22" fmla="*/ 40 w 109"/>
              <a:gd name="T23" fmla="*/ 88 h 127"/>
              <a:gd name="T24" fmla="*/ 37 w 109"/>
              <a:gd name="T25" fmla="*/ 88 h 127"/>
              <a:gd name="T26" fmla="*/ 36 w 109"/>
              <a:gd name="T27" fmla="*/ 87 h 127"/>
              <a:gd name="T28" fmla="*/ 33 w 109"/>
              <a:gd name="T29" fmla="*/ 89 h 127"/>
              <a:gd name="T30" fmla="*/ 29 w 109"/>
              <a:gd name="T31" fmla="*/ 89 h 127"/>
              <a:gd name="T32" fmla="*/ 3 w 109"/>
              <a:gd name="T33" fmla="*/ 88 h 127"/>
              <a:gd name="T34" fmla="*/ 17 w 109"/>
              <a:gd name="T35" fmla="*/ 91 h 127"/>
              <a:gd name="T36" fmla="*/ 4 w 109"/>
              <a:gd name="T37" fmla="*/ 91 h 127"/>
              <a:gd name="T38" fmla="*/ 2 w 109"/>
              <a:gd name="T39" fmla="*/ 92 h 127"/>
              <a:gd name="T40" fmla="*/ 8 w 109"/>
              <a:gd name="T41" fmla="*/ 93 h 127"/>
              <a:gd name="T42" fmla="*/ 0 w 109"/>
              <a:gd name="T43" fmla="*/ 94 h 127"/>
              <a:gd name="T44" fmla="*/ 0 w 109"/>
              <a:gd name="T45" fmla="*/ 96 h 127"/>
              <a:gd name="T46" fmla="*/ 0 w 109"/>
              <a:gd name="T47" fmla="*/ 97 h 127"/>
              <a:gd name="T48" fmla="*/ 1 w 109"/>
              <a:gd name="T49" fmla="*/ 98 h 127"/>
              <a:gd name="T50" fmla="*/ 1 w 109"/>
              <a:gd name="T51" fmla="*/ 100 h 127"/>
              <a:gd name="T52" fmla="*/ 2 w 109"/>
              <a:gd name="T53" fmla="*/ 100 h 127"/>
              <a:gd name="T54" fmla="*/ 3 w 109"/>
              <a:gd name="T55" fmla="*/ 101 h 127"/>
              <a:gd name="T56" fmla="*/ 6 w 109"/>
              <a:gd name="T57" fmla="*/ 101 h 127"/>
              <a:gd name="T58" fmla="*/ 4 w 109"/>
              <a:gd name="T59" fmla="*/ 102 h 127"/>
              <a:gd name="T60" fmla="*/ 10 w 109"/>
              <a:gd name="T61" fmla="*/ 101 h 127"/>
              <a:gd name="T62" fmla="*/ 22 w 109"/>
              <a:gd name="T63" fmla="*/ 97 h 127"/>
              <a:gd name="T64" fmla="*/ 14 w 109"/>
              <a:gd name="T65" fmla="*/ 101 h 127"/>
              <a:gd name="T66" fmla="*/ 9 w 109"/>
              <a:gd name="T67" fmla="*/ 105 h 127"/>
              <a:gd name="T68" fmla="*/ 14 w 109"/>
              <a:gd name="T69" fmla="*/ 103 h 127"/>
              <a:gd name="T70" fmla="*/ 19 w 109"/>
              <a:gd name="T71" fmla="*/ 101 h 127"/>
              <a:gd name="T72" fmla="*/ 8 w 109"/>
              <a:gd name="T73" fmla="*/ 109 h 127"/>
              <a:gd name="T74" fmla="*/ 8 w 109"/>
              <a:gd name="T75" fmla="*/ 111 h 127"/>
              <a:gd name="T76" fmla="*/ 10 w 109"/>
              <a:gd name="T77" fmla="*/ 111 h 127"/>
              <a:gd name="T78" fmla="*/ 11 w 109"/>
              <a:gd name="T79" fmla="*/ 112 h 127"/>
              <a:gd name="T80" fmla="*/ 12 w 109"/>
              <a:gd name="T81" fmla="*/ 113 h 127"/>
              <a:gd name="T82" fmla="*/ 30 w 109"/>
              <a:gd name="T83" fmla="*/ 97 h 127"/>
              <a:gd name="T84" fmla="*/ 34 w 109"/>
              <a:gd name="T85" fmla="*/ 96 h 127"/>
              <a:gd name="T86" fmla="*/ 38 w 109"/>
              <a:gd name="T87" fmla="*/ 95 h 127"/>
              <a:gd name="T88" fmla="*/ 39 w 109"/>
              <a:gd name="T89" fmla="*/ 94 h 127"/>
              <a:gd name="T90" fmla="*/ 37 w 109"/>
              <a:gd name="T91" fmla="*/ 93 h 127"/>
              <a:gd name="T92" fmla="*/ 46 w 109"/>
              <a:gd name="T93" fmla="*/ 90 h 127"/>
              <a:gd name="T94" fmla="*/ 25 w 109"/>
              <a:gd name="T95" fmla="*/ 118 h 127"/>
              <a:gd name="T96" fmla="*/ 40 w 109"/>
              <a:gd name="T97" fmla="*/ 110 h 127"/>
              <a:gd name="T98" fmla="*/ 86 w 109"/>
              <a:gd name="T99" fmla="*/ 77 h 127"/>
              <a:gd name="T100" fmla="*/ 107 w 109"/>
              <a:gd name="T101" fmla="*/ 68 h 127"/>
              <a:gd name="T102" fmla="*/ 57 w 109"/>
              <a:gd name="T103" fmla="*/ 78 h 127"/>
              <a:gd name="T104" fmla="*/ 79 w 109"/>
              <a:gd name="T105" fmla="*/ 7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9" h="127">
                <a:moveTo>
                  <a:pt x="107" y="68"/>
                </a:moveTo>
                <a:cubicBezTo>
                  <a:pt x="105" y="67"/>
                  <a:pt x="94" y="72"/>
                  <a:pt x="94" y="72"/>
                </a:cubicBezTo>
                <a:cubicBezTo>
                  <a:pt x="94" y="72"/>
                  <a:pt x="94" y="70"/>
                  <a:pt x="92" y="71"/>
                </a:cubicBezTo>
                <a:cubicBezTo>
                  <a:pt x="90" y="70"/>
                  <a:pt x="90" y="70"/>
                  <a:pt x="90" y="70"/>
                </a:cubicBezTo>
                <a:cubicBezTo>
                  <a:pt x="92" y="70"/>
                  <a:pt x="92" y="70"/>
                  <a:pt x="92" y="70"/>
                </a:cubicBezTo>
                <a:cubicBezTo>
                  <a:pt x="92" y="70"/>
                  <a:pt x="79" y="69"/>
                  <a:pt x="73" y="65"/>
                </a:cubicBezTo>
                <a:cubicBezTo>
                  <a:pt x="67" y="62"/>
                  <a:pt x="63" y="57"/>
                  <a:pt x="63" y="57"/>
                </a:cubicBezTo>
                <a:cubicBezTo>
                  <a:pt x="63" y="57"/>
                  <a:pt x="61" y="54"/>
                  <a:pt x="65" y="53"/>
                </a:cubicBezTo>
                <a:cubicBezTo>
                  <a:pt x="69" y="53"/>
                  <a:pt x="70" y="55"/>
                  <a:pt x="70" y="55"/>
                </a:cubicBezTo>
                <a:cubicBezTo>
                  <a:pt x="70" y="55"/>
                  <a:pt x="74" y="54"/>
                  <a:pt x="74" y="53"/>
                </a:cubicBezTo>
                <a:cubicBezTo>
                  <a:pt x="74" y="52"/>
                  <a:pt x="73" y="50"/>
                  <a:pt x="73" y="50"/>
                </a:cubicBezTo>
                <a:cubicBezTo>
                  <a:pt x="73" y="50"/>
                  <a:pt x="74" y="51"/>
                  <a:pt x="74" y="49"/>
                </a:cubicBezTo>
                <a:cubicBezTo>
                  <a:pt x="75" y="47"/>
                  <a:pt x="73" y="48"/>
                  <a:pt x="73" y="48"/>
                </a:cubicBezTo>
                <a:cubicBezTo>
                  <a:pt x="73" y="48"/>
                  <a:pt x="72" y="46"/>
                  <a:pt x="73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5"/>
                  <a:pt x="74" y="45"/>
                  <a:pt x="74" y="45"/>
                </a:cubicBezTo>
                <a:cubicBezTo>
                  <a:pt x="75" y="45"/>
                  <a:pt x="75" y="45"/>
                  <a:pt x="75" y="45"/>
                </a:cubicBezTo>
                <a:cubicBezTo>
                  <a:pt x="75" y="44"/>
                  <a:pt x="75" y="44"/>
                  <a:pt x="75" y="44"/>
                </a:cubicBezTo>
                <a:cubicBezTo>
                  <a:pt x="75" y="44"/>
                  <a:pt x="78" y="43"/>
                  <a:pt x="79" y="45"/>
                </a:cubicBezTo>
                <a:cubicBezTo>
                  <a:pt x="80" y="46"/>
                  <a:pt x="80" y="48"/>
                  <a:pt x="81" y="48"/>
                </a:cubicBezTo>
                <a:cubicBezTo>
                  <a:pt x="82" y="49"/>
                  <a:pt x="85" y="45"/>
                  <a:pt x="82" y="41"/>
                </a:cubicBezTo>
                <a:cubicBezTo>
                  <a:pt x="82" y="41"/>
                  <a:pt x="81" y="40"/>
                  <a:pt x="80" y="40"/>
                </a:cubicBezTo>
                <a:cubicBezTo>
                  <a:pt x="80" y="40"/>
                  <a:pt x="81" y="39"/>
                  <a:pt x="80" y="39"/>
                </a:cubicBezTo>
                <a:cubicBezTo>
                  <a:pt x="79" y="39"/>
                  <a:pt x="79" y="39"/>
                  <a:pt x="79" y="39"/>
                </a:cubicBezTo>
                <a:cubicBezTo>
                  <a:pt x="79" y="39"/>
                  <a:pt x="75" y="38"/>
                  <a:pt x="75" y="37"/>
                </a:cubicBezTo>
                <a:cubicBezTo>
                  <a:pt x="75" y="36"/>
                  <a:pt x="76" y="37"/>
                  <a:pt x="76" y="36"/>
                </a:cubicBezTo>
                <a:cubicBezTo>
                  <a:pt x="76" y="35"/>
                  <a:pt x="74" y="34"/>
                  <a:pt x="74" y="34"/>
                </a:cubicBezTo>
                <a:cubicBezTo>
                  <a:pt x="74" y="34"/>
                  <a:pt x="79" y="35"/>
                  <a:pt x="78" y="36"/>
                </a:cubicBezTo>
                <a:cubicBezTo>
                  <a:pt x="78" y="36"/>
                  <a:pt x="80" y="36"/>
                  <a:pt x="78" y="34"/>
                </a:cubicBezTo>
                <a:cubicBezTo>
                  <a:pt x="78" y="34"/>
                  <a:pt x="79" y="34"/>
                  <a:pt x="80" y="35"/>
                </a:cubicBezTo>
                <a:cubicBezTo>
                  <a:pt x="80" y="35"/>
                  <a:pt x="80" y="33"/>
                  <a:pt x="77" y="31"/>
                </a:cubicBezTo>
                <a:cubicBezTo>
                  <a:pt x="77" y="31"/>
                  <a:pt x="84" y="30"/>
                  <a:pt x="87" y="31"/>
                </a:cubicBezTo>
                <a:cubicBezTo>
                  <a:pt x="91" y="31"/>
                  <a:pt x="91" y="30"/>
                  <a:pt x="91" y="30"/>
                </a:cubicBezTo>
                <a:cubicBezTo>
                  <a:pt x="91" y="30"/>
                  <a:pt x="93" y="27"/>
                  <a:pt x="74" y="28"/>
                </a:cubicBezTo>
                <a:cubicBezTo>
                  <a:pt x="74" y="28"/>
                  <a:pt x="68" y="14"/>
                  <a:pt x="66" y="12"/>
                </a:cubicBezTo>
                <a:cubicBezTo>
                  <a:pt x="63" y="10"/>
                  <a:pt x="54" y="6"/>
                  <a:pt x="53" y="0"/>
                </a:cubicBezTo>
                <a:cubicBezTo>
                  <a:pt x="53" y="0"/>
                  <a:pt x="51" y="11"/>
                  <a:pt x="60" y="17"/>
                </a:cubicBezTo>
                <a:cubicBezTo>
                  <a:pt x="60" y="17"/>
                  <a:pt x="59" y="16"/>
                  <a:pt x="59" y="17"/>
                </a:cubicBezTo>
                <a:cubicBezTo>
                  <a:pt x="59" y="18"/>
                  <a:pt x="60" y="18"/>
                  <a:pt x="60" y="18"/>
                </a:cubicBezTo>
                <a:cubicBezTo>
                  <a:pt x="60" y="18"/>
                  <a:pt x="59" y="24"/>
                  <a:pt x="58" y="24"/>
                </a:cubicBezTo>
                <a:cubicBezTo>
                  <a:pt x="56" y="25"/>
                  <a:pt x="56" y="30"/>
                  <a:pt x="56" y="32"/>
                </a:cubicBezTo>
                <a:cubicBezTo>
                  <a:pt x="56" y="32"/>
                  <a:pt x="46" y="35"/>
                  <a:pt x="44" y="39"/>
                </a:cubicBezTo>
                <a:cubicBezTo>
                  <a:pt x="42" y="42"/>
                  <a:pt x="56" y="37"/>
                  <a:pt x="56" y="37"/>
                </a:cubicBezTo>
                <a:cubicBezTo>
                  <a:pt x="56" y="37"/>
                  <a:pt x="57" y="41"/>
                  <a:pt x="54" y="41"/>
                </a:cubicBezTo>
                <a:cubicBezTo>
                  <a:pt x="52" y="42"/>
                  <a:pt x="46" y="39"/>
                  <a:pt x="42" y="43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3"/>
                  <a:pt x="34" y="49"/>
                  <a:pt x="40" y="51"/>
                </a:cubicBezTo>
                <a:cubicBezTo>
                  <a:pt x="40" y="51"/>
                  <a:pt x="36" y="49"/>
                  <a:pt x="41" y="47"/>
                </a:cubicBezTo>
                <a:cubicBezTo>
                  <a:pt x="41" y="47"/>
                  <a:pt x="41" y="48"/>
                  <a:pt x="42" y="51"/>
                </a:cubicBezTo>
                <a:cubicBezTo>
                  <a:pt x="43" y="54"/>
                  <a:pt x="35" y="57"/>
                  <a:pt x="34" y="54"/>
                </a:cubicBezTo>
                <a:cubicBezTo>
                  <a:pt x="33" y="52"/>
                  <a:pt x="34" y="51"/>
                  <a:pt x="34" y="51"/>
                </a:cubicBezTo>
                <a:cubicBezTo>
                  <a:pt x="33" y="51"/>
                  <a:pt x="30" y="52"/>
                  <a:pt x="32" y="55"/>
                </a:cubicBezTo>
                <a:cubicBezTo>
                  <a:pt x="34" y="60"/>
                  <a:pt x="38" y="58"/>
                  <a:pt x="38" y="58"/>
                </a:cubicBezTo>
                <a:cubicBezTo>
                  <a:pt x="38" y="58"/>
                  <a:pt x="39" y="60"/>
                  <a:pt x="37" y="60"/>
                </a:cubicBezTo>
                <a:cubicBezTo>
                  <a:pt x="37" y="60"/>
                  <a:pt x="43" y="59"/>
                  <a:pt x="45" y="55"/>
                </a:cubicBezTo>
                <a:cubicBezTo>
                  <a:pt x="45" y="57"/>
                  <a:pt x="45" y="57"/>
                  <a:pt x="45" y="57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56"/>
                  <a:pt x="39" y="64"/>
                  <a:pt x="42" y="73"/>
                </a:cubicBezTo>
                <a:cubicBezTo>
                  <a:pt x="42" y="73"/>
                  <a:pt x="38" y="74"/>
                  <a:pt x="40" y="76"/>
                </a:cubicBezTo>
                <a:cubicBezTo>
                  <a:pt x="40" y="76"/>
                  <a:pt x="32" y="87"/>
                  <a:pt x="40" y="88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8"/>
                  <a:pt x="37" y="88"/>
                </a:cubicBezTo>
                <a:cubicBezTo>
                  <a:pt x="37" y="88"/>
                  <a:pt x="37" y="88"/>
                  <a:pt x="36" y="88"/>
                </a:cubicBezTo>
                <a:cubicBezTo>
                  <a:pt x="36" y="88"/>
                  <a:pt x="36" y="88"/>
                  <a:pt x="36" y="88"/>
                </a:cubicBezTo>
                <a:cubicBezTo>
                  <a:pt x="35" y="89"/>
                  <a:pt x="35" y="89"/>
                  <a:pt x="35" y="89"/>
                </a:cubicBezTo>
                <a:cubicBezTo>
                  <a:pt x="36" y="88"/>
                  <a:pt x="36" y="88"/>
                  <a:pt x="36" y="88"/>
                </a:cubicBezTo>
                <a:cubicBezTo>
                  <a:pt x="36" y="88"/>
                  <a:pt x="36" y="87"/>
                  <a:pt x="36" y="87"/>
                </a:cubicBezTo>
                <a:cubicBezTo>
                  <a:pt x="36" y="87"/>
                  <a:pt x="36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88"/>
                  <a:pt x="33" y="88"/>
                  <a:pt x="33" y="88"/>
                </a:cubicBezTo>
                <a:cubicBezTo>
                  <a:pt x="32" y="88"/>
                  <a:pt x="32" y="88"/>
                  <a:pt x="31" y="88"/>
                </a:cubicBezTo>
                <a:cubicBezTo>
                  <a:pt x="31" y="88"/>
                  <a:pt x="31" y="88"/>
                  <a:pt x="30" y="89"/>
                </a:cubicBezTo>
                <a:cubicBezTo>
                  <a:pt x="30" y="89"/>
                  <a:pt x="30" y="89"/>
                  <a:pt x="30" y="89"/>
                </a:cubicBezTo>
                <a:cubicBezTo>
                  <a:pt x="30" y="89"/>
                  <a:pt x="29" y="89"/>
                  <a:pt x="29" y="89"/>
                </a:cubicBezTo>
                <a:cubicBezTo>
                  <a:pt x="29" y="89"/>
                  <a:pt x="29" y="89"/>
                  <a:pt x="28" y="89"/>
                </a:cubicBezTo>
                <a:cubicBezTo>
                  <a:pt x="28" y="90"/>
                  <a:pt x="28" y="90"/>
                  <a:pt x="28" y="91"/>
                </a:cubicBezTo>
                <a:cubicBezTo>
                  <a:pt x="4" y="87"/>
                  <a:pt x="4" y="87"/>
                  <a:pt x="4" y="87"/>
                </a:cubicBezTo>
                <a:cubicBezTo>
                  <a:pt x="3" y="87"/>
                  <a:pt x="3" y="88"/>
                  <a:pt x="3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10" y="89"/>
                  <a:pt x="10" y="89"/>
                  <a:pt x="10" y="89"/>
                </a:cubicBezTo>
                <a:cubicBezTo>
                  <a:pt x="2" y="88"/>
                  <a:pt x="2" y="88"/>
                  <a:pt x="2" y="88"/>
                </a:cubicBezTo>
                <a:cubicBezTo>
                  <a:pt x="2" y="88"/>
                  <a:pt x="2" y="88"/>
                  <a:pt x="2" y="89"/>
                </a:cubicBezTo>
                <a:cubicBezTo>
                  <a:pt x="2" y="89"/>
                  <a:pt x="2" y="89"/>
                  <a:pt x="2" y="89"/>
                </a:cubicBezTo>
                <a:cubicBezTo>
                  <a:pt x="17" y="91"/>
                  <a:pt x="17" y="91"/>
                  <a:pt x="17" y="91"/>
                </a:cubicBezTo>
                <a:cubicBezTo>
                  <a:pt x="2" y="90"/>
                  <a:pt x="2" y="90"/>
                  <a:pt x="2" y="90"/>
                </a:cubicBezTo>
                <a:cubicBezTo>
                  <a:pt x="2" y="90"/>
                  <a:pt x="1" y="90"/>
                  <a:pt x="1" y="90"/>
                </a:cubicBezTo>
                <a:cubicBezTo>
                  <a:pt x="1" y="90"/>
                  <a:pt x="2" y="91"/>
                  <a:pt x="2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8" y="92"/>
                  <a:pt x="8" y="92"/>
                  <a:pt x="8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1" y="92"/>
                  <a:pt x="1" y="92"/>
                  <a:pt x="1" y="92"/>
                </a:cubicBezTo>
                <a:cubicBezTo>
                  <a:pt x="1" y="92"/>
                  <a:pt x="1" y="92"/>
                  <a:pt x="1" y="93"/>
                </a:cubicBezTo>
                <a:cubicBezTo>
                  <a:pt x="1" y="93"/>
                  <a:pt x="1" y="93"/>
                  <a:pt x="1" y="93"/>
                </a:cubicBezTo>
                <a:cubicBezTo>
                  <a:pt x="1" y="93"/>
                  <a:pt x="1" y="93"/>
                  <a:pt x="1" y="93"/>
                </a:cubicBezTo>
                <a:cubicBezTo>
                  <a:pt x="8" y="93"/>
                  <a:pt x="8" y="93"/>
                  <a:pt x="8" y="93"/>
                </a:cubicBezTo>
                <a:cubicBezTo>
                  <a:pt x="2" y="94"/>
                  <a:pt x="2" y="94"/>
                  <a:pt x="2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0" y="94"/>
                  <a:pt x="0" y="94"/>
                </a:cubicBezTo>
                <a:cubicBezTo>
                  <a:pt x="0" y="95"/>
                  <a:pt x="1" y="95"/>
                  <a:pt x="1" y="95"/>
                </a:cubicBezTo>
                <a:cubicBezTo>
                  <a:pt x="1" y="95"/>
                  <a:pt x="1" y="95"/>
                  <a:pt x="1" y="95"/>
                </a:cubicBezTo>
                <a:cubicBezTo>
                  <a:pt x="6" y="94"/>
                  <a:pt x="6" y="94"/>
                  <a:pt x="6" y="94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95"/>
                  <a:pt x="0" y="95"/>
                  <a:pt x="0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13" y="95"/>
                  <a:pt x="13" y="95"/>
                  <a:pt x="13" y="95"/>
                </a:cubicBezTo>
                <a:cubicBezTo>
                  <a:pt x="1" y="97"/>
                  <a:pt x="1" y="97"/>
                  <a:pt x="1" y="97"/>
                </a:cubicBezTo>
                <a:cubicBezTo>
                  <a:pt x="1" y="97"/>
                  <a:pt x="0" y="97"/>
                  <a:pt x="0" y="97"/>
                </a:cubicBezTo>
                <a:cubicBezTo>
                  <a:pt x="0" y="97"/>
                  <a:pt x="1" y="97"/>
                  <a:pt x="1" y="97"/>
                </a:cubicBezTo>
                <a:cubicBezTo>
                  <a:pt x="1" y="97"/>
                  <a:pt x="1" y="97"/>
                  <a:pt x="1" y="97"/>
                </a:cubicBezTo>
                <a:cubicBezTo>
                  <a:pt x="9" y="96"/>
                  <a:pt x="9" y="96"/>
                  <a:pt x="9" y="96"/>
                </a:cubicBezTo>
                <a:cubicBezTo>
                  <a:pt x="1" y="98"/>
                  <a:pt x="1" y="98"/>
                  <a:pt x="1" y="98"/>
                </a:cubicBezTo>
                <a:cubicBezTo>
                  <a:pt x="1" y="98"/>
                  <a:pt x="1" y="98"/>
                  <a:pt x="1" y="98"/>
                </a:cubicBezTo>
                <a:cubicBezTo>
                  <a:pt x="1" y="98"/>
                  <a:pt x="1" y="99"/>
                  <a:pt x="2" y="99"/>
                </a:cubicBezTo>
                <a:cubicBezTo>
                  <a:pt x="2" y="99"/>
                  <a:pt x="2" y="99"/>
                  <a:pt x="2" y="99"/>
                </a:cubicBezTo>
                <a:cubicBezTo>
                  <a:pt x="13" y="96"/>
                  <a:pt x="13" y="96"/>
                  <a:pt x="13" y="96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1" y="99"/>
                  <a:pt x="1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18" y="96"/>
                  <a:pt x="18" y="96"/>
                  <a:pt x="18" y="96"/>
                </a:cubicBezTo>
                <a:cubicBezTo>
                  <a:pt x="14" y="97"/>
                  <a:pt x="14" y="97"/>
                  <a:pt x="14" y="97"/>
                </a:cubicBezTo>
                <a:cubicBezTo>
                  <a:pt x="2" y="100"/>
                  <a:pt x="2" y="100"/>
                  <a:pt x="2" y="100"/>
                </a:cubicBezTo>
                <a:cubicBezTo>
                  <a:pt x="2" y="100"/>
                  <a:pt x="1" y="100"/>
                  <a:pt x="1" y="100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3" y="100"/>
                  <a:pt x="3" y="100"/>
                  <a:pt x="3" y="100"/>
                </a:cubicBezTo>
                <a:cubicBezTo>
                  <a:pt x="3" y="100"/>
                  <a:pt x="3" y="101"/>
                  <a:pt x="3" y="101"/>
                </a:cubicBezTo>
                <a:cubicBezTo>
                  <a:pt x="3" y="101"/>
                  <a:pt x="3" y="101"/>
                  <a:pt x="4" y="101"/>
                </a:cubicBezTo>
                <a:cubicBezTo>
                  <a:pt x="4" y="101"/>
                  <a:pt x="4" y="101"/>
                  <a:pt x="4" y="101"/>
                </a:cubicBezTo>
                <a:cubicBezTo>
                  <a:pt x="6" y="100"/>
                  <a:pt x="6" y="100"/>
                  <a:pt x="6" y="100"/>
                </a:cubicBezTo>
                <a:cubicBezTo>
                  <a:pt x="6" y="100"/>
                  <a:pt x="6" y="101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4" y="102"/>
                  <a:pt x="4" y="102"/>
                  <a:pt x="4" y="102"/>
                </a:cubicBezTo>
                <a:cubicBezTo>
                  <a:pt x="2" y="103"/>
                  <a:pt x="2" y="103"/>
                  <a:pt x="2" y="103"/>
                </a:cubicBezTo>
                <a:cubicBezTo>
                  <a:pt x="2" y="103"/>
                  <a:pt x="1" y="103"/>
                  <a:pt x="1" y="103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04"/>
                  <a:pt x="2" y="104"/>
                  <a:pt x="2" y="104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3" y="104"/>
                  <a:pt x="3" y="104"/>
                  <a:pt x="3" y="104"/>
                </a:cubicBezTo>
                <a:cubicBezTo>
                  <a:pt x="3" y="104"/>
                  <a:pt x="3" y="104"/>
                  <a:pt x="3" y="104"/>
                </a:cubicBezTo>
                <a:cubicBezTo>
                  <a:pt x="3" y="104"/>
                  <a:pt x="3" y="104"/>
                  <a:pt x="4" y="104"/>
                </a:cubicBezTo>
                <a:cubicBezTo>
                  <a:pt x="4" y="104"/>
                  <a:pt x="4" y="104"/>
                  <a:pt x="4" y="104"/>
                </a:cubicBezTo>
                <a:cubicBezTo>
                  <a:pt x="22" y="97"/>
                  <a:pt x="22" y="97"/>
                  <a:pt x="22" y="97"/>
                </a:cubicBezTo>
                <a:cubicBezTo>
                  <a:pt x="3" y="105"/>
                  <a:pt x="3" y="105"/>
                  <a:pt x="3" y="105"/>
                </a:cubicBezTo>
                <a:cubicBezTo>
                  <a:pt x="3" y="105"/>
                  <a:pt x="3" y="105"/>
                  <a:pt x="3" y="105"/>
                </a:cubicBezTo>
                <a:cubicBezTo>
                  <a:pt x="3" y="106"/>
                  <a:pt x="3" y="106"/>
                  <a:pt x="4" y="106"/>
                </a:cubicBezTo>
                <a:cubicBezTo>
                  <a:pt x="4" y="106"/>
                  <a:pt x="4" y="106"/>
                  <a:pt x="4" y="106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4" y="106"/>
                  <a:pt x="4" y="106"/>
                  <a:pt x="4" y="106"/>
                </a:cubicBezTo>
                <a:cubicBezTo>
                  <a:pt x="4" y="107"/>
                  <a:pt x="4" y="107"/>
                  <a:pt x="4" y="107"/>
                </a:cubicBezTo>
                <a:cubicBezTo>
                  <a:pt x="4" y="107"/>
                  <a:pt x="4" y="107"/>
                  <a:pt x="4" y="107"/>
                </a:cubicBezTo>
                <a:cubicBezTo>
                  <a:pt x="4" y="107"/>
                  <a:pt x="4" y="107"/>
                  <a:pt x="4" y="107"/>
                </a:cubicBezTo>
                <a:cubicBezTo>
                  <a:pt x="9" y="105"/>
                  <a:pt x="9" y="105"/>
                  <a:pt x="9" y="105"/>
                </a:cubicBezTo>
                <a:cubicBezTo>
                  <a:pt x="6" y="106"/>
                  <a:pt x="6" y="106"/>
                  <a:pt x="6" y="106"/>
                </a:cubicBezTo>
                <a:cubicBezTo>
                  <a:pt x="6" y="107"/>
                  <a:pt x="6" y="107"/>
                  <a:pt x="6" y="107"/>
                </a:cubicBezTo>
                <a:cubicBezTo>
                  <a:pt x="6" y="107"/>
                  <a:pt x="6" y="107"/>
                  <a:pt x="6" y="107"/>
                </a:cubicBezTo>
                <a:cubicBezTo>
                  <a:pt x="6" y="107"/>
                  <a:pt x="6" y="107"/>
                  <a:pt x="6" y="107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5" y="108"/>
                  <a:pt x="5" y="108"/>
                  <a:pt x="5" y="108"/>
                </a:cubicBezTo>
                <a:cubicBezTo>
                  <a:pt x="5" y="109"/>
                  <a:pt x="5" y="109"/>
                  <a:pt x="5" y="109"/>
                </a:cubicBezTo>
                <a:cubicBezTo>
                  <a:pt x="5" y="109"/>
                  <a:pt x="5" y="109"/>
                  <a:pt x="5" y="109"/>
                </a:cubicBezTo>
                <a:cubicBezTo>
                  <a:pt x="5" y="109"/>
                  <a:pt x="5" y="109"/>
                  <a:pt x="5" y="109"/>
                </a:cubicBezTo>
                <a:cubicBezTo>
                  <a:pt x="19" y="101"/>
                  <a:pt x="19" y="101"/>
                  <a:pt x="19" y="101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7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10"/>
                  <a:pt x="9" y="110"/>
                  <a:pt x="9" y="110"/>
                </a:cubicBezTo>
                <a:cubicBezTo>
                  <a:pt x="9" y="110"/>
                  <a:pt x="9" y="110"/>
                  <a:pt x="9" y="110"/>
                </a:cubicBezTo>
                <a:cubicBezTo>
                  <a:pt x="20" y="102"/>
                  <a:pt x="20" y="102"/>
                  <a:pt x="20" y="102"/>
                </a:cubicBezTo>
                <a:cubicBezTo>
                  <a:pt x="8" y="111"/>
                  <a:pt x="8" y="111"/>
                  <a:pt x="8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8" y="111"/>
                  <a:pt x="9" y="111"/>
                  <a:pt x="9" y="111"/>
                </a:cubicBezTo>
                <a:cubicBezTo>
                  <a:pt x="9" y="111"/>
                  <a:pt x="9" y="111"/>
                  <a:pt x="9" y="111"/>
                </a:cubicBezTo>
                <a:cubicBezTo>
                  <a:pt x="10" y="110"/>
                  <a:pt x="10" y="110"/>
                  <a:pt x="10" y="110"/>
                </a:cubicBezTo>
                <a:cubicBezTo>
                  <a:pt x="10" y="110"/>
                  <a:pt x="10" y="111"/>
                  <a:pt x="10" y="111"/>
                </a:cubicBezTo>
                <a:cubicBezTo>
                  <a:pt x="10" y="111"/>
                  <a:pt x="10" y="111"/>
                  <a:pt x="11" y="111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22" y="102"/>
                  <a:pt x="22" y="102"/>
                  <a:pt x="22" y="102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11" y="111"/>
                  <a:pt x="11" y="112"/>
                  <a:pt x="11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11" y="112"/>
                  <a:pt x="11" y="112"/>
                  <a:pt x="12" y="113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30" y="96"/>
                  <a:pt x="30" y="96"/>
                  <a:pt x="30" y="96"/>
                </a:cubicBezTo>
                <a:cubicBezTo>
                  <a:pt x="30" y="97"/>
                  <a:pt x="30" y="97"/>
                  <a:pt x="30" y="97"/>
                </a:cubicBezTo>
                <a:cubicBezTo>
                  <a:pt x="31" y="97"/>
                  <a:pt x="31" y="97"/>
                  <a:pt x="31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3" y="97"/>
                  <a:pt x="33" y="96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7"/>
                  <a:pt x="33" y="97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5" y="96"/>
                  <a:pt x="35" y="96"/>
                </a:cubicBezTo>
                <a:cubicBezTo>
                  <a:pt x="35" y="96"/>
                  <a:pt x="35" y="95"/>
                  <a:pt x="35" y="94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9" y="95"/>
                  <a:pt x="39" y="95"/>
                </a:cubicBezTo>
                <a:cubicBezTo>
                  <a:pt x="39" y="94"/>
                  <a:pt x="39" y="94"/>
                  <a:pt x="38" y="94"/>
                </a:cubicBezTo>
                <a:cubicBezTo>
                  <a:pt x="38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3"/>
                </a:cubicBezTo>
                <a:cubicBezTo>
                  <a:pt x="39" y="93"/>
                  <a:pt x="39" y="93"/>
                  <a:pt x="39" y="93"/>
                </a:cubicBezTo>
                <a:cubicBezTo>
                  <a:pt x="37" y="93"/>
                  <a:pt x="37" y="93"/>
                  <a:pt x="37" y="93"/>
                </a:cubicBezTo>
                <a:cubicBezTo>
                  <a:pt x="39" y="93"/>
                  <a:pt x="39" y="93"/>
                  <a:pt x="39" y="93"/>
                </a:cubicBezTo>
                <a:cubicBezTo>
                  <a:pt x="39" y="93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3" y="98"/>
                  <a:pt x="34" y="102"/>
                </a:cubicBezTo>
                <a:cubicBezTo>
                  <a:pt x="26" y="106"/>
                  <a:pt x="19" y="113"/>
                  <a:pt x="19" y="113"/>
                </a:cubicBezTo>
                <a:cubicBezTo>
                  <a:pt x="21" y="113"/>
                  <a:pt x="21" y="113"/>
                  <a:pt x="21" y="113"/>
                </a:cubicBezTo>
                <a:cubicBezTo>
                  <a:pt x="21" y="113"/>
                  <a:pt x="15" y="122"/>
                  <a:pt x="23" y="127"/>
                </a:cubicBezTo>
                <a:cubicBezTo>
                  <a:pt x="23" y="127"/>
                  <a:pt x="18" y="120"/>
                  <a:pt x="25" y="118"/>
                </a:cubicBezTo>
                <a:cubicBezTo>
                  <a:pt x="26" y="120"/>
                  <a:pt x="26" y="120"/>
                  <a:pt x="26" y="120"/>
                </a:cubicBezTo>
                <a:cubicBezTo>
                  <a:pt x="26" y="120"/>
                  <a:pt x="28" y="117"/>
                  <a:pt x="30" y="118"/>
                </a:cubicBezTo>
                <a:cubicBezTo>
                  <a:pt x="32" y="118"/>
                  <a:pt x="34" y="116"/>
                  <a:pt x="34" y="116"/>
                </a:cubicBezTo>
                <a:cubicBezTo>
                  <a:pt x="34" y="117"/>
                  <a:pt x="34" y="117"/>
                  <a:pt x="34" y="117"/>
                </a:cubicBezTo>
                <a:cubicBezTo>
                  <a:pt x="34" y="117"/>
                  <a:pt x="38" y="117"/>
                  <a:pt x="40" y="110"/>
                </a:cubicBezTo>
                <a:cubicBezTo>
                  <a:pt x="40" y="110"/>
                  <a:pt x="41" y="113"/>
                  <a:pt x="39" y="115"/>
                </a:cubicBezTo>
                <a:cubicBezTo>
                  <a:pt x="39" y="115"/>
                  <a:pt x="51" y="115"/>
                  <a:pt x="56" y="111"/>
                </a:cubicBezTo>
                <a:cubicBezTo>
                  <a:pt x="61" y="108"/>
                  <a:pt x="83" y="91"/>
                  <a:pt x="76" y="86"/>
                </a:cubicBezTo>
                <a:cubicBezTo>
                  <a:pt x="76" y="86"/>
                  <a:pt x="80" y="83"/>
                  <a:pt x="73" y="81"/>
                </a:cubicBezTo>
                <a:cubicBezTo>
                  <a:pt x="86" y="77"/>
                  <a:pt x="86" y="77"/>
                  <a:pt x="86" y="77"/>
                </a:cubicBezTo>
                <a:cubicBezTo>
                  <a:pt x="86" y="77"/>
                  <a:pt x="87" y="80"/>
                  <a:pt x="89" y="78"/>
                </a:cubicBezTo>
                <a:cubicBezTo>
                  <a:pt x="89" y="78"/>
                  <a:pt x="91" y="79"/>
                  <a:pt x="92" y="77"/>
                </a:cubicBezTo>
                <a:cubicBezTo>
                  <a:pt x="92" y="77"/>
                  <a:pt x="94" y="78"/>
                  <a:pt x="94" y="75"/>
                </a:cubicBezTo>
                <a:cubicBezTo>
                  <a:pt x="107" y="71"/>
                  <a:pt x="107" y="71"/>
                  <a:pt x="107" y="71"/>
                </a:cubicBezTo>
                <a:cubicBezTo>
                  <a:pt x="107" y="71"/>
                  <a:pt x="109" y="69"/>
                  <a:pt x="107" y="68"/>
                </a:cubicBezTo>
                <a:close/>
                <a:moveTo>
                  <a:pt x="36" y="90"/>
                </a:moveTo>
                <a:cubicBezTo>
                  <a:pt x="36" y="90"/>
                  <a:pt x="36" y="90"/>
                  <a:pt x="36" y="90"/>
                </a:cubicBezTo>
                <a:cubicBezTo>
                  <a:pt x="36" y="90"/>
                  <a:pt x="36" y="90"/>
                  <a:pt x="36" y="90"/>
                </a:cubicBezTo>
                <a:close/>
                <a:moveTo>
                  <a:pt x="65" y="80"/>
                </a:moveTo>
                <a:cubicBezTo>
                  <a:pt x="65" y="80"/>
                  <a:pt x="62" y="78"/>
                  <a:pt x="57" y="78"/>
                </a:cubicBezTo>
                <a:cubicBezTo>
                  <a:pt x="52" y="70"/>
                  <a:pt x="52" y="70"/>
                  <a:pt x="52" y="70"/>
                </a:cubicBezTo>
                <a:cubicBezTo>
                  <a:pt x="52" y="70"/>
                  <a:pt x="52" y="66"/>
                  <a:pt x="54" y="66"/>
                </a:cubicBezTo>
                <a:cubicBezTo>
                  <a:pt x="54" y="66"/>
                  <a:pt x="56" y="68"/>
                  <a:pt x="59" y="67"/>
                </a:cubicBezTo>
                <a:cubicBezTo>
                  <a:pt x="61" y="66"/>
                  <a:pt x="60" y="64"/>
                  <a:pt x="60" y="64"/>
                </a:cubicBezTo>
                <a:cubicBezTo>
                  <a:pt x="60" y="64"/>
                  <a:pt x="75" y="71"/>
                  <a:pt x="79" y="75"/>
                </a:cubicBezTo>
                <a:lnTo>
                  <a:pt x="65" y="80"/>
                </a:lnTo>
                <a:close/>
              </a:path>
            </a:pathLst>
          </a:custGeom>
          <a:solidFill>
            <a:srgbClr val="2A101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053917" y="1945913"/>
            <a:ext cx="891553" cy="520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1215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426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repeatCount="500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" presetClass="path" presetSubtype="0" repeatCount="5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3.54167E-6 3.33333E-6 C 0.00951 3.33333E-6 0.01732 0.01227 0.01732 0.02754 C 0.01732 0.04305 0.00951 0.05602 -3.54167E-6 0.05602 C -0.00963 0.05602 -0.01731 0.04305 -0.01731 0.02754 C -0.01731 0.01227 -0.00963 3.33333E-6 -3.54167E-6 3.33333E-6 Z " pathEditMode="relative" rAng="0" ptsTypes="AAAAA">
                                          <p:cBhvr>
                                            <p:cTn id="28" dur="3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8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0" grpId="0" animBg="1"/>
          <p:bldP spid="10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1215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426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repeatCount="500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" presetClass="path" presetSubtype="0" repeatCount="5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3.54167E-6 3.33333E-6 C 0.00951 3.33333E-6 0.01732 0.01227 0.01732 0.02754 C 0.01732 0.04305 0.00951 0.05602 -3.54167E-6 0.05602 C -0.00963 0.05602 -0.01731 0.04305 -0.01731 0.02754 C -0.01731 0.01227 -0.00963 3.33333E-6 -3.54167E-6 3.33333E-6 Z " pathEditMode="relative" rAng="0" ptsTypes="AAAAA">
                                          <p:cBhvr>
                                            <p:cTn id="28" dur="3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8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0" grpId="0" animBg="1"/>
          <p:bldP spid="10" grpId="1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05038" y="250487"/>
            <a:ext cx="4434822" cy="1107326"/>
            <a:chOff x="1857825" y="1414647"/>
            <a:chExt cx="4434822" cy="1107326"/>
          </a:xfrm>
        </p:grpSpPr>
        <p:sp>
          <p:nvSpPr>
            <p:cNvPr id="9" name="任意多边形: 形状 8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1390654" y="532774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活动执行流程</a:t>
            </a:r>
          </a:p>
        </p:txBody>
      </p:sp>
      <p:sp>
        <p:nvSpPr>
          <p:cNvPr id="7" name="中心文本"/>
          <p:cNvSpPr txBox="1">
            <a:spLocks noChangeArrowheads="1"/>
          </p:cNvSpPr>
          <p:nvPr/>
        </p:nvSpPr>
        <p:spPr bwMode="auto">
          <a:xfrm>
            <a:off x="5217419" y="3462726"/>
            <a:ext cx="1728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执行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流程</a:t>
            </a:r>
          </a:p>
        </p:txBody>
      </p:sp>
      <p:grpSp>
        <p:nvGrpSpPr>
          <p:cNvPr id="29" name="组合 28"/>
          <p:cNvGrpSpPr/>
          <p:nvPr/>
        </p:nvGrpSpPr>
        <p:grpSpPr bwMode="auto">
          <a:xfrm>
            <a:off x="3924658" y="1690994"/>
            <a:ext cx="4221263" cy="4223109"/>
            <a:chOff x="4115739" y="2443352"/>
            <a:chExt cx="3631654" cy="3631654"/>
          </a:xfrm>
        </p:grpSpPr>
        <p:sp>
          <p:nvSpPr>
            <p:cNvPr id="30" name="箭头1"/>
            <p:cNvSpPr>
              <a:spLocks noChangeAspect="1"/>
            </p:cNvSpPr>
            <p:nvPr/>
          </p:nvSpPr>
          <p:spPr bwMode="auto">
            <a:xfrm>
              <a:off x="5960943" y="2443352"/>
              <a:ext cx="1786450" cy="2057091"/>
            </a:xfrm>
            <a:custGeom>
              <a:avLst/>
              <a:gdLst>
                <a:gd name="T0" fmla="*/ 35 w 1260"/>
                <a:gd name="T1" fmla="*/ 1 h 1451"/>
                <a:gd name="T2" fmla="*/ 100 w 1260"/>
                <a:gd name="T3" fmla="*/ 6 h 1451"/>
                <a:gd name="T4" fmla="*/ 162 w 1260"/>
                <a:gd name="T5" fmla="*/ 13 h 1451"/>
                <a:gd name="T6" fmla="*/ 225 w 1260"/>
                <a:gd name="T7" fmla="*/ 23 h 1451"/>
                <a:gd name="T8" fmla="*/ 285 w 1260"/>
                <a:gd name="T9" fmla="*/ 37 h 1451"/>
                <a:gd name="T10" fmla="*/ 345 w 1260"/>
                <a:gd name="T11" fmla="*/ 53 h 1451"/>
                <a:gd name="T12" fmla="*/ 404 w 1260"/>
                <a:gd name="T13" fmla="*/ 72 h 1451"/>
                <a:gd name="T14" fmla="*/ 461 w 1260"/>
                <a:gd name="T15" fmla="*/ 94 h 1451"/>
                <a:gd name="T16" fmla="*/ 517 w 1260"/>
                <a:gd name="T17" fmla="*/ 119 h 1451"/>
                <a:gd name="T18" fmla="*/ 572 w 1260"/>
                <a:gd name="T19" fmla="*/ 145 h 1451"/>
                <a:gd name="T20" fmla="*/ 625 w 1260"/>
                <a:gd name="T21" fmla="*/ 175 h 1451"/>
                <a:gd name="T22" fmla="*/ 676 w 1260"/>
                <a:gd name="T23" fmla="*/ 206 h 1451"/>
                <a:gd name="T24" fmla="*/ 726 w 1260"/>
                <a:gd name="T25" fmla="*/ 240 h 1451"/>
                <a:gd name="T26" fmla="*/ 774 w 1260"/>
                <a:gd name="T27" fmla="*/ 277 h 1451"/>
                <a:gd name="T28" fmla="*/ 820 w 1260"/>
                <a:gd name="T29" fmla="*/ 316 h 1451"/>
                <a:gd name="T30" fmla="*/ 866 w 1260"/>
                <a:gd name="T31" fmla="*/ 356 h 1451"/>
                <a:gd name="T32" fmla="*/ 908 w 1260"/>
                <a:gd name="T33" fmla="*/ 398 h 1451"/>
                <a:gd name="T34" fmla="*/ 948 w 1260"/>
                <a:gd name="T35" fmla="*/ 444 h 1451"/>
                <a:gd name="T36" fmla="*/ 986 w 1260"/>
                <a:gd name="T37" fmla="*/ 490 h 1451"/>
                <a:gd name="T38" fmla="*/ 1023 w 1260"/>
                <a:gd name="T39" fmla="*/ 538 h 1451"/>
                <a:gd name="T40" fmla="*/ 1057 w 1260"/>
                <a:gd name="T41" fmla="*/ 589 h 1451"/>
                <a:gd name="T42" fmla="*/ 1088 w 1260"/>
                <a:gd name="T43" fmla="*/ 640 h 1451"/>
                <a:gd name="T44" fmla="*/ 1117 w 1260"/>
                <a:gd name="T45" fmla="*/ 693 h 1451"/>
                <a:gd name="T46" fmla="*/ 1144 w 1260"/>
                <a:gd name="T47" fmla="*/ 748 h 1451"/>
                <a:gd name="T48" fmla="*/ 1168 w 1260"/>
                <a:gd name="T49" fmla="*/ 804 h 1451"/>
                <a:gd name="T50" fmla="*/ 1190 w 1260"/>
                <a:gd name="T51" fmla="*/ 861 h 1451"/>
                <a:gd name="T52" fmla="*/ 1209 w 1260"/>
                <a:gd name="T53" fmla="*/ 921 h 1451"/>
                <a:gd name="T54" fmla="*/ 1224 w 1260"/>
                <a:gd name="T55" fmla="*/ 980 h 1451"/>
                <a:gd name="T56" fmla="*/ 1237 w 1260"/>
                <a:gd name="T57" fmla="*/ 1042 h 1451"/>
                <a:gd name="T58" fmla="*/ 1248 w 1260"/>
                <a:gd name="T59" fmla="*/ 1104 h 1451"/>
                <a:gd name="T60" fmla="*/ 1255 w 1260"/>
                <a:gd name="T61" fmla="*/ 1166 h 1451"/>
                <a:gd name="T62" fmla="*/ 1259 w 1260"/>
                <a:gd name="T63" fmla="*/ 1231 h 1451"/>
                <a:gd name="T64" fmla="*/ 921 w 1260"/>
                <a:gd name="T65" fmla="*/ 1451 h 1451"/>
                <a:gd name="T66" fmla="*/ 622 w 1260"/>
                <a:gd name="T67" fmla="*/ 1231 h 1451"/>
                <a:gd name="T68" fmla="*/ 616 w 1260"/>
                <a:gd name="T69" fmla="*/ 1184 h 1451"/>
                <a:gd name="T70" fmla="*/ 608 w 1260"/>
                <a:gd name="T71" fmla="*/ 1139 h 1451"/>
                <a:gd name="T72" fmla="*/ 597 w 1260"/>
                <a:gd name="T73" fmla="*/ 1096 h 1451"/>
                <a:gd name="T74" fmla="*/ 588 w 1260"/>
                <a:gd name="T75" fmla="*/ 1067 h 1451"/>
                <a:gd name="T76" fmla="*/ 572 w 1260"/>
                <a:gd name="T77" fmla="*/ 1025 h 1451"/>
                <a:gd name="T78" fmla="*/ 559 w 1260"/>
                <a:gd name="T79" fmla="*/ 998 h 1451"/>
                <a:gd name="T80" fmla="*/ 539 w 1260"/>
                <a:gd name="T81" fmla="*/ 959 h 1451"/>
                <a:gd name="T82" fmla="*/ 523 w 1260"/>
                <a:gd name="T83" fmla="*/ 934 h 1451"/>
                <a:gd name="T84" fmla="*/ 498 w 1260"/>
                <a:gd name="T85" fmla="*/ 898 h 1451"/>
                <a:gd name="T86" fmla="*/ 480 w 1260"/>
                <a:gd name="T87" fmla="*/ 874 h 1451"/>
                <a:gd name="T88" fmla="*/ 461 w 1260"/>
                <a:gd name="T89" fmla="*/ 852 h 1451"/>
                <a:gd name="T90" fmla="*/ 431 w 1260"/>
                <a:gd name="T91" fmla="*/ 821 h 1451"/>
                <a:gd name="T92" fmla="*/ 399 w 1260"/>
                <a:gd name="T93" fmla="*/ 791 h 1451"/>
                <a:gd name="T94" fmla="*/ 375 w 1260"/>
                <a:gd name="T95" fmla="*/ 773 h 1451"/>
                <a:gd name="T96" fmla="*/ 352 w 1260"/>
                <a:gd name="T97" fmla="*/ 755 h 1451"/>
                <a:gd name="T98" fmla="*/ 328 w 1260"/>
                <a:gd name="T99" fmla="*/ 739 h 1451"/>
                <a:gd name="T100" fmla="*/ 290 w 1260"/>
                <a:gd name="T101" fmla="*/ 716 h 1451"/>
                <a:gd name="T102" fmla="*/ 264 w 1260"/>
                <a:gd name="T103" fmla="*/ 702 h 1451"/>
                <a:gd name="T104" fmla="*/ 223 w 1260"/>
                <a:gd name="T105" fmla="*/ 684 h 1451"/>
                <a:gd name="T106" fmla="*/ 181 w 1260"/>
                <a:gd name="T107" fmla="*/ 669 h 1451"/>
                <a:gd name="T108" fmla="*/ 137 w 1260"/>
                <a:gd name="T109" fmla="*/ 656 h 1451"/>
                <a:gd name="T110" fmla="*/ 108 w 1260"/>
                <a:gd name="T111" fmla="*/ 649 h 1451"/>
                <a:gd name="T112" fmla="*/ 63 w 1260"/>
                <a:gd name="T113" fmla="*/ 642 h 1451"/>
                <a:gd name="T114" fmla="*/ 31 w 1260"/>
                <a:gd name="T115" fmla="*/ 639 h 1451"/>
                <a:gd name="T116" fmla="*/ 0 w 1260"/>
                <a:gd name="T117" fmla="*/ 637 h 1451"/>
                <a:gd name="T118" fmla="*/ 3 w 1260"/>
                <a:gd name="T119" fmla="*/ 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0" h="1451">
                  <a:moveTo>
                    <a:pt x="3" y="0"/>
                  </a:moveTo>
                  <a:lnTo>
                    <a:pt x="35" y="1"/>
                  </a:lnTo>
                  <a:lnTo>
                    <a:pt x="68" y="3"/>
                  </a:lnTo>
                  <a:lnTo>
                    <a:pt x="100" y="6"/>
                  </a:lnTo>
                  <a:lnTo>
                    <a:pt x="131" y="9"/>
                  </a:lnTo>
                  <a:lnTo>
                    <a:pt x="162" y="13"/>
                  </a:lnTo>
                  <a:lnTo>
                    <a:pt x="193" y="18"/>
                  </a:lnTo>
                  <a:lnTo>
                    <a:pt x="225" y="23"/>
                  </a:lnTo>
                  <a:lnTo>
                    <a:pt x="255" y="30"/>
                  </a:lnTo>
                  <a:lnTo>
                    <a:pt x="285" y="37"/>
                  </a:lnTo>
                  <a:lnTo>
                    <a:pt x="315" y="44"/>
                  </a:lnTo>
                  <a:lnTo>
                    <a:pt x="345" y="53"/>
                  </a:lnTo>
                  <a:lnTo>
                    <a:pt x="374" y="62"/>
                  </a:lnTo>
                  <a:lnTo>
                    <a:pt x="404" y="72"/>
                  </a:lnTo>
                  <a:lnTo>
                    <a:pt x="433" y="83"/>
                  </a:lnTo>
                  <a:lnTo>
                    <a:pt x="461" y="94"/>
                  </a:lnTo>
                  <a:lnTo>
                    <a:pt x="489" y="106"/>
                  </a:lnTo>
                  <a:lnTo>
                    <a:pt x="517" y="119"/>
                  </a:lnTo>
                  <a:lnTo>
                    <a:pt x="545" y="132"/>
                  </a:lnTo>
                  <a:lnTo>
                    <a:pt x="572" y="145"/>
                  </a:lnTo>
                  <a:lnTo>
                    <a:pt x="599" y="160"/>
                  </a:lnTo>
                  <a:lnTo>
                    <a:pt x="625" y="175"/>
                  </a:lnTo>
                  <a:lnTo>
                    <a:pt x="651" y="190"/>
                  </a:lnTo>
                  <a:lnTo>
                    <a:pt x="676" y="206"/>
                  </a:lnTo>
                  <a:lnTo>
                    <a:pt x="702" y="223"/>
                  </a:lnTo>
                  <a:lnTo>
                    <a:pt x="726" y="240"/>
                  </a:lnTo>
                  <a:lnTo>
                    <a:pt x="751" y="259"/>
                  </a:lnTo>
                  <a:lnTo>
                    <a:pt x="774" y="277"/>
                  </a:lnTo>
                  <a:lnTo>
                    <a:pt x="798" y="296"/>
                  </a:lnTo>
                  <a:lnTo>
                    <a:pt x="820" y="316"/>
                  </a:lnTo>
                  <a:lnTo>
                    <a:pt x="843" y="336"/>
                  </a:lnTo>
                  <a:lnTo>
                    <a:pt x="866" y="356"/>
                  </a:lnTo>
                  <a:lnTo>
                    <a:pt x="887" y="377"/>
                  </a:lnTo>
                  <a:lnTo>
                    <a:pt x="908" y="398"/>
                  </a:lnTo>
                  <a:lnTo>
                    <a:pt x="928" y="421"/>
                  </a:lnTo>
                  <a:lnTo>
                    <a:pt x="948" y="444"/>
                  </a:lnTo>
                  <a:lnTo>
                    <a:pt x="967" y="467"/>
                  </a:lnTo>
                  <a:lnTo>
                    <a:pt x="986" y="490"/>
                  </a:lnTo>
                  <a:lnTo>
                    <a:pt x="1004" y="514"/>
                  </a:lnTo>
                  <a:lnTo>
                    <a:pt x="1023" y="538"/>
                  </a:lnTo>
                  <a:lnTo>
                    <a:pt x="1040" y="564"/>
                  </a:lnTo>
                  <a:lnTo>
                    <a:pt x="1057" y="589"/>
                  </a:lnTo>
                  <a:lnTo>
                    <a:pt x="1073" y="614"/>
                  </a:lnTo>
                  <a:lnTo>
                    <a:pt x="1088" y="640"/>
                  </a:lnTo>
                  <a:lnTo>
                    <a:pt x="1103" y="666"/>
                  </a:lnTo>
                  <a:lnTo>
                    <a:pt x="1117" y="693"/>
                  </a:lnTo>
                  <a:lnTo>
                    <a:pt x="1131" y="720"/>
                  </a:lnTo>
                  <a:lnTo>
                    <a:pt x="1144" y="748"/>
                  </a:lnTo>
                  <a:lnTo>
                    <a:pt x="1156" y="776"/>
                  </a:lnTo>
                  <a:lnTo>
                    <a:pt x="1168" y="804"/>
                  </a:lnTo>
                  <a:lnTo>
                    <a:pt x="1180" y="833"/>
                  </a:lnTo>
                  <a:lnTo>
                    <a:pt x="1190" y="861"/>
                  </a:lnTo>
                  <a:lnTo>
                    <a:pt x="1200" y="891"/>
                  </a:lnTo>
                  <a:lnTo>
                    <a:pt x="1209" y="921"/>
                  </a:lnTo>
                  <a:lnTo>
                    <a:pt x="1217" y="950"/>
                  </a:lnTo>
                  <a:lnTo>
                    <a:pt x="1224" y="980"/>
                  </a:lnTo>
                  <a:lnTo>
                    <a:pt x="1231" y="1010"/>
                  </a:lnTo>
                  <a:lnTo>
                    <a:pt x="1237" y="1042"/>
                  </a:lnTo>
                  <a:lnTo>
                    <a:pt x="1243" y="1073"/>
                  </a:lnTo>
                  <a:lnTo>
                    <a:pt x="1248" y="1104"/>
                  </a:lnTo>
                  <a:lnTo>
                    <a:pt x="1252" y="1135"/>
                  </a:lnTo>
                  <a:lnTo>
                    <a:pt x="1255" y="1166"/>
                  </a:lnTo>
                  <a:lnTo>
                    <a:pt x="1257" y="1198"/>
                  </a:lnTo>
                  <a:lnTo>
                    <a:pt x="1259" y="1231"/>
                  </a:lnTo>
                  <a:lnTo>
                    <a:pt x="1260" y="1263"/>
                  </a:lnTo>
                  <a:lnTo>
                    <a:pt x="921" y="1451"/>
                  </a:lnTo>
                  <a:lnTo>
                    <a:pt x="622" y="1246"/>
                  </a:lnTo>
                  <a:lnTo>
                    <a:pt x="622" y="1231"/>
                  </a:lnTo>
                  <a:lnTo>
                    <a:pt x="620" y="1215"/>
                  </a:lnTo>
                  <a:lnTo>
                    <a:pt x="616" y="1184"/>
                  </a:lnTo>
                  <a:lnTo>
                    <a:pt x="611" y="1154"/>
                  </a:lnTo>
                  <a:lnTo>
                    <a:pt x="608" y="1139"/>
                  </a:lnTo>
                  <a:lnTo>
                    <a:pt x="605" y="1125"/>
                  </a:lnTo>
                  <a:lnTo>
                    <a:pt x="597" y="1096"/>
                  </a:lnTo>
                  <a:lnTo>
                    <a:pt x="593" y="1082"/>
                  </a:lnTo>
                  <a:lnTo>
                    <a:pt x="588" y="1067"/>
                  </a:lnTo>
                  <a:lnTo>
                    <a:pt x="577" y="1039"/>
                  </a:lnTo>
                  <a:lnTo>
                    <a:pt x="572" y="1025"/>
                  </a:lnTo>
                  <a:lnTo>
                    <a:pt x="566" y="1012"/>
                  </a:lnTo>
                  <a:lnTo>
                    <a:pt x="559" y="998"/>
                  </a:lnTo>
                  <a:lnTo>
                    <a:pt x="553" y="985"/>
                  </a:lnTo>
                  <a:lnTo>
                    <a:pt x="539" y="959"/>
                  </a:lnTo>
                  <a:lnTo>
                    <a:pt x="530" y="947"/>
                  </a:lnTo>
                  <a:lnTo>
                    <a:pt x="523" y="934"/>
                  </a:lnTo>
                  <a:lnTo>
                    <a:pt x="506" y="910"/>
                  </a:lnTo>
                  <a:lnTo>
                    <a:pt x="498" y="898"/>
                  </a:lnTo>
                  <a:lnTo>
                    <a:pt x="489" y="887"/>
                  </a:lnTo>
                  <a:lnTo>
                    <a:pt x="480" y="874"/>
                  </a:lnTo>
                  <a:lnTo>
                    <a:pt x="471" y="863"/>
                  </a:lnTo>
                  <a:lnTo>
                    <a:pt x="461" y="852"/>
                  </a:lnTo>
                  <a:lnTo>
                    <a:pt x="451" y="841"/>
                  </a:lnTo>
                  <a:lnTo>
                    <a:pt x="431" y="821"/>
                  </a:lnTo>
                  <a:lnTo>
                    <a:pt x="410" y="801"/>
                  </a:lnTo>
                  <a:lnTo>
                    <a:pt x="399" y="791"/>
                  </a:lnTo>
                  <a:lnTo>
                    <a:pt x="388" y="782"/>
                  </a:lnTo>
                  <a:lnTo>
                    <a:pt x="375" y="773"/>
                  </a:lnTo>
                  <a:lnTo>
                    <a:pt x="364" y="764"/>
                  </a:lnTo>
                  <a:lnTo>
                    <a:pt x="352" y="755"/>
                  </a:lnTo>
                  <a:lnTo>
                    <a:pt x="340" y="747"/>
                  </a:lnTo>
                  <a:lnTo>
                    <a:pt x="328" y="739"/>
                  </a:lnTo>
                  <a:lnTo>
                    <a:pt x="315" y="731"/>
                  </a:lnTo>
                  <a:lnTo>
                    <a:pt x="290" y="716"/>
                  </a:lnTo>
                  <a:lnTo>
                    <a:pt x="277" y="709"/>
                  </a:lnTo>
                  <a:lnTo>
                    <a:pt x="264" y="702"/>
                  </a:lnTo>
                  <a:lnTo>
                    <a:pt x="237" y="690"/>
                  </a:lnTo>
                  <a:lnTo>
                    <a:pt x="223" y="684"/>
                  </a:lnTo>
                  <a:lnTo>
                    <a:pt x="209" y="678"/>
                  </a:lnTo>
                  <a:lnTo>
                    <a:pt x="181" y="669"/>
                  </a:lnTo>
                  <a:lnTo>
                    <a:pt x="152" y="660"/>
                  </a:lnTo>
                  <a:lnTo>
                    <a:pt x="137" y="656"/>
                  </a:lnTo>
                  <a:lnTo>
                    <a:pt x="123" y="653"/>
                  </a:lnTo>
                  <a:lnTo>
                    <a:pt x="108" y="649"/>
                  </a:lnTo>
                  <a:lnTo>
                    <a:pt x="93" y="647"/>
                  </a:lnTo>
                  <a:lnTo>
                    <a:pt x="63" y="642"/>
                  </a:lnTo>
                  <a:lnTo>
                    <a:pt x="47" y="640"/>
                  </a:lnTo>
                  <a:lnTo>
                    <a:pt x="31" y="639"/>
                  </a:lnTo>
                  <a:lnTo>
                    <a:pt x="16" y="638"/>
                  </a:lnTo>
                  <a:lnTo>
                    <a:pt x="0" y="637"/>
                  </a:lnTo>
                  <a:lnTo>
                    <a:pt x="197" y="34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EB100"/>
            </a:soli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rIns="0" anchor="ctr"/>
            <a:lstStyle/>
            <a:p>
              <a:pPr algn="ctr" eaLnBrk="1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US" sz="2800" ker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1" name="箭头4"/>
            <p:cNvSpPr>
              <a:spLocks noChangeAspect="1"/>
            </p:cNvSpPr>
            <p:nvPr/>
          </p:nvSpPr>
          <p:spPr bwMode="auto">
            <a:xfrm>
              <a:off x="4115739" y="2444939"/>
              <a:ext cx="2027819" cy="1879317"/>
            </a:xfrm>
            <a:custGeom>
              <a:avLst/>
              <a:gdLst>
                <a:gd name="T0" fmla="*/ 637 w 1431"/>
                <a:gd name="T1" fmla="*/ 1302 h 1325"/>
                <a:gd name="T2" fmla="*/ 637 w 1431"/>
                <a:gd name="T3" fmla="*/ 1248 h 1325"/>
                <a:gd name="T4" fmla="*/ 640 w 1431"/>
                <a:gd name="T5" fmla="*/ 1217 h 1325"/>
                <a:gd name="T6" fmla="*/ 646 w 1431"/>
                <a:gd name="T7" fmla="*/ 1170 h 1325"/>
                <a:gd name="T8" fmla="*/ 655 w 1431"/>
                <a:gd name="T9" fmla="*/ 1125 h 1325"/>
                <a:gd name="T10" fmla="*/ 663 w 1431"/>
                <a:gd name="T11" fmla="*/ 1095 h 1325"/>
                <a:gd name="T12" fmla="*/ 678 w 1431"/>
                <a:gd name="T13" fmla="*/ 1052 h 1325"/>
                <a:gd name="T14" fmla="*/ 689 w 1431"/>
                <a:gd name="T15" fmla="*/ 1024 h 1325"/>
                <a:gd name="T16" fmla="*/ 708 w 1431"/>
                <a:gd name="T17" fmla="*/ 983 h 1325"/>
                <a:gd name="T18" fmla="*/ 724 w 1431"/>
                <a:gd name="T19" fmla="*/ 957 h 1325"/>
                <a:gd name="T20" fmla="*/ 739 w 1431"/>
                <a:gd name="T21" fmla="*/ 932 h 1325"/>
                <a:gd name="T22" fmla="*/ 756 w 1431"/>
                <a:gd name="T23" fmla="*/ 907 h 1325"/>
                <a:gd name="T24" fmla="*/ 773 w 1431"/>
                <a:gd name="T25" fmla="*/ 884 h 1325"/>
                <a:gd name="T26" fmla="*/ 792 w 1431"/>
                <a:gd name="T27" fmla="*/ 860 h 1325"/>
                <a:gd name="T28" fmla="*/ 822 w 1431"/>
                <a:gd name="T29" fmla="*/ 827 h 1325"/>
                <a:gd name="T30" fmla="*/ 843 w 1431"/>
                <a:gd name="T31" fmla="*/ 807 h 1325"/>
                <a:gd name="T32" fmla="*/ 877 w 1431"/>
                <a:gd name="T33" fmla="*/ 778 h 1325"/>
                <a:gd name="T34" fmla="*/ 901 w 1431"/>
                <a:gd name="T35" fmla="*/ 760 h 1325"/>
                <a:gd name="T36" fmla="*/ 938 w 1431"/>
                <a:gd name="T37" fmla="*/ 735 h 1325"/>
                <a:gd name="T38" fmla="*/ 976 w 1431"/>
                <a:gd name="T39" fmla="*/ 711 h 1325"/>
                <a:gd name="T40" fmla="*/ 1003 w 1431"/>
                <a:gd name="T41" fmla="*/ 698 h 1325"/>
                <a:gd name="T42" fmla="*/ 1030 w 1431"/>
                <a:gd name="T43" fmla="*/ 686 h 1325"/>
                <a:gd name="T44" fmla="*/ 1059 w 1431"/>
                <a:gd name="T45" fmla="*/ 675 h 1325"/>
                <a:gd name="T46" fmla="*/ 1117 w 1431"/>
                <a:gd name="T47" fmla="*/ 657 h 1325"/>
                <a:gd name="T48" fmla="*/ 1147 w 1431"/>
                <a:gd name="T49" fmla="*/ 649 h 1325"/>
                <a:gd name="T50" fmla="*/ 1192 w 1431"/>
                <a:gd name="T51" fmla="*/ 642 h 1325"/>
                <a:gd name="T52" fmla="*/ 1224 w 1431"/>
                <a:gd name="T53" fmla="*/ 638 h 1325"/>
                <a:gd name="T54" fmla="*/ 1431 w 1431"/>
                <a:gd name="T55" fmla="*/ 334 h 1325"/>
                <a:gd name="T56" fmla="*/ 1207 w 1431"/>
                <a:gd name="T57" fmla="*/ 1 h 1325"/>
                <a:gd name="T58" fmla="*/ 1142 w 1431"/>
                <a:gd name="T59" fmla="*/ 6 h 1325"/>
                <a:gd name="T60" fmla="*/ 1080 w 1431"/>
                <a:gd name="T61" fmla="*/ 15 h 1325"/>
                <a:gd name="T62" fmla="*/ 1018 w 1431"/>
                <a:gd name="T63" fmla="*/ 26 h 1325"/>
                <a:gd name="T64" fmla="*/ 957 w 1431"/>
                <a:gd name="T65" fmla="*/ 40 h 1325"/>
                <a:gd name="T66" fmla="*/ 898 w 1431"/>
                <a:gd name="T67" fmla="*/ 57 h 1325"/>
                <a:gd name="T68" fmla="*/ 839 w 1431"/>
                <a:gd name="T69" fmla="*/ 76 h 1325"/>
                <a:gd name="T70" fmla="*/ 783 w 1431"/>
                <a:gd name="T71" fmla="*/ 100 h 1325"/>
                <a:gd name="T72" fmla="*/ 728 w 1431"/>
                <a:gd name="T73" fmla="*/ 125 h 1325"/>
                <a:gd name="T74" fmla="*/ 673 w 1431"/>
                <a:gd name="T75" fmla="*/ 152 h 1325"/>
                <a:gd name="T76" fmla="*/ 620 w 1431"/>
                <a:gd name="T77" fmla="*/ 182 h 1325"/>
                <a:gd name="T78" fmla="*/ 570 w 1431"/>
                <a:gd name="T79" fmla="*/ 214 h 1325"/>
                <a:gd name="T80" fmla="*/ 520 w 1431"/>
                <a:gd name="T81" fmla="*/ 250 h 1325"/>
                <a:gd name="T82" fmla="*/ 472 w 1431"/>
                <a:gd name="T83" fmla="*/ 287 h 1325"/>
                <a:gd name="T84" fmla="*/ 427 w 1431"/>
                <a:gd name="T85" fmla="*/ 325 h 1325"/>
                <a:gd name="T86" fmla="*/ 382 w 1431"/>
                <a:gd name="T87" fmla="*/ 366 h 1325"/>
                <a:gd name="T88" fmla="*/ 341 w 1431"/>
                <a:gd name="T89" fmla="*/ 410 h 1325"/>
                <a:gd name="T90" fmla="*/ 301 w 1431"/>
                <a:gd name="T91" fmla="*/ 455 h 1325"/>
                <a:gd name="T92" fmla="*/ 263 w 1431"/>
                <a:gd name="T93" fmla="*/ 502 h 1325"/>
                <a:gd name="T94" fmla="*/ 227 w 1431"/>
                <a:gd name="T95" fmla="*/ 550 h 1325"/>
                <a:gd name="T96" fmla="*/ 194 w 1431"/>
                <a:gd name="T97" fmla="*/ 602 h 1325"/>
                <a:gd name="T98" fmla="*/ 163 w 1431"/>
                <a:gd name="T99" fmla="*/ 653 h 1325"/>
                <a:gd name="T100" fmla="*/ 135 w 1431"/>
                <a:gd name="T101" fmla="*/ 707 h 1325"/>
                <a:gd name="T102" fmla="*/ 109 w 1431"/>
                <a:gd name="T103" fmla="*/ 762 h 1325"/>
                <a:gd name="T104" fmla="*/ 86 w 1431"/>
                <a:gd name="T105" fmla="*/ 819 h 1325"/>
                <a:gd name="T106" fmla="*/ 64 w 1431"/>
                <a:gd name="T107" fmla="*/ 876 h 1325"/>
                <a:gd name="T108" fmla="*/ 47 w 1431"/>
                <a:gd name="T109" fmla="*/ 936 h 1325"/>
                <a:gd name="T110" fmla="*/ 31 w 1431"/>
                <a:gd name="T111" fmla="*/ 996 h 1325"/>
                <a:gd name="T112" fmla="*/ 19 w 1431"/>
                <a:gd name="T113" fmla="*/ 1058 h 1325"/>
                <a:gd name="T114" fmla="*/ 10 w 1431"/>
                <a:gd name="T115" fmla="*/ 1120 h 1325"/>
                <a:gd name="T116" fmla="*/ 4 w 1431"/>
                <a:gd name="T117" fmla="*/ 1183 h 1325"/>
                <a:gd name="T118" fmla="*/ 1 w 1431"/>
                <a:gd name="T119" fmla="*/ 1247 h 1325"/>
                <a:gd name="T120" fmla="*/ 1 w 1431"/>
                <a:gd name="T121" fmla="*/ 1302 h 1325"/>
                <a:gd name="T122" fmla="*/ 335 w 1431"/>
                <a:gd name="T123" fmla="*/ 1129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1" h="1325">
                  <a:moveTo>
                    <a:pt x="638" y="1324"/>
                  </a:moveTo>
                  <a:lnTo>
                    <a:pt x="637" y="1302"/>
                  </a:lnTo>
                  <a:lnTo>
                    <a:pt x="637" y="1280"/>
                  </a:lnTo>
                  <a:lnTo>
                    <a:pt x="637" y="1248"/>
                  </a:lnTo>
                  <a:lnTo>
                    <a:pt x="638" y="1232"/>
                  </a:lnTo>
                  <a:lnTo>
                    <a:pt x="640" y="1217"/>
                  </a:lnTo>
                  <a:lnTo>
                    <a:pt x="644" y="1185"/>
                  </a:lnTo>
                  <a:lnTo>
                    <a:pt x="646" y="1170"/>
                  </a:lnTo>
                  <a:lnTo>
                    <a:pt x="649" y="1154"/>
                  </a:lnTo>
                  <a:lnTo>
                    <a:pt x="655" y="1125"/>
                  </a:lnTo>
                  <a:lnTo>
                    <a:pt x="659" y="1110"/>
                  </a:lnTo>
                  <a:lnTo>
                    <a:pt x="663" y="1095"/>
                  </a:lnTo>
                  <a:lnTo>
                    <a:pt x="673" y="1067"/>
                  </a:lnTo>
                  <a:lnTo>
                    <a:pt x="678" y="1052"/>
                  </a:lnTo>
                  <a:lnTo>
                    <a:pt x="683" y="1038"/>
                  </a:lnTo>
                  <a:lnTo>
                    <a:pt x="689" y="1024"/>
                  </a:lnTo>
                  <a:lnTo>
                    <a:pt x="695" y="1010"/>
                  </a:lnTo>
                  <a:lnTo>
                    <a:pt x="708" y="983"/>
                  </a:lnTo>
                  <a:lnTo>
                    <a:pt x="715" y="970"/>
                  </a:lnTo>
                  <a:lnTo>
                    <a:pt x="724" y="957"/>
                  </a:lnTo>
                  <a:lnTo>
                    <a:pt x="731" y="944"/>
                  </a:lnTo>
                  <a:lnTo>
                    <a:pt x="739" y="932"/>
                  </a:lnTo>
                  <a:lnTo>
                    <a:pt x="747" y="920"/>
                  </a:lnTo>
                  <a:lnTo>
                    <a:pt x="756" y="907"/>
                  </a:lnTo>
                  <a:lnTo>
                    <a:pt x="764" y="895"/>
                  </a:lnTo>
                  <a:lnTo>
                    <a:pt x="773" y="884"/>
                  </a:lnTo>
                  <a:lnTo>
                    <a:pt x="783" y="871"/>
                  </a:lnTo>
                  <a:lnTo>
                    <a:pt x="792" y="860"/>
                  </a:lnTo>
                  <a:lnTo>
                    <a:pt x="812" y="838"/>
                  </a:lnTo>
                  <a:lnTo>
                    <a:pt x="822" y="827"/>
                  </a:lnTo>
                  <a:lnTo>
                    <a:pt x="832" y="817"/>
                  </a:lnTo>
                  <a:lnTo>
                    <a:pt x="843" y="807"/>
                  </a:lnTo>
                  <a:lnTo>
                    <a:pt x="854" y="797"/>
                  </a:lnTo>
                  <a:lnTo>
                    <a:pt x="877" y="778"/>
                  </a:lnTo>
                  <a:lnTo>
                    <a:pt x="889" y="769"/>
                  </a:lnTo>
                  <a:lnTo>
                    <a:pt x="901" y="760"/>
                  </a:lnTo>
                  <a:lnTo>
                    <a:pt x="925" y="743"/>
                  </a:lnTo>
                  <a:lnTo>
                    <a:pt x="938" y="735"/>
                  </a:lnTo>
                  <a:lnTo>
                    <a:pt x="951" y="727"/>
                  </a:lnTo>
                  <a:lnTo>
                    <a:pt x="976" y="711"/>
                  </a:lnTo>
                  <a:lnTo>
                    <a:pt x="990" y="705"/>
                  </a:lnTo>
                  <a:lnTo>
                    <a:pt x="1003" y="698"/>
                  </a:lnTo>
                  <a:lnTo>
                    <a:pt x="1017" y="692"/>
                  </a:lnTo>
                  <a:lnTo>
                    <a:pt x="1030" y="686"/>
                  </a:lnTo>
                  <a:lnTo>
                    <a:pt x="1045" y="680"/>
                  </a:lnTo>
                  <a:lnTo>
                    <a:pt x="1059" y="675"/>
                  </a:lnTo>
                  <a:lnTo>
                    <a:pt x="1088" y="665"/>
                  </a:lnTo>
                  <a:lnTo>
                    <a:pt x="1117" y="657"/>
                  </a:lnTo>
                  <a:lnTo>
                    <a:pt x="1132" y="653"/>
                  </a:lnTo>
                  <a:lnTo>
                    <a:pt x="1147" y="649"/>
                  </a:lnTo>
                  <a:lnTo>
                    <a:pt x="1177" y="644"/>
                  </a:lnTo>
                  <a:lnTo>
                    <a:pt x="1192" y="642"/>
                  </a:lnTo>
                  <a:lnTo>
                    <a:pt x="1209" y="640"/>
                  </a:lnTo>
                  <a:lnTo>
                    <a:pt x="1224" y="638"/>
                  </a:lnTo>
                  <a:lnTo>
                    <a:pt x="1240" y="637"/>
                  </a:lnTo>
                  <a:lnTo>
                    <a:pt x="1431" y="334"/>
                  </a:lnTo>
                  <a:lnTo>
                    <a:pt x="1239" y="0"/>
                  </a:lnTo>
                  <a:lnTo>
                    <a:pt x="1207" y="1"/>
                  </a:lnTo>
                  <a:lnTo>
                    <a:pt x="1174" y="3"/>
                  </a:lnTo>
                  <a:lnTo>
                    <a:pt x="1142" y="6"/>
                  </a:lnTo>
                  <a:lnTo>
                    <a:pt x="1111" y="10"/>
                  </a:lnTo>
                  <a:lnTo>
                    <a:pt x="1080" y="15"/>
                  </a:lnTo>
                  <a:lnTo>
                    <a:pt x="1049" y="20"/>
                  </a:lnTo>
                  <a:lnTo>
                    <a:pt x="1018" y="26"/>
                  </a:lnTo>
                  <a:lnTo>
                    <a:pt x="987" y="32"/>
                  </a:lnTo>
                  <a:lnTo>
                    <a:pt x="957" y="40"/>
                  </a:lnTo>
                  <a:lnTo>
                    <a:pt x="928" y="48"/>
                  </a:lnTo>
                  <a:lnTo>
                    <a:pt x="898" y="57"/>
                  </a:lnTo>
                  <a:lnTo>
                    <a:pt x="868" y="66"/>
                  </a:lnTo>
                  <a:lnTo>
                    <a:pt x="839" y="76"/>
                  </a:lnTo>
                  <a:lnTo>
                    <a:pt x="811" y="88"/>
                  </a:lnTo>
                  <a:lnTo>
                    <a:pt x="783" y="100"/>
                  </a:lnTo>
                  <a:lnTo>
                    <a:pt x="755" y="112"/>
                  </a:lnTo>
                  <a:lnTo>
                    <a:pt x="728" y="125"/>
                  </a:lnTo>
                  <a:lnTo>
                    <a:pt x="699" y="138"/>
                  </a:lnTo>
                  <a:lnTo>
                    <a:pt x="673" y="152"/>
                  </a:lnTo>
                  <a:lnTo>
                    <a:pt x="646" y="167"/>
                  </a:lnTo>
                  <a:lnTo>
                    <a:pt x="620" y="182"/>
                  </a:lnTo>
                  <a:lnTo>
                    <a:pt x="595" y="198"/>
                  </a:lnTo>
                  <a:lnTo>
                    <a:pt x="570" y="214"/>
                  </a:lnTo>
                  <a:lnTo>
                    <a:pt x="544" y="231"/>
                  </a:lnTo>
                  <a:lnTo>
                    <a:pt x="520" y="250"/>
                  </a:lnTo>
                  <a:lnTo>
                    <a:pt x="496" y="268"/>
                  </a:lnTo>
                  <a:lnTo>
                    <a:pt x="472" y="287"/>
                  </a:lnTo>
                  <a:lnTo>
                    <a:pt x="449" y="306"/>
                  </a:lnTo>
                  <a:lnTo>
                    <a:pt x="427" y="325"/>
                  </a:lnTo>
                  <a:lnTo>
                    <a:pt x="405" y="346"/>
                  </a:lnTo>
                  <a:lnTo>
                    <a:pt x="382" y="366"/>
                  </a:lnTo>
                  <a:lnTo>
                    <a:pt x="361" y="388"/>
                  </a:lnTo>
                  <a:lnTo>
                    <a:pt x="341" y="410"/>
                  </a:lnTo>
                  <a:lnTo>
                    <a:pt x="320" y="433"/>
                  </a:lnTo>
                  <a:lnTo>
                    <a:pt x="301" y="455"/>
                  </a:lnTo>
                  <a:lnTo>
                    <a:pt x="282" y="478"/>
                  </a:lnTo>
                  <a:lnTo>
                    <a:pt x="263" y="502"/>
                  </a:lnTo>
                  <a:lnTo>
                    <a:pt x="245" y="526"/>
                  </a:lnTo>
                  <a:lnTo>
                    <a:pt x="227" y="550"/>
                  </a:lnTo>
                  <a:lnTo>
                    <a:pt x="210" y="576"/>
                  </a:lnTo>
                  <a:lnTo>
                    <a:pt x="194" y="602"/>
                  </a:lnTo>
                  <a:lnTo>
                    <a:pt x="178" y="627"/>
                  </a:lnTo>
                  <a:lnTo>
                    <a:pt x="163" y="653"/>
                  </a:lnTo>
                  <a:lnTo>
                    <a:pt x="149" y="680"/>
                  </a:lnTo>
                  <a:lnTo>
                    <a:pt x="135" y="707"/>
                  </a:lnTo>
                  <a:lnTo>
                    <a:pt x="122" y="735"/>
                  </a:lnTo>
                  <a:lnTo>
                    <a:pt x="109" y="762"/>
                  </a:lnTo>
                  <a:lnTo>
                    <a:pt x="97" y="790"/>
                  </a:lnTo>
                  <a:lnTo>
                    <a:pt x="86" y="819"/>
                  </a:lnTo>
                  <a:lnTo>
                    <a:pt x="74" y="847"/>
                  </a:lnTo>
                  <a:lnTo>
                    <a:pt x="64" y="876"/>
                  </a:lnTo>
                  <a:lnTo>
                    <a:pt x="55" y="906"/>
                  </a:lnTo>
                  <a:lnTo>
                    <a:pt x="47" y="936"/>
                  </a:lnTo>
                  <a:lnTo>
                    <a:pt x="39" y="966"/>
                  </a:lnTo>
                  <a:lnTo>
                    <a:pt x="31" y="996"/>
                  </a:lnTo>
                  <a:lnTo>
                    <a:pt x="25" y="1026"/>
                  </a:lnTo>
                  <a:lnTo>
                    <a:pt x="19" y="1058"/>
                  </a:lnTo>
                  <a:lnTo>
                    <a:pt x="14" y="1089"/>
                  </a:lnTo>
                  <a:lnTo>
                    <a:pt x="10" y="1120"/>
                  </a:lnTo>
                  <a:lnTo>
                    <a:pt x="6" y="1151"/>
                  </a:lnTo>
                  <a:lnTo>
                    <a:pt x="4" y="1183"/>
                  </a:lnTo>
                  <a:lnTo>
                    <a:pt x="2" y="1215"/>
                  </a:lnTo>
                  <a:lnTo>
                    <a:pt x="1" y="1247"/>
                  </a:lnTo>
                  <a:lnTo>
                    <a:pt x="0" y="1280"/>
                  </a:lnTo>
                  <a:lnTo>
                    <a:pt x="1" y="1302"/>
                  </a:lnTo>
                  <a:lnTo>
                    <a:pt x="2" y="1325"/>
                  </a:lnTo>
                  <a:lnTo>
                    <a:pt x="335" y="1129"/>
                  </a:lnTo>
                  <a:lnTo>
                    <a:pt x="638" y="1324"/>
                  </a:lnTo>
                  <a:close/>
                </a:path>
              </a:pathLst>
            </a:custGeom>
            <a:solidFill>
              <a:srgbClr val="FFBF00"/>
            </a:soli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箭头3"/>
            <p:cNvSpPr>
              <a:spLocks noChangeAspect="1"/>
            </p:cNvSpPr>
            <p:nvPr/>
          </p:nvSpPr>
          <p:spPr bwMode="auto">
            <a:xfrm>
              <a:off x="4122091" y="4140134"/>
              <a:ext cx="1835677" cy="1934872"/>
            </a:xfrm>
            <a:custGeom>
              <a:avLst/>
              <a:gdLst>
                <a:gd name="T0" fmla="*/ 1096 w 1295"/>
                <a:gd name="T1" fmla="*/ 1023 h 1364"/>
                <a:gd name="T2" fmla="*/ 1276 w 1295"/>
                <a:gd name="T3" fmla="*/ 728 h 1364"/>
                <a:gd name="T4" fmla="*/ 1232 w 1295"/>
                <a:gd name="T5" fmla="*/ 726 h 1364"/>
                <a:gd name="T6" fmla="*/ 1187 w 1295"/>
                <a:gd name="T7" fmla="*/ 722 h 1364"/>
                <a:gd name="T8" fmla="*/ 1131 w 1295"/>
                <a:gd name="T9" fmla="*/ 711 h 1364"/>
                <a:gd name="T10" fmla="*/ 1103 w 1295"/>
                <a:gd name="T11" fmla="*/ 704 h 1364"/>
                <a:gd name="T12" fmla="*/ 1050 w 1295"/>
                <a:gd name="T13" fmla="*/ 687 h 1364"/>
                <a:gd name="T14" fmla="*/ 1023 w 1295"/>
                <a:gd name="T15" fmla="*/ 677 h 1364"/>
                <a:gd name="T16" fmla="*/ 973 w 1295"/>
                <a:gd name="T17" fmla="*/ 653 h 1364"/>
                <a:gd name="T18" fmla="*/ 949 w 1295"/>
                <a:gd name="T19" fmla="*/ 638 h 1364"/>
                <a:gd name="T20" fmla="*/ 902 w 1295"/>
                <a:gd name="T21" fmla="*/ 608 h 1364"/>
                <a:gd name="T22" fmla="*/ 880 w 1295"/>
                <a:gd name="T23" fmla="*/ 591 h 1364"/>
                <a:gd name="T24" fmla="*/ 837 w 1295"/>
                <a:gd name="T25" fmla="*/ 556 h 1364"/>
                <a:gd name="T26" fmla="*/ 799 w 1295"/>
                <a:gd name="T27" fmla="*/ 517 h 1364"/>
                <a:gd name="T28" fmla="*/ 781 w 1295"/>
                <a:gd name="T29" fmla="*/ 496 h 1364"/>
                <a:gd name="T30" fmla="*/ 747 w 1295"/>
                <a:gd name="T31" fmla="*/ 451 h 1364"/>
                <a:gd name="T32" fmla="*/ 725 w 1295"/>
                <a:gd name="T33" fmla="*/ 417 h 1364"/>
                <a:gd name="T34" fmla="*/ 703 w 1295"/>
                <a:gd name="T35" fmla="*/ 380 h 1364"/>
                <a:gd name="T36" fmla="*/ 680 w 1295"/>
                <a:gd name="T37" fmla="*/ 330 h 1364"/>
                <a:gd name="T38" fmla="*/ 670 w 1295"/>
                <a:gd name="T39" fmla="*/ 303 h 1364"/>
                <a:gd name="T40" fmla="*/ 657 w 1295"/>
                <a:gd name="T41" fmla="*/ 263 h 1364"/>
                <a:gd name="T42" fmla="*/ 646 w 1295"/>
                <a:gd name="T43" fmla="*/ 221 h 1364"/>
                <a:gd name="T44" fmla="*/ 322 w 1295"/>
                <a:gd name="T45" fmla="*/ 0 h 1364"/>
                <a:gd name="T46" fmla="*/ 2 w 1295"/>
                <a:gd name="T47" fmla="*/ 222 h 1364"/>
                <a:gd name="T48" fmla="*/ 10 w 1295"/>
                <a:gd name="T49" fmla="*/ 282 h 1364"/>
                <a:gd name="T50" fmla="*/ 21 w 1295"/>
                <a:gd name="T51" fmla="*/ 343 h 1364"/>
                <a:gd name="T52" fmla="*/ 35 w 1295"/>
                <a:gd name="T53" fmla="*/ 401 h 1364"/>
                <a:gd name="T54" fmla="*/ 51 w 1295"/>
                <a:gd name="T55" fmla="*/ 458 h 1364"/>
                <a:gd name="T56" fmla="*/ 69 w 1295"/>
                <a:gd name="T57" fmla="*/ 516 h 1364"/>
                <a:gd name="T58" fmla="*/ 91 w 1295"/>
                <a:gd name="T59" fmla="*/ 571 h 1364"/>
                <a:gd name="T60" fmla="*/ 115 w 1295"/>
                <a:gd name="T61" fmla="*/ 624 h 1364"/>
                <a:gd name="T62" fmla="*/ 141 w 1295"/>
                <a:gd name="T63" fmla="*/ 678 h 1364"/>
                <a:gd name="T64" fmla="*/ 169 w 1295"/>
                <a:gd name="T65" fmla="*/ 729 h 1364"/>
                <a:gd name="T66" fmla="*/ 200 w 1295"/>
                <a:gd name="T67" fmla="*/ 779 h 1364"/>
                <a:gd name="T68" fmla="*/ 233 w 1295"/>
                <a:gd name="T69" fmla="*/ 828 h 1364"/>
                <a:gd name="T70" fmla="*/ 268 w 1295"/>
                <a:gd name="T71" fmla="*/ 874 h 1364"/>
                <a:gd name="T72" fmla="*/ 305 w 1295"/>
                <a:gd name="T73" fmla="*/ 919 h 1364"/>
                <a:gd name="T74" fmla="*/ 344 w 1295"/>
                <a:gd name="T75" fmla="*/ 962 h 1364"/>
                <a:gd name="T76" fmla="*/ 385 w 1295"/>
                <a:gd name="T77" fmla="*/ 1004 h 1364"/>
                <a:gd name="T78" fmla="*/ 428 w 1295"/>
                <a:gd name="T79" fmla="*/ 1043 h 1364"/>
                <a:gd name="T80" fmla="*/ 473 w 1295"/>
                <a:gd name="T81" fmla="*/ 1081 h 1364"/>
                <a:gd name="T82" fmla="*/ 519 w 1295"/>
                <a:gd name="T83" fmla="*/ 1116 h 1364"/>
                <a:gd name="T84" fmla="*/ 567 w 1295"/>
                <a:gd name="T85" fmla="*/ 1151 h 1364"/>
                <a:gd name="T86" fmla="*/ 616 w 1295"/>
                <a:gd name="T87" fmla="*/ 1182 h 1364"/>
                <a:gd name="T88" fmla="*/ 667 w 1295"/>
                <a:gd name="T89" fmla="*/ 1211 h 1364"/>
                <a:gd name="T90" fmla="*/ 720 w 1295"/>
                <a:gd name="T91" fmla="*/ 1237 h 1364"/>
                <a:gd name="T92" fmla="*/ 774 w 1295"/>
                <a:gd name="T93" fmla="*/ 1262 h 1364"/>
                <a:gd name="T94" fmla="*/ 828 w 1295"/>
                <a:gd name="T95" fmla="*/ 1283 h 1364"/>
                <a:gd name="T96" fmla="*/ 885 w 1295"/>
                <a:gd name="T97" fmla="*/ 1304 h 1364"/>
                <a:gd name="T98" fmla="*/ 942 w 1295"/>
                <a:gd name="T99" fmla="*/ 1321 h 1364"/>
                <a:gd name="T100" fmla="*/ 1001 w 1295"/>
                <a:gd name="T101" fmla="*/ 1335 h 1364"/>
                <a:gd name="T102" fmla="*/ 1061 w 1295"/>
                <a:gd name="T103" fmla="*/ 1346 h 1364"/>
                <a:gd name="T104" fmla="*/ 1121 w 1295"/>
                <a:gd name="T105" fmla="*/ 1355 h 1364"/>
                <a:gd name="T106" fmla="*/ 1182 w 1295"/>
                <a:gd name="T107" fmla="*/ 1361 h 1364"/>
                <a:gd name="T108" fmla="*/ 1245 w 1295"/>
                <a:gd name="T109" fmla="*/ 1364 h 1364"/>
                <a:gd name="T110" fmla="*/ 1281 w 1295"/>
                <a:gd name="T111" fmla="*/ 1364 h 1364"/>
                <a:gd name="T112" fmla="*/ 1290 w 1295"/>
                <a:gd name="T113" fmla="*/ 1362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5" h="1364">
                  <a:moveTo>
                    <a:pt x="1295" y="1362"/>
                  </a:moveTo>
                  <a:lnTo>
                    <a:pt x="1096" y="1023"/>
                  </a:lnTo>
                  <a:lnTo>
                    <a:pt x="1295" y="727"/>
                  </a:lnTo>
                  <a:lnTo>
                    <a:pt x="1276" y="728"/>
                  </a:lnTo>
                  <a:lnTo>
                    <a:pt x="1246" y="727"/>
                  </a:lnTo>
                  <a:lnTo>
                    <a:pt x="1232" y="726"/>
                  </a:lnTo>
                  <a:lnTo>
                    <a:pt x="1217" y="725"/>
                  </a:lnTo>
                  <a:lnTo>
                    <a:pt x="1187" y="722"/>
                  </a:lnTo>
                  <a:lnTo>
                    <a:pt x="1159" y="717"/>
                  </a:lnTo>
                  <a:lnTo>
                    <a:pt x="1131" y="711"/>
                  </a:lnTo>
                  <a:lnTo>
                    <a:pt x="1117" y="708"/>
                  </a:lnTo>
                  <a:lnTo>
                    <a:pt x="1103" y="704"/>
                  </a:lnTo>
                  <a:lnTo>
                    <a:pt x="1076" y="696"/>
                  </a:lnTo>
                  <a:lnTo>
                    <a:pt x="1050" y="687"/>
                  </a:lnTo>
                  <a:lnTo>
                    <a:pt x="1037" y="682"/>
                  </a:lnTo>
                  <a:lnTo>
                    <a:pt x="1023" y="677"/>
                  </a:lnTo>
                  <a:lnTo>
                    <a:pt x="998" y="665"/>
                  </a:lnTo>
                  <a:lnTo>
                    <a:pt x="973" y="653"/>
                  </a:lnTo>
                  <a:lnTo>
                    <a:pt x="961" y="646"/>
                  </a:lnTo>
                  <a:lnTo>
                    <a:pt x="949" y="638"/>
                  </a:lnTo>
                  <a:lnTo>
                    <a:pt x="925" y="623"/>
                  </a:lnTo>
                  <a:lnTo>
                    <a:pt x="902" y="608"/>
                  </a:lnTo>
                  <a:lnTo>
                    <a:pt x="891" y="600"/>
                  </a:lnTo>
                  <a:lnTo>
                    <a:pt x="880" y="591"/>
                  </a:lnTo>
                  <a:lnTo>
                    <a:pt x="858" y="574"/>
                  </a:lnTo>
                  <a:lnTo>
                    <a:pt x="837" y="556"/>
                  </a:lnTo>
                  <a:lnTo>
                    <a:pt x="818" y="537"/>
                  </a:lnTo>
                  <a:lnTo>
                    <a:pt x="799" y="517"/>
                  </a:lnTo>
                  <a:lnTo>
                    <a:pt x="790" y="506"/>
                  </a:lnTo>
                  <a:lnTo>
                    <a:pt x="781" y="496"/>
                  </a:lnTo>
                  <a:lnTo>
                    <a:pt x="764" y="473"/>
                  </a:lnTo>
                  <a:lnTo>
                    <a:pt x="747" y="451"/>
                  </a:lnTo>
                  <a:lnTo>
                    <a:pt x="732" y="428"/>
                  </a:lnTo>
                  <a:lnTo>
                    <a:pt x="725" y="417"/>
                  </a:lnTo>
                  <a:lnTo>
                    <a:pt x="718" y="405"/>
                  </a:lnTo>
                  <a:lnTo>
                    <a:pt x="703" y="380"/>
                  </a:lnTo>
                  <a:lnTo>
                    <a:pt x="691" y="355"/>
                  </a:lnTo>
                  <a:lnTo>
                    <a:pt x="680" y="330"/>
                  </a:lnTo>
                  <a:lnTo>
                    <a:pt x="675" y="316"/>
                  </a:lnTo>
                  <a:lnTo>
                    <a:pt x="670" y="303"/>
                  </a:lnTo>
                  <a:lnTo>
                    <a:pt x="661" y="276"/>
                  </a:lnTo>
                  <a:lnTo>
                    <a:pt x="657" y="263"/>
                  </a:lnTo>
                  <a:lnTo>
                    <a:pt x="653" y="249"/>
                  </a:lnTo>
                  <a:lnTo>
                    <a:pt x="646" y="221"/>
                  </a:lnTo>
                  <a:lnTo>
                    <a:pt x="641" y="193"/>
                  </a:lnTo>
                  <a:lnTo>
                    <a:pt x="322" y="0"/>
                  </a:lnTo>
                  <a:lnTo>
                    <a:pt x="0" y="191"/>
                  </a:lnTo>
                  <a:lnTo>
                    <a:pt x="2" y="222"/>
                  </a:lnTo>
                  <a:lnTo>
                    <a:pt x="6" y="252"/>
                  </a:lnTo>
                  <a:lnTo>
                    <a:pt x="10" y="282"/>
                  </a:lnTo>
                  <a:lnTo>
                    <a:pt x="15" y="312"/>
                  </a:lnTo>
                  <a:lnTo>
                    <a:pt x="21" y="343"/>
                  </a:lnTo>
                  <a:lnTo>
                    <a:pt x="27" y="372"/>
                  </a:lnTo>
                  <a:lnTo>
                    <a:pt x="35" y="401"/>
                  </a:lnTo>
                  <a:lnTo>
                    <a:pt x="42" y="430"/>
                  </a:lnTo>
                  <a:lnTo>
                    <a:pt x="51" y="458"/>
                  </a:lnTo>
                  <a:lnTo>
                    <a:pt x="60" y="488"/>
                  </a:lnTo>
                  <a:lnTo>
                    <a:pt x="69" y="516"/>
                  </a:lnTo>
                  <a:lnTo>
                    <a:pt x="81" y="543"/>
                  </a:lnTo>
                  <a:lnTo>
                    <a:pt x="91" y="571"/>
                  </a:lnTo>
                  <a:lnTo>
                    <a:pt x="103" y="598"/>
                  </a:lnTo>
                  <a:lnTo>
                    <a:pt x="115" y="624"/>
                  </a:lnTo>
                  <a:lnTo>
                    <a:pt x="128" y="652"/>
                  </a:lnTo>
                  <a:lnTo>
                    <a:pt x="141" y="678"/>
                  </a:lnTo>
                  <a:lnTo>
                    <a:pt x="155" y="704"/>
                  </a:lnTo>
                  <a:lnTo>
                    <a:pt x="169" y="729"/>
                  </a:lnTo>
                  <a:lnTo>
                    <a:pt x="184" y="754"/>
                  </a:lnTo>
                  <a:lnTo>
                    <a:pt x="200" y="779"/>
                  </a:lnTo>
                  <a:lnTo>
                    <a:pt x="216" y="803"/>
                  </a:lnTo>
                  <a:lnTo>
                    <a:pt x="233" y="828"/>
                  </a:lnTo>
                  <a:lnTo>
                    <a:pt x="251" y="851"/>
                  </a:lnTo>
                  <a:lnTo>
                    <a:pt x="268" y="874"/>
                  </a:lnTo>
                  <a:lnTo>
                    <a:pt x="287" y="897"/>
                  </a:lnTo>
                  <a:lnTo>
                    <a:pt x="305" y="919"/>
                  </a:lnTo>
                  <a:lnTo>
                    <a:pt x="324" y="941"/>
                  </a:lnTo>
                  <a:lnTo>
                    <a:pt x="344" y="962"/>
                  </a:lnTo>
                  <a:lnTo>
                    <a:pt x="364" y="984"/>
                  </a:lnTo>
                  <a:lnTo>
                    <a:pt x="385" y="1004"/>
                  </a:lnTo>
                  <a:lnTo>
                    <a:pt x="407" y="1024"/>
                  </a:lnTo>
                  <a:lnTo>
                    <a:pt x="428" y="1043"/>
                  </a:lnTo>
                  <a:lnTo>
                    <a:pt x="450" y="1062"/>
                  </a:lnTo>
                  <a:lnTo>
                    <a:pt x="473" y="1081"/>
                  </a:lnTo>
                  <a:lnTo>
                    <a:pt x="495" y="1099"/>
                  </a:lnTo>
                  <a:lnTo>
                    <a:pt x="519" y="1116"/>
                  </a:lnTo>
                  <a:lnTo>
                    <a:pt x="542" y="1134"/>
                  </a:lnTo>
                  <a:lnTo>
                    <a:pt x="567" y="1151"/>
                  </a:lnTo>
                  <a:lnTo>
                    <a:pt x="592" y="1166"/>
                  </a:lnTo>
                  <a:lnTo>
                    <a:pt x="616" y="1182"/>
                  </a:lnTo>
                  <a:lnTo>
                    <a:pt x="642" y="1196"/>
                  </a:lnTo>
                  <a:lnTo>
                    <a:pt x="667" y="1211"/>
                  </a:lnTo>
                  <a:lnTo>
                    <a:pt x="693" y="1224"/>
                  </a:lnTo>
                  <a:lnTo>
                    <a:pt x="720" y="1237"/>
                  </a:lnTo>
                  <a:lnTo>
                    <a:pt x="747" y="1250"/>
                  </a:lnTo>
                  <a:lnTo>
                    <a:pt x="774" y="1262"/>
                  </a:lnTo>
                  <a:lnTo>
                    <a:pt x="801" y="1273"/>
                  </a:lnTo>
                  <a:lnTo>
                    <a:pt x="828" y="1283"/>
                  </a:lnTo>
                  <a:lnTo>
                    <a:pt x="856" y="1294"/>
                  </a:lnTo>
                  <a:lnTo>
                    <a:pt x="885" y="1304"/>
                  </a:lnTo>
                  <a:lnTo>
                    <a:pt x="914" y="1312"/>
                  </a:lnTo>
                  <a:lnTo>
                    <a:pt x="942" y="1321"/>
                  </a:lnTo>
                  <a:lnTo>
                    <a:pt x="971" y="1328"/>
                  </a:lnTo>
                  <a:lnTo>
                    <a:pt x="1001" y="1335"/>
                  </a:lnTo>
                  <a:lnTo>
                    <a:pt x="1030" y="1341"/>
                  </a:lnTo>
                  <a:lnTo>
                    <a:pt x="1061" y="1346"/>
                  </a:lnTo>
                  <a:lnTo>
                    <a:pt x="1091" y="1351"/>
                  </a:lnTo>
                  <a:lnTo>
                    <a:pt x="1121" y="1355"/>
                  </a:lnTo>
                  <a:lnTo>
                    <a:pt x="1151" y="1358"/>
                  </a:lnTo>
                  <a:lnTo>
                    <a:pt x="1182" y="1361"/>
                  </a:lnTo>
                  <a:lnTo>
                    <a:pt x="1214" y="1363"/>
                  </a:lnTo>
                  <a:lnTo>
                    <a:pt x="1245" y="1364"/>
                  </a:lnTo>
                  <a:lnTo>
                    <a:pt x="1276" y="1364"/>
                  </a:lnTo>
                  <a:lnTo>
                    <a:pt x="1281" y="1364"/>
                  </a:lnTo>
                  <a:lnTo>
                    <a:pt x="1285" y="1363"/>
                  </a:lnTo>
                  <a:lnTo>
                    <a:pt x="1290" y="1362"/>
                  </a:lnTo>
                  <a:lnTo>
                    <a:pt x="1295" y="1362"/>
                  </a:lnTo>
                  <a:close/>
                </a:path>
              </a:pathLst>
            </a:custGeom>
            <a:solidFill>
              <a:srgbClr val="F7941E"/>
            </a:soli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箭头2"/>
            <p:cNvSpPr>
              <a:spLocks noChangeAspect="1"/>
            </p:cNvSpPr>
            <p:nvPr/>
          </p:nvSpPr>
          <p:spPr bwMode="auto">
            <a:xfrm>
              <a:off x="5781504" y="4324256"/>
              <a:ext cx="1962713" cy="1747575"/>
            </a:xfrm>
            <a:custGeom>
              <a:avLst/>
              <a:gdLst>
                <a:gd name="T0" fmla="*/ 0 w 1385"/>
                <a:gd name="T1" fmla="*/ 903 h 1233"/>
                <a:gd name="T2" fmla="*/ 221 w 1385"/>
                <a:gd name="T3" fmla="*/ 588 h 1233"/>
                <a:gd name="T4" fmla="*/ 262 w 1385"/>
                <a:gd name="T5" fmla="*/ 579 h 1233"/>
                <a:gd name="T6" fmla="*/ 302 w 1385"/>
                <a:gd name="T7" fmla="*/ 567 h 1233"/>
                <a:gd name="T8" fmla="*/ 354 w 1385"/>
                <a:gd name="T9" fmla="*/ 548 h 1233"/>
                <a:gd name="T10" fmla="*/ 391 w 1385"/>
                <a:gd name="T11" fmla="*/ 531 h 1233"/>
                <a:gd name="T12" fmla="*/ 427 w 1385"/>
                <a:gd name="T13" fmla="*/ 511 h 1233"/>
                <a:gd name="T14" fmla="*/ 472 w 1385"/>
                <a:gd name="T15" fmla="*/ 482 h 1233"/>
                <a:gd name="T16" fmla="*/ 506 w 1385"/>
                <a:gd name="T17" fmla="*/ 458 h 1233"/>
                <a:gd name="T18" fmla="*/ 526 w 1385"/>
                <a:gd name="T19" fmla="*/ 441 h 1233"/>
                <a:gd name="T20" fmla="*/ 546 w 1385"/>
                <a:gd name="T21" fmla="*/ 423 h 1233"/>
                <a:gd name="T22" fmla="*/ 565 w 1385"/>
                <a:gd name="T23" fmla="*/ 405 h 1233"/>
                <a:gd name="T24" fmla="*/ 584 w 1385"/>
                <a:gd name="T25" fmla="*/ 385 h 1233"/>
                <a:gd name="T26" fmla="*/ 610 w 1385"/>
                <a:gd name="T27" fmla="*/ 353 h 1233"/>
                <a:gd name="T28" fmla="*/ 642 w 1385"/>
                <a:gd name="T29" fmla="*/ 310 h 1233"/>
                <a:gd name="T30" fmla="*/ 671 w 1385"/>
                <a:gd name="T31" fmla="*/ 264 h 1233"/>
                <a:gd name="T32" fmla="*/ 689 w 1385"/>
                <a:gd name="T33" fmla="*/ 228 h 1233"/>
                <a:gd name="T34" fmla="*/ 705 w 1385"/>
                <a:gd name="T35" fmla="*/ 189 h 1233"/>
                <a:gd name="T36" fmla="*/ 723 w 1385"/>
                <a:gd name="T37" fmla="*/ 138 h 1233"/>
                <a:gd name="T38" fmla="*/ 737 w 1385"/>
                <a:gd name="T39" fmla="*/ 84 h 1233"/>
                <a:gd name="T40" fmla="*/ 746 w 1385"/>
                <a:gd name="T41" fmla="*/ 28 h 1233"/>
                <a:gd name="T42" fmla="*/ 748 w 1385"/>
                <a:gd name="T43" fmla="*/ 0 h 1233"/>
                <a:gd name="T44" fmla="*/ 1385 w 1385"/>
                <a:gd name="T45" fmla="*/ 4 h 1233"/>
                <a:gd name="T46" fmla="*/ 1382 w 1385"/>
                <a:gd name="T47" fmla="*/ 66 h 1233"/>
                <a:gd name="T48" fmla="*/ 1375 w 1385"/>
                <a:gd name="T49" fmla="*/ 126 h 1233"/>
                <a:gd name="T50" fmla="*/ 1366 w 1385"/>
                <a:gd name="T51" fmla="*/ 185 h 1233"/>
                <a:gd name="T52" fmla="*/ 1354 w 1385"/>
                <a:gd name="T53" fmla="*/ 245 h 1233"/>
                <a:gd name="T54" fmla="*/ 1339 w 1385"/>
                <a:gd name="T55" fmla="*/ 302 h 1233"/>
                <a:gd name="T56" fmla="*/ 1322 w 1385"/>
                <a:gd name="T57" fmla="*/ 359 h 1233"/>
                <a:gd name="T58" fmla="*/ 1301 w 1385"/>
                <a:gd name="T59" fmla="*/ 414 h 1233"/>
                <a:gd name="T60" fmla="*/ 1279 w 1385"/>
                <a:gd name="T61" fmla="*/ 468 h 1233"/>
                <a:gd name="T62" fmla="*/ 1255 w 1385"/>
                <a:gd name="T63" fmla="*/ 522 h 1233"/>
                <a:gd name="T64" fmla="*/ 1228 w 1385"/>
                <a:gd name="T65" fmla="*/ 573 h 1233"/>
                <a:gd name="T66" fmla="*/ 1200 w 1385"/>
                <a:gd name="T67" fmla="*/ 623 h 1233"/>
                <a:gd name="T68" fmla="*/ 1169 w 1385"/>
                <a:gd name="T69" fmla="*/ 671 h 1233"/>
                <a:gd name="T70" fmla="*/ 1135 w 1385"/>
                <a:gd name="T71" fmla="*/ 719 h 1233"/>
                <a:gd name="T72" fmla="*/ 1099 w 1385"/>
                <a:gd name="T73" fmla="*/ 764 h 1233"/>
                <a:gd name="T74" fmla="*/ 1062 w 1385"/>
                <a:gd name="T75" fmla="*/ 808 h 1233"/>
                <a:gd name="T76" fmla="*/ 1023 w 1385"/>
                <a:gd name="T77" fmla="*/ 851 h 1233"/>
                <a:gd name="T78" fmla="*/ 982 w 1385"/>
                <a:gd name="T79" fmla="*/ 891 h 1233"/>
                <a:gd name="T80" fmla="*/ 939 w 1385"/>
                <a:gd name="T81" fmla="*/ 929 h 1233"/>
                <a:gd name="T82" fmla="*/ 895 w 1385"/>
                <a:gd name="T83" fmla="*/ 965 h 1233"/>
                <a:gd name="T84" fmla="*/ 849 w 1385"/>
                <a:gd name="T85" fmla="*/ 1000 h 1233"/>
                <a:gd name="T86" fmla="*/ 801 w 1385"/>
                <a:gd name="T87" fmla="*/ 1032 h 1233"/>
                <a:gd name="T88" fmla="*/ 752 w 1385"/>
                <a:gd name="T89" fmla="*/ 1063 h 1233"/>
                <a:gd name="T90" fmla="*/ 701 w 1385"/>
                <a:gd name="T91" fmla="*/ 1090 h 1233"/>
                <a:gd name="T92" fmla="*/ 649 w 1385"/>
                <a:gd name="T93" fmla="*/ 1116 h 1233"/>
                <a:gd name="T94" fmla="*/ 595 w 1385"/>
                <a:gd name="T95" fmla="*/ 1139 h 1233"/>
                <a:gd name="T96" fmla="*/ 541 w 1385"/>
                <a:gd name="T97" fmla="*/ 1161 h 1233"/>
                <a:gd name="T98" fmla="*/ 485 w 1385"/>
                <a:gd name="T99" fmla="*/ 1180 h 1233"/>
                <a:gd name="T100" fmla="*/ 428 w 1385"/>
                <a:gd name="T101" fmla="*/ 1196 h 1233"/>
                <a:gd name="T102" fmla="*/ 370 w 1385"/>
                <a:gd name="T103" fmla="*/ 1209 h 1233"/>
                <a:gd name="T104" fmla="*/ 311 w 1385"/>
                <a:gd name="T105" fmla="*/ 1220 h 1233"/>
                <a:gd name="T106" fmla="*/ 251 w 1385"/>
                <a:gd name="T107" fmla="*/ 1228 h 1233"/>
                <a:gd name="T108" fmla="*/ 191 w 1385"/>
                <a:gd name="T109" fmla="*/ 1233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85" h="1233">
                  <a:moveTo>
                    <a:pt x="191" y="1233"/>
                  </a:moveTo>
                  <a:lnTo>
                    <a:pt x="0" y="903"/>
                  </a:lnTo>
                  <a:lnTo>
                    <a:pt x="194" y="592"/>
                  </a:lnTo>
                  <a:lnTo>
                    <a:pt x="221" y="588"/>
                  </a:lnTo>
                  <a:lnTo>
                    <a:pt x="248" y="582"/>
                  </a:lnTo>
                  <a:lnTo>
                    <a:pt x="262" y="579"/>
                  </a:lnTo>
                  <a:lnTo>
                    <a:pt x="275" y="575"/>
                  </a:lnTo>
                  <a:lnTo>
                    <a:pt x="302" y="567"/>
                  </a:lnTo>
                  <a:lnTo>
                    <a:pt x="327" y="558"/>
                  </a:lnTo>
                  <a:lnTo>
                    <a:pt x="354" y="548"/>
                  </a:lnTo>
                  <a:lnTo>
                    <a:pt x="379" y="537"/>
                  </a:lnTo>
                  <a:lnTo>
                    <a:pt x="391" y="531"/>
                  </a:lnTo>
                  <a:lnTo>
                    <a:pt x="403" y="525"/>
                  </a:lnTo>
                  <a:lnTo>
                    <a:pt x="427" y="511"/>
                  </a:lnTo>
                  <a:lnTo>
                    <a:pt x="450" y="497"/>
                  </a:lnTo>
                  <a:lnTo>
                    <a:pt x="472" y="482"/>
                  </a:lnTo>
                  <a:lnTo>
                    <a:pt x="494" y="467"/>
                  </a:lnTo>
                  <a:lnTo>
                    <a:pt x="506" y="458"/>
                  </a:lnTo>
                  <a:lnTo>
                    <a:pt x="516" y="450"/>
                  </a:lnTo>
                  <a:lnTo>
                    <a:pt x="526" y="441"/>
                  </a:lnTo>
                  <a:lnTo>
                    <a:pt x="536" y="432"/>
                  </a:lnTo>
                  <a:lnTo>
                    <a:pt x="546" y="423"/>
                  </a:lnTo>
                  <a:lnTo>
                    <a:pt x="556" y="414"/>
                  </a:lnTo>
                  <a:lnTo>
                    <a:pt x="565" y="405"/>
                  </a:lnTo>
                  <a:lnTo>
                    <a:pt x="575" y="395"/>
                  </a:lnTo>
                  <a:lnTo>
                    <a:pt x="584" y="385"/>
                  </a:lnTo>
                  <a:lnTo>
                    <a:pt x="593" y="375"/>
                  </a:lnTo>
                  <a:lnTo>
                    <a:pt x="610" y="353"/>
                  </a:lnTo>
                  <a:lnTo>
                    <a:pt x="626" y="332"/>
                  </a:lnTo>
                  <a:lnTo>
                    <a:pt x="642" y="310"/>
                  </a:lnTo>
                  <a:lnTo>
                    <a:pt x="656" y="287"/>
                  </a:lnTo>
                  <a:lnTo>
                    <a:pt x="671" y="264"/>
                  </a:lnTo>
                  <a:lnTo>
                    <a:pt x="683" y="240"/>
                  </a:lnTo>
                  <a:lnTo>
                    <a:pt x="689" y="228"/>
                  </a:lnTo>
                  <a:lnTo>
                    <a:pt x="695" y="215"/>
                  </a:lnTo>
                  <a:lnTo>
                    <a:pt x="705" y="189"/>
                  </a:lnTo>
                  <a:lnTo>
                    <a:pt x="715" y="164"/>
                  </a:lnTo>
                  <a:lnTo>
                    <a:pt x="723" y="138"/>
                  </a:lnTo>
                  <a:lnTo>
                    <a:pt x="731" y="111"/>
                  </a:lnTo>
                  <a:lnTo>
                    <a:pt x="737" y="84"/>
                  </a:lnTo>
                  <a:lnTo>
                    <a:pt x="742" y="57"/>
                  </a:lnTo>
                  <a:lnTo>
                    <a:pt x="746" y="28"/>
                  </a:lnTo>
                  <a:lnTo>
                    <a:pt x="747" y="14"/>
                  </a:lnTo>
                  <a:lnTo>
                    <a:pt x="748" y="0"/>
                  </a:lnTo>
                  <a:lnTo>
                    <a:pt x="1032" y="202"/>
                  </a:lnTo>
                  <a:lnTo>
                    <a:pt x="1385" y="4"/>
                  </a:lnTo>
                  <a:lnTo>
                    <a:pt x="1384" y="36"/>
                  </a:lnTo>
                  <a:lnTo>
                    <a:pt x="1382" y="66"/>
                  </a:lnTo>
                  <a:lnTo>
                    <a:pt x="1379" y="96"/>
                  </a:lnTo>
                  <a:lnTo>
                    <a:pt x="1375" y="126"/>
                  </a:lnTo>
                  <a:lnTo>
                    <a:pt x="1371" y="156"/>
                  </a:lnTo>
                  <a:lnTo>
                    <a:pt x="1366" y="185"/>
                  </a:lnTo>
                  <a:lnTo>
                    <a:pt x="1360" y="216"/>
                  </a:lnTo>
                  <a:lnTo>
                    <a:pt x="1354" y="245"/>
                  </a:lnTo>
                  <a:lnTo>
                    <a:pt x="1347" y="273"/>
                  </a:lnTo>
                  <a:lnTo>
                    <a:pt x="1339" y="302"/>
                  </a:lnTo>
                  <a:lnTo>
                    <a:pt x="1331" y="330"/>
                  </a:lnTo>
                  <a:lnTo>
                    <a:pt x="1322" y="359"/>
                  </a:lnTo>
                  <a:lnTo>
                    <a:pt x="1313" y="387"/>
                  </a:lnTo>
                  <a:lnTo>
                    <a:pt x="1301" y="414"/>
                  </a:lnTo>
                  <a:lnTo>
                    <a:pt x="1291" y="441"/>
                  </a:lnTo>
                  <a:lnTo>
                    <a:pt x="1279" y="468"/>
                  </a:lnTo>
                  <a:lnTo>
                    <a:pt x="1268" y="494"/>
                  </a:lnTo>
                  <a:lnTo>
                    <a:pt x="1255" y="522"/>
                  </a:lnTo>
                  <a:lnTo>
                    <a:pt x="1242" y="547"/>
                  </a:lnTo>
                  <a:lnTo>
                    <a:pt x="1228" y="573"/>
                  </a:lnTo>
                  <a:lnTo>
                    <a:pt x="1214" y="598"/>
                  </a:lnTo>
                  <a:lnTo>
                    <a:pt x="1200" y="623"/>
                  </a:lnTo>
                  <a:lnTo>
                    <a:pt x="1184" y="647"/>
                  </a:lnTo>
                  <a:lnTo>
                    <a:pt x="1169" y="671"/>
                  </a:lnTo>
                  <a:lnTo>
                    <a:pt x="1152" y="696"/>
                  </a:lnTo>
                  <a:lnTo>
                    <a:pt x="1135" y="719"/>
                  </a:lnTo>
                  <a:lnTo>
                    <a:pt x="1117" y="742"/>
                  </a:lnTo>
                  <a:lnTo>
                    <a:pt x="1099" y="764"/>
                  </a:lnTo>
                  <a:lnTo>
                    <a:pt x="1081" y="786"/>
                  </a:lnTo>
                  <a:lnTo>
                    <a:pt x="1062" y="808"/>
                  </a:lnTo>
                  <a:lnTo>
                    <a:pt x="1043" y="829"/>
                  </a:lnTo>
                  <a:lnTo>
                    <a:pt x="1023" y="851"/>
                  </a:lnTo>
                  <a:lnTo>
                    <a:pt x="1003" y="871"/>
                  </a:lnTo>
                  <a:lnTo>
                    <a:pt x="982" y="891"/>
                  </a:lnTo>
                  <a:lnTo>
                    <a:pt x="961" y="910"/>
                  </a:lnTo>
                  <a:lnTo>
                    <a:pt x="939" y="929"/>
                  </a:lnTo>
                  <a:lnTo>
                    <a:pt x="917" y="947"/>
                  </a:lnTo>
                  <a:lnTo>
                    <a:pt x="895" y="965"/>
                  </a:lnTo>
                  <a:lnTo>
                    <a:pt x="872" y="982"/>
                  </a:lnTo>
                  <a:lnTo>
                    <a:pt x="849" y="1000"/>
                  </a:lnTo>
                  <a:lnTo>
                    <a:pt x="826" y="1017"/>
                  </a:lnTo>
                  <a:lnTo>
                    <a:pt x="801" y="1032"/>
                  </a:lnTo>
                  <a:lnTo>
                    <a:pt x="776" y="1048"/>
                  </a:lnTo>
                  <a:lnTo>
                    <a:pt x="752" y="1063"/>
                  </a:lnTo>
                  <a:lnTo>
                    <a:pt x="727" y="1077"/>
                  </a:lnTo>
                  <a:lnTo>
                    <a:pt x="701" y="1090"/>
                  </a:lnTo>
                  <a:lnTo>
                    <a:pt x="676" y="1104"/>
                  </a:lnTo>
                  <a:lnTo>
                    <a:pt x="649" y="1116"/>
                  </a:lnTo>
                  <a:lnTo>
                    <a:pt x="622" y="1128"/>
                  </a:lnTo>
                  <a:lnTo>
                    <a:pt x="595" y="1139"/>
                  </a:lnTo>
                  <a:lnTo>
                    <a:pt x="568" y="1150"/>
                  </a:lnTo>
                  <a:lnTo>
                    <a:pt x="541" y="1161"/>
                  </a:lnTo>
                  <a:lnTo>
                    <a:pt x="514" y="1171"/>
                  </a:lnTo>
                  <a:lnTo>
                    <a:pt x="485" y="1180"/>
                  </a:lnTo>
                  <a:lnTo>
                    <a:pt x="456" y="1188"/>
                  </a:lnTo>
                  <a:lnTo>
                    <a:pt x="428" y="1196"/>
                  </a:lnTo>
                  <a:lnTo>
                    <a:pt x="399" y="1203"/>
                  </a:lnTo>
                  <a:lnTo>
                    <a:pt x="370" y="1209"/>
                  </a:lnTo>
                  <a:lnTo>
                    <a:pt x="340" y="1215"/>
                  </a:lnTo>
                  <a:lnTo>
                    <a:pt x="311" y="1220"/>
                  </a:lnTo>
                  <a:lnTo>
                    <a:pt x="281" y="1224"/>
                  </a:lnTo>
                  <a:lnTo>
                    <a:pt x="251" y="1228"/>
                  </a:lnTo>
                  <a:lnTo>
                    <a:pt x="221" y="1231"/>
                  </a:lnTo>
                  <a:lnTo>
                    <a:pt x="191" y="1233"/>
                  </a:lnTo>
                  <a:close/>
                </a:path>
              </a:pathLst>
            </a:custGeom>
            <a:solidFill>
              <a:srgbClr val="F15A29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44806" rIns="0" bIns="44806" anchor="ctr"/>
            <a:lstStyle/>
            <a:p>
              <a:pPr marL="182245" indent="-182245" eaLnBrk="1" fontAlgn="auto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endParaRPr lang="en-US" sz="14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6991678" y="3707142"/>
              <a:ext cx="592722" cy="592722"/>
            </a:xfrm>
            <a:prstGeom prst="ellipse">
              <a:avLst/>
            </a:prstGeom>
            <a:solidFill>
              <a:srgbClr val="4D0F27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>
                  <a:solidFill>
                    <a:schemeClr val="bg1"/>
                  </a:solidFill>
                  <a:latin typeface="Segoe UI Light" panose="020B0502040204020203" pitchFamily="34" charset="0"/>
                </a:rPr>
                <a:t>1</a:t>
              </a:r>
              <a:endParaRPr lang="zh-CN" altLang="en-US" sz="320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971591" y="5297602"/>
              <a:ext cx="592722" cy="592722"/>
            </a:xfrm>
            <a:prstGeom prst="ellipse">
              <a:avLst/>
            </a:prstGeom>
            <a:solidFill>
              <a:srgbClr val="4D0F27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>
                  <a:solidFill>
                    <a:schemeClr val="bg1"/>
                  </a:solidFill>
                  <a:latin typeface="Segoe UI Light" panose="020B0502040204020203" pitchFamily="34" charset="0"/>
                </a:rPr>
                <a:t>2</a:t>
              </a:r>
              <a:endParaRPr lang="zh-CN" altLang="en-US" sz="320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4314589" y="4323701"/>
              <a:ext cx="592722" cy="592722"/>
            </a:xfrm>
            <a:prstGeom prst="ellipse">
              <a:avLst/>
            </a:prstGeom>
            <a:solidFill>
              <a:srgbClr val="4D0F27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>
                  <a:solidFill>
                    <a:schemeClr val="bg1"/>
                  </a:solidFill>
                  <a:latin typeface="Segoe UI Light" panose="020B0502040204020203" pitchFamily="34" charset="0"/>
                </a:rPr>
                <a:t>3</a:t>
              </a:r>
              <a:endParaRPr lang="zh-CN" altLang="en-US" sz="320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5353275" y="2649717"/>
              <a:ext cx="592722" cy="592722"/>
            </a:xfrm>
            <a:prstGeom prst="ellipse">
              <a:avLst/>
            </a:prstGeom>
            <a:solidFill>
              <a:srgbClr val="4D0F27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4</a:t>
              </a:r>
              <a:endParaRPr lang="zh-CN" altLang="en-US" sz="3200" dirty="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</p:grpSp>
      <p:sp>
        <p:nvSpPr>
          <p:cNvPr id="42" name="TextBox 58"/>
          <p:cNvSpPr txBox="1"/>
          <p:nvPr/>
        </p:nvSpPr>
        <p:spPr>
          <a:xfrm>
            <a:off x="1040048" y="2118291"/>
            <a:ext cx="2770465" cy="115724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………..</a:t>
            </a:r>
          </a:p>
        </p:txBody>
      </p:sp>
      <p:sp>
        <p:nvSpPr>
          <p:cNvPr id="44" name="TextBox 58"/>
          <p:cNvSpPr txBox="1"/>
          <p:nvPr/>
        </p:nvSpPr>
        <p:spPr>
          <a:xfrm>
            <a:off x="1145508" y="4431470"/>
            <a:ext cx="2770465" cy="115724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………..</a:t>
            </a:r>
          </a:p>
        </p:txBody>
      </p:sp>
      <p:sp>
        <p:nvSpPr>
          <p:cNvPr id="46" name="TextBox 58"/>
          <p:cNvSpPr txBox="1"/>
          <p:nvPr/>
        </p:nvSpPr>
        <p:spPr>
          <a:xfrm>
            <a:off x="8358078" y="2118291"/>
            <a:ext cx="2770465" cy="115724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………..</a:t>
            </a:r>
          </a:p>
        </p:txBody>
      </p:sp>
      <p:sp>
        <p:nvSpPr>
          <p:cNvPr id="47" name="TextBox 58"/>
          <p:cNvSpPr txBox="1"/>
          <p:nvPr/>
        </p:nvSpPr>
        <p:spPr>
          <a:xfrm>
            <a:off x="8463538" y="4431470"/>
            <a:ext cx="2770465" cy="115724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289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2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2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7" grpId="0"/>
          <p:bldP spid="42" grpId="0"/>
          <p:bldP spid="44" grpId="0"/>
          <p:bldP spid="46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289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2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2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7" grpId="0"/>
          <p:bldP spid="42" grpId="0"/>
          <p:bldP spid="44" grpId="0"/>
          <p:bldP spid="46" grpId="0"/>
          <p:bldP spid="47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05038" y="250487"/>
            <a:ext cx="4434822" cy="1107326"/>
            <a:chOff x="1857825" y="1414647"/>
            <a:chExt cx="4434822" cy="1107326"/>
          </a:xfrm>
        </p:grpSpPr>
        <p:sp>
          <p:nvSpPr>
            <p:cNvPr id="9" name="任意多边形: 形状 8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 cstate="email"/>
            <a:srcRect l="-2340"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1390654" y="532774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活动执行流程</a:t>
            </a:r>
          </a:p>
        </p:txBody>
      </p:sp>
      <p:grpSp>
        <p:nvGrpSpPr>
          <p:cNvPr id="13" name="Group 18"/>
          <p:cNvGrpSpPr/>
          <p:nvPr/>
        </p:nvGrpSpPr>
        <p:grpSpPr>
          <a:xfrm flipH="1">
            <a:off x="4407719" y="1856112"/>
            <a:ext cx="3260154" cy="3254328"/>
            <a:chOff x="1303253" y="2745209"/>
            <a:chExt cx="2636567" cy="2631855"/>
          </a:xfrm>
        </p:grpSpPr>
        <p:sp>
          <p:nvSpPr>
            <p:cNvPr id="14" name="Freeform 6"/>
            <p:cNvSpPr/>
            <p:nvPr/>
          </p:nvSpPr>
          <p:spPr bwMode="auto">
            <a:xfrm>
              <a:off x="1710872" y="4489961"/>
              <a:ext cx="2074618" cy="887103"/>
            </a:xfrm>
            <a:custGeom>
              <a:avLst/>
              <a:gdLst>
                <a:gd name="T0" fmla="*/ 743 w 743"/>
                <a:gd name="T1" fmla="*/ 67 h 318"/>
                <a:gd name="T2" fmla="*/ 326 w 743"/>
                <a:gd name="T3" fmla="*/ 318 h 318"/>
                <a:gd name="T4" fmla="*/ 7 w 743"/>
                <a:gd name="T5" fmla="*/ 195 h 318"/>
                <a:gd name="T6" fmla="*/ 0 w 743"/>
                <a:gd name="T7" fmla="*/ 5 h 318"/>
                <a:gd name="T8" fmla="*/ 138 w 743"/>
                <a:gd name="T9" fmla="*/ 0 h 318"/>
                <a:gd name="T10" fmla="*/ 326 w 743"/>
                <a:gd name="T11" fmla="*/ 89 h 318"/>
                <a:gd name="T12" fmla="*/ 508 w 743"/>
                <a:gd name="T13" fmla="*/ 7 h 318"/>
                <a:gd name="T14" fmla="*/ 572 w 743"/>
                <a:gd name="T15" fmla="*/ 146 h 318"/>
                <a:gd name="T16" fmla="*/ 743 w 743"/>
                <a:gd name="T17" fmla="*/ 6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3" h="318">
                  <a:moveTo>
                    <a:pt x="743" y="67"/>
                  </a:moveTo>
                  <a:cubicBezTo>
                    <a:pt x="664" y="216"/>
                    <a:pt x="507" y="318"/>
                    <a:pt x="326" y="318"/>
                  </a:cubicBezTo>
                  <a:cubicBezTo>
                    <a:pt x="203" y="318"/>
                    <a:pt x="91" y="272"/>
                    <a:pt x="7" y="19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83" y="54"/>
                    <a:pt x="250" y="89"/>
                    <a:pt x="326" y="89"/>
                  </a:cubicBezTo>
                  <a:cubicBezTo>
                    <a:pt x="398" y="89"/>
                    <a:pt x="463" y="57"/>
                    <a:pt x="508" y="7"/>
                  </a:cubicBezTo>
                  <a:cubicBezTo>
                    <a:pt x="572" y="146"/>
                    <a:pt x="572" y="146"/>
                    <a:pt x="572" y="146"/>
                  </a:cubicBezTo>
                  <a:lnTo>
                    <a:pt x="743" y="67"/>
                  </a:lnTo>
                  <a:close/>
                </a:path>
              </a:pathLst>
            </a:cu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1303253" y="2786442"/>
              <a:ext cx="1351270" cy="2015713"/>
            </a:xfrm>
            <a:custGeom>
              <a:avLst/>
              <a:gdLst>
                <a:gd name="T0" fmla="*/ 484 w 484"/>
                <a:gd name="T1" fmla="*/ 126 h 722"/>
                <a:gd name="T2" fmla="*/ 379 w 484"/>
                <a:gd name="T3" fmla="*/ 233 h 722"/>
                <a:gd name="T4" fmla="*/ 230 w 484"/>
                <a:gd name="T5" fmla="*/ 457 h 722"/>
                <a:gd name="T6" fmla="*/ 245 w 484"/>
                <a:gd name="T7" fmla="*/ 543 h 722"/>
                <a:gd name="T8" fmla="*/ 74 w 484"/>
                <a:gd name="T9" fmla="*/ 550 h 722"/>
                <a:gd name="T10" fmla="*/ 82 w 484"/>
                <a:gd name="T11" fmla="*/ 722 h 722"/>
                <a:gd name="T12" fmla="*/ 0 w 484"/>
                <a:gd name="T13" fmla="*/ 457 h 722"/>
                <a:gd name="T14" fmla="*/ 355 w 484"/>
                <a:gd name="T15" fmla="*/ 0 h 722"/>
                <a:gd name="T16" fmla="*/ 484 w 484"/>
                <a:gd name="T17" fmla="*/ 126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4" h="722">
                  <a:moveTo>
                    <a:pt x="484" y="126"/>
                  </a:moveTo>
                  <a:cubicBezTo>
                    <a:pt x="379" y="233"/>
                    <a:pt x="379" y="233"/>
                    <a:pt x="379" y="233"/>
                  </a:cubicBezTo>
                  <a:cubicBezTo>
                    <a:pt x="291" y="269"/>
                    <a:pt x="230" y="356"/>
                    <a:pt x="230" y="457"/>
                  </a:cubicBezTo>
                  <a:cubicBezTo>
                    <a:pt x="230" y="487"/>
                    <a:pt x="235" y="516"/>
                    <a:pt x="245" y="543"/>
                  </a:cubicBezTo>
                  <a:cubicBezTo>
                    <a:pt x="74" y="550"/>
                    <a:pt x="74" y="550"/>
                    <a:pt x="74" y="550"/>
                  </a:cubicBezTo>
                  <a:cubicBezTo>
                    <a:pt x="82" y="722"/>
                    <a:pt x="82" y="722"/>
                    <a:pt x="82" y="722"/>
                  </a:cubicBezTo>
                  <a:cubicBezTo>
                    <a:pt x="30" y="646"/>
                    <a:pt x="0" y="555"/>
                    <a:pt x="0" y="457"/>
                  </a:cubicBezTo>
                  <a:cubicBezTo>
                    <a:pt x="0" y="237"/>
                    <a:pt x="151" y="52"/>
                    <a:pt x="355" y="0"/>
                  </a:cubicBezTo>
                  <a:lnTo>
                    <a:pt x="484" y="126"/>
                  </a:lnTo>
                  <a:close/>
                </a:path>
              </a:pathLst>
            </a:custGeom>
            <a:solidFill>
              <a:srgbClr val="F15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2323517" y="4866460"/>
              <a:ext cx="388413" cy="321505"/>
            </a:xfrm>
            <a:custGeom>
              <a:avLst/>
              <a:gdLst>
                <a:gd name="T0" fmla="*/ 260 w 287"/>
                <a:gd name="T1" fmla="*/ 78 h 237"/>
                <a:gd name="T2" fmla="*/ 244 w 287"/>
                <a:gd name="T3" fmla="*/ 94 h 237"/>
                <a:gd name="T4" fmla="*/ 260 w 287"/>
                <a:gd name="T5" fmla="*/ 111 h 237"/>
                <a:gd name="T6" fmla="*/ 277 w 287"/>
                <a:gd name="T7" fmla="*/ 94 h 237"/>
                <a:gd name="T8" fmla="*/ 260 w 287"/>
                <a:gd name="T9" fmla="*/ 78 h 237"/>
                <a:gd name="T10" fmla="*/ 27 w 287"/>
                <a:gd name="T11" fmla="*/ 78 h 237"/>
                <a:gd name="T12" fmla="*/ 11 w 287"/>
                <a:gd name="T13" fmla="*/ 94 h 237"/>
                <a:gd name="T14" fmla="*/ 27 w 287"/>
                <a:gd name="T15" fmla="*/ 111 h 237"/>
                <a:gd name="T16" fmla="*/ 43 w 287"/>
                <a:gd name="T17" fmla="*/ 94 h 237"/>
                <a:gd name="T18" fmla="*/ 27 w 287"/>
                <a:gd name="T19" fmla="*/ 78 h 237"/>
                <a:gd name="T20" fmla="*/ 212 w 287"/>
                <a:gd name="T21" fmla="*/ 49 h 237"/>
                <a:gd name="T22" fmla="*/ 188 w 287"/>
                <a:gd name="T23" fmla="*/ 73 h 237"/>
                <a:gd name="T24" fmla="*/ 212 w 287"/>
                <a:gd name="T25" fmla="*/ 97 h 237"/>
                <a:gd name="T26" fmla="*/ 236 w 287"/>
                <a:gd name="T27" fmla="*/ 73 h 237"/>
                <a:gd name="T28" fmla="*/ 212 w 287"/>
                <a:gd name="T29" fmla="*/ 49 h 237"/>
                <a:gd name="T30" fmla="*/ 287 w 287"/>
                <a:gd name="T31" fmla="*/ 196 h 237"/>
                <a:gd name="T32" fmla="*/ 259 w 287"/>
                <a:gd name="T33" fmla="*/ 196 h 237"/>
                <a:gd name="T34" fmla="*/ 259 w 287"/>
                <a:gd name="T35" fmla="*/ 145 h 237"/>
                <a:gd name="T36" fmla="*/ 253 w 287"/>
                <a:gd name="T37" fmla="*/ 121 h 237"/>
                <a:gd name="T38" fmla="*/ 260 w 287"/>
                <a:gd name="T39" fmla="*/ 120 h 237"/>
                <a:gd name="T40" fmla="*/ 287 w 287"/>
                <a:gd name="T41" fmla="*/ 147 h 237"/>
                <a:gd name="T42" fmla="*/ 287 w 287"/>
                <a:gd name="T43" fmla="*/ 196 h 237"/>
                <a:gd name="T44" fmla="*/ 75 w 287"/>
                <a:gd name="T45" fmla="*/ 49 h 237"/>
                <a:gd name="T46" fmla="*/ 51 w 287"/>
                <a:gd name="T47" fmla="*/ 73 h 237"/>
                <a:gd name="T48" fmla="*/ 75 w 287"/>
                <a:gd name="T49" fmla="*/ 97 h 237"/>
                <a:gd name="T50" fmla="*/ 99 w 287"/>
                <a:gd name="T51" fmla="*/ 73 h 237"/>
                <a:gd name="T52" fmla="*/ 75 w 287"/>
                <a:gd name="T53" fmla="*/ 49 h 237"/>
                <a:gd name="T54" fmla="*/ 27 w 287"/>
                <a:gd name="T55" fmla="*/ 120 h 237"/>
                <a:gd name="T56" fmla="*/ 34 w 287"/>
                <a:gd name="T57" fmla="*/ 121 h 237"/>
                <a:gd name="T58" fmla="*/ 28 w 287"/>
                <a:gd name="T59" fmla="*/ 145 h 237"/>
                <a:gd name="T60" fmla="*/ 28 w 287"/>
                <a:gd name="T61" fmla="*/ 196 h 237"/>
                <a:gd name="T62" fmla="*/ 0 w 287"/>
                <a:gd name="T63" fmla="*/ 196 h 237"/>
                <a:gd name="T64" fmla="*/ 0 w 287"/>
                <a:gd name="T65" fmla="*/ 147 h 237"/>
                <a:gd name="T66" fmla="*/ 27 w 287"/>
                <a:gd name="T67" fmla="*/ 120 h 237"/>
                <a:gd name="T68" fmla="*/ 144 w 287"/>
                <a:gd name="T69" fmla="*/ 0 h 237"/>
                <a:gd name="T70" fmla="*/ 108 w 287"/>
                <a:gd name="T71" fmla="*/ 36 h 237"/>
                <a:gd name="T72" fmla="*/ 144 w 287"/>
                <a:gd name="T73" fmla="*/ 72 h 237"/>
                <a:gd name="T74" fmla="*/ 179 w 287"/>
                <a:gd name="T75" fmla="*/ 36 h 237"/>
                <a:gd name="T76" fmla="*/ 144 w 287"/>
                <a:gd name="T77" fmla="*/ 0 h 237"/>
                <a:gd name="T78" fmla="*/ 251 w 287"/>
                <a:gd name="T79" fmla="*/ 214 h 237"/>
                <a:gd name="T80" fmla="*/ 208 w 287"/>
                <a:gd name="T81" fmla="*/ 214 h 237"/>
                <a:gd name="T82" fmla="*/ 208 w 287"/>
                <a:gd name="T83" fmla="*/ 137 h 237"/>
                <a:gd name="T84" fmla="*/ 201 w 287"/>
                <a:gd name="T85" fmla="*/ 108 h 237"/>
                <a:gd name="T86" fmla="*/ 212 w 287"/>
                <a:gd name="T87" fmla="*/ 106 h 237"/>
                <a:gd name="T88" fmla="*/ 251 w 287"/>
                <a:gd name="T89" fmla="*/ 145 h 237"/>
                <a:gd name="T90" fmla="*/ 251 w 287"/>
                <a:gd name="T91" fmla="*/ 214 h 237"/>
                <a:gd name="T92" fmla="*/ 79 w 287"/>
                <a:gd name="T93" fmla="*/ 137 h 237"/>
                <a:gd name="T94" fmla="*/ 79 w 287"/>
                <a:gd name="T95" fmla="*/ 214 h 237"/>
                <a:gd name="T96" fmla="*/ 37 w 287"/>
                <a:gd name="T97" fmla="*/ 214 h 237"/>
                <a:gd name="T98" fmla="*/ 37 w 287"/>
                <a:gd name="T99" fmla="*/ 145 h 237"/>
                <a:gd name="T100" fmla="*/ 75 w 287"/>
                <a:gd name="T101" fmla="*/ 106 h 237"/>
                <a:gd name="T102" fmla="*/ 86 w 287"/>
                <a:gd name="T103" fmla="*/ 108 h 237"/>
                <a:gd name="T104" fmla="*/ 79 w 287"/>
                <a:gd name="T105" fmla="*/ 137 h 237"/>
                <a:gd name="T106" fmla="*/ 88 w 287"/>
                <a:gd name="T107" fmla="*/ 237 h 237"/>
                <a:gd name="T108" fmla="*/ 200 w 287"/>
                <a:gd name="T109" fmla="*/ 237 h 237"/>
                <a:gd name="T110" fmla="*/ 200 w 287"/>
                <a:gd name="T111" fmla="*/ 137 h 237"/>
                <a:gd name="T112" fmla="*/ 144 w 287"/>
                <a:gd name="T113" fmla="*/ 81 h 237"/>
                <a:gd name="T114" fmla="*/ 88 w 287"/>
                <a:gd name="T115" fmla="*/ 137 h 237"/>
                <a:gd name="T116" fmla="*/ 88 w 287"/>
                <a:gd name="T11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grpSp>
          <p:nvGrpSpPr>
            <p:cNvPr id="17" name="Group 22"/>
            <p:cNvGrpSpPr/>
            <p:nvPr/>
          </p:nvGrpSpPr>
          <p:grpSpPr>
            <a:xfrm>
              <a:off x="1607133" y="3429000"/>
              <a:ext cx="340906" cy="345226"/>
              <a:chOff x="1735420" y="3411357"/>
              <a:chExt cx="340906" cy="345226"/>
            </a:xfrm>
          </p:grpSpPr>
          <p:sp>
            <p:nvSpPr>
              <p:cNvPr id="21" name="Freeform 23"/>
              <p:cNvSpPr>
                <a:spLocks noEditPoints="1"/>
              </p:cNvSpPr>
              <p:nvPr/>
            </p:nvSpPr>
            <p:spPr bwMode="auto">
              <a:xfrm>
                <a:off x="1874808" y="3436750"/>
                <a:ext cx="201518" cy="193413"/>
              </a:xfrm>
              <a:custGeom>
                <a:avLst/>
                <a:gdLst>
                  <a:gd name="T0" fmla="*/ 130 w 158"/>
                  <a:gd name="T1" fmla="*/ 0 h 151"/>
                  <a:gd name="T2" fmla="*/ 126 w 158"/>
                  <a:gd name="T3" fmla="*/ 1 h 151"/>
                  <a:gd name="T4" fmla="*/ 15 w 158"/>
                  <a:gd name="T5" fmla="*/ 112 h 151"/>
                  <a:gd name="T6" fmla="*/ 15 w 158"/>
                  <a:gd name="T7" fmla="*/ 112 h 151"/>
                  <a:gd name="T8" fmla="*/ 15 w 158"/>
                  <a:gd name="T9" fmla="*/ 112 h 151"/>
                  <a:gd name="T10" fmla="*/ 15 w 158"/>
                  <a:gd name="T11" fmla="*/ 112 h 151"/>
                  <a:gd name="T12" fmla="*/ 3 w 158"/>
                  <a:gd name="T13" fmla="*/ 149 h 151"/>
                  <a:gd name="T14" fmla="*/ 39 w 158"/>
                  <a:gd name="T15" fmla="*/ 137 h 151"/>
                  <a:gd name="T16" fmla="*/ 150 w 158"/>
                  <a:gd name="T17" fmla="*/ 26 h 151"/>
                  <a:gd name="T18" fmla="*/ 130 w 158"/>
                  <a:gd name="T19" fmla="*/ 0 h 151"/>
                  <a:gd name="T20" fmla="*/ 146 w 158"/>
                  <a:gd name="T21" fmla="*/ 22 h 151"/>
                  <a:gd name="T22" fmla="*/ 39 w 158"/>
                  <a:gd name="T23" fmla="*/ 128 h 151"/>
                  <a:gd name="T24" fmla="*/ 23 w 158"/>
                  <a:gd name="T25" fmla="*/ 112 h 151"/>
                  <a:gd name="T26" fmla="*/ 130 w 158"/>
                  <a:gd name="T27" fmla="*/ 6 h 151"/>
                  <a:gd name="T28" fmla="*/ 130 w 158"/>
                  <a:gd name="T29" fmla="*/ 5 h 151"/>
                  <a:gd name="T30" fmla="*/ 146 w 158"/>
                  <a:gd name="T31" fmla="*/ 19 h 151"/>
                  <a:gd name="T32" fmla="*/ 146 w 158"/>
                  <a:gd name="T33" fmla="*/ 2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8" h="151">
                    <a:moveTo>
                      <a:pt x="130" y="0"/>
                    </a:moveTo>
                    <a:cubicBezTo>
                      <a:pt x="128" y="0"/>
                      <a:pt x="127" y="0"/>
                      <a:pt x="126" y="1"/>
                    </a:cubicBezTo>
                    <a:cubicBezTo>
                      <a:pt x="119" y="8"/>
                      <a:pt x="21" y="106"/>
                      <a:pt x="15" y="112"/>
                    </a:cubicBezTo>
                    <a:cubicBezTo>
                      <a:pt x="15" y="112"/>
                      <a:pt x="15" y="112"/>
                      <a:pt x="15" y="112"/>
                    </a:cubicBezTo>
                    <a:cubicBezTo>
                      <a:pt x="15" y="112"/>
                      <a:pt x="15" y="112"/>
                      <a:pt x="15" y="112"/>
                    </a:cubicBezTo>
                    <a:cubicBezTo>
                      <a:pt x="15" y="112"/>
                      <a:pt x="15" y="112"/>
                      <a:pt x="15" y="112"/>
                    </a:cubicBezTo>
                    <a:cubicBezTo>
                      <a:pt x="15" y="112"/>
                      <a:pt x="0" y="146"/>
                      <a:pt x="3" y="149"/>
                    </a:cubicBezTo>
                    <a:cubicBezTo>
                      <a:pt x="5" y="151"/>
                      <a:pt x="39" y="137"/>
                      <a:pt x="39" y="137"/>
                    </a:cubicBezTo>
                    <a:cubicBezTo>
                      <a:pt x="39" y="137"/>
                      <a:pt x="141" y="35"/>
                      <a:pt x="150" y="26"/>
                    </a:cubicBezTo>
                    <a:cubicBezTo>
                      <a:pt x="158" y="18"/>
                      <a:pt x="140" y="0"/>
                      <a:pt x="130" y="0"/>
                    </a:cubicBezTo>
                    <a:close/>
                    <a:moveTo>
                      <a:pt x="146" y="22"/>
                    </a:moveTo>
                    <a:cubicBezTo>
                      <a:pt x="39" y="128"/>
                      <a:pt x="39" y="128"/>
                      <a:pt x="39" y="128"/>
                    </a:cubicBezTo>
                    <a:cubicBezTo>
                      <a:pt x="23" y="112"/>
                      <a:pt x="23" y="112"/>
                      <a:pt x="23" y="112"/>
                    </a:cubicBezTo>
                    <a:cubicBezTo>
                      <a:pt x="43" y="93"/>
                      <a:pt x="124" y="11"/>
                      <a:pt x="130" y="6"/>
                    </a:cubicBezTo>
                    <a:cubicBezTo>
                      <a:pt x="130" y="6"/>
                      <a:pt x="130" y="5"/>
                      <a:pt x="130" y="5"/>
                    </a:cubicBezTo>
                    <a:cubicBezTo>
                      <a:pt x="134" y="5"/>
                      <a:pt x="143" y="12"/>
                      <a:pt x="146" y="19"/>
                    </a:cubicBezTo>
                    <a:cubicBezTo>
                      <a:pt x="146" y="20"/>
                      <a:pt x="146" y="21"/>
                      <a:pt x="146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1735420" y="3411357"/>
                <a:ext cx="256624" cy="345226"/>
              </a:xfrm>
              <a:custGeom>
                <a:avLst/>
                <a:gdLst>
                  <a:gd name="T0" fmla="*/ 184 w 201"/>
                  <a:gd name="T1" fmla="*/ 128 h 270"/>
                  <a:gd name="T2" fmla="*/ 184 w 201"/>
                  <a:gd name="T3" fmla="*/ 214 h 270"/>
                  <a:gd name="T4" fmla="*/ 142 w 201"/>
                  <a:gd name="T5" fmla="*/ 214 h 270"/>
                  <a:gd name="T6" fmla="*/ 142 w 201"/>
                  <a:gd name="T7" fmla="*/ 252 h 270"/>
                  <a:gd name="T8" fmla="*/ 142 w 201"/>
                  <a:gd name="T9" fmla="*/ 253 h 270"/>
                  <a:gd name="T10" fmla="*/ 18 w 201"/>
                  <a:gd name="T11" fmla="*/ 253 h 270"/>
                  <a:gd name="T12" fmla="*/ 18 w 201"/>
                  <a:gd name="T13" fmla="*/ 18 h 270"/>
                  <a:gd name="T14" fmla="*/ 184 w 201"/>
                  <a:gd name="T15" fmla="*/ 18 h 270"/>
                  <a:gd name="T16" fmla="*/ 184 w 201"/>
                  <a:gd name="T17" fmla="*/ 65 h 270"/>
                  <a:gd name="T18" fmla="*/ 201 w 201"/>
                  <a:gd name="T19" fmla="*/ 47 h 270"/>
                  <a:gd name="T20" fmla="*/ 201 w 201"/>
                  <a:gd name="T21" fmla="*/ 9 h 270"/>
                  <a:gd name="T22" fmla="*/ 193 w 201"/>
                  <a:gd name="T23" fmla="*/ 0 h 270"/>
                  <a:gd name="T24" fmla="*/ 9 w 201"/>
                  <a:gd name="T25" fmla="*/ 0 h 270"/>
                  <a:gd name="T26" fmla="*/ 0 w 201"/>
                  <a:gd name="T27" fmla="*/ 9 h 270"/>
                  <a:gd name="T28" fmla="*/ 0 w 201"/>
                  <a:gd name="T29" fmla="*/ 262 h 270"/>
                  <a:gd name="T30" fmla="*/ 9 w 201"/>
                  <a:gd name="T31" fmla="*/ 270 h 270"/>
                  <a:gd name="T32" fmla="*/ 145 w 201"/>
                  <a:gd name="T33" fmla="*/ 270 h 270"/>
                  <a:gd name="T34" fmla="*/ 151 w 201"/>
                  <a:gd name="T35" fmla="*/ 268 h 270"/>
                  <a:gd name="T36" fmla="*/ 198 w 201"/>
                  <a:gd name="T37" fmla="*/ 226 h 270"/>
                  <a:gd name="T38" fmla="*/ 201 w 201"/>
                  <a:gd name="T39" fmla="*/ 219 h 270"/>
                  <a:gd name="T40" fmla="*/ 201 w 201"/>
                  <a:gd name="T41" fmla="*/ 110 h 270"/>
                  <a:gd name="T42" fmla="*/ 184 w 201"/>
                  <a:gd name="T43" fmla="*/ 128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1" h="270">
                    <a:moveTo>
                      <a:pt x="184" y="128"/>
                    </a:moveTo>
                    <a:cubicBezTo>
                      <a:pt x="184" y="214"/>
                      <a:pt x="184" y="214"/>
                      <a:pt x="184" y="214"/>
                    </a:cubicBezTo>
                    <a:cubicBezTo>
                      <a:pt x="142" y="214"/>
                      <a:pt x="142" y="214"/>
                      <a:pt x="142" y="214"/>
                    </a:cubicBezTo>
                    <a:cubicBezTo>
                      <a:pt x="142" y="252"/>
                      <a:pt x="142" y="252"/>
                      <a:pt x="142" y="252"/>
                    </a:cubicBezTo>
                    <a:cubicBezTo>
                      <a:pt x="142" y="253"/>
                      <a:pt x="142" y="253"/>
                      <a:pt x="142" y="253"/>
                    </a:cubicBezTo>
                    <a:cubicBezTo>
                      <a:pt x="18" y="253"/>
                      <a:pt x="18" y="253"/>
                      <a:pt x="18" y="253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4" y="18"/>
                      <a:pt x="184" y="18"/>
                      <a:pt x="184" y="18"/>
                    </a:cubicBezTo>
                    <a:cubicBezTo>
                      <a:pt x="184" y="65"/>
                      <a:pt x="184" y="65"/>
                      <a:pt x="184" y="65"/>
                    </a:cubicBezTo>
                    <a:cubicBezTo>
                      <a:pt x="201" y="47"/>
                      <a:pt x="201" y="47"/>
                      <a:pt x="201" y="47"/>
                    </a:cubicBezTo>
                    <a:cubicBezTo>
                      <a:pt x="201" y="9"/>
                      <a:pt x="201" y="9"/>
                      <a:pt x="201" y="9"/>
                    </a:cubicBezTo>
                    <a:cubicBezTo>
                      <a:pt x="201" y="4"/>
                      <a:pt x="197" y="0"/>
                      <a:pt x="19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62"/>
                      <a:pt x="0" y="262"/>
                      <a:pt x="0" y="262"/>
                    </a:cubicBezTo>
                    <a:cubicBezTo>
                      <a:pt x="0" y="266"/>
                      <a:pt x="4" y="270"/>
                      <a:pt x="9" y="270"/>
                    </a:cubicBezTo>
                    <a:cubicBezTo>
                      <a:pt x="145" y="270"/>
                      <a:pt x="145" y="270"/>
                      <a:pt x="145" y="270"/>
                    </a:cubicBezTo>
                    <a:cubicBezTo>
                      <a:pt x="147" y="270"/>
                      <a:pt x="149" y="270"/>
                      <a:pt x="151" y="268"/>
                    </a:cubicBezTo>
                    <a:cubicBezTo>
                      <a:pt x="198" y="226"/>
                      <a:pt x="198" y="226"/>
                      <a:pt x="198" y="226"/>
                    </a:cubicBezTo>
                    <a:cubicBezTo>
                      <a:pt x="200" y="224"/>
                      <a:pt x="201" y="222"/>
                      <a:pt x="201" y="219"/>
                    </a:cubicBezTo>
                    <a:cubicBezTo>
                      <a:pt x="201" y="110"/>
                      <a:pt x="201" y="110"/>
                      <a:pt x="201" y="110"/>
                    </a:cubicBezTo>
                    <a:lnTo>
                      <a:pt x="184" y="1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23"/>
            <p:cNvGrpSpPr/>
            <p:nvPr/>
          </p:nvGrpSpPr>
          <p:grpSpPr>
            <a:xfrm>
              <a:off x="2526111" y="2745209"/>
              <a:ext cx="1413709" cy="1897904"/>
              <a:chOff x="2526111" y="2745209"/>
              <a:chExt cx="1413709" cy="1897904"/>
            </a:xfrm>
          </p:grpSpPr>
          <p:sp>
            <p:nvSpPr>
              <p:cNvPr id="19" name="Freeform 5"/>
              <p:cNvSpPr/>
              <p:nvPr/>
            </p:nvSpPr>
            <p:spPr bwMode="auto">
              <a:xfrm>
                <a:off x="2526111" y="2745209"/>
                <a:ext cx="1413709" cy="1897904"/>
              </a:xfrm>
              <a:custGeom>
                <a:avLst/>
                <a:gdLst>
                  <a:gd name="T0" fmla="*/ 506 w 506"/>
                  <a:gd name="T1" fmla="*/ 472 h 680"/>
                  <a:gd name="T2" fmla="*/ 488 w 506"/>
                  <a:gd name="T3" fmla="*/ 600 h 680"/>
                  <a:gd name="T4" fmla="*/ 488 w 506"/>
                  <a:gd name="T5" fmla="*/ 600 h 680"/>
                  <a:gd name="T6" fmla="*/ 314 w 506"/>
                  <a:gd name="T7" fmla="*/ 680 h 680"/>
                  <a:gd name="T8" fmla="*/ 259 w 506"/>
                  <a:gd name="T9" fmla="*/ 562 h 680"/>
                  <a:gd name="T10" fmla="*/ 276 w 506"/>
                  <a:gd name="T11" fmla="*/ 472 h 680"/>
                  <a:gd name="T12" fmla="*/ 54 w 506"/>
                  <a:gd name="T13" fmla="*/ 230 h 680"/>
                  <a:gd name="T14" fmla="*/ 142 w 506"/>
                  <a:gd name="T15" fmla="*/ 141 h 680"/>
                  <a:gd name="T16" fmla="*/ 0 w 506"/>
                  <a:gd name="T17" fmla="*/ 1 h 680"/>
                  <a:gd name="T18" fmla="*/ 34 w 506"/>
                  <a:gd name="T19" fmla="*/ 0 h 680"/>
                  <a:gd name="T20" fmla="*/ 506 w 506"/>
                  <a:gd name="T21" fmla="*/ 472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6" h="680">
                    <a:moveTo>
                      <a:pt x="506" y="472"/>
                    </a:moveTo>
                    <a:cubicBezTo>
                      <a:pt x="506" y="516"/>
                      <a:pt x="500" y="559"/>
                      <a:pt x="488" y="600"/>
                    </a:cubicBezTo>
                    <a:cubicBezTo>
                      <a:pt x="488" y="600"/>
                      <a:pt x="488" y="600"/>
                      <a:pt x="488" y="600"/>
                    </a:cubicBezTo>
                    <a:cubicBezTo>
                      <a:pt x="314" y="680"/>
                      <a:pt x="314" y="680"/>
                      <a:pt x="314" y="680"/>
                    </a:cubicBezTo>
                    <a:cubicBezTo>
                      <a:pt x="259" y="562"/>
                      <a:pt x="259" y="562"/>
                      <a:pt x="259" y="562"/>
                    </a:cubicBezTo>
                    <a:cubicBezTo>
                      <a:pt x="270" y="534"/>
                      <a:pt x="276" y="504"/>
                      <a:pt x="276" y="472"/>
                    </a:cubicBezTo>
                    <a:cubicBezTo>
                      <a:pt x="276" y="345"/>
                      <a:pt x="179" y="240"/>
                      <a:pt x="54" y="230"/>
                    </a:cubicBezTo>
                    <a:cubicBezTo>
                      <a:pt x="142" y="141"/>
                      <a:pt x="142" y="141"/>
                      <a:pt x="142" y="14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1" y="0"/>
                      <a:pt x="23" y="0"/>
                      <a:pt x="34" y="0"/>
                    </a:cubicBezTo>
                    <a:cubicBezTo>
                      <a:pt x="295" y="0"/>
                      <a:pt x="506" y="211"/>
                      <a:pt x="506" y="472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01"/>
              <p:cNvSpPr>
                <a:spLocks noEditPoints="1"/>
              </p:cNvSpPr>
              <p:nvPr/>
            </p:nvSpPr>
            <p:spPr bwMode="auto">
              <a:xfrm>
                <a:off x="3293737" y="3438854"/>
                <a:ext cx="352049" cy="325704"/>
              </a:xfrm>
              <a:custGeom>
                <a:avLst/>
                <a:gdLst/>
                <a:ahLst/>
                <a:cxnLst>
                  <a:cxn ang="0">
                    <a:pos x="39" y="36"/>
                  </a:cxn>
                  <a:cxn ang="0">
                    <a:pos x="41" y="44"/>
                  </a:cxn>
                  <a:cxn ang="0">
                    <a:pos x="35" y="50"/>
                  </a:cxn>
                  <a:cxn ang="0">
                    <a:pos x="27" y="53"/>
                  </a:cxn>
                  <a:cxn ang="0">
                    <a:pos x="18" y="53"/>
                  </a:cxn>
                  <a:cxn ang="0">
                    <a:pos x="11" y="50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0" y="28"/>
                  </a:cxn>
                  <a:cxn ang="0">
                    <a:pos x="7" y="23"/>
                  </a:cxn>
                  <a:cxn ang="0">
                    <a:pos x="4" y="18"/>
                  </a:cxn>
                  <a:cxn ang="0">
                    <a:pos x="15" y="16"/>
                  </a:cxn>
                  <a:cxn ang="0">
                    <a:pos x="19" y="8"/>
                  </a:cxn>
                  <a:cxn ang="0">
                    <a:pos x="28" y="15"/>
                  </a:cxn>
                  <a:cxn ang="0">
                    <a:pos x="35" y="12"/>
                  </a:cxn>
                  <a:cxn ang="0">
                    <a:pos x="41" y="19"/>
                  </a:cxn>
                  <a:cxn ang="0">
                    <a:pos x="45" y="27"/>
                  </a:cxn>
                  <a:cxn ang="0">
                    <a:pos x="23" y="22"/>
                  </a:cxn>
                  <a:cxn ang="0">
                    <a:pos x="32" y="31"/>
                  </a:cxn>
                  <a:cxn ang="0">
                    <a:pos x="63" y="16"/>
                  </a:cxn>
                  <a:cxn ang="0">
                    <a:pos x="64" y="24"/>
                  </a:cxn>
                  <a:cxn ang="0">
                    <a:pos x="55" y="22"/>
                  </a:cxn>
                  <a:cxn ang="0">
                    <a:pos x="46" y="24"/>
                  </a:cxn>
                  <a:cxn ang="0">
                    <a:pos x="46" y="16"/>
                  </a:cxn>
                  <a:cxn ang="0">
                    <a:pos x="46" y="9"/>
                  </a:cxn>
                  <a:cxn ang="0">
                    <a:pos x="46" y="2"/>
                  </a:cxn>
                  <a:cxn ang="0">
                    <a:pos x="55" y="4"/>
                  </a:cxn>
                  <a:cxn ang="0">
                    <a:pos x="59" y="0"/>
                  </a:cxn>
                  <a:cxn ang="0">
                    <a:pos x="62" y="7"/>
                  </a:cxn>
                  <a:cxn ang="0">
                    <a:pos x="68" y="15"/>
                  </a:cxn>
                  <a:cxn ang="0">
                    <a:pos x="62" y="55"/>
                  </a:cxn>
                  <a:cxn ang="0">
                    <a:pos x="59" y="63"/>
                  </a:cxn>
                  <a:cxn ang="0">
                    <a:pos x="54" y="59"/>
                  </a:cxn>
                  <a:cxn ang="0">
                    <a:pos x="45" y="60"/>
                  </a:cxn>
                  <a:cxn ang="0">
                    <a:pos x="41" y="52"/>
                  </a:cxn>
                  <a:cxn ang="0">
                    <a:pos x="47" y="44"/>
                  </a:cxn>
                  <a:cxn ang="0">
                    <a:pos x="50" y="36"/>
                  </a:cxn>
                  <a:cxn ang="0">
                    <a:pos x="56" y="40"/>
                  </a:cxn>
                  <a:cxn ang="0">
                    <a:pos x="64" y="39"/>
                  </a:cxn>
                  <a:cxn ang="0">
                    <a:pos x="63" y="46"/>
                  </a:cxn>
                  <a:cxn ang="0">
                    <a:pos x="55" y="8"/>
                  </a:cxn>
                  <a:cxn ang="0">
                    <a:pos x="59" y="13"/>
                  </a:cxn>
                  <a:cxn ang="0">
                    <a:pos x="50" y="49"/>
                  </a:cxn>
                  <a:cxn ang="0">
                    <a:pos x="55" y="45"/>
                  </a:cxn>
                </a:cxnLst>
                <a:rect l="0" t="0" r="r" b="b"/>
                <a:pathLst>
                  <a:path w="68" h="63">
                    <a:moveTo>
                      <a:pt x="45" y="35"/>
                    </a:moveTo>
                    <a:cubicBezTo>
                      <a:pt x="45" y="35"/>
                      <a:pt x="45" y="36"/>
                      <a:pt x="45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7"/>
                      <a:pt x="38" y="38"/>
                      <a:pt x="38" y="39"/>
                    </a:cubicBezTo>
                    <a:cubicBezTo>
                      <a:pt x="39" y="41"/>
                      <a:pt x="40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5"/>
                    </a:cubicBezTo>
                    <a:cubicBezTo>
                      <a:pt x="40" y="46"/>
                      <a:pt x="36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0" y="47"/>
                      <a:pt x="29" y="47"/>
                      <a:pt x="28" y="48"/>
                    </a:cubicBezTo>
                    <a:cubicBezTo>
                      <a:pt x="28" y="49"/>
                      <a:pt x="27" y="51"/>
                      <a:pt x="27" y="53"/>
                    </a:cubicBezTo>
                    <a:cubicBezTo>
                      <a:pt x="27" y="54"/>
                      <a:pt x="26" y="54"/>
                      <a:pt x="26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4"/>
                      <a:pt x="18" y="54"/>
                      <a:pt x="18" y="53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6" y="47"/>
                      <a:pt x="16" y="47"/>
                      <a:pt x="15" y="47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9" y="50"/>
                      <a:pt x="9" y="50"/>
                    </a:cubicBezTo>
                    <a:cubicBezTo>
                      <a:pt x="8" y="49"/>
                      <a:pt x="4" y="45"/>
                      <a:pt x="4" y="44"/>
                    </a:cubicBezTo>
                    <a:cubicBezTo>
                      <a:pt x="4" y="44"/>
                      <a:pt x="4" y="44"/>
                      <a:pt x="4" y="43"/>
                    </a:cubicBezTo>
                    <a:cubicBezTo>
                      <a:pt x="5" y="42"/>
                      <a:pt x="6" y="41"/>
                      <a:pt x="7" y="39"/>
                    </a:cubicBezTo>
                    <a:cubicBezTo>
                      <a:pt x="7" y="38"/>
                      <a:pt x="6" y="37"/>
                      <a:pt x="6" y="3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5"/>
                      <a:pt x="0" y="35"/>
                      <a:pt x="0" y="3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5"/>
                      <a:pt x="7" y="24"/>
                      <a:pt x="7" y="23"/>
                    </a:cubicBezTo>
                    <a:cubicBezTo>
                      <a:pt x="6" y="22"/>
                      <a:pt x="5" y="20"/>
                      <a:pt x="4" y="19"/>
                    </a:cubicBezTo>
                    <a:cubicBezTo>
                      <a:pt x="4" y="19"/>
                      <a:pt x="4" y="19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9" y="12"/>
                      <a:pt x="10" y="12"/>
                    </a:cubicBezTo>
                    <a:cubicBezTo>
                      <a:pt x="10" y="12"/>
                      <a:pt x="10" y="12"/>
                      <a:pt x="11" y="13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6" y="15"/>
                      <a:pt x="17" y="15"/>
                    </a:cubicBezTo>
                    <a:cubicBezTo>
                      <a:pt x="18" y="13"/>
                      <a:pt x="18" y="11"/>
                      <a:pt x="18" y="9"/>
                    </a:cubicBezTo>
                    <a:cubicBezTo>
                      <a:pt x="18" y="9"/>
                      <a:pt x="19" y="8"/>
                      <a:pt x="19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7" y="9"/>
                      <a:pt x="27" y="9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9" y="15"/>
                      <a:pt x="30" y="15"/>
                      <a:pt x="31" y="16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3"/>
                    </a:cubicBezTo>
                    <a:cubicBezTo>
                      <a:pt x="37" y="13"/>
                      <a:pt x="41" y="17"/>
                      <a:pt x="41" y="18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20"/>
                      <a:pt x="39" y="22"/>
                      <a:pt x="38" y="23"/>
                    </a:cubicBezTo>
                    <a:cubicBezTo>
                      <a:pt x="38" y="24"/>
                      <a:pt x="39" y="25"/>
                      <a:pt x="39" y="2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8"/>
                    </a:cubicBezTo>
                    <a:lnTo>
                      <a:pt x="45" y="35"/>
                    </a:lnTo>
                    <a:close/>
                    <a:moveTo>
                      <a:pt x="23" y="22"/>
                    </a:moveTo>
                    <a:cubicBezTo>
                      <a:pt x="18" y="22"/>
                      <a:pt x="13" y="26"/>
                      <a:pt x="13" y="31"/>
                    </a:cubicBezTo>
                    <a:cubicBezTo>
                      <a:pt x="13" y="36"/>
                      <a:pt x="18" y="40"/>
                      <a:pt x="23" y="40"/>
                    </a:cubicBezTo>
                    <a:cubicBezTo>
                      <a:pt x="28" y="40"/>
                      <a:pt x="32" y="36"/>
                      <a:pt x="32" y="31"/>
                    </a:cubicBezTo>
                    <a:cubicBezTo>
                      <a:pt x="32" y="26"/>
                      <a:pt x="28" y="22"/>
                      <a:pt x="23" y="22"/>
                    </a:cubicBezTo>
                    <a:close/>
                    <a:moveTo>
                      <a:pt x="68" y="15"/>
                    </a:moveTo>
                    <a:cubicBezTo>
                      <a:pt x="68" y="16"/>
                      <a:pt x="64" y="16"/>
                      <a:pt x="63" y="16"/>
                    </a:cubicBezTo>
                    <a:cubicBezTo>
                      <a:pt x="63" y="17"/>
                      <a:pt x="62" y="18"/>
                      <a:pt x="62" y="18"/>
                    </a:cubicBezTo>
                    <a:cubicBezTo>
                      <a:pt x="62" y="19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4"/>
                    </a:cubicBezTo>
                    <a:cubicBezTo>
                      <a:pt x="63" y="24"/>
                      <a:pt x="59" y="26"/>
                      <a:pt x="59" y="26"/>
                    </a:cubicBezTo>
                    <a:cubicBezTo>
                      <a:pt x="59" y="26"/>
                      <a:pt x="56" y="22"/>
                      <a:pt x="56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3" y="22"/>
                      <a:pt x="50" y="26"/>
                      <a:pt x="50" y="26"/>
                    </a:cubicBezTo>
                    <a:cubicBezTo>
                      <a:pt x="50" y="26"/>
                      <a:pt x="46" y="24"/>
                      <a:pt x="46" y="24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7" y="19"/>
                      <a:pt x="47" y="18"/>
                    </a:cubicBezTo>
                    <a:cubicBezTo>
                      <a:pt x="47" y="18"/>
                      <a:pt x="46" y="17"/>
                      <a:pt x="46" y="16"/>
                    </a:cubicBezTo>
                    <a:cubicBezTo>
                      <a:pt x="45" y="16"/>
                      <a:pt x="41" y="16"/>
                      <a:pt x="41" y="15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5" y="9"/>
                      <a:pt x="46" y="9"/>
                    </a:cubicBezTo>
                    <a:cubicBezTo>
                      <a:pt x="46" y="9"/>
                      <a:pt x="47" y="8"/>
                      <a:pt x="47" y="7"/>
                    </a:cubicBezTo>
                    <a:cubicBezTo>
                      <a:pt x="47" y="7"/>
                      <a:pt x="45" y="3"/>
                      <a:pt x="45" y="2"/>
                    </a:cubicBezTo>
                    <a:cubicBezTo>
                      <a:pt x="45" y="2"/>
                      <a:pt x="45" y="2"/>
                      <a:pt x="46" y="2"/>
                    </a:cubicBezTo>
                    <a:cubicBezTo>
                      <a:pt x="46" y="2"/>
                      <a:pt x="50" y="0"/>
                      <a:pt x="50" y="0"/>
                    </a:cubicBezTo>
                    <a:cubicBezTo>
                      <a:pt x="50" y="0"/>
                      <a:pt x="53" y="3"/>
                      <a:pt x="54" y="4"/>
                    </a:cubicBezTo>
                    <a:cubicBezTo>
                      <a:pt x="54" y="4"/>
                      <a:pt x="54" y="4"/>
                      <a:pt x="55" y="4"/>
                    </a:cubicBezTo>
                    <a:cubicBezTo>
                      <a:pt x="55" y="4"/>
                      <a:pt x="55" y="4"/>
                      <a:pt x="56" y="4"/>
                    </a:cubicBezTo>
                    <a:cubicBezTo>
                      <a:pt x="57" y="2"/>
                      <a:pt x="58" y="1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3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3"/>
                      <a:pt x="62" y="7"/>
                      <a:pt x="62" y="7"/>
                    </a:cubicBezTo>
                    <a:cubicBezTo>
                      <a:pt x="62" y="8"/>
                      <a:pt x="63" y="9"/>
                      <a:pt x="63" y="9"/>
                    </a:cubicBezTo>
                    <a:cubicBezTo>
                      <a:pt x="64" y="9"/>
                      <a:pt x="68" y="10"/>
                      <a:pt x="68" y="10"/>
                    </a:cubicBezTo>
                    <a:lnTo>
                      <a:pt x="68" y="15"/>
                    </a:lnTo>
                    <a:close/>
                    <a:moveTo>
                      <a:pt x="68" y="52"/>
                    </a:moveTo>
                    <a:cubicBezTo>
                      <a:pt x="68" y="52"/>
                      <a:pt x="64" y="53"/>
                      <a:pt x="63" y="53"/>
                    </a:cubicBezTo>
                    <a:cubicBezTo>
                      <a:pt x="63" y="54"/>
                      <a:pt x="62" y="54"/>
                      <a:pt x="62" y="55"/>
                    </a:cubicBezTo>
                    <a:cubicBezTo>
                      <a:pt x="62" y="56"/>
                      <a:pt x="64" y="59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3" y="60"/>
                      <a:pt x="59" y="63"/>
                      <a:pt x="59" y="63"/>
                    </a:cubicBezTo>
                    <a:cubicBezTo>
                      <a:pt x="59" y="63"/>
                      <a:pt x="56" y="59"/>
                      <a:pt x="56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3" y="59"/>
                      <a:pt x="50" y="63"/>
                      <a:pt x="50" y="63"/>
                    </a:cubicBezTo>
                    <a:cubicBezTo>
                      <a:pt x="50" y="63"/>
                      <a:pt x="46" y="60"/>
                      <a:pt x="46" y="60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5" y="59"/>
                      <a:pt x="47" y="56"/>
                      <a:pt x="47" y="55"/>
                    </a:cubicBezTo>
                    <a:cubicBezTo>
                      <a:pt x="47" y="54"/>
                      <a:pt x="46" y="54"/>
                      <a:pt x="46" y="53"/>
                    </a:cubicBezTo>
                    <a:cubicBezTo>
                      <a:pt x="45" y="53"/>
                      <a:pt x="41" y="52"/>
                      <a:pt x="41" y="52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6"/>
                      <a:pt x="45" y="46"/>
                      <a:pt x="46" y="46"/>
                    </a:cubicBezTo>
                    <a:cubicBezTo>
                      <a:pt x="46" y="45"/>
                      <a:pt x="47" y="45"/>
                      <a:pt x="47" y="44"/>
                    </a:cubicBezTo>
                    <a:cubicBezTo>
                      <a:pt x="47" y="43"/>
                      <a:pt x="45" y="40"/>
                      <a:pt x="45" y="39"/>
                    </a:cubicBezTo>
                    <a:cubicBezTo>
                      <a:pt x="45" y="39"/>
                      <a:pt x="45" y="39"/>
                      <a:pt x="46" y="39"/>
                    </a:cubicBezTo>
                    <a:cubicBezTo>
                      <a:pt x="46" y="39"/>
                      <a:pt x="50" y="36"/>
                      <a:pt x="50" y="36"/>
                    </a:cubicBezTo>
                    <a:cubicBezTo>
                      <a:pt x="50" y="36"/>
                      <a:pt x="53" y="40"/>
                      <a:pt x="54" y="40"/>
                    </a:cubicBezTo>
                    <a:cubicBezTo>
                      <a:pt x="54" y="40"/>
                      <a:pt x="54" y="40"/>
                      <a:pt x="55" y="40"/>
                    </a:cubicBezTo>
                    <a:cubicBezTo>
                      <a:pt x="55" y="40"/>
                      <a:pt x="55" y="40"/>
                      <a:pt x="56" y="40"/>
                    </a:cubicBezTo>
                    <a:cubicBezTo>
                      <a:pt x="57" y="39"/>
                      <a:pt x="58" y="38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6"/>
                      <a:pt x="63" y="39"/>
                      <a:pt x="64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40"/>
                      <a:pt x="62" y="43"/>
                      <a:pt x="62" y="44"/>
                    </a:cubicBezTo>
                    <a:cubicBezTo>
                      <a:pt x="62" y="45"/>
                      <a:pt x="63" y="45"/>
                      <a:pt x="63" y="46"/>
                    </a:cubicBezTo>
                    <a:cubicBezTo>
                      <a:pt x="64" y="46"/>
                      <a:pt x="68" y="46"/>
                      <a:pt x="68" y="47"/>
                    </a:cubicBezTo>
                    <a:lnTo>
                      <a:pt x="68" y="52"/>
                    </a:lnTo>
                    <a:close/>
                    <a:moveTo>
                      <a:pt x="55" y="8"/>
                    </a:moveTo>
                    <a:cubicBezTo>
                      <a:pt x="52" y="8"/>
                      <a:pt x="50" y="10"/>
                      <a:pt x="50" y="13"/>
                    </a:cubicBezTo>
                    <a:cubicBezTo>
                      <a:pt x="50" y="15"/>
                      <a:pt x="52" y="17"/>
                      <a:pt x="55" y="17"/>
                    </a:cubicBezTo>
                    <a:cubicBezTo>
                      <a:pt x="57" y="17"/>
                      <a:pt x="59" y="15"/>
                      <a:pt x="59" y="13"/>
                    </a:cubicBezTo>
                    <a:cubicBezTo>
                      <a:pt x="59" y="10"/>
                      <a:pt x="57" y="8"/>
                      <a:pt x="55" y="8"/>
                    </a:cubicBezTo>
                    <a:close/>
                    <a:moveTo>
                      <a:pt x="55" y="45"/>
                    </a:moveTo>
                    <a:cubicBezTo>
                      <a:pt x="52" y="45"/>
                      <a:pt x="50" y="47"/>
                      <a:pt x="50" y="49"/>
                    </a:cubicBezTo>
                    <a:cubicBezTo>
                      <a:pt x="50" y="52"/>
                      <a:pt x="52" y="54"/>
                      <a:pt x="55" y="54"/>
                    </a:cubicBezTo>
                    <a:cubicBezTo>
                      <a:pt x="57" y="54"/>
                      <a:pt x="59" y="52"/>
                      <a:pt x="59" y="49"/>
                    </a:cubicBezTo>
                    <a:cubicBezTo>
                      <a:pt x="59" y="47"/>
                      <a:pt x="57" y="45"/>
                      <a:pt x="55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3" name="Group 28"/>
          <p:cNvGrpSpPr/>
          <p:nvPr/>
        </p:nvGrpSpPr>
        <p:grpSpPr>
          <a:xfrm>
            <a:off x="5389047" y="2834165"/>
            <a:ext cx="1289463" cy="1289464"/>
            <a:chOff x="4586241" y="2250523"/>
            <a:chExt cx="899171" cy="899172"/>
          </a:xfrm>
        </p:grpSpPr>
        <p:sp>
          <p:nvSpPr>
            <p:cNvPr id="24" name="Oval 29"/>
            <p:cNvSpPr/>
            <p:nvPr/>
          </p:nvSpPr>
          <p:spPr>
            <a:xfrm>
              <a:off x="4586241" y="2250523"/>
              <a:ext cx="899171" cy="899172"/>
            </a:xfrm>
            <a:prstGeom prst="ellipse">
              <a:avLst/>
            </a:prstGeom>
            <a:solidFill>
              <a:srgbClr val="FFCC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5" name="AutoShape 66"/>
            <p:cNvSpPr>
              <a:spLocks noChangeAspect="1"/>
            </p:cNvSpPr>
            <p:nvPr/>
          </p:nvSpPr>
          <p:spPr bwMode="auto">
            <a:xfrm>
              <a:off x="4849404" y="2513637"/>
              <a:ext cx="372847" cy="372944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0789" tIns="50789" rIns="50789" bIns="50789" anchor="ctr"/>
            <a:lstStyle/>
            <a:p>
              <a:pPr algn="ctr" defTabSz="457200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30" name="TextBox 35"/>
          <p:cNvSpPr txBox="1"/>
          <p:nvPr/>
        </p:nvSpPr>
        <p:spPr>
          <a:xfrm>
            <a:off x="1591302" y="2543290"/>
            <a:ext cx="2614510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此处添加详细文本描述建议与标题相关并符合整体语言风格，语言描述尽量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………..</a:t>
            </a:r>
          </a:p>
        </p:txBody>
      </p:sp>
      <p:sp>
        <p:nvSpPr>
          <p:cNvPr id="31" name="TextBox 36"/>
          <p:cNvSpPr txBox="1"/>
          <p:nvPr/>
        </p:nvSpPr>
        <p:spPr>
          <a:xfrm>
            <a:off x="1750743" y="2266291"/>
            <a:ext cx="23220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rPr>
              <a:t>单击编辑标题</a:t>
            </a:r>
          </a:p>
        </p:txBody>
      </p:sp>
      <p:sp>
        <p:nvSpPr>
          <p:cNvPr id="32" name="TextBox 35"/>
          <p:cNvSpPr txBox="1"/>
          <p:nvPr/>
        </p:nvSpPr>
        <p:spPr>
          <a:xfrm>
            <a:off x="7772089" y="2543290"/>
            <a:ext cx="2614510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此处添加详细文本描述建议与标题相关并符合整体语言风格，语言描述尽量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………..</a:t>
            </a:r>
          </a:p>
        </p:txBody>
      </p:sp>
      <p:sp>
        <p:nvSpPr>
          <p:cNvPr id="33" name="TextBox 36"/>
          <p:cNvSpPr txBox="1"/>
          <p:nvPr/>
        </p:nvSpPr>
        <p:spPr>
          <a:xfrm>
            <a:off x="7931530" y="2266291"/>
            <a:ext cx="23220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rPr>
              <a:t>单击编辑标题</a:t>
            </a:r>
          </a:p>
        </p:txBody>
      </p:sp>
      <p:sp>
        <p:nvSpPr>
          <p:cNvPr id="34" name="TextBox 35"/>
          <p:cNvSpPr txBox="1"/>
          <p:nvPr/>
        </p:nvSpPr>
        <p:spPr>
          <a:xfrm>
            <a:off x="4835324" y="5579392"/>
            <a:ext cx="2614510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此处添加详细文本描述建议与标题相关并符合整体语言风格，语言描述尽量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………..</a:t>
            </a:r>
          </a:p>
        </p:txBody>
      </p:sp>
      <p:sp>
        <p:nvSpPr>
          <p:cNvPr id="35" name="TextBox 36"/>
          <p:cNvSpPr txBox="1"/>
          <p:nvPr/>
        </p:nvSpPr>
        <p:spPr>
          <a:xfrm>
            <a:off x="4994765" y="5302393"/>
            <a:ext cx="23220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rPr>
              <a:t>单击编辑标题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289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4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50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30" grpId="0"/>
          <p:bldP spid="31" grpId="0"/>
          <p:bldP spid="32" grpId="0"/>
          <p:bldP spid="33" grpId="0"/>
          <p:bldP spid="34" grpId="0"/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289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4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50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30" grpId="0"/>
          <p:bldP spid="31" grpId="0"/>
          <p:bldP spid="32" grpId="0"/>
          <p:bldP spid="33" grpId="0"/>
          <p:bldP spid="34" grpId="0"/>
          <p:bldP spid="35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305038" y="250487"/>
            <a:ext cx="4434822" cy="1107326"/>
            <a:chOff x="1857825" y="1414647"/>
            <a:chExt cx="4434822" cy="1107326"/>
          </a:xfrm>
        </p:grpSpPr>
        <p:sp>
          <p:nvSpPr>
            <p:cNvPr id="48" name="任意多边形: 形状 47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2" cstate="email"/>
            <a:srcRect l="-2340"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51" name="文本框 50"/>
          <p:cNvSpPr txBox="1"/>
          <p:nvPr/>
        </p:nvSpPr>
        <p:spPr>
          <a:xfrm>
            <a:off x="1390654" y="532774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活动执行流程</a:t>
            </a:r>
          </a:p>
        </p:txBody>
      </p:sp>
      <p:grpSp>
        <p:nvGrpSpPr>
          <p:cNvPr id="61" name="Group 10"/>
          <p:cNvGrpSpPr/>
          <p:nvPr/>
        </p:nvGrpSpPr>
        <p:grpSpPr>
          <a:xfrm>
            <a:off x="1216537" y="2895134"/>
            <a:ext cx="9872663" cy="2293938"/>
            <a:chOff x="1397000" y="703263"/>
            <a:chExt cx="9872663" cy="2293938"/>
          </a:xfrm>
        </p:grpSpPr>
        <p:sp>
          <p:nvSpPr>
            <p:cNvPr id="62" name="Rectangle 5"/>
            <p:cNvSpPr>
              <a:spLocks noChangeArrowheads="1"/>
            </p:cNvSpPr>
            <p:nvPr/>
          </p:nvSpPr>
          <p:spPr bwMode="auto">
            <a:xfrm>
              <a:off x="3781425" y="1954213"/>
              <a:ext cx="20638" cy="7302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" name="Rectangle 6"/>
            <p:cNvSpPr>
              <a:spLocks noChangeArrowheads="1"/>
            </p:cNvSpPr>
            <p:nvPr/>
          </p:nvSpPr>
          <p:spPr bwMode="auto">
            <a:xfrm>
              <a:off x="2536825" y="1016001"/>
              <a:ext cx="22225" cy="835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" name="Rectangle 7"/>
            <p:cNvSpPr>
              <a:spLocks noChangeArrowheads="1"/>
            </p:cNvSpPr>
            <p:nvPr/>
          </p:nvSpPr>
          <p:spPr bwMode="auto">
            <a:xfrm>
              <a:off x="1614488" y="1839913"/>
              <a:ext cx="9437688" cy="206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" name="Oval 8"/>
            <p:cNvSpPr>
              <a:spLocks noChangeArrowheads="1"/>
            </p:cNvSpPr>
            <p:nvPr/>
          </p:nvSpPr>
          <p:spPr bwMode="auto">
            <a:xfrm>
              <a:off x="2444750" y="1746251"/>
              <a:ext cx="206375" cy="2079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" name="Oval 9"/>
            <p:cNvSpPr>
              <a:spLocks noChangeArrowheads="1"/>
            </p:cNvSpPr>
            <p:nvPr/>
          </p:nvSpPr>
          <p:spPr bwMode="auto">
            <a:xfrm>
              <a:off x="1406525" y="1746251"/>
              <a:ext cx="207963" cy="2079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" name="Freeform 10"/>
            <p:cNvSpPr>
              <a:spLocks noEditPoints="1"/>
            </p:cNvSpPr>
            <p:nvPr/>
          </p:nvSpPr>
          <p:spPr bwMode="auto">
            <a:xfrm>
              <a:off x="1397000" y="1735138"/>
              <a:ext cx="228600" cy="230188"/>
            </a:xfrm>
            <a:custGeom>
              <a:avLst/>
              <a:gdLst>
                <a:gd name="T0" fmla="*/ 22 w 44"/>
                <a:gd name="T1" fmla="*/ 44 h 44"/>
                <a:gd name="T2" fmla="*/ 0 w 44"/>
                <a:gd name="T3" fmla="*/ 22 h 44"/>
                <a:gd name="T4" fmla="*/ 22 w 44"/>
                <a:gd name="T5" fmla="*/ 0 h 44"/>
                <a:gd name="T6" fmla="*/ 44 w 44"/>
                <a:gd name="T7" fmla="*/ 22 h 44"/>
                <a:gd name="T8" fmla="*/ 22 w 44"/>
                <a:gd name="T9" fmla="*/ 44 h 44"/>
                <a:gd name="T10" fmla="*/ 22 w 44"/>
                <a:gd name="T11" fmla="*/ 4 h 44"/>
                <a:gd name="T12" fmla="*/ 4 w 44"/>
                <a:gd name="T13" fmla="*/ 22 h 44"/>
                <a:gd name="T14" fmla="*/ 22 w 44"/>
                <a:gd name="T15" fmla="*/ 40 h 44"/>
                <a:gd name="T16" fmla="*/ 40 w 44"/>
                <a:gd name="T17" fmla="*/ 22 h 44"/>
                <a:gd name="T18" fmla="*/ 22 w 44"/>
                <a:gd name="T1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4"/>
                    <a:pt x="34" y="44"/>
                    <a:pt x="22" y="44"/>
                  </a:cubicBezTo>
                  <a:close/>
                  <a:moveTo>
                    <a:pt x="22" y="4"/>
                  </a:move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ubicBezTo>
                    <a:pt x="40" y="12"/>
                    <a:pt x="32" y="4"/>
                    <a:pt x="22" y="4"/>
                  </a:cubicBezTo>
                  <a:close/>
                </a:path>
              </a:pathLst>
            </a:custGeom>
            <a:solidFill>
              <a:srgbClr val="CAD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" name="Oval 11"/>
            <p:cNvSpPr>
              <a:spLocks noChangeArrowheads="1"/>
            </p:cNvSpPr>
            <p:nvPr/>
          </p:nvSpPr>
          <p:spPr bwMode="auto">
            <a:xfrm>
              <a:off x="11052175" y="1746251"/>
              <a:ext cx="206375" cy="2079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" name="Freeform 12"/>
            <p:cNvSpPr>
              <a:spLocks noEditPoints="1"/>
            </p:cNvSpPr>
            <p:nvPr/>
          </p:nvSpPr>
          <p:spPr bwMode="auto">
            <a:xfrm>
              <a:off x="11041063" y="1735138"/>
              <a:ext cx="228600" cy="230188"/>
            </a:xfrm>
            <a:custGeom>
              <a:avLst/>
              <a:gdLst>
                <a:gd name="T0" fmla="*/ 22 w 44"/>
                <a:gd name="T1" fmla="*/ 44 h 44"/>
                <a:gd name="T2" fmla="*/ 0 w 44"/>
                <a:gd name="T3" fmla="*/ 22 h 44"/>
                <a:gd name="T4" fmla="*/ 22 w 44"/>
                <a:gd name="T5" fmla="*/ 0 h 44"/>
                <a:gd name="T6" fmla="*/ 44 w 44"/>
                <a:gd name="T7" fmla="*/ 22 h 44"/>
                <a:gd name="T8" fmla="*/ 22 w 44"/>
                <a:gd name="T9" fmla="*/ 44 h 44"/>
                <a:gd name="T10" fmla="*/ 22 w 44"/>
                <a:gd name="T11" fmla="*/ 4 h 44"/>
                <a:gd name="T12" fmla="*/ 4 w 44"/>
                <a:gd name="T13" fmla="*/ 22 h 44"/>
                <a:gd name="T14" fmla="*/ 22 w 44"/>
                <a:gd name="T15" fmla="*/ 40 h 44"/>
                <a:gd name="T16" fmla="*/ 40 w 44"/>
                <a:gd name="T17" fmla="*/ 22 h 44"/>
                <a:gd name="T18" fmla="*/ 22 w 44"/>
                <a:gd name="T1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4"/>
                    <a:pt x="34" y="44"/>
                    <a:pt x="22" y="44"/>
                  </a:cubicBezTo>
                  <a:close/>
                  <a:moveTo>
                    <a:pt x="22" y="4"/>
                  </a:move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ubicBezTo>
                    <a:pt x="40" y="12"/>
                    <a:pt x="32" y="4"/>
                    <a:pt x="22" y="4"/>
                  </a:cubicBezTo>
                  <a:close/>
                </a:path>
              </a:pathLst>
            </a:custGeom>
            <a:solidFill>
              <a:srgbClr val="CAD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" name="Oval 13"/>
            <p:cNvSpPr>
              <a:spLocks noChangeArrowheads="1"/>
            </p:cNvSpPr>
            <p:nvPr/>
          </p:nvSpPr>
          <p:spPr bwMode="auto">
            <a:xfrm>
              <a:off x="2236788" y="703263"/>
              <a:ext cx="622300" cy="625475"/>
            </a:xfrm>
            <a:prstGeom prst="ellipse">
              <a:avLst/>
            </a:pr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" name="Oval 14"/>
            <p:cNvSpPr>
              <a:spLocks noChangeArrowheads="1"/>
            </p:cNvSpPr>
            <p:nvPr/>
          </p:nvSpPr>
          <p:spPr bwMode="auto">
            <a:xfrm>
              <a:off x="3689350" y="1746251"/>
              <a:ext cx="206375" cy="2079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" name="Oval 15"/>
            <p:cNvSpPr>
              <a:spLocks noChangeArrowheads="1"/>
            </p:cNvSpPr>
            <p:nvPr/>
          </p:nvSpPr>
          <p:spPr bwMode="auto">
            <a:xfrm>
              <a:off x="3481388" y="2371726"/>
              <a:ext cx="622300" cy="625475"/>
            </a:xfrm>
            <a:prstGeom prst="ellipse">
              <a:avLst/>
            </a:pr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" name="Rectangle 16"/>
            <p:cNvSpPr>
              <a:spLocks noChangeArrowheads="1"/>
            </p:cNvSpPr>
            <p:nvPr/>
          </p:nvSpPr>
          <p:spPr bwMode="auto">
            <a:xfrm>
              <a:off x="6270625" y="1954213"/>
              <a:ext cx="20638" cy="7302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" name="Rectangle 17"/>
            <p:cNvSpPr>
              <a:spLocks noChangeArrowheads="1"/>
            </p:cNvSpPr>
            <p:nvPr/>
          </p:nvSpPr>
          <p:spPr bwMode="auto">
            <a:xfrm>
              <a:off x="5026025" y="1016001"/>
              <a:ext cx="20638" cy="835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" name="Oval 18"/>
            <p:cNvSpPr>
              <a:spLocks noChangeArrowheads="1"/>
            </p:cNvSpPr>
            <p:nvPr/>
          </p:nvSpPr>
          <p:spPr bwMode="auto">
            <a:xfrm>
              <a:off x="4932363" y="1746251"/>
              <a:ext cx="207963" cy="2079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" name="Oval 19"/>
            <p:cNvSpPr>
              <a:spLocks noChangeArrowheads="1"/>
            </p:cNvSpPr>
            <p:nvPr/>
          </p:nvSpPr>
          <p:spPr bwMode="auto">
            <a:xfrm>
              <a:off x="6176963" y="1746251"/>
              <a:ext cx="207963" cy="2079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" name="Oval 20"/>
            <p:cNvSpPr>
              <a:spLocks noChangeArrowheads="1"/>
            </p:cNvSpPr>
            <p:nvPr/>
          </p:nvSpPr>
          <p:spPr bwMode="auto">
            <a:xfrm>
              <a:off x="5970588" y="2371726"/>
              <a:ext cx="622300" cy="6254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8" name="Rectangle 266"/>
            <p:cNvSpPr>
              <a:spLocks noChangeArrowheads="1"/>
            </p:cNvSpPr>
            <p:nvPr/>
          </p:nvSpPr>
          <p:spPr bwMode="auto">
            <a:xfrm>
              <a:off x="8759825" y="1954213"/>
              <a:ext cx="20638" cy="7302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9" name="Rectangle 267"/>
            <p:cNvSpPr>
              <a:spLocks noChangeArrowheads="1"/>
            </p:cNvSpPr>
            <p:nvPr/>
          </p:nvSpPr>
          <p:spPr bwMode="auto">
            <a:xfrm>
              <a:off x="7515225" y="1016001"/>
              <a:ext cx="20638" cy="835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0" name="Oval 268"/>
            <p:cNvSpPr>
              <a:spLocks noChangeArrowheads="1"/>
            </p:cNvSpPr>
            <p:nvPr/>
          </p:nvSpPr>
          <p:spPr bwMode="auto">
            <a:xfrm>
              <a:off x="7421563" y="1746251"/>
              <a:ext cx="207963" cy="2079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1" name="Oval 269"/>
            <p:cNvSpPr>
              <a:spLocks noChangeArrowheads="1"/>
            </p:cNvSpPr>
            <p:nvPr/>
          </p:nvSpPr>
          <p:spPr bwMode="auto">
            <a:xfrm>
              <a:off x="7215188" y="703263"/>
              <a:ext cx="622300" cy="625475"/>
            </a:xfrm>
            <a:prstGeom prst="ellipse">
              <a:avLst/>
            </a:pr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2" name="Oval 270"/>
            <p:cNvSpPr>
              <a:spLocks noChangeArrowheads="1"/>
            </p:cNvSpPr>
            <p:nvPr/>
          </p:nvSpPr>
          <p:spPr bwMode="auto">
            <a:xfrm>
              <a:off x="8666163" y="1746251"/>
              <a:ext cx="207963" cy="2079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3" name="Oval 271"/>
            <p:cNvSpPr>
              <a:spLocks noChangeArrowheads="1"/>
            </p:cNvSpPr>
            <p:nvPr/>
          </p:nvSpPr>
          <p:spPr bwMode="auto">
            <a:xfrm>
              <a:off x="8459788" y="2371726"/>
              <a:ext cx="620713" cy="625475"/>
            </a:xfrm>
            <a:prstGeom prst="ellipse">
              <a:avLst/>
            </a:prstGeom>
            <a:solidFill>
              <a:srgbClr val="F15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4" name="Rectangle 272"/>
            <p:cNvSpPr>
              <a:spLocks noChangeArrowheads="1"/>
            </p:cNvSpPr>
            <p:nvPr/>
          </p:nvSpPr>
          <p:spPr bwMode="auto">
            <a:xfrm>
              <a:off x="10004425" y="1016001"/>
              <a:ext cx="20638" cy="835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5" name="Oval 273"/>
            <p:cNvSpPr>
              <a:spLocks noChangeArrowheads="1"/>
            </p:cNvSpPr>
            <p:nvPr/>
          </p:nvSpPr>
          <p:spPr bwMode="auto">
            <a:xfrm>
              <a:off x="9910763" y="1746251"/>
              <a:ext cx="207963" cy="2079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6" name="Oval 274"/>
            <p:cNvSpPr>
              <a:spLocks noChangeArrowheads="1"/>
            </p:cNvSpPr>
            <p:nvPr/>
          </p:nvSpPr>
          <p:spPr bwMode="auto">
            <a:xfrm>
              <a:off x="9740900" y="703263"/>
              <a:ext cx="622300" cy="625475"/>
            </a:xfrm>
            <a:prstGeom prst="ellipse">
              <a:avLst/>
            </a:pr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7" name="Oval 20"/>
            <p:cNvSpPr>
              <a:spLocks noChangeArrowheads="1"/>
            </p:cNvSpPr>
            <p:nvPr/>
          </p:nvSpPr>
          <p:spPr bwMode="auto">
            <a:xfrm>
              <a:off x="4725987" y="703263"/>
              <a:ext cx="622300" cy="625475"/>
            </a:xfrm>
            <a:prstGeom prst="ellipse">
              <a:avLst/>
            </a:prstGeom>
            <a:solidFill>
              <a:srgbClr val="F15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88" name="Rectangle 37"/>
          <p:cNvSpPr/>
          <p:nvPr/>
        </p:nvSpPr>
        <p:spPr>
          <a:xfrm>
            <a:off x="2114115" y="2853928"/>
            <a:ext cx="4379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b="1" dirty="0">
                <a:solidFill>
                  <a:schemeClr val="bg1"/>
                </a:solidFill>
                <a:latin typeface="Raleway" panose="020B0503030101060003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89" name="Rectangle 38"/>
          <p:cNvSpPr/>
          <p:nvPr/>
        </p:nvSpPr>
        <p:spPr>
          <a:xfrm>
            <a:off x="4617297" y="2848163"/>
            <a:ext cx="47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b="1" dirty="0">
                <a:solidFill>
                  <a:schemeClr val="bg1"/>
                </a:solidFill>
                <a:latin typeface="Raleway" panose="020B0503030101060003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90" name="Rectangle 39"/>
          <p:cNvSpPr/>
          <p:nvPr/>
        </p:nvSpPr>
        <p:spPr>
          <a:xfrm>
            <a:off x="7100990" y="2848163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b="1" dirty="0">
                <a:solidFill>
                  <a:schemeClr val="bg1"/>
                </a:solidFill>
                <a:latin typeface="Raleway" panose="020B0503030101060003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91" name="Rectangle 40"/>
          <p:cNvSpPr/>
          <p:nvPr/>
        </p:nvSpPr>
        <p:spPr>
          <a:xfrm>
            <a:off x="9634984" y="2858321"/>
            <a:ext cx="473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b="1" dirty="0">
                <a:solidFill>
                  <a:schemeClr val="bg1"/>
                </a:solidFill>
                <a:latin typeface="Raleway" panose="020B0503030101060003" pitchFamily="34" charset="0"/>
              </a:rPr>
              <a:t>7</a:t>
            </a:r>
            <a:endParaRPr lang="en-US" sz="40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92" name="Rectangle 41"/>
          <p:cNvSpPr/>
          <p:nvPr/>
        </p:nvSpPr>
        <p:spPr>
          <a:xfrm>
            <a:off x="3373436" y="4514819"/>
            <a:ext cx="473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b="1" dirty="0">
                <a:solidFill>
                  <a:schemeClr val="bg1"/>
                </a:solidFill>
                <a:latin typeface="Raleway" panose="020B0503030101060003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93" name="Rectangle 42"/>
          <p:cNvSpPr/>
          <p:nvPr/>
        </p:nvSpPr>
        <p:spPr>
          <a:xfrm>
            <a:off x="5824479" y="4511209"/>
            <a:ext cx="4780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b="1" dirty="0">
                <a:solidFill>
                  <a:schemeClr val="bg1"/>
                </a:solidFill>
                <a:latin typeface="Raleway" panose="020B0503030101060003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94" name="Rectangle 43"/>
          <p:cNvSpPr/>
          <p:nvPr/>
        </p:nvSpPr>
        <p:spPr>
          <a:xfrm>
            <a:off x="8338575" y="4522392"/>
            <a:ext cx="4956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b="1" dirty="0">
                <a:solidFill>
                  <a:schemeClr val="bg1"/>
                </a:solidFill>
                <a:latin typeface="Raleway" panose="020B0503030101060003" pitchFamily="34" charset="0"/>
              </a:rPr>
              <a:t>6</a:t>
            </a:r>
            <a:endParaRPr lang="en-US" sz="40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95" name="Content Placeholder 2"/>
          <p:cNvSpPr txBox="1"/>
          <p:nvPr/>
        </p:nvSpPr>
        <p:spPr>
          <a:xfrm>
            <a:off x="6278533" y="1477296"/>
            <a:ext cx="2321323" cy="1296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en-AU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Content Placeholder 2"/>
          <p:cNvSpPr txBox="1"/>
          <p:nvPr/>
        </p:nvSpPr>
        <p:spPr>
          <a:xfrm>
            <a:off x="3755703" y="1471382"/>
            <a:ext cx="2334459" cy="1304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en-AU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Content Placeholder 2"/>
          <p:cNvSpPr txBox="1"/>
          <p:nvPr/>
        </p:nvSpPr>
        <p:spPr>
          <a:xfrm>
            <a:off x="8718457" y="1481774"/>
            <a:ext cx="2359629" cy="1296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en-AU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Content Placeholder 2"/>
          <p:cNvSpPr txBox="1"/>
          <p:nvPr/>
        </p:nvSpPr>
        <p:spPr>
          <a:xfrm>
            <a:off x="1127407" y="1468367"/>
            <a:ext cx="2395533" cy="1304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en-AU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Content Placeholder 2"/>
          <p:cNvSpPr txBox="1"/>
          <p:nvPr/>
        </p:nvSpPr>
        <p:spPr>
          <a:xfrm>
            <a:off x="2444051" y="5387509"/>
            <a:ext cx="2334459" cy="1304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 algn="ctr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050">
                <a:solidFill>
                  <a:schemeClr val="bg1">
                    <a:lumMod val="6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050">
                <a:solidFill>
                  <a:schemeClr val="bg1">
                    <a:lumMod val="6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zh-CN" altLang="en-US" dirty="0"/>
              <a:t>您的内容打在这里，或者通过复制您的文本后，在此框中选择粘贴，并选择只保留文字</a:t>
            </a:r>
            <a:endParaRPr lang="en-AU" altLang="zh-CN" dirty="0"/>
          </a:p>
        </p:txBody>
      </p:sp>
      <p:sp>
        <p:nvSpPr>
          <p:cNvPr id="100" name="Content Placeholder 2"/>
          <p:cNvSpPr txBox="1"/>
          <p:nvPr/>
        </p:nvSpPr>
        <p:spPr>
          <a:xfrm>
            <a:off x="4977312" y="5387509"/>
            <a:ext cx="2334459" cy="1304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 algn="ctr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050">
                <a:solidFill>
                  <a:schemeClr val="bg1">
                    <a:lumMod val="6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050">
                <a:solidFill>
                  <a:schemeClr val="bg1">
                    <a:lumMod val="6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zh-CN" altLang="en-US" dirty="0"/>
              <a:t>您的内容打在这里，或者通过复制您的文本后，在此框中选择粘贴，并选择只保留文字</a:t>
            </a:r>
            <a:endParaRPr lang="en-AU" altLang="zh-CN" dirty="0"/>
          </a:p>
        </p:txBody>
      </p:sp>
      <p:sp>
        <p:nvSpPr>
          <p:cNvPr id="101" name="Content Placeholder 2"/>
          <p:cNvSpPr txBox="1"/>
          <p:nvPr/>
        </p:nvSpPr>
        <p:spPr>
          <a:xfrm>
            <a:off x="7510141" y="5387509"/>
            <a:ext cx="2334459" cy="1304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 algn="ctr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050">
                <a:solidFill>
                  <a:schemeClr val="bg1">
                    <a:lumMod val="6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050">
                <a:solidFill>
                  <a:schemeClr val="bg1">
                    <a:lumMod val="6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zh-CN" altLang="en-US" dirty="0"/>
              <a:t>您的内容打在这里，或者通过复制您的文本后，在此框中选择粘贴，并选择只保留文字</a:t>
            </a:r>
            <a:endParaRPr lang="en-AU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289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95" grpId="0"/>
          <p:bldP spid="96" grpId="0"/>
          <p:bldP spid="97" grpId="0"/>
          <p:bldP spid="98" grpId="0"/>
          <p:bldP spid="99" grpId="0"/>
          <p:bldP spid="100" grpId="0"/>
          <p:bldP spid="10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289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95" grpId="0"/>
          <p:bldP spid="96" grpId="0"/>
          <p:bldP spid="97" grpId="0"/>
          <p:bldP spid="98" grpId="0"/>
          <p:bldP spid="99" grpId="0"/>
          <p:bldP spid="100" grpId="0"/>
          <p:bldP spid="101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305038" y="250487"/>
            <a:ext cx="4434822" cy="1107326"/>
            <a:chOff x="1857825" y="1414647"/>
            <a:chExt cx="4434822" cy="1107326"/>
          </a:xfrm>
        </p:grpSpPr>
        <p:sp>
          <p:nvSpPr>
            <p:cNvPr id="19" name="任意多边形: 形状 18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1390654" y="532774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活动执行流程</a:t>
            </a:r>
          </a:p>
        </p:txBody>
      </p:sp>
      <p:grpSp>
        <p:nvGrpSpPr>
          <p:cNvPr id="81" name="组合 80"/>
          <p:cNvGrpSpPr/>
          <p:nvPr/>
        </p:nvGrpSpPr>
        <p:grpSpPr bwMode="auto">
          <a:xfrm>
            <a:off x="6564311" y="2098442"/>
            <a:ext cx="4237037" cy="1213325"/>
            <a:chOff x="6564313" y="2098967"/>
            <a:chExt cx="4236607" cy="1212859"/>
          </a:xfrm>
        </p:grpSpPr>
        <p:cxnSp>
          <p:nvCxnSpPr>
            <p:cNvPr id="82" name="直接连接符 81"/>
            <p:cNvCxnSpPr/>
            <p:nvPr/>
          </p:nvCxnSpPr>
          <p:spPr>
            <a:xfrm>
              <a:off x="6564313" y="2556223"/>
              <a:ext cx="3654054" cy="0"/>
            </a:xfrm>
            <a:prstGeom prst="line">
              <a:avLst/>
            </a:prstGeom>
            <a:ln>
              <a:solidFill>
                <a:srgbClr val="F794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组合 3"/>
            <p:cNvGrpSpPr/>
            <p:nvPr/>
          </p:nvGrpSpPr>
          <p:grpSpPr bwMode="auto">
            <a:xfrm>
              <a:off x="7766996" y="2098967"/>
              <a:ext cx="3033924" cy="1212859"/>
              <a:chOff x="7766996" y="2098967"/>
              <a:chExt cx="3033924" cy="1212859"/>
            </a:xfrm>
          </p:grpSpPr>
          <p:grpSp>
            <p:nvGrpSpPr>
              <p:cNvPr id="84" name="组合 83"/>
              <p:cNvGrpSpPr/>
              <p:nvPr/>
            </p:nvGrpSpPr>
            <p:grpSpPr>
              <a:xfrm>
                <a:off x="10147744" y="2134475"/>
                <a:ext cx="653176" cy="348591"/>
                <a:chOff x="8818352" y="1748701"/>
                <a:chExt cx="653176" cy="348591"/>
              </a:xfrm>
              <a:solidFill>
                <a:srgbClr val="2B79C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8" name="任意多边形 8"/>
                <p:cNvSpPr/>
                <p:nvPr/>
              </p:nvSpPr>
              <p:spPr>
                <a:xfrm>
                  <a:off x="8818352" y="1748701"/>
                  <a:ext cx="435451" cy="348591"/>
                </a:xfrm>
                <a:custGeom>
                  <a:avLst/>
                  <a:gdLst>
                    <a:gd name="connsiteX0" fmla="*/ 435451 w 435451"/>
                    <a:gd name="connsiteY0" fmla="*/ 0 h 649841"/>
                    <a:gd name="connsiteX1" fmla="*/ 424706 w 435451"/>
                    <a:gd name="connsiteY1" fmla="*/ 24905 h 649841"/>
                    <a:gd name="connsiteX2" fmla="*/ 376788 w 435451"/>
                    <a:gd name="connsiteY2" fmla="*/ 324921 h 649841"/>
                    <a:gd name="connsiteX3" fmla="*/ 424706 w 435451"/>
                    <a:gd name="connsiteY3" fmla="*/ 624937 h 649841"/>
                    <a:gd name="connsiteX4" fmla="*/ 435450 w 435451"/>
                    <a:gd name="connsiteY4" fmla="*/ 649841 h 649841"/>
                    <a:gd name="connsiteX5" fmla="*/ 0 w 435451"/>
                    <a:gd name="connsiteY5" fmla="*/ 324921 h 649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5451" h="649841">
                      <a:moveTo>
                        <a:pt x="435451" y="0"/>
                      </a:moveTo>
                      <a:lnTo>
                        <a:pt x="424706" y="24905"/>
                      </a:lnTo>
                      <a:cubicBezTo>
                        <a:pt x="394451" y="110553"/>
                        <a:pt x="376788" y="213798"/>
                        <a:pt x="376788" y="324921"/>
                      </a:cubicBezTo>
                      <a:cubicBezTo>
                        <a:pt x="376788" y="436044"/>
                        <a:pt x="394451" y="539289"/>
                        <a:pt x="424706" y="624937"/>
                      </a:cubicBezTo>
                      <a:lnTo>
                        <a:pt x="435450" y="649841"/>
                      </a:lnTo>
                      <a:lnTo>
                        <a:pt x="0" y="324921"/>
                      </a:lnTo>
                      <a:close/>
                    </a:path>
                  </a:pathLst>
                </a:custGeom>
                <a:solidFill>
                  <a:srgbClr val="F794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9" name="任意多边形 9"/>
                <p:cNvSpPr/>
                <p:nvPr/>
              </p:nvSpPr>
              <p:spPr>
                <a:xfrm>
                  <a:off x="9036077" y="1748701"/>
                  <a:ext cx="435451" cy="348591"/>
                </a:xfrm>
                <a:custGeom>
                  <a:avLst/>
                  <a:gdLst>
                    <a:gd name="connsiteX0" fmla="*/ 435451 w 435451"/>
                    <a:gd name="connsiteY0" fmla="*/ 0 h 649841"/>
                    <a:gd name="connsiteX1" fmla="*/ 424706 w 435451"/>
                    <a:gd name="connsiteY1" fmla="*/ 24905 h 649841"/>
                    <a:gd name="connsiteX2" fmla="*/ 376788 w 435451"/>
                    <a:gd name="connsiteY2" fmla="*/ 324921 h 649841"/>
                    <a:gd name="connsiteX3" fmla="*/ 424706 w 435451"/>
                    <a:gd name="connsiteY3" fmla="*/ 624937 h 649841"/>
                    <a:gd name="connsiteX4" fmla="*/ 435450 w 435451"/>
                    <a:gd name="connsiteY4" fmla="*/ 649841 h 649841"/>
                    <a:gd name="connsiteX5" fmla="*/ 0 w 435451"/>
                    <a:gd name="connsiteY5" fmla="*/ 324921 h 649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5451" h="649841">
                      <a:moveTo>
                        <a:pt x="435451" y="0"/>
                      </a:moveTo>
                      <a:lnTo>
                        <a:pt x="424706" y="24905"/>
                      </a:lnTo>
                      <a:cubicBezTo>
                        <a:pt x="394451" y="110553"/>
                        <a:pt x="376788" y="213798"/>
                        <a:pt x="376788" y="324921"/>
                      </a:cubicBezTo>
                      <a:cubicBezTo>
                        <a:pt x="376788" y="436044"/>
                        <a:pt x="394451" y="539289"/>
                        <a:pt x="424706" y="624937"/>
                      </a:cubicBezTo>
                      <a:lnTo>
                        <a:pt x="435450" y="649841"/>
                      </a:lnTo>
                      <a:lnTo>
                        <a:pt x="0" y="324921"/>
                      </a:lnTo>
                      <a:close/>
                    </a:path>
                  </a:pathLst>
                </a:custGeom>
                <a:solidFill>
                  <a:srgbClr val="F794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85" name="文本框 84"/>
              <p:cNvSpPr txBox="1"/>
              <p:nvPr/>
            </p:nvSpPr>
            <p:spPr>
              <a:xfrm>
                <a:off x="7834235" y="2098967"/>
                <a:ext cx="2031794" cy="46178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单击编辑标题</a:t>
                </a:r>
              </a:p>
            </p:txBody>
          </p:sp>
          <p:sp>
            <p:nvSpPr>
              <p:cNvPr id="86" name="文本框 85"/>
              <p:cNvSpPr txBox="1"/>
              <p:nvPr/>
            </p:nvSpPr>
            <p:spPr>
              <a:xfrm>
                <a:off x="7766996" y="2573446"/>
                <a:ext cx="2598473" cy="7383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此处添加详细文本描述建议与标题相关并符合整体语言风格，语言描述尽量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………..</a:t>
                </a:r>
              </a:p>
            </p:txBody>
          </p:sp>
        </p:grpSp>
      </p:grpSp>
      <p:grpSp>
        <p:nvGrpSpPr>
          <p:cNvPr id="90" name="组合 89"/>
          <p:cNvGrpSpPr/>
          <p:nvPr/>
        </p:nvGrpSpPr>
        <p:grpSpPr bwMode="auto">
          <a:xfrm>
            <a:off x="7321549" y="3914768"/>
            <a:ext cx="4235450" cy="1199819"/>
            <a:chOff x="7321181" y="3914977"/>
            <a:chExt cx="4236607" cy="1199358"/>
          </a:xfrm>
        </p:grpSpPr>
        <p:cxnSp>
          <p:nvCxnSpPr>
            <p:cNvPr id="91" name="直接连接符 90"/>
            <p:cNvCxnSpPr/>
            <p:nvPr/>
          </p:nvCxnSpPr>
          <p:spPr>
            <a:xfrm>
              <a:off x="7321181" y="4365655"/>
              <a:ext cx="3653836" cy="0"/>
            </a:xfrm>
            <a:prstGeom prst="line">
              <a:avLst/>
            </a:prstGeom>
            <a:ln>
              <a:solidFill>
                <a:srgbClr val="F794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组合 91"/>
            <p:cNvGrpSpPr/>
            <p:nvPr/>
          </p:nvGrpSpPr>
          <p:grpSpPr>
            <a:xfrm>
              <a:off x="10904612" y="3969297"/>
              <a:ext cx="653176" cy="348591"/>
              <a:chOff x="8818352" y="1748701"/>
              <a:chExt cx="653176" cy="348591"/>
            </a:xfrm>
            <a:solidFill>
              <a:srgbClr val="2B79C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任意多边形 16"/>
              <p:cNvSpPr/>
              <p:nvPr/>
            </p:nvSpPr>
            <p:spPr>
              <a:xfrm>
                <a:off x="8818352" y="1748701"/>
                <a:ext cx="435451" cy="348591"/>
              </a:xfrm>
              <a:custGeom>
                <a:avLst/>
                <a:gdLst>
                  <a:gd name="connsiteX0" fmla="*/ 435451 w 435451"/>
                  <a:gd name="connsiteY0" fmla="*/ 0 h 649841"/>
                  <a:gd name="connsiteX1" fmla="*/ 424706 w 435451"/>
                  <a:gd name="connsiteY1" fmla="*/ 24905 h 649841"/>
                  <a:gd name="connsiteX2" fmla="*/ 376788 w 435451"/>
                  <a:gd name="connsiteY2" fmla="*/ 324921 h 649841"/>
                  <a:gd name="connsiteX3" fmla="*/ 424706 w 435451"/>
                  <a:gd name="connsiteY3" fmla="*/ 624937 h 649841"/>
                  <a:gd name="connsiteX4" fmla="*/ 435450 w 435451"/>
                  <a:gd name="connsiteY4" fmla="*/ 649841 h 649841"/>
                  <a:gd name="connsiteX5" fmla="*/ 0 w 435451"/>
                  <a:gd name="connsiteY5" fmla="*/ 324921 h 649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451" h="649841">
                    <a:moveTo>
                      <a:pt x="435451" y="0"/>
                    </a:moveTo>
                    <a:lnTo>
                      <a:pt x="424706" y="24905"/>
                    </a:lnTo>
                    <a:cubicBezTo>
                      <a:pt x="394451" y="110553"/>
                      <a:pt x="376788" y="213798"/>
                      <a:pt x="376788" y="324921"/>
                    </a:cubicBezTo>
                    <a:cubicBezTo>
                      <a:pt x="376788" y="436044"/>
                      <a:pt x="394451" y="539289"/>
                      <a:pt x="424706" y="624937"/>
                    </a:cubicBezTo>
                    <a:lnTo>
                      <a:pt x="435450" y="649841"/>
                    </a:lnTo>
                    <a:lnTo>
                      <a:pt x="0" y="324921"/>
                    </a:lnTo>
                    <a:close/>
                  </a:path>
                </a:pathLst>
              </a:custGeom>
              <a:solidFill>
                <a:srgbClr val="F794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任意多边形 17"/>
              <p:cNvSpPr/>
              <p:nvPr/>
            </p:nvSpPr>
            <p:spPr>
              <a:xfrm>
                <a:off x="9036077" y="1748701"/>
                <a:ext cx="435451" cy="348591"/>
              </a:xfrm>
              <a:custGeom>
                <a:avLst/>
                <a:gdLst>
                  <a:gd name="connsiteX0" fmla="*/ 435451 w 435451"/>
                  <a:gd name="connsiteY0" fmla="*/ 0 h 649841"/>
                  <a:gd name="connsiteX1" fmla="*/ 424706 w 435451"/>
                  <a:gd name="connsiteY1" fmla="*/ 24905 h 649841"/>
                  <a:gd name="connsiteX2" fmla="*/ 376788 w 435451"/>
                  <a:gd name="connsiteY2" fmla="*/ 324921 h 649841"/>
                  <a:gd name="connsiteX3" fmla="*/ 424706 w 435451"/>
                  <a:gd name="connsiteY3" fmla="*/ 624937 h 649841"/>
                  <a:gd name="connsiteX4" fmla="*/ 435450 w 435451"/>
                  <a:gd name="connsiteY4" fmla="*/ 649841 h 649841"/>
                  <a:gd name="connsiteX5" fmla="*/ 0 w 435451"/>
                  <a:gd name="connsiteY5" fmla="*/ 324921 h 649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451" h="649841">
                    <a:moveTo>
                      <a:pt x="435451" y="0"/>
                    </a:moveTo>
                    <a:lnTo>
                      <a:pt x="424706" y="24905"/>
                    </a:lnTo>
                    <a:cubicBezTo>
                      <a:pt x="394451" y="110553"/>
                      <a:pt x="376788" y="213798"/>
                      <a:pt x="376788" y="324921"/>
                    </a:cubicBezTo>
                    <a:cubicBezTo>
                      <a:pt x="376788" y="436044"/>
                      <a:pt x="394451" y="539289"/>
                      <a:pt x="424706" y="624937"/>
                    </a:cubicBezTo>
                    <a:lnTo>
                      <a:pt x="435450" y="649841"/>
                    </a:lnTo>
                    <a:lnTo>
                      <a:pt x="0" y="324921"/>
                    </a:lnTo>
                    <a:close/>
                  </a:path>
                </a:pathLst>
              </a:custGeom>
              <a:solidFill>
                <a:srgbClr val="F794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3" name="文本框 92"/>
            <p:cNvSpPr txBox="1"/>
            <p:nvPr/>
          </p:nvSpPr>
          <p:spPr>
            <a:xfrm>
              <a:off x="8474436" y="3914977"/>
              <a:ext cx="2030967" cy="4617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8240740" y="4375955"/>
              <a:ext cx="2612610" cy="7383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此处添加详细文本描述建议与标题相关并符合整体语言风格，语言描述尽量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………..</a:t>
              </a:r>
            </a:p>
          </p:txBody>
        </p:sp>
      </p:grpSp>
      <p:grpSp>
        <p:nvGrpSpPr>
          <p:cNvPr id="98" name="组合 97"/>
          <p:cNvGrpSpPr/>
          <p:nvPr/>
        </p:nvGrpSpPr>
        <p:grpSpPr bwMode="auto">
          <a:xfrm>
            <a:off x="6564314" y="5381047"/>
            <a:ext cx="4237038" cy="1213913"/>
            <a:chOff x="6564313" y="5634503"/>
            <a:chExt cx="4236607" cy="1213444"/>
          </a:xfrm>
        </p:grpSpPr>
        <p:cxnSp>
          <p:nvCxnSpPr>
            <p:cNvPr id="99" name="直接连接符 98"/>
            <p:cNvCxnSpPr/>
            <p:nvPr/>
          </p:nvCxnSpPr>
          <p:spPr>
            <a:xfrm>
              <a:off x="6564313" y="6109568"/>
              <a:ext cx="3654054" cy="0"/>
            </a:xfrm>
            <a:prstGeom prst="line">
              <a:avLst/>
            </a:prstGeom>
            <a:ln>
              <a:solidFill>
                <a:srgbClr val="F794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组合 99"/>
            <p:cNvGrpSpPr/>
            <p:nvPr/>
          </p:nvGrpSpPr>
          <p:grpSpPr>
            <a:xfrm>
              <a:off x="10147744" y="5687819"/>
              <a:ext cx="653176" cy="348591"/>
              <a:chOff x="8818352" y="1748701"/>
              <a:chExt cx="653176" cy="348591"/>
            </a:xfrm>
            <a:solidFill>
              <a:srgbClr val="2B79C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4" name="任意多边形 24"/>
              <p:cNvSpPr/>
              <p:nvPr/>
            </p:nvSpPr>
            <p:spPr>
              <a:xfrm>
                <a:off x="8818352" y="1748701"/>
                <a:ext cx="435451" cy="348591"/>
              </a:xfrm>
              <a:custGeom>
                <a:avLst/>
                <a:gdLst>
                  <a:gd name="connsiteX0" fmla="*/ 435451 w 435451"/>
                  <a:gd name="connsiteY0" fmla="*/ 0 h 649841"/>
                  <a:gd name="connsiteX1" fmla="*/ 424706 w 435451"/>
                  <a:gd name="connsiteY1" fmla="*/ 24905 h 649841"/>
                  <a:gd name="connsiteX2" fmla="*/ 376788 w 435451"/>
                  <a:gd name="connsiteY2" fmla="*/ 324921 h 649841"/>
                  <a:gd name="connsiteX3" fmla="*/ 424706 w 435451"/>
                  <a:gd name="connsiteY3" fmla="*/ 624937 h 649841"/>
                  <a:gd name="connsiteX4" fmla="*/ 435450 w 435451"/>
                  <a:gd name="connsiteY4" fmla="*/ 649841 h 649841"/>
                  <a:gd name="connsiteX5" fmla="*/ 0 w 435451"/>
                  <a:gd name="connsiteY5" fmla="*/ 324921 h 649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451" h="649841">
                    <a:moveTo>
                      <a:pt x="435451" y="0"/>
                    </a:moveTo>
                    <a:lnTo>
                      <a:pt x="424706" y="24905"/>
                    </a:lnTo>
                    <a:cubicBezTo>
                      <a:pt x="394451" y="110553"/>
                      <a:pt x="376788" y="213798"/>
                      <a:pt x="376788" y="324921"/>
                    </a:cubicBezTo>
                    <a:cubicBezTo>
                      <a:pt x="376788" y="436044"/>
                      <a:pt x="394451" y="539289"/>
                      <a:pt x="424706" y="624937"/>
                    </a:cubicBezTo>
                    <a:lnTo>
                      <a:pt x="435450" y="649841"/>
                    </a:lnTo>
                    <a:lnTo>
                      <a:pt x="0" y="324921"/>
                    </a:lnTo>
                    <a:close/>
                  </a:path>
                </a:pathLst>
              </a:custGeom>
              <a:solidFill>
                <a:srgbClr val="F794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任意多边形 25"/>
              <p:cNvSpPr/>
              <p:nvPr/>
            </p:nvSpPr>
            <p:spPr>
              <a:xfrm>
                <a:off x="9036077" y="1748701"/>
                <a:ext cx="435451" cy="348591"/>
              </a:xfrm>
              <a:custGeom>
                <a:avLst/>
                <a:gdLst>
                  <a:gd name="connsiteX0" fmla="*/ 435451 w 435451"/>
                  <a:gd name="connsiteY0" fmla="*/ 0 h 649841"/>
                  <a:gd name="connsiteX1" fmla="*/ 424706 w 435451"/>
                  <a:gd name="connsiteY1" fmla="*/ 24905 h 649841"/>
                  <a:gd name="connsiteX2" fmla="*/ 376788 w 435451"/>
                  <a:gd name="connsiteY2" fmla="*/ 324921 h 649841"/>
                  <a:gd name="connsiteX3" fmla="*/ 424706 w 435451"/>
                  <a:gd name="connsiteY3" fmla="*/ 624937 h 649841"/>
                  <a:gd name="connsiteX4" fmla="*/ 435450 w 435451"/>
                  <a:gd name="connsiteY4" fmla="*/ 649841 h 649841"/>
                  <a:gd name="connsiteX5" fmla="*/ 0 w 435451"/>
                  <a:gd name="connsiteY5" fmla="*/ 324921 h 649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451" h="649841">
                    <a:moveTo>
                      <a:pt x="435451" y="0"/>
                    </a:moveTo>
                    <a:lnTo>
                      <a:pt x="424706" y="24905"/>
                    </a:lnTo>
                    <a:cubicBezTo>
                      <a:pt x="394451" y="110553"/>
                      <a:pt x="376788" y="213798"/>
                      <a:pt x="376788" y="324921"/>
                    </a:cubicBezTo>
                    <a:cubicBezTo>
                      <a:pt x="376788" y="436044"/>
                      <a:pt x="394451" y="539289"/>
                      <a:pt x="424706" y="624937"/>
                    </a:cubicBezTo>
                    <a:lnTo>
                      <a:pt x="435450" y="649841"/>
                    </a:lnTo>
                    <a:lnTo>
                      <a:pt x="0" y="324921"/>
                    </a:lnTo>
                    <a:close/>
                  </a:path>
                </a:pathLst>
              </a:custGeom>
              <a:solidFill>
                <a:srgbClr val="F794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1" name="文本框 100"/>
            <p:cNvSpPr txBox="1"/>
            <p:nvPr/>
          </p:nvSpPr>
          <p:spPr>
            <a:xfrm>
              <a:off x="7793017" y="5634503"/>
              <a:ext cx="2031794" cy="4617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7310046" y="6109568"/>
              <a:ext cx="2606241" cy="7383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此处添加详细文本描述建议与标题相关并符合整体语言风格，语言描述尽量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………..</a:t>
              </a:r>
            </a:p>
          </p:txBody>
        </p:sp>
      </p:grpSp>
      <p:grpSp>
        <p:nvGrpSpPr>
          <p:cNvPr id="106" name="组合 105"/>
          <p:cNvGrpSpPr/>
          <p:nvPr/>
        </p:nvGrpSpPr>
        <p:grpSpPr bwMode="auto">
          <a:xfrm>
            <a:off x="852488" y="2933700"/>
            <a:ext cx="4184650" cy="1224439"/>
            <a:chOff x="852925" y="2933462"/>
            <a:chExt cx="4183532" cy="1224343"/>
          </a:xfrm>
        </p:grpSpPr>
        <p:cxnSp>
          <p:nvCxnSpPr>
            <p:cNvPr id="107" name="直接连接符 106"/>
            <p:cNvCxnSpPr/>
            <p:nvPr/>
          </p:nvCxnSpPr>
          <p:spPr>
            <a:xfrm>
              <a:off x="1383008" y="3419199"/>
              <a:ext cx="3653449" cy="0"/>
            </a:xfrm>
            <a:prstGeom prst="line">
              <a:avLst/>
            </a:prstGeom>
            <a:ln>
              <a:solidFill>
                <a:srgbClr val="FEB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组合 28"/>
            <p:cNvGrpSpPr/>
            <p:nvPr/>
          </p:nvGrpSpPr>
          <p:grpSpPr bwMode="auto">
            <a:xfrm>
              <a:off x="852925" y="2933462"/>
              <a:ext cx="3250331" cy="1224343"/>
              <a:chOff x="852925" y="2933462"/>
              <a:chExt cx="3250331" cy="1224343"/>
            </a:xfrm>
          </p:grpSpPr>
          <p:grpSp>
            <p:nvGrpSpPr>
              <p:cNvPr id="109" name="组合 108"/>
              <p:cNvGrpSpPr/>
              <p:nvPr/>
            </p:nvGrpSpPr>
            <p:grpSpPr>
              <a:xfrm flipH="1">
                <a:off x="852925" y="2991998"/>
                <a:ext cx="653176" cy="348591"/>
                <a:chOff x="8818352" y="1748701"/>
                <a:chExt cx="653176" cy="348591"/>
              </a:xfrm>
              <a:solidFill>
                <a:srgbClr val="FEB1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3" name="任意多边形 33"/>
                <p:cNvSpPr/>
                <p:nvPr/>
              </p:nvSpPr>
              <p:spPr>
                <a:xfrm>
                  <a:off x="8818352" y="1748701"/>
                  <a:ext cx="435451" cy="348591"/>
                </a:xfrm>
                <a:custGeom>
                  <a:avLst/>
                  <a:gdLst>
                    <a:gd name="connsiteX0" fmla="*/ 435451 w 435451"/>
                    <a:gd name="connsiteY0" fmla="*/ 0 h 649841"/>
                    <a:gd name="connsiteX1" fmla="*/ 424706 w 435451"/>
                    <a:gd name="connsiteY1" fmla="*/ 24905 h 649841"/>
                    <a:gd name="connsiteX2" fmla="*/ 376788 w 435451"/>
                    <a:gd name="connsiteY2" fmla="*/ 324921 h 649841"/>
                    <a:gd name="connsiteX3" fmla="*/ 424706 w 435451"/>
                    <a:gd name="connsiteY3" fmla="*/ 624937 h 649841"/>
                    <a:gd name="connsiteX4" fmla="*/ 435450 w 435451"/>
                    <a:gd name="connsiteY4" fmla="*/ 649841 h 649841"/>
                    <a:gd name="connsiteX5" fmla="*/ 0 w 435451"/>
                    <a:gd name="connsiteY5" fmla="*/ 324921 h 649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5451" h="649841">
                      <a:moveTo>
                        <a:pt x="435451" y="0"/>
                      </a:moveTo>
                      <a:lnTo>
                        <a:pt x="424706" y="24905"/>
                      </a:lnTo>
                      <a:cubicBezTo>
                        <a:pt x="394451" y="110553"/>
                        <a:pt x="376788" y="213798"/>
                        <a:pt x="376788" y="324921"/>
                      </a:cubicBezTo>
                      <a:cubicBezTo>
                        <a:pt x="376788" y="436044"/>
                        <a:pt x="394451" y="539289"/>
                        <a:pt x="424706" y="624937"/>
                      </a:cubicBezTo>
                      <a:lnTo>
                        <a:pt x="435450" y="649841"/>
                      </a:lnTo>
                      <a:lnTo>
                        <a:pt x="0" y="3249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4" name="任意多边形 34"/>
                <p:cNvSpPr/>
                <p:nvPr/>
              </p:nvSpPr>
              <p:spPr>
                <a:xfrm>
                  <a:off x="9036077" y="1748701"/>
                  <a:ext cx="435451" cy="348591"/>
                </a:xfrm>
                <a:custGeom>
                  <a:avLst/>
                  <a:gdLst>
                    <a:gd name="connsiteX0" fmla="*/ 435451 w 435451"/>
                    <a:gd name="connsiteY0" fmla="*/ 0 h 649841"/>
                    <a:gd name="connsiteX1" fmla="*/ 424706 w 435451"/>
                    <a:gd name="connsiteY1" fmla="*/ 24905 h 649841"/>
                    <a:gd name="connsiteX2" fmla="*/ 376788 w 435451"/>
                    <a:gd name="connsiteY2" fmla="*/ 324921 h 649841"/>
                    <a:gd name="connsiteX3" fmla="*/ 424706 w 435451"/>
                    <a:gd name="connsiteY3" fmla="*/ 624937 h 649841"/>
                    <a:gd name="connsiteX4" fmla="*/ 435450 w 435451"/>
                    <a:gd name="connsiteY4" fmla="*/ 649841 h 649841"/>
                    <a:gd name="connsiteX5" fmla="*/ 0 w 435451"/>
                    <a:gd name="connsiteY5" fmla="*/ 324921 h 649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5451" h="649841">
                      <a:moveTo>
                        <a:pt x="435451" y="0"/>
                      </a:moveTo>
                      <a:lnTo>
                        <a:pt x="424706" y="24905"/>
                      </a:lnTo>
                      <a:cubicBezTo>
                        <a:pt x="394451" y="110553"/>
                        <a:pt x="376788" y="213798"/>
                        <a:pt x="376788" y="324921"/>
                      </a:cubicBezTo>
                      <a:cubicBezTo>
                        <a:pt x="376788" y="436044"/>
                        <a:pt x="394451" y="539289"/>
                        <a:pt x="424706" y="624937"/>
                      </a:cubicBezTo>
                      <a:lnTo>
                        <a:pt x="435450" y="649841"/>
                      </a:lnTo>
                      <a:lnTo>
                        <a:pt x="0" y="3249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10" name="文本框 109"/>
              <p:cNvSpPr txBox="1"/>
              <p:nvPr/>
            </p:nvSpPr>
            <p:spPr>
              <a:xfrm>
                <a:off x="1390947" y="2933462"/>
                <a:ext cx="2712309" cy="4619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单击编辑标题</a:t>
                </a:r>
              </a:p>
            </p:txBody>
          </p:sp>
          <p:sp>
            <p:nvSpPr>
              <p:cNvPr id="111" name="文本框 110"/>
              <p:cNvSpPr txBox="1"/>
              <p:nvPr/>
            </p:nvSpPr>
            <p:spPr>
              <a:xfrm>
                <a:off x="1333709" y="3419199"/>
                <a:ext cx="2582248" cy="738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此处添加详细文本描述建议与标题相关并符合整体语言风格，语言描述尽量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………..</a:t>
                </a:r>
              </a:p>
            </p:txBody>
          </p:sp>
        </p:grpSp>
      </p:grpSp>
      <p:grpSp>
        <p:nvGrpSpPr>
          <p:cNvPr id="115" name="组合 114"/>
          <p:cNvGrpSpPr/>
          <p:nvPr/>
        </p:nvGrpSpPr>
        <p:grpSpPr bwMode="auto">
          <a:xfrm>
            <a:off x="906464" y="4764088"/>
            <a:ext cx="4195763" cy="1200626"/>
            <a:chOff x="906988" y="4764246"/>
            <a:chExt cx="4194786" cy="1200533"/>
          </a:xfrm>
        </p:grpSpPr>
        <p:grpSp>
          <p:nvGrpSpPr>
            <p:cNvPr id="116" name="组合 115"/>
            <p:cNvGrpSpPr/>
            <p:nvPr/>
          </p:nvGrpSpPr>
          <p:grpSpPr>
            <a:xfrm flipH="1">
              <a:off x="906988" y="4822782"/>
              <a:ext cx="653176" cy="348591"/>
              <a:chOff x="8818352" y="1748701"/>
              <a:chExt cx="653176" cy="348591"/>
            </a:xfrm>
            <a:solidFill>
              <a:srgbClr val="FEB1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1" name="任意多边形 41"/>
              <p:cNvSpPr/>
              <p:nvPr/>
            </p:nvSpPr>
            <p:spPr>
              <a:xfrm>
                <a:off x="8818352" y="1748701"/>
                <a:ext cx="435451" cy="348591"/>
              </a:xfrm>
              <a:custGeom>
                <a:avLst/>
                <a:gdLst>
                  <a:gd name="connsiteX0" fmla="*/ 435451 w 435451"/>
                  <a:gd name="connsiteY0" fmla="*/ 0 h 649841"/>
                  <a:gd name="connsiteX1" fmla="*/ 424706 w 435451"/>
                  <a:gd name="connsiteY1" fmla="*/ 24905 h 649841"/>
                  <a:gd name="connsiteX2" fmla="*/ 376788 w 435451"/>
                  <a:gd name="connsiteY2" fmla="*/ 324921 h 649841"/>
                  <a:gd name="connsiteX3" fmla="*/ 424706 w 435451"/>
                  <a:gd name="connsiteY3" fmla="*/ 624937 h 649841"/>
                  <a:gd name="connsiteX4" fmla="*/ 435450 w 435451"/>
                  <a:gd name="connsiteY4" fmla="*/ 649841 h 649841"/>
                  <a:gd name="connsiteX5" fmla="*/ 0 w 435451"/>
                  <a:gd name="connsiteY5" fmla="*/ 324921 h 649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451" h="649841">
                    <a:moveTo>
                      <a:pt x="435451" y="0"/>
                    </a:moveTo>
                    <a:lnTo>
                      <a:pt x="424706" y="24905"/>
                    </a:lnTo>
                    <a:cubicBezTo>
                      <a:pt x="394451" y="110553"/>
                      <a:pt x="376788" y="213798"/>
                      <a:pt x="376788" y="324921"/>
                    </a:cubicBezTo>
                    <a:cubicBezTo>
                      <a:pt x="376788" y="436044"/>
                      <a:pt x="394451" y="539289"/>
                      <a:pt x="424706" y="624937"/>
                    </a:cubicBezTo>
                    <a:lnTo>
                      <a:pt x="435450" y="649841"/>
                    </a:lnTo>
                    <a:lnTo>
                      <a:pt x="0" y="3249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任意多边形 42"/>
              <p:cNvSpPr/>
              <p:nvPr/>
            </p:nvSpPr>
            <p:spPr>
              <a:xfrm>
                <a:off x="9036077" y="1748701"/>
                <a:ext cx="435451" cy="348591"/>
              </a:xfrm>
              <a:custGeom>
                <a:avLst/>
                <a:gdLst>
                  <a:gd name="connsiteX0" fmla="*/ 435451 w 435451"/>
                  <a:gd name="connsiteY0" fmla="*/ 0 h 649841"/>
                  <a:gd name="connsiteX1" fmla="*/ 424706 w 435451"/>
                  <a:gd name="connsiteY1" fmla="*/ 24905 h 649841"/>
                  <a:gd name="connsiteX2" fmla="*/ 376788 w 435451"/>
                  <a:gd name="connsiteY2" fmla="*/ 324921 h 649841"/>
                  <a:gd name="connsiteX3" fmla="*/ 424706 w 435451"/>
                  <a:gd name="connsiteY3" fmla="*/ 624937 h 649841"/>
                  <a:gd name="connsiteX4" fmla="*/ 435450 w 435451"/>
                  <a:gd name="connsiteY4" fmla="*/ 649841 h 649841"/>
                  <a:gd name="connsiteX5" fmla="*/ 0 w 435451"/>
                  <a:gd name="connsiteY5" fmla="*/ 324921 h 649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451" h="649841">
                    <a:moveTo>
                      <a:pt x="435451" y="0"/>
                    </a:moveTo>
                    <a:lnTo>
                      <a:pt x="424706" y="24905"/>
                    </a:lnTo>
                    <a:cubicBezTo>
                      <a:pt x="394451" y="110553"/>
                      <a:pt x="376788" y="213798"/>
                      <a:pt x="376788" y="324921"/>
                    </a:cubicBezTo>
                    <a:cubicBezTo>
                      <a:pt x="376788" y="436044"/>
                      <a:pt x="394451" y="539289"/>
                      <a:pt x="424706" y="624937"/>
                    </a:cubicBezTo>
                    <a:lnTo>
                      <a:pt x="435450" y="649841"/>
                    </a:lnTo>
                    <a:lnTo>
                      <a:pt x="0" y="3249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7" name="文本框 116"/>
            <p:cNvSpPr txBox="1"/>
            <p:nvPr/>
          </p:nvSpPr>
          <p:spPr>
            <a:xfrm>
              <a:off x="1534532" y="4764246"/>
              <a:ext cx="2597268" cy="4619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</p:txBody>
        </p:sp>
        <p:sp>
          <p:nvSpPr>
            <p:cNvPr id="118" name="文本框 117"/>
            <p:cNvSpPr txBox="1"/>
            <p:nvPr/>
          </p:nvSpPr>
          <p:spPr>
            <a:xfrm>
              <a:off x="1534532" y="5226172"/>
              <a:ext cx="2659861" cy="7386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此处添加详细文本描述建议与标题相关并符合整体语言风格，语言描述尽量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………..</a:t>
              </a:r>
            </a:p>
          </p:txBody>
        </p:sp>
        <p:cxnSp>
          <p:nvCxnSpPr>
            <p:cNvPr id="120" name="直接连接符 119"/>
            <p:cNvCxnSpPr/>
            <p:nvPr/>
          </p:nvCxnSpPr>
          <p:spPr>
            <a:xfrm>
              <a:off x="1448199" y="5227760"/>
              <a:ext cx="3653575" cy="0"/>
            </a:xfrm>
            <a:prstGeom prst="line">
              <a:avLst/>
            </a:prstGeom>
            <a:ln>
              <a:solidFill>
                <a:srgbClr val="FEB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任意多边形 45"/>
          <p:cNvSpPr/>
          <p:nvPr/>
        </p:nvSpPr>
        <p:spPr>
          <a:xfrm rot="20635128">
            <a:off x="4357688" y="2576513"/>
            <a:ext cx="3052762" cy="428625"/>
          </a:xfrm>
          <a:custGeom>
            <a:avLst/>
            <a:gdLst>
              <a:gd name="connsiteX0" fmla="*/ 2938292 w 3599443"/>
              <a:gd name="connsiteY0" fmla="*/ 0 h 504056"/>
              <a:gd name="connsiteX1" fmla="*/ 2878031 w 3599443"/>
              <a:gd name="connsiteY1" fmla="*/ 110797 h 504056"/>
              <a:gd name="connsiteX2" fmla="*/ 3599443 w 3599443"/>
              <a:gd name="connsiteY2" fmla="*/ 503163 h 504056"/>
              <a:gd name="connsiteX3" fmla="*/ 3599443 w 3599443"/>
              <a:gd name="connsiteY3" fmla="*/ 504056 h 504056"/>
              <a:gd name="connsiteX4" fmla="*/ 0 w 3599443"/>
              <a:gd name="connsiteY4" fmla="*/ 504056 h 504056"/>
              <a:gd name="connsiteX5" fmla="*/ 0 w 3599443"/>
              <a:gd name="connsiteY5" fmla="*/ 28371 h 504056"/>
              <a:gd name="connsiteX6" fmla="*/ 40712 w 3599443"/>
              <a:gd name="connsiteY6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9443" h="504056">
                <a:moveTo>
                  <a:pt x="2938292" y="0"/>
                </a:moveTo>
                <a:lnTo>
                  <a:pt x="2878031" y="110797"/>
                </a:lnTo>
                <a:lnTo>
                  <a:pt x="3599443" y="503163"/>
                </a:lnTo>
                <a:lnTo>
                  <a:pt x="3599443" y="504056"/>
                </a:lnTo>
                <a:lnTo>
                  <a:pt x="0" y="504056"/>
                </a:lnTo>
                <a:lnTo>
                  <a:pt x="0" y="28371"/>
                </a:lnTo>
                <a:lnTo>
                  <a:pt x="40712" y="0"/>
                </a:lnTo>
                <a:close/>
              </a:path>
            </a:pathLst>
          </a:custGeom>
          <a:solidFill>
            <a:srgbClr val="4D0F2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4" name="任意多边形 46"/>
          <p:cNvSpPr/>
          <p:nvPr/>
        </p:nvSpPr>
        <p:spPr>
          <a:xfrm rot="20879932">
            <a:off x="4059238" y="3476625"/>
            <a:ext cx="3952875" cy="427038"/>
          </a:xfrm>
          <a:custGeom>
            <a:avLst/>
            <a:gdLst>
              <a:gd name="connsiteX0" fmla="*/ 4496874 w 4661439"/>
              <a:gd name="connsiteY0" fmla="*/ 0 h 504056"/>
              <a:gd name="connsiteX1" fmla="*/ 4447276 w 4661439"/>
              <a:gd name="connsiteY1" fmla="*/ 22503 h 504056"/>
              <a:gd name="connsiteX2" fmla="*/ 4661439 w 4661439"/>
              <a:gd name="connsiteY2" fmla="*/ 494534 h 504056"/>
              <a:gd name="connsiteX3" fmla="*/ 4661439 w 4661439"/>
              <a:gd name="connsiteY3" fmla="*/ 504056 h 504056"/>
              <a:gd name="connsiteX4" fmla="*/ 0 w 4661439"/>
              <a:gd name="connsiteY4" fmla="*/ 504056 h 504056"/>
              <a:gd name="connsiteX5" fmla="*/ 0 w 4661439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1439" h="504056">
                <a:moveTo>
                  <a:pt x="4496874" y="0"/>
                </a:moveTo>
                <a:lnTo>
                  <a:pt x="4447276" y="22503"/>
                </a:lnTo>
                <a:lnTo>
                  <a:pt x="4661439" y="494534"/>
                </a:lnTo>
                <a:lnTo>
                  <a:pt x="4661439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rgbClr val="4D0F2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5" name="任意多边形 47"/>
          <p:cNvSpPr/>
          <p:nvPr/>
        </p:nvSpPr>
        <p:spPr>
          <a:xfrm rot="20894257">
            <a:off x="4149725" y="4365625"/>
            <a:ext cx="3967163" cy="427038"/>
          </a:xfrm>
          <a:custGeom>
            <a:avLst/>
            <a:gdLst>
              <a:gd name="connsiteX0" fmla="*/ 4671237 w 4671237"/>
              <a:gd name="connsiteY0" fmla="*/ 0 h 504056"/>
              <a:gd name="connsiteX1" fmla="*/ 4671237 w 4671237"/>
              <a:gd name="connsiteY1" fmla="*/ 504056 h 504056"/>
              <a:gd name="connsiteX2" fmla="*/ 179908 w 4671237"/>
              <a:gd name="connsiteY2" fmla="*/ 504056 h 504056"/>
              <a:gd name="connsiteX3" fmla="*/ 4380 w 4671237"/>
              <a:gd name="connsiteY3" fmla="*/ 50855 h 504056"/>
              <a:gd name="connsiteX4" fmla="*/ 0 w 4671237"/>
              <a:gd name="connsiteY4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1237" h="504056">
                <a:moveTo>
                  <a:pt x="4671237" y="0"/>
                </a:moveTo>
                <a:lnTo>
                  <a:pt x="4671237" y="504056"/>
                </a:lnTo>
                <a:lnTo>
                  <a:pt x="179908" y="504056"/>
                </a:lnTo>
                <a:lnTo>
                  <a:pt x="4380" y="50855"/>
                </a:lnTo>
                <a:lnTo>
                  <a:pt x="0" y="0"/>
                </a:lnTo>
                <a:close/>
              </a:path>
            </a:pathLst>
          </a:custGeom>
          <a:solidFill>
            <a:srgbClr val="4D0F2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6" name="任意多边形 48"/>
          <p:cNvSpPr/>
          <p:nvPr/>
        </p:nvSpPr>
        <p:spPr>
          <a:xfrm rot="20635128">
            <a:off x="4764088" y="5262563"/>
            <a:ext cx="3028950" cy="428625"/>
          </a:xfrm>
          <a:custGeom>
            <a:avLst/>
            <a:gdLst>
              <a:gd name="connsiteX0" fmla="*/ 3474798 w 3571523"/>
              <a:gd name="connsiteY0" fmla="*/ 0 h 504056"/>
              <a:gd name="connsiteX1" fmla="*/ 3571523 w 3571523"/>
              <a:gd name="connsiteY1" fmla="*/ 504056 h 504056"/>
              <a:gd name="connsiteX2" fmla="*/ 448282 w 3571523"/>
              <a:gd name="connsiteY2" fmla="*/ 504056 h 504056"/>
              <a:gd name="connsiteX3" fmla="*/ 0 w 3571523"/>
              <a:gd name="connsiteY3" fmla="*/ 1813 h 504056"/>
              <a:gd name="connsiteX4" fmla="*/ 0 w 3571523"/>
              <a:gd name="connsiteY4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1523" h="504056">
                <a:moveTo>
                  <a:pt x="3474798" y="0"/>
                </a:moveTo>
                <a:lnTo>
                  <a:pt x="3571523" y="504056"/>
                </a:lnTo>
                <a:lnTo>
                  <a:pt x="448282" y="504056"/>
                </a:lnTo>
                <a:lnTo>
                  <a:pt x="0" y="1813"/>
                </a:lnTo>
                <a:lnTo>
                  <a:pt x="0" y="0"/>
                </a:lnTo>
                <a:close/>
              </a:path>
            </a:pathLst>
          </a:custGeom>
          <a:solidFill>
            <a:srgbClr val="4D0F2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7" name="任意多边形 49"/>
          <p:cNvSpPr/>
          <p:nvPr/>
        </p:nvSpPr>
        <p:spPr>
          <a:xfrm>
            <a:off x="4764088" y="5689600"/>
            <a:ext cx="2649537" cy="488950"/>
          </a:xfrm>
          <a:custGeom>
            <a:avLst/>
            <a:gdLst>
              <a:gd name="connsiteX0" fmla="*/ 0 w 3124349"/>
              <a:gd name="connsiteY0" fmla="*/ 0 h 576064"/>
              <a:gd name="connsiteX1" fmla="*/ 3124349 w 3124349"/>
              <a:gd name="connsiteY1" fmla="*/ 0 h 576064"/>
              <a:gd name="connsiteX2" fmla="*/ 3096601 w 3124349"/>
              <a:gd name="connsiteY2" fmla="*/ 25220 h 576064"/>
              <a:gd name="connsiteX3" fmla="*/ 1562174 w 3124349"/>
              <a:gd name="connsiteY3" fmla="*/ 576064 h 576064"/>
              <a:gd name="connsiteX4" fmla="*/ 27748 w 3124349"/>
              <a:gd name="connsiteY4" fmla="*/ 2522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4349" h="576064">
                <a:moveTo>
                  <a:pt x="0" y="0"/>
                </a:moveTo>
                <a:lnTo>
                  <a:pt x="3124349" y="0"/>
                </a:lnTo>
                <a:lnTo>
                  <a:pt x="3096601" y="25220"/>
                </a:lnTo>
                <a:cubicBezTo>
                  <a:pt x="2679619" y="369344"/>
                  <a:pt x="2145038" y="576064"/>
                  <a:pt x="1562174" y="576064"/>
                </a:cubicBezTo>
                <a:cubicBezTo>
                  <a:pt x="979311" y="576064"/>
                  <a:pt x="444730" y="369344"/>
                  <a:pt x="27748" y="25220"/>
                </a:cubicBezTo>
                <a:close/>
              </a:path>
            </a:pathLst>
          </a:custGeom>
          <a:solidFill>
            <a:srgbClr val="F7941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8" name="任意多边形 50"/>
          <p:cNvSpPr/>
          <p:nvPr/>
        </p:nvSpPr>
        <p:spPr>
          <a:xfrm>
            <a:off x="4148138" y="4773613"/>
            <a:ext cx="3881437" cy="488950"/>
          </a:xfrm>
          <a:custGeom>
            <a:avLst/>
            <a:gdLst>
              <a:gd name="connsiteX0" fmla="*/ 0 w 4579270"/>
              <a:gd name="connsiteY0" fmla="*/ 0 h 576064"/>
              <a:gd name="connsiteX1" fmla="*/ 4579270 w 4579270"/>
              <a:gd name="connsiteY1" fmla="*/ 0 h 576064"/>
              <a:gd name="connsiteX2" fmla="*/ 4512335 w 4579270"/>
              <a:gd name="connsiteY2" fmla="*/ 182880 h 576064"/>
              <a:gd name="connsiteX3" fmla="*/ 4410756 w 4579270"/>
              <a:gd name="connsiteY3" fmla="*/ 393746 h 576064"/>
              <a:gd name="connsiteX4" fmla="*/ 4299995 w 4579270"/>
              <a:gd name="connsiteY4" fmla="*/ 576064 h 576064"/>
              <a:gd name="connsiteX5" fmla="*/ 279276 w 4579270"/>
              <a:gd name="connsiteY5" fmla="*/ 576064 h 576064"/>
              <a:gd name="connsiteX6" fmla="*/ 168515 w 4579270"/>
              <a:gd name="connsiteY6" fmla="*/ 393746 h 576064"/>
              <a:gd name="connsiteX7" fmla="*/ 66935 w 4579270"/>
              <a:gd name="connsiteY7" fmla="*/ 18288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9270" h="576064">
                <a:moveTo>
                  <a:pt x="0" y="0"/>
                </a:moveTo>
                <a:lnTo>
                  <a:pt x="4579270" y="0"/>
                </a:lnTo>
                <a:lnTo>
                  <a:pt x="4512335" y="182880"/>
                </a:lnTo>
                <a:cubicBezTo>
                  <a:pt x="4481818" y="255030"/>
                  <a:pt x="4447891" y="325386"/>
                  <a:pt x="4410756" y="393746"/>
                </a:cubicBezTo>
                <a:lnTo>
                  <a:pt x="4299995" y="576064"/>
                </a:lnTo>
                <a:lnTo>
                  <a:pt x="279276" y="576064"/>
                </a:lnTo>
                <a:lnTo>
                  <a:pt x="168515" y="393746"/>
                </a:lnTo>
                <a:cubicBezTo>
                  <a:pt x="131379" y="325386"/>
                  <a:pt x="97452" y="255030"/>
                  <a:pt x="66935" y="182880"/>
                </a:cubicBezTo>
                <a:close/>
              </a:path>
            </a:pathLst>
          </a:custGeom>
          <a:solidFill>
            <a:srgbClr val="FEB1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9" name="任意多边形 51"/>
          <p:cNvSpPr/>
          <p:nvPr/>
        </p:nvSpPr>
        <p:spPr>
          <a:xfrm>
            <a:off x="4043363" y="3889375"/>
            <a:ext cx="4090987" cy="487363"/>
          </a:xfrm>
          <a:custGeom>
            <a:avLst/>
            <a:gdLst>
              <a:gd name="connsiteX0" fmla="*/ 18772 w 4824536"/>
              <a:gd name="connsiteY0" fmla="*/ 0 h 576064"/>
              <a:gd name="connsiteX1" fmla="*/ 4805765 w 4824536"/>
              <a:gd name="connsiteY1" fmla="*/ 0 h 576064"/>
              <a:gd name="connsiteX2" fmla="*/ 4812082 w 4824536"/>
              <a:gd name="connsiteY2" fmla="*/ 41392 h 576064"/>
              <a:gd name="connsiteX3" fmla="*/ 4824536 w 4824536"/>
              <a:gd name="connsiteY3" fmla="*/ 288032 h 576064"/>
              <a:gd name="connsiteX4" fmla="*/ 4812082 w 4824536"/>
              <a:gd name="connsiteY4" fmla="*/ 534673 h 576064"/>
              <a:gd name="connsiteX5" fmla="*/ 4805765 w 4824536"/>
              <a:gd name="connsiteY5" fmla="*/ 576064 h 576064"/>
              <a:gd name="connsiteX6" fmla="*/ 18772 w 4824536"/>
              <a:gd name="connsiteY6" fmla="*/ 576064 h 576064"/>
              <a:gd name="connsiteX7" fmla="*/ 12454 w 4824536"/>
              <a:gd name="connsiteY7" fmla="*/ 534673 h 576064"/>
              <a:gd name="connsiteX8" fmla="*/ 0 w 4824536"/>
              <a:gd name="connsiteY8" fmla="*/ 288032 h 576064"/>
              <a:gd name="connsiteX9" fmla="*/ 12454 w 4824536"/>
              <a:gd name="connsiteY9" fmla="*/ 41392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24536" h="576064">
                <a:moveTo>
                  <a:pt x="18772" y="0"/>
                </a:moveTo>
                <a:lnTo>
                  <a:pt x="4805765" y="0"/>
                </a:lnTo>
                <a:lnTo>
                  <a:pt x="4812082" y="41392"/>
                </a:lnTo>
                <a:cubicBezTo>
                  <a:pt x="4820317" y="122485"/>
                  <a:pt x="4824536" y="204766"/>
                  <a:pt x="4824536" y="288032"/>
                </a:cubicBezTo>
                <a:cubicBezTo>
                  <a:pt x="4824536" y="371298"/>
                  <a:pt x="4820317" y="453579"/>
                  <a:pt x="4812082" y="534673"/>
                </a:cubicBezTo>
                <a:lnTo>
                  <a:pt x="4805765" y="576064"/>
                </a:lnTo>
                <a:lnTo>
                  <a:pt x="18772" y="576064"/>
                </a:lnTo>
                <a:lnTo>
                  <a:pt x="12454" y="534673"/>
                </a:lnTo>
                <a:cubicBezTo>
                  <a:pt x="4219" y="453579"/>
                  <a:pt x="0" y="371298"/>
                  <a:pt x="0" y="288032"/>
                </a:cubicBezTo>
                <a:cubicBezTo>
                  <a:pt x="0" y="204766"/>
                  <a:pt x="4219" y="122485"/>
                  <a:pt x="12454" y="41392"/>
                </a:cubicBezTo>
                <a:close/>
              </a:path>
            </a:pathLst>
          </a:custGeom>
          <a:solidFill>
            <a:srgbClr val="F7941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30" name="任意多边形 52"/>
          <p:cNvSpPr/>
          <p:nvPr/>
        </p:nvSpPr>
        <p:spPr>
          <a:xfrm>
            <a:off x="4764088" y="2087563"/>
            <a:ext cx="2649537" cy="488950"/>
          </a:xfrm>
          <a:custGeom>
            <a:avLst/>
            <a:gdLst>
              <a:gd name="connsiteX0" fmla="*/ 1562175 w 3124350"/>
              <a:gd name="connsiteY0" fmla="*/ 0 h 576064"/>
              <a:gd name="connsiteX1" fmla="*/ 3096602 w 3124350"/>
              <a:gd name="connsiteY1" fmla="*/ 550845 h 576064"/>
              <a:gd name="connsiteX2" fmla="*/ 3124350 w 3124350"/>
              <a:gd name="connsiteY2" fmla="*/ 576064 h 576064"/>
              <a:gd name="connsiteX3" fmla="*/ 0 w 3124350"/>
              <a:gd name="connsiteY3" fmla="*/ 576064 h 576064"/>
              <a:gd name="connsiteX4" fmla="*/ 27749 w 3124350"/>
              <a:gd name="connsiteY4" fmla="*/ 550845 h 576064"/>
              <a:gd name="connsiteX5" fmla="*/ 1562175 w 3124350"/>
              <a:gd name="connsiteY5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350" h="576064">
                <a:moveTo>
                  <a:pt x="1562175" y="0"/>
                </a:moveTo>
                <a:cubicBezTo>
                  <a:pt x="2145039" y="0"/>
                  <a:pt x="2679620" y="206721"/>
                  <a:pt x="3096602" y="550845"/>
                </a:cubicBezTo>
                <a:lnTo>
                  <a:pt x="3124350" y="576064"/>
                </a:lnTo>
                <a:lnTo>
                  <a:pt x="0" y="576064"/>
                </a:lnTo>
                <a:lnTo>
                  <a:pt x="27749" y="550845"/>
                </a:lnTo>
                <a:cubicBezTo>
                  <a:pt x="444731" y="206721"/>
                  <a:pt x="979312" y="0"/>
                  <a:pt x="1562175" y="0"/>
                </a:cubicBezTo>
                <a:close/>
              </a:path>
            </a:pathLst>
          </a:custGeom>
          <a:solidFill>
            <a:srgbClr val="F7941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31" name="任意多边形 53"/>
          <p:cNvSpPr/>
          <p:nvPr/>
        </p:nvSpPr>
        <p:spPr>
          <a:xfrm>
            <a:off x="4148138" y="3003550"/>
            <a:ext cx="3881437" cy="488950"/>
          </a:xfrm>
          <a:custGeom>
            <a:avLst/>
            <a:gdLst>
              <a:gd name="connsiteX0" fmla="*/ 279276 w 4579270"/>
              <a:gd name="connsiteY0" fmla="*/ 0 h 576064"/>
              <a:gd name="connsiteX1" fmla="*/ 4299995 w 4579270"/>
              <a:gd name="connsiteY1" fmla="*/ 0 h 576064"/>
              <a:gd name="connsiteX2" fmla="*/ 4410756 w 4579270"/>
              <a:gd name="connsiteY2" fmla="*/ 182318 h 576064"/>
              <a:gd name="connsiteX3" fmla="*/ 4512335 w 4579270"/>
              <a:gd name="connsiteY3" fmla="*/ 393185 h 576064"/>
              <a:gd name="connsiteX4" fmla="*/ 4579270 w 4579270"/>
              <a:gd name="connsiteY4" fmla="*/ 576064 h 576064"/>
              <a:gd name="connsiteX5" fmla="*/ 0 w 4579270"/>
              <a:gd name="connsiteY5" fmla="*/ 576064 h 576064"/>
              <a:gd name="connsiteX6" fmla="*/ 66935 w 4579270"/>
              <a:gd name="connsiteY6" fmla="*/ 393185 h 576064"/>
              <a:gd name="connsiteX7" fmla="*/ 168515 w 4579270"/>
              <a:gd name="connsiteY7" fmla="*/ 182318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9270" h="576064">
                <a:moveTo>
                  <a:pt x="279276" y="0"/>
                </a:moveTo>
                <a:lnTo>
                  <a:pt x="4299995" y="0"/>
                </a:lnTo>
                <a:lnTo>
                  <a:pt x="4410756" y="182318"/>
                </a:lnTo>
                <a:cubicBezTo>
                  <a:pt x="4447891" y="250678"/>
                  <a:pt x="4481818" y="321035"/>
                  <a:pt x="4512335" y="393185"/>
                </a:cubicBezTo>
                <a:lnTo>
                  <a:pt x="4579270" y="576064"/>
                </a:lnTo>
                <a:lnTo>
                  <a:pt x="0" y="576064"/>
                </a:lnTo>
                <a:lnTo>
                  <a:pt x="66935" y="393185"/>
                </a:lnTo>
                <a:cubicBezTo>
                  <a:pt x="97452" y="321035"/>
                  <a:pt x="131379" y="250678"/>
                  <a:pt x="168515" y="182318"/>
                </a:cubicBezTo>
                <a:close/>
              </a:path>
            </a:pathLst>
          </a:custGeom>
          <a:solidFill>
            <a:srgbClr val="FEB1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289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3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3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3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3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3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3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3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2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6" dur="3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3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289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3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3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3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3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3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3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3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2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6" dur="3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3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05038" y="250487"/>
            <a:ext cx="4434822" cy="1107326"/>
            <a:chOff x="1857825" y="1414647"/>
            <a:chExt cx="4434822" cy="1107326"/>
          </a:xfrm>
        </p:grpSpPr>
        <p:sp>
          <p:nvSpPr>
            <p:cNvPr id="9" name="任意多边形: 形状 8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1390654" y="532774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活动执行流程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5470505" y="3122975"/>
            <a:ext cx="1247814" cy="13129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2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执行流程</a:t>
            </a:r>
            <a:endParaRPr lang="en-US" altLang="zh-CN" sz="42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1676129" y="1850786"/>
            <a:ext cx="2743147" cy="10956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rPr>
              <a:t>单击编辑标题</a:t>
            </a:r>
            <a:endParaRPr lang="en-US" altLang="zh-CN" sz="2000" b="1" dirty="0">
              <a:solidFill>
                <a:schemeClr val="bg1"/>
              </a:solidFill>
              <a:cs typeface="+mn-ea"/>
              <a:sym typeface="Arial" panose="020B0604020202020204" pitchFamily="34" charset="0"/>
            </a:endParaRPr>
          </a:p>
          <a:p>
            <a:pPr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bg1"/>
                </a:solidFill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</a:rPr>
              <a:t>………..</a:t>
            </a:r>
          </a:p>
        </p:txBody>
      </p:sp>
      <p:sp>
        <p:nvSpPr>
          <p:cNvPr id="14" name="TextBox 19"/>
          <p:cNvSpPr txBox="1"/>
          <p:nvPr/>
        </p:nvSpPr>
        <p:spPr>
          <a:xfrm>
            <a:off x="7805311" y="1850786"/>
            <a:ext cx="2743147" cy="10956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rPr>
              <a:t>单击编辑标题</a:t>
            </a:r>
            <a:endParaRPr lang="en-US" altLang="zh-CN" sz="2000" b="1" dirty="0">
              <a:solidFill>
                <a:schemeClr val="bg1"/>
              </a:solidFill>
              <a:cs typeface="+mn-ea"/>
              <a:sym typeface="Arial" panose="020B0604020202020204" pitchFamily="34" charset="0"/>
            </a:endParaRPr>
          </a:p>
          <a:p>
            <a:pPr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bg1"/>
                </a:solidFill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</a:rPr>
              <a:t>………..</a:t>
            </a:r>
          </a:p>
        </p:txBody>
      </p:sp>
      <p:sp>
        <p:nvSpPr>
          <p:cNvPr id="15" name="TextBox 20"/>
          <p:cNvSpPr txBox="1"/>
          <p:nvPr/>
        </p:nvSpPr>
        <p:spPr>
          <a:xfrm>
            <a:off x="1676129" y="4435813"/>
            <a:ext cx="2743147" cy="10956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rPr>
              <a:t>单击编辑标题</a:t>
            </a:r>
            <a:endParaRPr lang="en-US" altLang="zh-CN" sz="2000" b="1" dirty="0">
              <a:solidFill>
                <a:schemeClr val="bg1"/>
              </a:solidFill>
              <a:cs typeface="+mn-ea"/>
              <a:sym typeface="Arial" panose="020B0604020202020204" pitchFamily="34" charset="0"/>
            </a:endParaRPr>
          </a:p>
          <a:p>
            <a:pPr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bg1"/>
                </a:solidFill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</a:rPr>
              <a:t>………..</a:t>
            </a:r>
          </a:p>
        </p:txBody>
      </p:sp>
      <p:sp>
        <p:nvSpPr>
          <p:cNvPr id="16" name="TextBox 21"/>
          <p:cNvSpPr txBox="1"/>
          <p:nvPr/>
        </p:nvSpPr>
        <p:spPr>
          <a:xfrm>
            <a:off x="7805311" y="4435813"/>
            <a:ext cx="2743147" cy="10956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rPr>
              <a:t>单击编辑标题</a:t>
            </a:r>
            <a:endParaRPr lang="en-US" altLang="zh-CN" sz="2000" b="1" dirty="0">
              <a:solidFill>
                <a:schemeClr val="bg1"/>
              </a:solidFill>
              <a:cs typeface="+mn-ea"/>
              <a:sym typeface="Arial" panose="020B0604020202020204" pitchFamily="34" charset="0"/>
            </a:endParaRPr>
          </a:p>
          <a:p>
            <a:pPr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bg1"/>
                </a:solidFill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</a:rPr>
              <a:t>………..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4433263" y="2111895"/>
            <a:ext cx="3322301" cy="3334999"/>
            <a:chOff x="3325813" y="1973262"/>
            <a:chExt cx="2492375" cy="2501901"/>
          </a:xfrm>
        </p:grpSpPr>
        <p:sp>
          <p:nvSpPr>
            <p:cNvPr id="18" name="Freeform 5"/>
            <p:cNvSpPr/>
            <p:nvPr/>
          </p:nvSpPr>
          <p:spPr bwMode="auto">
            <a:xfrm>
              <a:off x="3325813" y="3276600"/>
              <a:ext cx="1193800" cy="1198563"/>
            </a:xfrm>
            <a:custGeom>
              <a:avLst/>
              <a:gdLst>
                <a:gd name="T0" fmla="*/ 1809 w 4497"/>
                <a:gd name="T1" fmla="*/ 3511 h 4497"/>
                <a:gd name="T2" fmla="*/ 986 w 4497"/>
                <a:gd name="T3" fmla="*/ 3511 h 4497"/>
                <a:gd name="T4" fmla="*/ 986 w 4497"/>
                <a:gd name="T5" fmla="*/ 2687 h 4497"/>
                <a:gd name="T6" fmla="*/ 0 w 4497"/>
                <a:gd name="T7" fmla="*/ 0 h 4497"/>
                <a:gd name="T8" fmla="*/ 1873 w 4497"/>
                <a:gd name="T9" fmla="*/ 0 h 4497"/>
                <a:gd name="T10" fmla="*/ 2721 w 4497"/>
                <a:gd name="T11" fmla="*/ 1776 h 4497"/>
                <a:gd name="T12" fmla="*/ 4497 w 4497"/>
                <a:gd name="T13" fmla="*/ 2624 h 4497"/>
                <a:gd name="T14" fmla="*/ 4497 w 4497"/>
                <a:gd name="T15" fmla="*/ 4497 h 4497"/>
                <a:gd name="T16" fmla="*/ 1809 w 4497"/>
                <a:gd name="T17" fmla="*/ 3511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97" h="4497">
                  <a:moveTo>
                    <a:pt x="1809" y="3511"/>
                  </a:moveTo>
                  <a:lnTo>
                    <a:pt x="986" y="3511"/>
                  </a:lnTo>
                  <a:lnTo>
                    <a:pt x="986" y="2687"/>
                  </a:lnTo>
                  <a:cubicBezTo>
                    <a:pt x="369" y="1896"/>
                    <a:pt x="40" y="953"/>
                    <a:pt x="0" y="0"/>
                  </a:cubicBezTo>
                  <a:lnTo>
                    <a:pt x="1873" y="0"/>
                  </a:lnTo>
                  <a:cubicBezTo>
                    <a:pt x="1938" y="644"/>
                    <a:pt x="2222" y="1276"/>
                    <a:pt x="2721" y="1776"/>
                  </a:cubicBezTo>
                  <a:cubicBezTo>
                    <a:pt x="3221" y="2275"/>
                    <a:pt x="3853" y="2558"/>
                    <a:pt x="4497" y="2624"/>
                  </a:cubicBezTo>
                  <a:lnTo>
                    <a:pt x="4497" y="4497"/>
                  </a:lnTo>
                  <a:cubicBezTo>
                    <a:pt x="3544" y="4457"/>
                    <a:pt x="2601" y="4128"/>
                    <a:pt x="1809" y="3511"/>
                  </a:cubicBezTo>
                  <a:close/>
                </a:path>
              </a:pathLst>
            </a:custGeom>
            <a:solidFill>
              <a:srgbClr val="F7941E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8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3325813" y="1973262"/>
              <a:ext cx="1193800" cy="1196975"/>
            </a:xfrm>
            <a:custGeom>
              <a:avLst/>
              <a:gdLst>
                <a:gd name="T0" fmla="*/ 986 w 4497"/>
                <a:gd name="T1" fmla="*/ 1809 h 4497"/>
                <a:gd name="T2" fmla="*/ 986 w 4497"/>
                <a:gd name="T3" fmla="*/ 986 h 4497"/>
                <a:gd name="T4" fmla="*/ 1809 w 4497"/>
                <a:gd name="T5" fmla="*/ 986 h 4497"/>
                <a:gd name="T6" fmla="*/ 4497 w 4497"/>
                <a:gd name="T7" fmla="*/ 0 h 4497"/>
                <a:gd name="T8" fmla="*/ 4497 w 4497"/>
                <a:gd name="T9" fmla="*/ 1861 h 4497"/>
                <a:gd name="T10" fmla="*/ 2659 w 4497"/>
                <a:gd name="T11" fmla="*/ 2659 h 4497"/>
                <a:gd name="T12" fmla="*/ 1861 w 4497"/>
                <a:gd name="T13" fmla="*/ 4497 h 4497"/>
                <a:gd name="T14" fmla="*/ 0 w 4497"/>
                <a:gd name="T15" fmla="*/ 4497 h 4497"/>
                <a:gd name="T16" fmla="*/ 986 w 4497"/>
                <a:gd name="T17" fmla="*/ 1809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97" h="4497">
                  <a:moveTo>
                    <a:pt x="986" y="1809"/>
                  </a:moveTo>
                  <a:lnTo>
                    <a:pt x="986" y="986"/>
                  </a:lnTo>
                  <a:lnTo>
                    <a:pt x="1809" y="986"/>
                  </a:lnTo>
                  <a:cubicBezTo>
                    <a:pt x="2601" y="369"/>
                    <a:pt x="3544" y="40"/>
                    <a:pt x="4497" y="0"/>
                  </a:cubicBezTo>
                  <a:lnTo>
                    <a:pt x="4497" y="1861"/>
                  </a:lnTo>
                  <a:cubicBezTo>
                    <a:pt x="3824" y="1887"/>
                    <a:pt x="3165" y="2152"/>
                    <a:pt x="2659" y="2659"/>
                  </a:cubicBezTo>
                  <a:cubicBezTo>
                    <a:pt x="2152" y="3165"/>
                    <a:pt x="1887" y="3824"/>
                    <a:pt x="1861" y="4497"/>
                  </a:cubicBezTo>
                  <a:lnTo>
                    <a:pt x="0" y="4497"/>
                  </a:lnTo>
                  <a:cubicBezTo>
                    <a:pt x="40" y="3544"/>
                    <a:pt x="369" y="2601"/>
                    <a:pt x="986" y="1809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8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4624388" y="3276600"/>
              <a:ext cx="1193800" cy="1198563"/>
            </a:xfrm>
            <a:custGeom>
              <a:avLst/>
              <a:gdLst>
                <a:gd name="T0" fmla="*/ 3511 w 4497"/>
                <a:gd name="T1" fmla="*/ 3511 h 4497"/>
                <a:gd name="T2" fmla="*/ 2687 w 4497"/>
                <a:gd name="T3" fmla="*/ 3511 h 4497"/>
                <a:gd name="T4" fmla="*/ 0 w 4497"/>
                <a:gd name="T5" fmla="*/ 4497 h 4497"/>
                <a:gd name="T6" fmla="*/ 0 w 4497"/>
                <a:gd name="T7" fmla="*/ 2636 h 4497"/>
                <a:gd name="T8" fmla="*/ 1838 w 4497"/>
                <a:gd name="T9" fmla="*/ 1838 h 4497"/>
                <a:gd name="T10" fmla="*/ 2636 w 4497"/>
                <a:gd name="T11" fmla="*/ 0 h 4497"/>
                <a:gd name="T12" fmla="*/ 4497 w 4497"/>
                <a:gd name="T13" fmla="*/ 0 h 4497"/>
                <a:gd name="T14" fmla="*/ 3511 w 4497"/>
                <a:gd name="T15" fmla="*/ 2687 h 4497"/>
                <a:gd name="T16" fmla="*/ 3511 w 4497"/>
                <a:gd name="T17" fmla="*/ 3511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97" h="4497">
                  <a:moveTo>
                    <a:pt x="3511" y="3511"/>
                  </a:moveTo>
                  <a:lnTo>
                    <a:pt x="2687" y="3511"/>
                  </a:lnTo>
                  <a:cubicBezTo>
                    <a:pt x="1896" y="4128"/>
                    <a:pt x="953" y="4457"/>
                    <a:pt x="0" y="4497"/>
                  </a:cubicBezTo>
                  <a:lnTo>
                    <a:pt x="0" y="2636"/>
                  </a:lnTo>
                  <a:cubicBezTo>
                    <a:pt x="673" y="2610"/>
                    <a:pt x="1332" y="2345"/>
                    <a:pt x="1838" y="1838"/>
                  </a:cubicBezTo>
                  <a:cubicBezTo>
                    <a:pt x="2345" y="1332"/>
                    <a:pt x="2610" y="673"/>
                    <a:pt x="2636" y="0"/>
                  </a:cubicBezTo>
                  <a:lnTo>
                    <a:pt x="4497" y="0"/>
                  </a:lnTo>
                  <a:cubicBezTo>
                    <a:pt x="4457" y="953"/>
                    <a:pt x="4128" y="1896"/>
                    <a:pt x="3511" y="2687"/>
                  </a:cubicBezTo>
                  <a:lnTo>
                    <a:pt x="3511" y="3511"/>
                  </a:lnTo>
                  <a:close/>
                </a:path>
              </a:pathLst>
            </a:custGeom>
            <a:solidFill>
              <a:srgbClr val="F15A29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8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Freeform 8"/>
            <p:cNvSpPr/>
            <p:nvPr/>
          </p:nvSpPr>
          <p:spPr bwMode="auto">
            <a:xfrm>
              <a:off x="4624388" y="1973262"/>
              <a:ext cx="1193800" cy="1196975"/>
            </a:xfrm>
            <a:custGeom>
              <a:avLst/>
              <a:gdLst>
                <a:gd name="T0" fmla="*/ 3511 w 4497"/>
                <a:gd name="T1" fmla="*/ 1809 h 4497"/>
                <a:gd name="T2" fmla="*/ 4497 w 4497"/>
                <a:gd name="T3" fmla="*/ 4497 h 4497"/>
                <a:gd name="T4" fmla="*/ 2624 w 4497"/>
                <a:gd name="T5" fmla="*/ 4497 h 4497"/>
                <a:gd name="T6" fmla="*/ 1776 w 4497"/>
                <a:gd name="T7" fmla="*/ 2721 h 4497"/>
                <a:gd name="T8" fmla="*/ 0 w 4497"/>
                <a:gd name="T9" fmla="*/ 1873 h 4497"/>
                <a:gd name="T10" fmla="*/ 0 w 4497"/>
                <a:gd name="T11" fmla="*/ 0 h 4497"/>
                <a:gd name="T12" fmla="*/ 2687 w 4497"/>
                <a:gd name="T13" fmla="*/ 986 h 4497"/>
                <a:gd name="T14" fmla="*/ 3511 w 4497"/>
                <a:gd name="T15" fmla="*/ 986 h 4497"/>
                <a:gd name="T16" fmla="*/ 3511 w 4497"/>
                <a:gd name="T17" fmla="*/ 1809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97" h="4497">
                  <a:moveTo>
                    <a:pt x="3511" y="1809"/>
                  </a:moveTo>
                  <a:cubicBezTo>
                    <a:pt x="4128" y="2601"/>
                    <a:pt x="4457" y="3544"/>
                    <a:pt x="4497" y="4497"/>
                  </a:cubicBezTo>
                  <a:lnTo>
                    <a:pt x="2624" y="4497"/>
                  </a:lnTo>
                  <a:cubicBezTo>
                    <a:pt x="2558" y="3853"/>
                    <a:pt x="2275" y="3221"/>
                    <a:pt x="1776" y="2721"/>
                  </a:cubicBezTo>
                  <a:cubicBezTo>
                    <a:pt x="1276" y="2222"/>
                    <a:pt x="644" y="1938"/>
                    <a:pt x="0" y="1873"/>
                  </a:cubicBezTo>
                  <a:lnTo>
                    <a:pt x="0" y="0"/>
                  </a:lnTo>
                  <a:cubicBezTo>
                    <a:pt x="953" y="40"/>
                    <a:pt x="1896" y="369"/>
                    <a:pt x="2687" y="986"/>
                  </a:cubicBezTo>
                  <a:lnTo>
                    <a:pt x="3511" y="986"/>
                  </a:lnTo>
                  <a:lnTo>
                    <a:pt x="3511" y="1809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8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TextBox 50"/>
            <p:cNvSpPr txBox="1"/>
            <p:nvPr/>
          </p:nvSpPr>
          <p:spPr>
            <a:xfrm>
              <a:off x="3786883" y="2348629"/>
              <a:ext cx="144016" cy="3385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935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</a:t>
              </a:r>
              <a:endParaRPr kumimoji="0" lang="zh-CN" altLang="en-US" sz="293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TextBox 36"/>
            <p:cNvSpPr txBox="1"/>
            <p:nvPr/>
          </p:nvSpPr>
          <p:spPr>
            <a:xfrm>
              <a:off x="5251579" y="2348629"/>
              <a:ext cx="144016" cy="3385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935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  <a:endParaRPr kumimoji="0" lang="zh-CN" altLang="en-US" sz="293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TextBox 34"/>
            <p:cNvSpPr txBox="1"/>
            <p:nvPr/>
          </p:nvSpPr>
          <p:spPr>
            <a:xfrm>
              <a:off x="3786883" y="3767794"/>
              <a:ext cx="144016" cy="3385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935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</a:t>
              </a:r>
              <a:endParaRPr kumimoji="0" lang="zh-CN" altLang="en-US" sz="293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TextBox 32"/>
            <p:cNvSpPr txBox="1"/>
            <p:nvPr/>
          </p:nvSpPr>
          <p:spPr>
            <a:xfrm>
              <a:off x="5251579" y="3767794"/>
              <a:ext cx="144016" cy="3385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935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  <a:endParaRPr kumimoji="0" lang="zh-CN" altLang="en-US" sz="293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289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7" grpId="0"/>
          <p:bldP spid="13" grpId="0"/>
          <p:bldP spid="14" grpId="0"/>
          <p:bldP spid="15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289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7" grpId="0"/>
          <p:bldP spid="13" grpId="0"/>
          <p:bldP spid="14" grpId="0"/>
          <p:bldP spid="15" grpId="0"/>
          <p:bldP spid="16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205676" y="1504060"/>
            <a:ext cx="8122054" cy="2027987"/>
            <a:chOff x="1857825" y="1414647"/>
            <a:chExt cx="4434822" cy="1107326"/>
          </a:xfrm>
        </p:grpSpPr>
        <p:sp>
          <p:nvSpPr>
            <p:cNvPr id="12" name="任意多边形: 形状 11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email"/>
            <a:srcRect b="-242"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4255806" y="2113750"/>
            <a:ext cx="4922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活动经费预算</a:t>
            </a:r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232178" y="182374"/>
            <a:ext cx="1235423" cy="1311408"/>
          </a:xfrm>
          <a:custGeom>
            <a:avLst/>
            <a:gdLst>
              <a:gd name="T0" fmla="*/ 92 w 109"/>
              <a:gd name="T1" fmla="*/ 70 h 127"/>
              <a:gd name="T2" fmla="*/ 74 w 109"/>
              <a:gd name="T3" fmla="*/ 53 h 127"/>
              <a:gd name="T4" fmla="*/ 74 w 109"/>
              <a:gd name="T5" fmla="*/ 46 h 127"/>
              <a:gd name="T6" fmla="*/ 81 w 109"/>
              <a:gd name="T7" fmla="*/ 48 h 127"/>
              <a:gd name="T8" fmla="*/ 75 w 109"/>
              <a:gd name="T9" fmla="*/ 37 h 127"/>
              <a:gd name="T10" fmla="*/ 80 w 109"/>
              <a:gd name="T11" fmla="*/ 35 h 127"/>
              <a:gd name="T12" fmla="*/ 66 w 109"/>
              <a:gd name="T13" fmla="*/ 12 h 127"/>
              <a:gd name="T14" fmla="*/ 58 w 109"/>
              <a:gd name="T15" fmla="*/ 24 h 127"/>
              <a:gd name="T16" fmla="*/ 42 w 109"/>
              <a:gd name="T17" fmla="*/ 43 h 127"/>
              <a:gd name="T18" fmla="*/ 34 w 109"/>
              <a:gd name="T19" fmla="*/ 54 h 127"/>
              <a:gd name="T20" fmla="*/ 45 w 109"/>
              <a:gd name="T21" fmla="*/ 55 h 127"/>
              <a:gd name="T22" fmla="*/ 40 w 109"/>
              <a:gd name="T23" fmla="*/ 88 h 127"/>
              <a:gd name="T24" fmla="*/ 37 w 109"/>
              <a:gd name="T25" fmla="*/ 88 h 127"/>
              <a:gd name="T26" fmla="*/ 36 w 109"/>
              <a:gd name="T27" fmla="*/ 87 h 127"/>
              <a:gd name="T28" fmla="*/ 33 w 109"/>
              <a:gd name="T29" fmla="*/ 89 h 127"/>
              <a:gd name="T30" fmla="*/ 29 w 109"/>
              <a:gd name="T31" fmla="*/ 89 h 127"/>
              <a:gd name="T32" fmla="*/ 3 w 109"/>
              <a:gd name="T33" fmla="*/ 88 h 127"/>
              <a:gd name="T34" fmla="*/ 17 w 109"/>
              <a:gd name="T35" fmla="*/ 91 h 127"/>
              <a:gd name="T36" fmla="*/ 4 w 109"/>
              <a:gd name="T37" fmla="*/ 91 h 127"/>
              <a:gd name="T38" fmla="*/ 2 w 109"/>
              <a:gd name="T39" fmla="*/ 92 h 127"/>
              <a:gd name="T40" fmla="*/ 8 w 109"/>
              <a:gd name="T41" fmla="*/ 93 h 127"/>
              <a:gd name="T42" fmla="*/ 0 w 109"/>
              <a:gd name="T43" fmla="*/ 94 h 127"/>
              <a:gd name="T44" fmla="*/ 0 w 109"/>
              <a:gd name="T45" fmla="*/ 96 h 127"/>
              <a:gd name="T46" fmla="*/ 0 w 109"/>
              <a:gd name="T47" fmla="*/ 97 h 127"/>
              <a:gd name="T48" fmla="*/ 1 w 109"/>
              <a:gd name="T49" fmla="*/ 98 h 127"/>
              <a:gd name="T50" fmla="*/ 1 w 109"/>
              <a:gd name="T51" fmla="*/ 100 h 127"/>
              <a:gd name="T52" fmla="*/ 2 w 109"/>
              <a:gd name="T53" fmla="*/ 100 h 127"/>
              <a:gd name="T54" fmla="*/ 3 w 109"/>
              <a:gd name="T55" fmla="*/ 101 h 127"/>
              <a:gd name="T56" fmla="*/ 6 w 109"/>
              <a:gd name="T57" fmla="*/ 101 h 127"/>
              <a:gd name="T58" fmla="*/ 4 w 109"/>
              <a:gd name="T59" fmla="*/ 102 h 127"/>
              <a:gd name="T60" fmla="*/ 10 w 109"/>
              <a:gd name="T61" fmla="*/ 101 h 127"/>
              <a:gd name="T62" fmla="*/ 22 w 109"/>
              <a:gd name="T63" fmla="*/ 97 h 127"/>
              <a:gd name="T64" fmla="*/ 14 w 109"/>
              <a:gd name="T65" fmla="*/ 101 h 127"/>
              <a:gd name="T66" fmla="*/ 9 w 109"/>
              <a:gd name="T67" fmla="*/ 105 h 127"/>
              <a:gd name="T68" fmla="*/ 14 w 109"/>
              <a:gd name="T69" fmla="*/ 103 h 127"/>
              <a:gd name="T70" fmla="*/ 19 w 109"/>
              <a:gd name="T71" fmla="*/ 101 h 127"/>
              <a:gd name="T72" fmla="*/ 8 w 109"/>
              <a:gd name="T73" fmla="*/ 109 h 127"/>
              <a:gd name="T74" fmla="*/ 8 w 109"/>
              <a:gd name="T75" fmla="*/ 111 h 127"/>
              <a:gd name="T76" fmla="*/ 10 w 109"/>
              <a:gd name="T77" fmla="*/ 111 h 127"/>
              <a:gd name="T78" fmla="*/ 11 w 109"/>
              <a:gd name="T79" fmla="*/ 112 h 127"/>
              <a:gd name="T80" fmla="*/ 12 w 109"/>
              <a:gd name="T81" fmla="*/ 113 h 127"/>
              <a:gd name="T82" fmla="*/ 30 w 109"/>
              <a:gd name="T83" fmla="*/ 97 h 127"/>
              <a:gd name="T84" fmla="*/ 34 w 109"/>
              <a:gd name="T85" fmla="*/ 96 h 127"/>
              <a:gd name="T86" fmla="*/ 38 w 109"/>
              <a:gd name="T87" fmla="*/ 95 h 127"/>
              <a:gd name="T88" fmla="*/ 39 w 109"/>
              <a:gd name="T89" fmla="*/ 94 h 127"/>
              <a:gd name="T90" fmla="*/ 37 w 109"/>
              <a:gd name="T91" fmla="*/ 93 h 127"/>
              <a:gd name="T92" fmla="*/ 46 w 109"/>
              <a:gd name="T93" fmla="*/ 90 h 127"/>
              <a:gd name="T94" fmla="*/ 25 w 109"/>
              <a:gd name="T95" fmla="*/ 118 h 127"/>
              <a:gd name="T96" fmla="*/ 40 w 109"/>
              <a:gd name="T97" fmla="*/ 110 h 127"/>
              <a:gd name="T98" fmla="*/ 86 w 109"/>
              <a:gd name="T99" fmla="*/ 77 h 127"/>
              <a:gd name="T100" fmla="*/ 107 w 109"/>
              <a:gd name="T101" fmla="*/ 68 h 127"/>
              <a:gd name="T102" fmla="*/ 57 w 109"/>
              <a:gd name="T103" fmla="*/ 78 h 127"/>
              <a:gd name="T104" fmla="*/ 79 w 109"/>
              <a:gd name="T105" fmla="*/ 7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9" h="127">
                <a:moveTo>
                  <a:pt x="107" y="68"/>
                </a:moveTo>
                <a:cubicBezTo>
                  <a:pt x="105" y="67"/>
                  <a:pt x="94" y="72"/>
                  <a:pt x="94" y="72"/>
                </a:cubicBezTo>
                <a:cubicBezTo>
                  <a:pt x="94" y="72"/>
                  <a:pt x="94" y="70"/>
                  <a:pt x="92" y="71"/>
                </a:cubicBezTo>
                <a:cubicBezTo>
                  <a:pt x="90" y="70"/>
                  <a:pt x="90" y="70"/>
                  <a:pt x="90" y="70"/>
                </a:cubicBezTo>
                <a:cubicBezTo>
                  <a:pt x="92" y="70"/>
                  <a:pt x="92" y="70"/>
                  <a:pt x="92" y="70"/>
                </a:cubicBezTo>
                <a:cubicBezTo>
                  <a:pt x="92" y="70"/>
                  <a:pt x="79" y="69"/>
                  <a:pt x="73" y="65"/>
                </a:cubicBezTo>
                <a:cubicBezTo>
                  <a:pt x="67" y="62"/>
                  <a:pt x="63" y="57"/>
                  <a:pt x="63" y="57"/>
                </a:cubicBezTo>
                <a:cubicBezTo>
                  <a:pt x="63" y="57"/>
                  <a:pt x="61" y="54"/>
                  <a:pt x="65" y="53"/>
                </a:cubicBezTo>
                <a:cubicBezTo>
                  <a:pt x="69" y="53"/>
                  <a:pt x="70" y="55"/>
                  <a:pt x="70" y="55"/>
                </a:cubicBezTo>
                <a:cubicBezTo>
                  <a:pt x="70" y="55"/>
                  <a:pt x="74" y="54"/>
                  <a:pt x="74" y="53"/>
                </a:cubicBezTo>
                <a:cubicBezTo>
                  <a:pt x="74" y="52"/>
                  <a:pt x="73" y="50"/>
                  <a:pt x="73" y="50"/>
                </a:cubicBezTo>
                <a:cubicBezTo>
                  <a:pt x="73" y="50"/>
                  <a:pt x="74" y="51"/>
                  <a:pt x="74" y="49"/>
                </a:cubicBezTo>
                <a:cubicBezTo>
                  <a:pt x="75" y="47"/>
                  <a:pt x="73" y="48"/>
                  <a:pt x="73" y="48"/>
                </a:cubicBezTo>
                <a:cubicBezTo>
                  <a:pt x="73" y="48"/>
                  <a:pt x="72" y="46"/>
                  <a:pt x="73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5"/>
                  <a:pt x="74" y="45"/>
                  <a:pt x="74" y="45"/>
                </a:cubicBezTo>
                <a:cubicBezTo>
                  <a:pt x="75" y="45"/>
                  <a:pt x="75" y="45"/>
                  <a:pt x="75" y="45"/>
                </a:cubicBezTo>
                <a:cubicBezTo>
                  <a:pt x="75" y="44"/>
                  <a:pt x="75" y="44"/>
                  <a:pt x="75" y="44"/>
                </a:cubicBezTo>
                <a:cubicBezTo>
                  <a:pt x="75" y="44"/>
                  <a:pt x="78" y="43"/>
                  <a:pt x="79" y="45"/>
                </a:cubicBezTo>
                <a:cubicBezTo>
                  <a:pt x="80" y="46"/>
                  <a:pt x="80" y="48"/>
                  <a:pt x="81" y="48"/>
                </a:cubicBezTo>
                <a:cubicBezTo>
                  <a:pt x="82" y="49"/>
                  <a:pt x="85" y="45"/>
                  <a:pt x="82" y="41"/>
                </a:cubicBezTo>
                <a:cubicBezTo>
                  <a:pt x="82" y="41"/>
                  <a:pt x="81" y="40"/>
                  <a:pt x="80" y="40"/>
                </a:cubicBezTo>
                <a:cubicBezTo>
                  <a:pt x="80" y="40"/>
                  <a:pt x="81" y="39"/>
                  <a:pt x="80" y="39"/>
                </a:cubicBezTo>
                <a:cubicBezTo>
                  <a:pt x="79" y="39"/>
                  <a:pt x="79" y="39"/>
                  <a:pt x="79" y="39"/>
                </a:cubicBezTo>
                <a:cubicBezTo>
                  <a:pt x="79" y="39"/>
                  <a:pt x="75" y="38"/>
                  <a:pt x="75" y="37"/>
                </a:cubicBezTo>
                <a:cubicBezTo>
                  <a:pt x="75" y="36"/>
                  <a:pt x="76" y="37"/>
                  <a:pt x="76" y="36"/>
                </a:cubicBezTo>
                <a:cubicBezTo>
                  <a:pt x="76" y="35"/>
                  <a:pt x="74" y="34"/>
                  <a:pt x="74" y="34"/>
                </a:cubicBezTo>
                <a:cubicBezTo>
                  <a:pt x="74" y="34"/>
                  <a:pt x="79" y="35"/>
                  <a:pt x="78" y="36"/>
                </a:cubicBezTo>
                <a:cubicBezTo>
                  <a:pt x="78" y="36"/>
                  <a:pt x="80" y="36"/>
                  <a:pt x="78" y="34"/>
                </a:cubicBezTo>
                <a:cubicBezTo>
                  <a:pt x="78" y="34"/>
                  <a:pt x="79" y="34"/>
                  <a:pt x="80" y="35"/>
                </a:cubicBezTo>
                <a:cubicBezTo>
                  <a:pt x="80" y="35"/>
                  <a:pt x="80" y="33"/>
                  <a:pt x="77" y="31"/>
                </a:cubicBezTo>
                <a:cubicBezTo>
                  <a:pt x="77" y="31"/>
                  <a:pt x="84" y="30"/>
                  <a:pt x="87" y="31"/>
                </a:cubicBezTo>
                <a:cubicBezTo>
                  <a:pt x="91" y="31"/>
                  <a:pt x="91" y="30"/>
                  <a:pt x="91" y="30"/>
                </a:cubicBezTo>
                <a:cubicBezTo>
                  <a:pt x="91" y="30"/>
                  <a:pt x="93" y="27"/>
                  <a:pt x="74" y="28"/>
                </a:cubicBezTo>
                <a:cubicBezTo>
                  <a:pt x="74" y="28"/>
                  <a:pt x="68" y="14"/>
                  <a:pt x="66" y="12"/>
                </a:cubicBezTo>
                <a:cubicBezTo>
                  <a:pt x="63" y="10"/>
                  <a:pt x="54" y="6"/>
                  <a:pt x="53" y="0"/>
                </a:cubicBezTo>
                <a:cubicBezTo>
                  <a:pt x="53" y="0"/>
                  <a:pt x="51" y="11"/>
                  <a:pt x="60" y="17"/>
                </a:cubicBezTo>
                <a:cubicBezTo>
                  <a:pt x="60" y="17"/>
                  <a:pt x="59" y="16"/>
                  <a:pt x="59" y="17"/>
                </a:cubicBezTo>
                <a:cubicBezTo>
                  <a:pt x="59" y="18"/>
                  <a:pt x="60" y="18"/>
                  <a:pt x="60" y="18"/>
                </a:cubicBezTo>
                <a:cubicBezTo>
                  <a:pt x="60" y="18"/>
                  <a:pt x="59" y="24"/>
                  <a:pt x="58" y="24"/>
                </a:cubicBezTo>
                <a:cubicBezTo>
                  <a:pt x="56" y="25"/>
                  <a:pt x="56" y="30"/>
                  <a:pt x="56" y="32"/>
                </a:cubicBezTo>
                <a:cubicBezTo>
                  <a:pt x="56" y="32"/>
                  <a:pt x="46" y="35"/>
                  <a:pt x="44" y="39"/>
                </a:cubicBezTo>
                <a:cubicBezTo>
                  <a:pt x="42" y="42"/>
                  <a:pt x="56" y="37"/>
                  <a:pt x="56" y="37"/>
                </a:cubicBezTo>
                <a:cubicBezTo>
                  <a:pt x="56" y="37"/>
                  <a:pt x="57" y="41"/>
                  <a:pt x="54" y="41"/>
                </a:cubicBezTo>
                <a:cubicBezTo>
                  <a:pt x="52" y="42"/>
                  <a:pt x="46" y="39"/>
                  <a:pt x="42" y="43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3"/>
                  <a:pt x="34" y="49"/>
                  <a:pt x="40" y="51"/>
                </a:cubicBezTo>
                <a:cubicBezTo>
                  <a:pt x="40" y="51"/>
                  <a:pt x="36" y="49"/>
                  <a:pt x="41" y="47"/>
                </a:cubicBezTo>
                <a:cubicBezTo>
                  <a:pt x="41" y="47"/>
                  <a:pt x="41" y="48"/>
                  <a:pt x="42" y="51"/>
                </a:cubicBezTo>
                <a:cubicBezTo>
                  <a:pt x="43" y="54"/>
                  <a:pt x="35" y="57"/>
                  <a:pt x="34" y="54"/>
                </a:cubicBezTo>
                <a:cubicBezTo>
                  <a:pt x="33" y="52"/>
                  <a:pt x="34" y="51"/>
                  <a:pt x="34" y="51"/>
                </a:cubicBezTo>
                <a:cubicBezTo>
                  <a:pt x="33" y="51"/>
                  <a:pt x="30" y="52"/>
                  <a:pt x="32" y="55"/>
                </a:cubicBezTo>
                <a:cubicBezTo>
                  <a:pt x="34" y="60"/>
                  <a:pt x="38" y="58"/>
                  <a:pt x="38" y="58"/>
                </a:cubicBezTo>
                <a:cubicBezTo>
                  <a:pt x="38" y="58"/>
                  <a:pt x="39" y="60"/>
                  <a:pt x="37" y="60"/>
                </a:cubicBezTo>
                <a:cubicBezTo>
                  <a:pt x="37" y="60"/>
                  <a:pt x="43" y="59"/>
                  <a:pt x="45" y="55"/>
                </a:cubicBezTo>
                <a:cubicBezTo>
                  <a:pt x="45" y="57"/>
                  <a:pt x="45" y="57"/>
                  <a:pt x="45" y="57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56"/>
                  <a:pt x="39" y="64"/>
                  <a:pt x="42" y="73"/>
                </a:cubicBezTo>
                <a:cubicBezTo>
                  <a:pt x="42" y="73"/>
                  <a:pt x="38" y="74"/>
                  <a:pt x="40" y="76"/>
                </a:cubicBezTo>
                <a:cubicBezTo>
                  <a:pt x="40" y="76"/>
                  <a:pt x="32" y="87"/>
                  <a:pt x="40" y="88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8"/>
                  <a:pt x="37" y="88"/>
                </a:cubicBezTo>
                <a:cubicBezTo>
                  <a:pt x="37" y="88"/>
                  <a:pt x="37" y="88"/>
                  <a:pt x="36" y="88"/>
                </a:cubicBezTo>
                <a:cubicBezTo>
                  <a:pt x="36" y="88"/>
                  <a:pt x="36" y="88"/>
                  <a:pt x="36" y="88"/>
                </a:cubicBezTo>
                <a:cubicBezTo>
                  <a:pt x="35" y="89"/>
                  <a:pt x="35" y="89"/>
                  <a:pt x="35" y="89"/>
                </a:cubicBezTo>
                <a:cubicBezTo>
                  <a:pt x="36" y="88"/>
                  <a:pt x="36" y="88"/>
                  <a:pt x="36" y="88"/>
                </a:cubicBezTo>
                <a:cubicBezTo>
                  <a:pt x="36" y="88"/>
                  <a:pt x="36" y="87"/>
                  <a:pt x="36" y="87"/>
                </a:cubicBezTo>
                <a:cubicBezTo>
                  <a:pt x="36" y="87"/>
                  <a:pt x="36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88"/>
                  <a:pt x="33" y="88"/>
                  <a:pt x="33" y="88"/>
                </a:cubicBezTo>
                <a:cubicBezTo>
                  <a:pt x="32" y="88"/>
                  <a:pt x="32" y="88"/>
                  <a:pt x="31" y="88"/>
                </a:cubicBezTo>
                <a:cubicBezTo>
                  <a:pt x="31" y="88"/>
                  <a:pt x="31" y="88"/>
                  <a:pt x="30" y="89"/>
                </a:cubicBezTo>
                <a:cubicBezTo>
                  <a:pt x="30" y="89"/>
                  <a:pt x="30" y="89"/>
                  <a:pt x="30" y="89"/>
                </a:cubicBezTo>
                <a:cubicBezTo>
                  <a:pt x="30" y="89"/>
                  <a:pt x="29" y="89"/>
                  <a:pt x="29" y="89"/>
                </a:cubicBezTo>
                <a:cubicBezTo>
                  <a:pt x="29" y="89"/>
                  <a:pt x="29" y="89"/>
                  <a:pt x="28" y="89"/>
                </a:cubicBezTo>
                <a:cubicBezTo>
                  <a:pt x="28" y="90"/>
                  <a:pt x="28" y="90"/>
                  <a:pt x="28" y="91"/>
                </a:cubicBezTo>
                <a:cubicBezTo>
                  <a:pt x="4" y="87"/>
                  <a:pt x="4" y="87"/>
                  <a:pt x="4" y="87"/>
                </a:cubicBezTo>
                <a:cubicBezTo>
                  <a:pt x="3" y="87"/>
                  <a:pt x="3" y="88"/>
                  <a:pt x="3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10" y="89"/>
                  <a:pt x="10" y="89"/>
                  <a:pt x="10" y="89"/>
                </a:cubicBezTo>
                <a:cubicBezTo>
                  <a:pt x="2" y="88"/>
                  <a:pt x="2" y="88"/>
                  <a:pt x="2" y="88"/>
                </a:cubicBezTo>
                <a:cubicBezTo>
                  <a:pt x="2" y="88"/>
                  <a:pt x="2" y="88"/>
                  <a:pt x="2" y="89"/>
                </a:cubicBezTo>
                <a:cubicBezTo>
                  <a:pt x="2" y="89"/>
                  <a:pt x="2" y="89"/>
                  <a:pt x="2" y="89"/>
                </a:cubicBezTo>
                <a:cubicBezTo>
                  <a:pt x="17" y="91"/>
                  <a:pt x="17" y="91"/>
                  <a:pt x="17" y="91"/>
                </a:cubicBezTo>
                <a:cubicBezTo>
                  <a:pt x="2" y="90"/>
                  <a:pt x="2" y="90"/>
                  <a:pt x="2" y="90"/>
                </a:cubicBezTo>
                <a:cubicBezTo>
                  <a:pt x="2" y="90"/>
                  <a:pt x="1" y="90"/>
                  <a:pt x="1" y="90"/>
                </a:cubicBezTo>
                <a:cubicBezTo>
                  <a:pt x="1" y="90"/>
                  <a:pt x="2" y="91"/>
                  <a:pt x="2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8" y="92"/>
                  <a:pt x="8" y="92"/>
                  <a:pt x="8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1" y="92"/>
                  <a:pt x="1" y="92"/>
                  <a:pt x="1" y="92"/>
                </a:cubicBezTo>
                <a:cubicBezTo>
                  <a:pt x="1" y="92"/>
                  <a:pt x="1" y="92"/>
                  <a:pt x="1" y="93"/>
                </a:cubicBezTo>
                <a:cubicBezTo>
                  <a:pt x="1" y="93"/>
                  <a:pt x="1" y="93"/>
                  <a:pt x="1" y="93"/>
                </a:cubicBezTo>
                <a:cubicBezTo>
                  <a:pt x="1" y="93"/>
                  <a:pt x="1" y="93"/>
                  <a:pt x="1" y="93"/>
                </a:cubicBezTo>
                <a:cubicBezTo>
                  <a:pt x="8" y="93"/>
                  <a:pt x="8" y="93"/>
                  <a:pt x="8" y="93"/>
                </a:cubicBezTo>
                <a:cubicBezTo>
                  <a:pt x="2" y="94"/>
                  <a:pt x="2" y="94"/>
                  <a:pt x="2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0" y="94"/>
                  <a:pt x="0" y="94"/>
                </a:cubicBezTo>
                <a:cubicBezTo>
                  <a:pt x="0" y="95"/>
                  <a:pt x="1" y="95"/>
                  <a:pt x="1" y="95"/>
                </a:cubicBezTo>
                <a:cubicBezTo>
                  <a:pt x="1" y="95"/>
                  <a:pt x="1" y="95"/>
                  <a:pt x="1" y="95"/>
                </a:cubicBezTo>
                <a:cubicBezTo>
                  <a:pt x="6" y="94"/>
                  <a:pt x="6" y="94"/>
                  <a:pt x="6" y="94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95"/>
                  <a:pt x="0" y="95"/>
                  <a:pt x="0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13" y="95"/>
                  <a:pt x="13" y="95"/>
                  <a:pt x="13" y="95"/>
                </a:cubicBezTo>
                <a:cubicBezTo>
                  <a:pt x="1" y="97"/>
                  <a:pt x="1" y="97"/>
                  <a:pt x="1" y="97"/>
                </a:cubicBezTo>
                <a:cubicBezTo>
                  <a:pt x="1" y="97"/>
                  <a:pt x="0" y="97"/>
                  <a:pt x="0" y="97"/>
                </a:cubicBezTo>
                <a:cubicBezTo>
                  <a:pt x="0" y="97"/>
                  <a:pt x="1" y="97"/>
                  <a:pt x="1" y="97"/>
                </a:cubicBezTo>
                <a:cubicBezTo>
                  <a:pt x="1" y="97"/>
                  <a:pt x="1" y="97"/>
                  <a:pt x="1" y="97"/>
                </a:cubicBezTo>
                <a:cubicBezTo>
                  <a:pt x="9" y="96"/>
                  <a:pt x="9" y="96"/>
                  <a:pt x="9" y="96"/>
                </a:cubicBezTo>
                <a:cubicBezTo>
                  <a:pt x="1" y="98"/>
                  <a:pt x="1" y="98"/>
                  <a:pt x="1" y="98"/>
                </a:cubicBezTo>
                <a:cubicBezTo>
                  <a:pt x="1" y="98"/>
                  <a:pt x="1" y="98"/>
                  <a:pt x="1" y="98"/>
                </a:cubicBezTo>
                <a:cubicBezTo>
                  <a:pt x="1" y="98"/>
                  <a:pt x="1" y="99"/>
                  <a:pt x="2" y="99"/>
                </a:cubicBezTo>
                <a:cubicBezTo>
                  <a:pt x="2" y="99"/>
                  <a:pt x="2" y="99"/>
                  <a:pt x="2" y="99"/>
                </a:cubicBezTo>
                <a:cubicBezTo>
                  <a:pt x="13" y="96"/>
                  <a:pt x="13" y="96"/>
                  <a:pt x="13" y="96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1" y="99"/>
                  <a:pt x="1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18" y="96"/>
                  <a:pt x="18" y="96"/>
                  <a:pt x="18" y="96"/>
                </a:cubicBezTo>
                <a:cubicBezTo>
                  <a:pt x="14" y="97"/>
                  <a:pt x="14" y="97"/>
                  <a:pt x="14" y="97"/>
                </a:cubicBezTo>
                <a:cubicBezTo>
                  <a:pt x="2" y="100"/>
                  <a:pt x="2" y="100"/>
                  <a:pt x="2" y="100"/>
                </a:cubicBezTo>
                <a:cubicBezTo>
                  <a:pt x="2" y="100"/>
                  <a:pt x="1" y="100"/>
                  <a:pt x="1" y="100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3" y="100"/>
                  <a:pt x="3" y="100"/>
                  <a:pt x="3" y="100"/>
                </a:cubicBezTo>
                <a:cubicBezTo>
                  <a:pt x="3" y="100"/>
                  <a:pt x="3" y="101"/>
                  <a:pt x="3" y="101"/>
                </a:cubicBezTo>
                <a:cubicBezTo>
                  <a:pt x="3" y="101"/>
                  <a:pt x="3" y="101"/>
                  <a:pt x="4" y="101"/>
                </a:cubicBezTo>
                <a:cubicBezTo>
                  <a:pt x="4" y="101"/>
                  <a:pt x="4" y="101"/>
                  <a:pt x="4" y="101"/>
                </a:cubicBezTo>
                <a:cubicBezTo>
                  <a:pt x="6" y="100"/>
                  <a:pt x="6" y="100"/>
                  <a:pt x="6" y="100"/>
                </a:cubicBezTo>
                <a:cubicBezTo>
                  <a:pt x="6" y="100"/>
                  <a:pt x="6" y="101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4" y="102"/>
                  <a:pt x="4" y="102"/>
                  <a:pt x="4" y="102"/>
                </a:cubicBezTo>
                <a:cubicBezTo>
                  <a:pt x="2" y="103"/>
                  <a:pt x="2" y="103"/>
                  <a:pt x="2" y="103"/>
                </a:cubicBezTo>
                <a:cubicBezTo>
                  <a:pt x="2" y="103"/>
                  <a:pt x="1" y="103"/>
                  <a:pt x="1" y="103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04"/>
                  <a:pt x="2" y="104"/>
                  <a:pt x="2" y="104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3" y="104"/>
                  <a:pt x="3" y="104"/>
                  <a:pt x="3" y="104"/>
                </a:cubicBezTo>
                <a:cubicBezTo>
                  <a:pt x="3" y="104"/>
                  <a:pt x="3" y="104"/>
                  <a:pt x="3" y="104"/>
                </a:cubicBezTo>
                <a:cubicBezTo>
                  <a:pt x="3" y="104"/>
                  <a:pt x="3" y="104"/>
                  <a:pt x="4" y="104"/>
                </a:cubicBezTo>
                <a:cubicBezTo>
                  <a:pt x="4" y="104"/>
                  <a:pt x="4" y="104"/>
                  <a:pt x="4" y="104"/>
                </a:cubicBezTo>
                <a:cubicBezTo>
                  <a:pt x="22" y="97"/>
                  <a:pt x="22" y="97"/>
                  <a:pt x="22" y="97"/>
                </a:cubicBezTo>
                <a:cubicBezTo>
                  <a:pt x="3" y="105"/>
                  <a:pt x="3" y="105"/>
                  <a:pt x="3" y="105"/>
                </a:cubicBezTo>
                <a:cubicBezTo>
                  <a:pt x="3" y="105"/>
                  <a:pt x="3" y="105"/>
                  <a:pt x="3" y="105"/>
                </a:cubicBezTo>
                <a:cubicBezTo>
                  <a:pt x="3" y="106"/>
                  <a:pt x="3" y="106"/>
                  <a:pt x="4" y="106"/>
                </a:cubicBezTo>
                <a:cubicBezTo>
                  <a:pt x="4" y="106"/>
                  <a:pt x="4" y="106"/>
                  <a:pt x="4" y="106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4" y="106"/>
                  <a:pt x="4" y="106"/>
                  <a:pt x="4" y="106"/>
                </a:cubicBezTo>
                <a:cubicBezTo>
                  <a:pt x="4" y="107"/>
                  <a:pt x="4" y="107"/>
                  <a:pt x="4" y="107"/>
                </a:cubicBezTo>
                <a:cubicBezTo>
                  <a:pt x="4" y="107"/>
                  <a:pt x="4" y="107"/>
                  <a:pt x="4" y="107"/>
                </a:cubicBezTo>
                <a:cubicBezTo>
                  <a:pt x="4" y="107"/>
                  <a:pt x="4" y="107"/>
                  <a:pt x="4" y="107"/>
                </a:cubicBezTo>
                <a:cubicBezTo>
                  <a:pt x="9" y="105"/>
                  <a:pt x="9" y="105"/>
                  <a:pt x="9" y="105"/>
                </a:cubicBezTo>
                <a:cubicBezTo>
                  <a:pt x="6" y="106"/>
                  <a:pt x="6" y="106"/>
                  <a:pt x="6" y="106"/>
                </a:cubicBezTo>
                <a:cubicBezTo>
                  <a:pt x="6" y="107"/>
                  <a:pt x="6" y="107"/>
                  <a:pt x="6" y="107"/>
                </a:cubicBezTo>
                <a:cubicBezTo>
                  <a:pt x="6" y="107"/>
                  <a:pt x="6" y="107"/>
                  <a:pt x="6" y="107"/>
                </a:cubicBezTo>
                <a:cubicBezTo>
                  <a:pt x="6" y="107"/>
                  <a:pt x="6" y="107"/>
                  <a:pt x="6" y="107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5" y="108"/>
                  <a:pt x="5" y="108"/>
                  <a:pt x="5" y="108"/>
                </a:cubicBezTo>
                <a:cubicBezTo>
                  <a:pt x="5" y="109"/>
                  <a:pt x="5" y="109"/>
                  <a:pt x="5" y="109"/>
                </a:cubicBezTo>
                <a:cubicBezTo>
                  <a:pt x="5" y="109"/>
                  <a:pt x="5" y="109"/>
                  <a:pt x="5" y="109"/>
                </a:cubicBezTo>
                <a:cubicBezTo>
                  <a:pt x="5" y="109"/>
                  <a:pt x="5" y="109"/>
                  <a:pt x="5" y="109"/>
                </a:cubicBezTo>
                <a:cubicBezTo>
                  <a:pt x="19" y="101"/>
                  <a:pt x="19" y="101"/>
                  <a:pt x="19" y="101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7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10"/>
                  <a:pt x="9" y="110"/>
                  <a:pt x="9" y="110"/>
                </a:cubicBezTo>
                <a:cubicBezTo>
                  <a:pt x="9" y="110"/>
                  <a:pt x="9" y="110"/>
                  <a:pt x="9" y="110"/>
                </a:cubicBezTo>
                <a:cubicBezTo>
                  <a:pt x="20" y="102"/>
                  <a:pt x="20" y="102"/>
                  <a:pt x="20" y="102"/>
                </a:cubicBezTo>
                <a:cubicBezTo>
                  <a:pt x="8" y="111"/>
                  <a:pt x="8" y="111"/>
                  <a:pt x="8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8" y="111"/>
                  <a:pt x="9" y="111"/>
                  <a:pt x="9" y="111"/>
                </a:cubicBezTo>
                <a:cubicBezTo>
                  <a:pt x="9" y="111"/>
                  <a:pt x="9" y="111"/>
                  <a:pt x="9" y="111"/>
                </a:cubicBezTo>
                <a:cubicBezTo>
                  <a:pt x="10" y="110"/>
                  <a:pt x="10" y="110"/>
                  <a:pt x="10" y="110"/>
                </a:cubicBezTo>
                <a:cubicBezTo>
                  <a:pt x="10" y="110"/>
                  <a:pt x="10" y="111"/>
                  <a:pt x="10" y="111"/>
                </a:cubicBezTo>
                <a:cubicBezTo>
                  <a:pt x="10" y="111"/>
                  <a:pt x="10" y="111"/>
                  <a:pt x="11" y="111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22" y="102"/>
                  <a:pt x="22" y="102"/>
                  <a:pt x="22" y="102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11" y="111"/>
                  <a:pt x="11" y="112"/>
                  <a:pt x="11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11" y="112"/>
                  <a:pt x="11" y="112"/>
                  <a:pt x="12" y="113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30" y="96"/>
                  <a:pt x="30" y="96"/>
                  <a:pt x="30" y="96"/>
                </a:cubicBezTo>
                <a:cubicBezTo>
                  <a:pt x="30" y="97"/>
                  <a:pt x="30" y="97"/>
                  <a:pt x="30" y="97"/>
                </a:cubicBezTo>
                <a:cubicBezTo>
                  <a:pt x="31" y="97"/>
                  <a:pt x="31" y="97"/>
                  <a:pt x="31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3" y="97"/>
                  <a:pt x="33" y="96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7"/>
                  <a:pt x="33" y="97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5" y="96"/>
                  <a:pt x="35" y="96"/>
                </a:cubicBezTo>
                <a:cubicBezTo>
                  <a:pt x="35" y="96"/>
                  <a:pt x="35" y="95"/>
                  <a:pt x="35" y="94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9" y="95"/>
                  <a:pt x="39" y="95"/>
                </a:cubicBezTo>
                <a:cubicBezTo>
                  <a:pt x="39" y="94"/>
                  <a:pt x="39" y="94"/>
                  <a:pt x="38" y="94"/>
                </a:cubicBezTo>
                <a:cubicBezTo>
                  <a:pt x="38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3"/>
                </a:cubicBezTo>
                <a:cubicBezTo>
                  <a:pt x="39" y="93"/>
                  <a:pt x="39" y="93"/>
                  <a:pt x="39" y="93"/>
                </a:cubicBezTo>
                <a:cubicBezTo>
                  <a:pt x="37" y="93"/>
                  <a:pt x="37" y="93"/>
                  <a:pt x="37" y="93"/>
                </a:cubicBezTo>
                <a:cubicBezTo>
                  <a:pt x="39" y="93"/>
                  <a:pt x="39" y="93"/>
                  <a:pt x="39" y="93"/>
                </a:cubicBezTo>
                <a:cubicBezTo>
                  <a:pt x="39" y="93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3" y="98"/>
                  <a:pt x="34" y="102"/>
                </a:cubicBezTo>
                <a:cubicBezTo>
                  <a:pt x="26" y="106"/>
                  <a:pt x="19" y="113"/>
                  <a:pt x="19" y="113"/>
                </a:cubicBezTo>
                <a:cubicBezTo>
                  <a:pt x="21" y="113"/>
                  <a:pt x="21" y="113"/>
                  <a:pt x="21" y="113"/>
                </a:cubicBezTo>
                <a:cubicBezTo>
                  <a:pt x="21" y="113"/>
                  <a:pt x="15" y="122"/>
                  <a:pt x="23" y="127"/>
                </a:cubicBezTo>
                <a:cubicBezTo>
                  <a:pt x="23" y="127"/>
                  <a:pt x="18" y="120"/>
                  <a:pt x="25" y="118"/>
                </a:cubicBezTo>
                <a:cubicBezTo>
                  <a:pt x="26" y="120"/>
                  <a:pt x="26" y="120"/>
                  <a:pt x="26" y="120"/>
                </a:cubicBezTo>
                <a:cubicBezTo>
                  <a:pt x="26" y="120"/>
                  <a:pt x="28" y="117"/>
                  <a:pt x="30" y="118"/>
                </a:cubicBezTo>
                <a:cubicBezTo>
                  <a:pt x="32" y="118"/>
                  <a:pt x="34" y="116"/>
                  <a:pt x="34" y="116"/>
                </a:cubicBezTo>
                <a:cubicBezTo>
                  <a:pt x="34" y="117"/>
                  <a:pt x="34" y="117"/>
                  <a:pt x="34" y="117"/>
                </a:cubicBezTo>
                <a:cubicBezTo>
                  <a:pt x="34" y="117"/>
                  <a:pt x="38" y="117"/>
                  <a:pt x="40" y="110"/>
                </a:cubicBezTo>
                <a:cubicBezTo>
                  <a:pt x="40" y="110"/>
                  <a:pt x="41" y="113"/>
                  <a:pt x="39" y="115"/>
                </a:cubicBezTo>
                <a:cubicBezTo>
                  <a:pt x="39" y="115"/>
                  <a:pt x="51" y="115"/>
                  <a:pt x="56" y="111"/>
                </a:cubicBezTo>
                <a:cubicBezTo>
                  <a:pt x="61" y="108"/>
                  <a:pt x="83" y="91"/>
                  <a:pt x="76" y="86"/>
                </a:cubicBezTo>
                <a:cubicBezTo>
                  <a:pt x="76" y="86"/>
                  <a:pt x="80" y="83"/>
                  <a:pt x="73" y="81"/>
                </a:cubicBezTo>
                <a:cubicBezTo>
                  <a:pt x="86" y="77"/>
                  <a:pt x="86" y="77"/>
                  <a:pt x="86" y="77"/>
                </a:cubicBezTo>
                <a:cubicBezTo>
                  <a:pt x="86" y="77"/>
                  <a:pt x="87" y="80"/>
                  <a:pt x="89" y="78"/>
                </a:cubicBezTo>
                <a:cubicBezTo>
                  <a:pt x="89" y="78"/>
                  <a:pt x="91" y="79"/>
                  <a:pt x="92" y="77"/>
                </a:cubicBezTo>
                <a:cubicBezTo>
                  <a:pt x="92" y="77"/>
                  <a:pt x="94" y="78"/>
                  <a:pt x="94" y="75"/>
                </a:cubicBezTo>
                <a:cubicBezTo>
                  <a:pt x="107" y="71"/>
                  <a:pt x="107" y="71"/>
                  <a:pt x="107" y="71"/>
                </a:cubicBezTo>
                <a:cubicBezTo>
                  <a:pt x="107" y="71"/>
                  <a:pt x="109" y="69"/>
                  <a:pt x="107" y="68"/>
                </a:cubicBezTo>
                <a:close/>
                <a:moveTo>
                  <a:pt x="36" y="90"/>
                </a:moveTo>
                <a:cubicBezTo>
                  <a:pt x="36" y="90"/>
                  <a:pt x="36" y="90"/>
                  <a:pt x="36" y="90"/>
                </a:cubicBezTo>
                <a:cubicBezTo>
                  <a:pt x="36" y="90"/>
                  <a:pt x="36" y="90"/>
                  <a:pt x="36" y="90"/>
                </a:cubicBezTo>
                <a:close/>
                <a:moveTo>
                  <a:pt x="65" y="80"/>
                </a:moveTo>
                <a:cubicBezTo>
                  <a:pt x="65" y="80"/>
                  <a:pt x="62" y="78"/>
                  <a:pt x="57" y="78"/>
                </a:cubicBezTo>
                <a:cubicBezTo>
                  <a:pt x="52" y="70"/>
                  <a:pt x="52" y="70"/>
                  <a:pt x="52" y="70"/>
                </a:cubicBezTo>
                <a:cubicBezTo>
                  <a:pt x="52" y="70"/>
                  <a:pt x="52" y="66"/>
                  <a:pt x="54" y="66"/>
                </a:cubicBezTo>
                <a:cubicBezTo>
                  <a:pt x="54" y="66"/>
                  <a:pt x="56" y="68"/>
                  <a:pt x="59" y="67"/>
                </a:cubicBezTo>
                <a:cubicBezTo>
                  <a:pt x="61" y="66"/>
                  <a:pt x="60" y="64"/>
                  <a:pt x="60" y="64"/>
                </a:cubicBezTo>
                <a:cubicBezTo>
                  <a:pt x="60" y="64"/>
                  <a:pt x="75" y="71"/>
                  <a:pt x="79" y="75"/>
                </a:cubicBezTo>
                <a:lnTo>
                  <a:pt x="65" y="80"/>
                </a:lnTo>
                <a:close/>
              </a:path>
            </a:pathLst>
          </a:custGeom>
          <a:solidFill>
            <a:srgbClr val="2A101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053917" y="1945913"/>
            <a:ext cx="891553" cy="520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1215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426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repeatCount="500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" presetClass="path" presetSubtype="0" repeatCount="5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3.54167E-6 3.33333E-6 C 0.00951 3.33333E-6 0.01732 0.01227 0.01732 0.02754 C 0.01732 0.04305 0.00951 0.05602 -3.54167E-6 0.05602 C -0.00963 0.05602 -0.01731 0.04305 -0.01731 0.02754 C -0.01731 0.01227 -0.00963 3.33333E-6 -3.54167E-6 3.33333E-6 Z " pathEditMode="relative" rAng="0" ptsTypes="AAAAA">
                                          <p:cBhvr>
                                            <p:cTn id="28" dur="3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8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0" grpId="0" animBg="1"/>
          <p:bldP spid="10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1215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426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repeatCount="500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" presetClass="path" presetSubtype="0" repeatCount="5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3.54167E-6 3.33333E-6 C 0.00951 3.33333E-6 0.01732 0.01227 0.01732 0.02754 C 0.01732 0.04305 0.00951 0.05602 -3.54167E-6 0.05602 C -0.00963 0.05602 -0.01731 0.04305 -0.01731 0.02754 C -0.01731 0.01227 -0.00963 3.33333E-6 -3.54167E-6 3.33333E-6 Z " pathEditMode="relative" rAng="0" ptsTypes="AAAAA">
                                          <p:cBhvr>
                                            <p:cTn id="28" dur="3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8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0" grpId="0" animBg="1"/>
          <p:bldP spid="10" grpId="1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3403600" y="1235075"/>
            <a:ext cx="5311775" cy="5054600"/>
            <a:chOff x="3403325" y="1235568"/>
            <a:chExt cx="5312230" cy="5054854"/>
          </a:xfrm>
        </p:grpSpPr>
        <p:sp>
          <p:nvSpPr>
            <p:cNvPr id="3" name="任意多边形 2"/>
            <p:cNvSpPr/>
            <p:nvPr/>
          </p:nvSpPr>
          <p:spPr>
            <a:xfrm rot="4320000">
              <a:off x="5988038" y="4742519"/>
              <a:ext cx="2376606" cy="719200"/>
            </a:xfrm>
            <a:custGeom>
              <a:avLst/>
              <a:gdLst>
                <a:gd name="connsiteX0" fmla="*/ 2376264 w 2376264"/>
                <a:gd name="connsiteY0" fmla="*/ 360040 h 720080"/>
                <a:gd name="connsiteX1" fmla="*/ 2016224 w 2376264"/>
                <a:gd name="connsiteY1" fmla="*/ 720080 h 720080"/>
                <a:gd name="connsiteX2" fmla="*/ 987636 w 2376264"/>
                <a:gd name="connsiteY2" fmla="*/ 720080 h 720080"/>
                <a:gd name="connsiteX3" fmla="*/ 962063 w 2376264"/>
                <a:gd name="connsiteY3" fmla="*/ 637699 h 720080"/>
                <a:gd name="connsiteX4" fmla="*/ 106754 w 2376264"/>
                <a:gd name="connsiteY4" fmla="*/ 5391 h 720080"/>
                <a:gd name="connsiteX5" fmla="*/ 0 w 2376264"/>
                <a:gd name="connsiteY5" fmla="*/ 0 h 720080"/>
                <a:gd name="connsiteX6" fmla="*/ 0 w 2376264"/>
                <a:gd name="connsiteY6" fmla="*/ 0 h 720080"/>
                <a:gd name="connsiteX7" fmla="*/ 2016224 w 2376264"/>
                <a:gd name="connsiteY7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6264" h="720080">
                  <a:moveTo>
                    <a:pt x="2376264" y="360040"/>
                  </a:moveTo>
                  <a:lnTo>
                    <a:pt x="2016224" y="720080"/>
                  </a:lnTo>
                  <a:lnTo>
                    <a:pt x="987636" y="720080"/>
                  </a:lnTo>
                  <a:lnTo>
                    <a:pt x="962063" y="637699"/>
                  </a:lnTo>
                  <a:cubicBezTo>
                    <a:pt x="816767" y="294180"/>
                    <a:pt x="492855" y="44602"/>
                    <a:pt x="106754" y="5391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016224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5087807" y="2924753"/>
              <a:ext cx="2087741" cy="2087668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 rot="17280000">
              <a:off x="4752858" y="2064272"/>
              <a:ext cx="2376607" cy="719200"/>
            </a:xfrm>
            <a:custGeom>
              <a:avLst/>
              <a:gdLst>
                <a:gd name="connsiteX0" fmla="*/ 2376264 w 2376264"/>
                <a:gd name="connsiteY0" fmla="*/ 360040 h 720080"/>
                <a:gd name="connsiteX1" fmla="*/ 2016224 w 2376264"/>
                <a:gd name="connsiteY1" fmla="*/ 720080 h 720080"/>
                <a:gd name="connsiteX2" fmla="*/ 987636 w 2376264"/>
                <a:gd name="connsiteY2" fmla="*/ 720080 h 720080"/>
                <a:gd name="connsiteX3" fmla="*/ 962063 w 2376264"/>
                <a:gd name="connsiteY3" fmla="*/ 637699 h 720080"/>
                <a:gd name="connsiteX4" fmla="*/ 106754 w 2376264"/>
                <a:gd name="connsiteY4" fmla="*/ 5391 h 720080"/>
                <a:gd name="connsiteX5" fmla="*/ 0 w 2376264"/>
                <a:gd name="connsiteY5" fmla="*/ 0 h 720080"/>
                <a:gd name="connsiteX6" fmla="*/ 0 w 2376264"/>
                <a:gd name="connsiteY6" fmla="*/ 0 h 720080"/>
                <a:gd name="connsiteX7" fmla="*/ 2016224 w 2376264"/>
                <a:gd name="connsiteY7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6264" h="720080">
                  <a:moveTo>
                    <a:pt x="2376264" y="360040"/>
                  </a:moveTo>
                  <a:lnTo>
                    <a:pt x="2016224" y="720080"/>
                  </a:lnTo>
                  <a:lnTo>
                    <a:pt x="987636" y="720080"/>
                  </a:lnTo>
                  <a:lnTo>
                    <a:pt x="962063" y="637699"/>
                  </a:lnTo>
                  <a:cubicBezTo>
                    <a:pt x="816767" y="294180"/>
                    <a:pt x="492855" y="44602"/>
                    <a:pt x="106754" y="5391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016224" y="0"/>
                  </a:lnTo>
                  <a:close/>
                </a:path>
              </a:pathLst>
            </a:custGeom>
            <a:solidFill>
              <a:srgbClr val="F7941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6338864" y="2953329"/>
              <a:ext cx="2376691" cy="720761"/>
            </a:xfrm>
            <a:custGeom>
              <a:avLst/>
              <a:gdLst>
                <a:gd name="connsiteX0" fmla="*/ 2376264 w 2376264"/>
                <a:gd name="connsiteY0" fmla="*/ 360040 h 720080"/>
                <a:gd name="connsiteX1" fmla="*/ 2016224 w 2376264"/>
                <a:gd name="connsiteY1" fmla="*/ 720080 h 720080"/>
                <a:gd name="connsiteX2" fmla="*/ 987636 w 2376264"/>
                <a:gd name="connsiteY2" fmla="*/ 720080 h 720080"/>
                <a:gd name="connsiteX3" fmla="*/ 962063 w 2376264"/>
                <a:gd name="connsiteY3" fmla="*/ 637699 h 720080"/>
                <a:gd name="connsiteX4" fmla="*/ 106754 w 2376264"/>
                <a:gd name="connsiteY4" fmla="*/ 5391 h 720080"/>
                <a:gd name="connsiteX5" fmla="*/ 0 w 2376264"/>
                <a:gd name="connsiteY5" fmla="*/ 0 h 720080"/>
                <a:gd name="connsiteX6" fmla="*/ 0 w 2376264"/>
                <a:gd name="connsiteY6" fmla="*/ 0 h 720080"/>
                <a:gd name="connsiteX7" fmla="*/ 2016224 w 2376264"/>
                <a:gd name="connsiteY7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6264" h="720080">
                  <a:moveTo>
                    <a:pt x="2376264" y="360040"/>
                  </a:moveTo>
                  <a:lnTo>
                    <a:pt x="2016224" y="720080"/>
                  </a:lnTo>
                  <a:lnTo>
                    <a:pt x="987636" y="720080"/>
                  </a:lnTo>
                  <a:lnTo>
                    <a:pt x="962063" y="637699"/>
                  </a:lnTo>
                  <a:cubicBezTo>
                    <a:pt x="816767" y="294180"/>
                    <a:pt x="492855" y="44602"/>
                    <a:pt x="106754" y="5391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016224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8640000">
              <a:off x="4208257" y="4972731"/>
              <a:ext cx="2376691" cy="720761"/>
            </a:xfrm>
            <a:custGeom>
              <a:avLst/>
              <a:gdLst>
                <a:gd name="connsiteX0" fmla="*/ 2376264 w 2376264"/>
                <a:gd name="connsiteY0" fmla="*/ 360040 h 720080"/>
                <a:gd name="connsiteX1" fmla="*/ 2016224 w 2376264"/>
                <a:gd name="connsiteY1" fmla="*/ 720080 h 720080"/>
                <a:gd name="connsiteX2" fmla="*/ 987636 w 2376264"/>
                <a:gd name="connsiteY2" fmla="*/ 720080 h 720080"/>
                <a:gd name="connsiteX3" fmla="*/ 962063 w 2376264"/>
                <a:gd name="connsiteY3" fmla="*/ 637699 h 720080"/>
                <a:gd name="connsiteX4" fmla="*/ 106754 w 2376264"/>
                <a:gd name="connsiteY4" fmla="*/ 5391 h 720080"/>
                <a:gd name="connsiteX5" fmla="*/ 0 w 2376264"/>
                <a:gd name="connsiteY5" fmla="*/ 0 h 720080"/>
                <a:gd name="connsiteX6" fmla="*/ 0 w 2376264"/>
                <a:gd name="connsiteY6" fmla="*/ 0 h 720080"/>
                <a:gd name="connsiteX7" fmla="*/ 2016224 w 2376264"/>
                <a:gd name="connsiteY7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6264" h="720080">
                  <a:moveTo>
                    <a:pt x="2376264" y="360040"/>
                  </a:moveTo>
                  <a:lnTo>
                    <a:pt x="2016224" y="720080"/>
                  </a:lnTo>
                  <a:lnTo>
                    <a:pt x="987636" y="720080"/>
                  </a:lnTo>
                  <a:lnTo>
                    <a:pt x="962063" y="637699"/>
                  </a:lnTo>
                  <a:cubicBezTo>
                    <a:pt x="816767" y="294180"/>
                    <a:pt x="492855" y="44602"/>
                    <a:pt x="106754" y="5391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016224" y="0"/>
                  </a:lnTo>
                  <a:close/>
                </a:path>
              </a:pathLst>
            </a:custGeom>
            <a:solidFill>
              <a:srgbClr val="F15A2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 rot="12960000">
              <a:off x="3403325" y="3313710"/>
              <a:ext cx="2376692" cy="720761"/>
            </a:xfrm>
            <a:custGeom>
              <a:avLst/>
              <a:gdLst>
                <a:gd name="connsiteX0" fmla="*/ 2376264 w 2376264"/>
                <a:gd name="connsiteY0" fmla="*/ 360040 h 720080"/>
                <a:gd name="connsiteX1" fmla="*/ 2016224 w 2376264"/>
                <a:gd name="connsiteY1" fmla="*/ 720080 h 720080"/>
                <a:gd name="connsiteX2" fmla="*/ 987636 w 2376264"/>
                <a:gd name="connsiteY2" fmla="*/ 720080 h 720080"/>
                <a:gd name="connsiteX3" fmla="*/ 962063 w 2376264"/>
                <a:gd name="connsiteY3" fmla="*/ 637699 h 720080"/>
                <a:gd name="connsiteX4" fmla="*/ 106754 w 2376264"/>
                <a:gd name="connsiteY4" fmla="*/ 5391 h 720080"/>
                <a:gd name="connsiteX5" fmla="*/ 0 w 2376264"/>
                <a:gd name="connsiteY5" fmla="*/ 0 h 720080"/>
                <a:gd name="connsiteX6" fmla="*/ 0 w 2376264"/>
                <a:gd name="connsiteY6" fmla="*/ 0 h 720080"/>
                <a:gd name="connsiteX7" fmla="*/ 2016224 w 2376264"/>
                <a:gd name="connsiteY7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6264" h="720080">
                  <a:moveTo>
                    <a:pt x="2376264" y="360040"/>
                  </a:moveTo>
                  <a:lnTo>
                    <a:pt x="2016224" y="720080"/>
                  </a:lnTo>
                  <a:lnTo>
                    <a:pt x="987636" y="720080"/>
                  </a:lnTo>
                  <a:lnTo>
                    <a:pt x="962063" y="637699"/>
                  </a:lnTo>
                  <a:cubicBezTo>
                    <a:pt x="816767" y="294180"/>
                    <a:pt x="492855" y="44602"/>
                    <a:pt x="106754" y="5391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016224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645067" y="3426428"/>
              <a:ext cx="1005489" cy="107727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经费</a:t>
              </a:r>
              <a:endPara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预算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5835643" y="1531756"/>
              <a:ext cx="592722" cy="592722"/>
            </a:xfrm>
            <a:prstGeom prst="ellipse">
              <a:avLst/>
            </a:prstGeom>
            <a:solidFill>
              <a:srgbClr val="4D0F27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>
                  <a:solidFill>
                    <a:schemeClr val="bg1"/>
                  </a:solidFill>
                  <a:latin typeface="Segoe UI Light" panose="020B0502040204020203" pitchFamily="34" charset="0"/>
                </a:rPr>
                <a:t>1</a:t>
              </a:r>
              <a:endParaRPr lang="zh-CN" altLang="en-US" sz="320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7815764" y="3017592"/>
              <a:ext cx="592722" cy="592722"/>
            </a:xfrm>
            <a:prstGeom prst="ellipse">
              <a:avLst/>
            </a:prstGeom>
            <a:solidFill>
              <a:srgbClr val="4D0F27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>
                  <a:solidFill>
                    <a:schemeClr val="bg1"/>
                  </a:solidFill>
                  <a:latin typeface="Segoe UI Light" panose="020B0502040204020203" pitchFamily="34" charset="0"/>
                </a:rPr>
                <a:t>2</a:t>
              </a:r>
              <a:endParaRPr lang="zh-CN" altLang="en-US" sz="320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7078302" y="5399292"/>
              <a:ext cx="592722" cy="592722"/>
            </a:xfrm>
            <a:prstGeom prst="ellipse">
              <a:avLst/>
            </a:prstGeom>
            <a:solidFill>
              <a:srgbClr val="4D0F27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3</a:t>
              </a:r>
              <a:endParaRPr lang="zh-CN" altLang="en-US" sz="3200" dirty="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638888" y="5371481"/>
              <a:ext cx="592722" cy="592722"/>
            </a:xfrm>
            <a:prstGeom prst="ellipse">
              <a:avLst/>
            </a:prstGeom>
            <a:solidFill>
              <a:srgbClr val="4D0F27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>
                  <a:solidFill>
                    <a:schemeClr val="bg1"/>
                  </a:solidFill>
                  <a:latin typeface="Segoe UI Light" panose="020B0502040204020203" pitchFamily="34" charset="0"/>
                </a:rPr>
                <a:t>4</a:t>
              </a:r>
              <a:endParaRPr lang="zh-CN" altLang="en-US" sz="320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795223" y="3017592"/>
              <a:ext cx="592722" cy="592722"/>
            </a:xfrm>
            <a:prstGeom prst="ellipse">
              <a:avLst/>
            </a:prstGeom>
            <a:solidFill>
              <a:srgbClr val="4D0F27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>
                  <a:solidFill>
                    <a:schemeClr val="bg1"/>
                  </a:solidFill>
                  <a:latin typeface="Segoe UI Light" panose="020B0502040204020203" pitchFamily="34" charset="0"/>
                </a:rPr>
                <a:t>5</a:t>
              </a:r>
              <a:endParaRPr lang="zh-CN" altLang="en-US" sz="320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6794500" y="1535113"/>
            <a:ext cx="2049463" cy="411162"/>
            <a:chOff x="6795062" y="1534484"/>
            <a:chExt cx="2048149" cy="411544"/>
          </a:xfrm>
        </p:grpSpPr>
        <p:sp>
          <p:nvSpPr>
            <p:cNvPr id="18" name="文本框 17"/>
            <p:cNvSpPr txBox="1"/>
            <p:nvPr/>
          </p:nvSpPr>
          <p:spPr>
            <a:xfrm>
              <a:off x="6795062" y="1534484"/>
              <a:ext cx="2030697" cy="3686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点击添加发散内容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6795062" y="1899948"/>
              <a:ext cx="2048149" cy="4608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8855075" y="3195638"/>
            <a:ext cx="2047875" cy="414337"/>
            <a:chOff x="8854548" y="3195263"/>
            <a:chExt cx="2048149" cy="415051"/>
          </a:xfrm>
        </p:grpSpPr>
        <p:sp>
          <p:nvSpPr>
            <p:cNvPr id="21" name="文本框 20"/>
            <p:cNvSpPr txBox="1"/>
            <p:nvPr/>
          </p:nvSpPr>
          <p:spPr>
            <a:xfrm>
              <a:off x="8854548" y="3195263"/>
              <a:ext cx="2032272" cy="3689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点击添加发散内容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8854548" y="3564198"/>
              <a:ext cx="2048149" cy="46116"/>
            </a:xfrm>
            <a:prstGeom prst="rect">
              <a:avLst/>
            </a:prstGeom>
            <a:solidFill>
              <a:srgbClr val="FEB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7818438" y="5781675"/>
            <a:ext cx="2049462" cy="427038"/>
            <a:chOff x="7819136" y="5781892"/>
            <a:chExt cx="2048149" cy="427243"/>
          </a:xfrm>
        </p:grpSpPr>
        <p:sp>
          <p:nvSpPr>
            <p:cNvPr id="24" name="文本框 23"/>
            <p:cNvSpPr txBox="1"/>
            <p:nvPr/>
          </p:nvSpPr>
          <p:spPr>
            <a:xfrm>
              <a:off x="7819136" y="5781892"/>
              <a:ext cx="2032284" cy="3700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点击添加发散内容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7819136" y="6163075"/>
              <a:ext cx="2048149" cy="46060"/>
            </a:xfrm>
            <a:prstGeom prst="rect">
              <a:avLst/>
            </a:prstGeom>
            <a:solidFill>
              <a:srgbClr val="C70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 bwMode="auto">
          <a:xfrm>
            <a:off x="2174875" y="5578475"/>
            <a:ext cx="2049463" cy="414338"/>
            <a:chOff x="2175642" y="5577803"/>
            <a:chExt cx="2048149" cy="415051"/>
          </a:xfrm>
        </p:grpSpPr>
        <p:sp>
          <p:nvSpPr>
            <p:cNvPr id="27" name="文本框 26"/>
            <p:cNvSpPr txBox="1"/>
            <p:nvPr/>
          </p:nvSpPr>
          <p:spPr>
            <a:xfrm>
              <a:off x="2175642" y="5577803"/>
              <a:ext cx="2032284" cy="36893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点击添加发散内容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2175642" y="5946737"/>
              <a:ext cx="2048149" cy="46117"/>
            </a:xfrm>
            <a:prstGeom prst="rect">
              <a:avLst/>
            </a:prstGeom>
            <a:solidFill>
              <a:srgbClr val="FEB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1323975" y="3019425"/>
            <a:ext cx="2047875" cy="414338"/>
            <a:chOff x="1323786" y="3018862"/>
            <a:chExt cx="2048149" cy="415051"/>
          </a:xfrm>
        </p:grpSpPr>
        <p:sp>
          <p:nvSpPr>
            <p:cNvPr id="30" name="文本框 29"/>
            <p:cNvSpPr txBox="1"/>
            <p:nvPr/>
          </p:nvSpPr>
          <p:spPr>
            <a:xfrm>
              <a:off x="1323786" y="3018862"/>
              <a:ext cx="2032272" cy="36893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点击添加发散内容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1323786" y="3387796"/>
              <a:ext cx="2048149" cy="46117"/>
            </a:xfrm>
            <a:prstGeom prst="rect">
              <a:avLst/>
            </a:prstGeom>
            <a:solidFill>
              <a:srgbClr val="C70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05038" y="250487"/>
            <a:ext cx="4434822" cy="1107326"/>
            <a:chOff x="1857825" y="1414647"/>
            <a:chExt cx="4434822" cy="1107326"/>
          </a:xfrm>
        </p:grpSpPr>
        <p:sp>
          <p:nvSpPr>
            <p:cNvPr id="41" name="任意多边形: 形状 40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任意多边形: 形状 41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3" cstate="email"/>
            <a:srcRect r="-1297" b="-1192"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44" name="文本框 43"/>
          <p:cNvSpPr txBox="1"/>
          <p:nvPr/>
        </p:nvSpPr>
        <p:spPr>
          <a:xfrm>
            <a:off x="1390654" y="532774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活动经费预算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289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2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2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2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2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289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2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2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2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2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273413" y="0"/>
            <a:ext cx="4933335" cy="6858000"/>
            <a:chOff x="0" y="0"/>
            <a:chExt cx="4933335" cy="6858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0"/>
              <a:ext cx="4933335" cy="685800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 rot="394631">
              <a:off x="1305233" y="1489586"/>
              <a:ext cx="1342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FFBF00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目录</a:t>
              </a:r>
            </a:p>
          </p:txBody>
        </p:sp>
      </p:grpSp>
      <p:sp>
        <p:nvSpPr>
          <p:cNvPr id="9" name="Freeform 6"/>
          <p:cNvSpPr>
            <a:spLocks noEditPoints="1"/>
          </p:cNvSpPr>
          <p:nvPr/>
        </p:nvSpPr>
        <p:spPr bwMode="auto">
          <a:xfrm>
            <a:off x="232178" y="182374"/>
            <a:ext cx="1235423" cy="1311408"/>
          </a:xfrm>
          <a:custGeom>
            <a:avLst/>
            <a:gdLst>
              <a:gd name="T0" fmla="*/ 92 w 109"/>
              <a:gd name="T1" fmla="*/ 70 h 127"/>
              <a:gd name="T2" fmla="*/ 74 w 109"/>
              <a:gd name="T3" fmla="*/ 53 h 127"/>
              <a:gd name="T4" fmla="*/ 74 w 109"/>
              <a:gd name="T5" fmla="*/ 46 h 127"/>
              <a:gd name="T6" fmla="*/ 81 w 109"/>
              <a:gd name="T7" fmla="*/ 48 h 127"/>
              <a:gd name="T8" fmla="*/ 75 w 109"/>
              <a:gd name="T9" fmla="*/ 37 h 127"/>
              <a:gd name="T10" fmla="*/ 80 w 109"/>
              <a:gd name="T11" fmla="*/ 35 h 127"/>
              <a:gd name="T12" fmla="*/ 66 w 109"/>
              <a:gd name="T13" fmla="*/ 12 h 127"/>
              <a:gd name="T14" fmla="*/ 58 w 109"/>
              <a:gd name="T15" fmla="*/ 24 h 127"/>
              <a:gd name="T16" fmla="*/ 42 w 109"/>
              <a:gd name="T17" fmla="*/ 43 h 127"/>
              <a:gd name="T18" fmla="*/ 34 w 109"/>
              <a:gd name="T19" fmla="*/ 54 h 127"/>
              <a:gd name="T20" fmla="*/ 45 w 109"/>
              <a:gd name="T21" fmla="*/ 55 h 127"/>
              <a:gd name="T22" fmla="*/ 40 w 109"/>
              <a:gd name="T23" fmla="*/ 88 h 127"/>
              <a:gd name="T24" fmla="*/ 37 w 109"/>
              <a:gd name="T25" fmla="*/ 88 h 127"/>
              <a:gd name="T26" fmla="*/ 36 w 109"/>
              <a:gd name="T27" fmla="*/ 87 h 127"/>
              <a:gd name="T28" fmla="*/ 33 w 109"/>
              <a:gd name="T29" fmla="*/ 89 h 127"/>
              <a:gd name="T30" fmla="*/ 29 w 109"/>
              <a:gd name="T31" fmla="*/ 89 h 127"/>
              <a:gd name="T32" fmla="*/ 3 w 109"/>
              <a:gd name="T33" fmla="*/ 88 h 127"/>
              <a:gd name="T34" fmla="*/ 17 w 109"/>
              <a:gd name="T35" fmla="*/ 91 h 127"/>
              <a:gd name="T36" fmla="*/ 4 w 109"/>
              <a:gd name="T37" fmla="*/ 91 h 127"/>
              <a:gd name="T38" fmla="*/ 2 w 109"/>
              <a:gd name="T39" fmla="*/ 92 h 127"/>
              <a:gd name="T40" fmla="*/ 8 w 109"/>
              <a:gd name="T41" fmla="*/ 93 h 127"/>
              <a:gd name="T42" fmla="*/ 0 w 109"/>
              <a:gd name="T43" fmla="*/ 94 h 127"/>
              <a:gd name="T44" fmla="*/ 0 w 109"/>
              <a:gd name="T45" fmla="*/ 96 h 127"/>
              <a:gd name="T46" fmla="*/ 0 w 109"/>
              <a:gd name="T47" fmla="*/ 97 h 127"/>
              <a:gd name="T48" fmla="*/ 1 w 109"/>
              <a:gd name="T49" fmla="*/ 98 h 127"/>
              <a:gd name="T50" fmla="*/ 1 w 109"/>
              <a:gd name="T51" fmla="*/ 100 h 127"/>
              <a:gd name="T52" fmla="*/ 2 w 109"/>
              <a:gd name="T53" fmla="*/ 100 h 127"/>
              <a:gd name="T54" fmla="*/ 3 w 109"/>
              <a:gd name="T55" fmla="*/ 101 h 127"/>
              <a:gd name="T56" fmla="*/ 6 w 109"/>
              <a:gd name="T57" fmla="*/ 101 h 127"/>
              <a:gd name="T58" fmla="*/ 4 w 109"/>
              <a:gd name="T59" fmla="*/ 102 h 127"/>
              <a:gd name="T60" fmla="*/ 10 w 109"/>
              <a:gd name="T61" fmla="*/ 101 h 127"/>
              <a:gd name="T62" fmla="*/ 22 w 109"/>
              <a:gd name="T63" fmla="*/ 97 h 127"/>
              <a:gd name="T64" fmla="*/ 14 w 109"/>
              <a:gd name="T65" fmla="*/ 101 h 127"/>
              <a:gd name="T66" fmla="*/ 9 w 109"/>
              <a:gd name="T67" fmla="*/ 105 h 127"/>
              <a:gd name="T68" fmla="*/ 14 w 109"/>
              <a:gd name="T69" fmla="*/ 103 h 127"/>
              <a:gd name="T70" fmla="*/ 19 w 109"/>
              <a:gd name="T71" fmla="*/ 101 h 127"/>
              <a:gd name="T72" fmla="*/ 8 w 109"/>
              <a:gd name="T73" fmla="*/ 109 h 127"/>
              <a:gd name="T74" fmla="*/ 8 w 109"/>
              <a:gd name="T75" fmla="*/ 111 h 127"/>
              <a:gd name="T76" fmla="*/ 10 w 109"/>
              <a:gd name="T77" fmla="*/ 111 h 127"/>
              <a:gd name="T78" fmla="*/ 11 w 109"/>
              <a:gd name="T79" fmla="*/ 112 h 127"/>
              <a:gd name="T80" fmla="*/ 12 w 109"/>
              <a:gd name="T81" fmla="*/ 113 h 127"/>
              <a:gd name="T82" fmla="*/ 30 w 109"/>
              <a:gd name="T83" fmla="*/ 97 h 127"/>
              <a:gd name="T84" fmla="*/ 34 w 109"/>
              <a:gd name="T85" fmla="*/ 96 h 127"/>
              <a:gd name="T86" fmla="*/ 38 w 109"/>
              <a:gd name="T87" fmla="*/ 95 h 127"/>
              <a:gd name="T88" fmla="*/ 39 w 109"/>
              <a:gd name="T89" fmla="*/ 94 h 127"/>
              <a:gd name="T90" fmla="*/ 37 w 109"/>
              <a:gd name="T91" fmla="*/ 93 h 127"/>
              <a:gd name="T92" fmla="*/ 46 w 109"/>
              <a:gd name="T93" fmla="*/ 90 h 127"/>
              <a:gd name="T94" fmla="*/ 25 w 109"/>
              <a:gd name="T95" fmla="*/ 118 h 127"/>
              <a:gd name="T96" fmla="*/ 40 w 109"/>
              <a:gd name="T97" fmla="*/ 110 h 127"/>
              <a:gd name="T98" fmla="*/ 86 w 109"/>
              <a:gd name="T99" fmla="*/ 77 h 127"/>
              <a:gd name="T100" fmla="*/ 107 w 109"/>
              <a:gd name="T101" fmla="*/ 68 h 127"/>
              <a:gd name="T102" fmla="*/ 57 w 109"/>
              <a:gd name="T103" fmla="*/ 78 h 127"/>
              <a:gd name="T104" fmla="*/ 79 w 109"/>
              <a:gd name="T105" fmla="*/ 7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9" h="127">
                <a:moveTo>
                  <a:pt x="107" y="68"/>
                </a:moveTo>
                <a:cubicBezTo>
                  <a:pt x="105" y="67"/>
                  <a:pt x="94" y="72"/>
                  <a:pt x="94" y="72"/>
                </a:cubicBezTo>
                <a:cubicBezTo>
                  <a:pt x="94" y="72"/>
                  <a:pt x="94" y="70"/>
                  <a:pt x="92" y="71"/>
                </a:cubicBezTo>
                <a:cubicBezTo>
                  <a:pt x="90" y="70"/>
                  <a:pt x="90" y="70"/>
                  <a:pt x="90" y="70"/>
                </a:cubicBezTo>
                <a:cubicBezTo>
                  <a:pt x="92" y="70"/>
                  <a:pt x="92" y="70"/>
                  <a:pt x="92" y="70"/>
                </a:cubicBezTo>
                <a:cubicBezTo>
                  <a:pt x="92" y="70"/>
                  <a:pt x="79" y="69"/>
                  <a:pt x="73" y="65"/>
                </a:cubicBezTo>
                <a:cubicBezTo>
                  <a:pt x="67" y="62"/>
                  <a:pt x="63" y="57"/>
                  <a:pt x="63" y="57"/>
                </a:cubicBezTo>
                <a:cubicBezTo>
                  <a:pt x="63" y="57"/>
                  <a:pt x="61" y="54"/>
                  <a:pt x="65" y="53"/>
                </a:cubicBezTo>
                <a:cubicBezTo>
                  <a:pt x="69" y="53"/>
                  <a:pt x="70" y="55"/>
                  <a:pt x="70" y="55"/>
                </a:cubicBezTo>
                <a:cubicBezTo>
                  <a:pt x="70" y="55"/>
                  <a:pt x="74" y="54"/>
                  <a:pt x="74" y="53"/>
                </a:cubicBezTo>
                <a:cubicBezTo>
                  <a:pt x="74" y="52"/>
                  <a:pt x="73" y="50"/>
                  <a:pt x="73" y="50"/>
                </a:cubicBezTo>
                <a:cubicBezTo>
                  <a:pt x="73" y="50"/>
                  <a:pt x="74" y="51"/>
                  <a:pt x="74" y="49"/>
                </a:cubicBezTo>
                <a:cubicBezTo>
                  <a:pt x="75" y="47"/>
                  <a:pt x="73" y="48"/>
                  <a:pt x="73" y="48"/>
                </a:cubicBezTo>
                <a:cubicBezTo>
                  <a:pt x="73" y="48"/>
                  <a:pt x="72" y="46"/>
                  <a:pt x="73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5"/>
                  <a:pt x="74" y="45"/>
                  <a:pt x="74" y="45"/>
                </a:cubicBezTo>
                <a:cubicBezTo>
                  <a:pt x="75" y="45"/>
                  <a:pt x="75" y="45"/>
                  <a:pt x="75" y="45"/>
                </a:cubicBezTo>
                <a:cubicBezTo>
                  <a:pt x="75" y="44"/>
                  <a:pt x="75" y="44"/>
                  <a:pt x="75" y="44"/>
                </a:cubicBezTo>
                <a:cubicBezTo>
                  <a:pt x="75" y="44"/>
                  <a:pt x="78" y="43"/>
                  <a:pt x="79" y="45"/>
                </a:cubicBezTo>
                <a:cubicBezTo>
                  <a:pt x="80" y="46"/>
                  <a:pt x="80" y="48"/>
                  <a:pt x="81" y="48"/>
                </a:cubicBezTo>
                <a:cubicBezTo>
                  <a:pt x="82" y="49"/>
                  <a:pt x="85" y="45"/>
                  <a:pt x="82" y="41"/>
                </a:cubicBezTo>
                <a:cubicBezTo>
                  <a:pt x="82" y="41"/>
                  <a:pt x="81" y="40"/>
                  <a:pt x="80" y="40"/>
                </a:cubicBezTo>
                <a:cubicBezTo>
                  <a:pt x="80" y="40"/>
                  <a:pt x="81" y="39"/>
                  <a:pt x="80" y="39"/>
                </a:cubicBezTo>
                <a:cubicBezTo>
                  <a:pt x="79" y="39"/>
                  <a:pt x="79" y="39"/>
                  <a:pt x="79" y="39"/>
                </a:cubicBezTo>
                <a:cubicBezTo>
                  <a:pt x="79" y="39"/>
                  <a:pt x="75" y="38"/>
                  <a:pt x="75" y="37"/>
                </a:cubicBezTo>
                <a:cubicBezTo>
                  <a:pt x="75" y="36"/>
                  <a:pt x="76" y="37"/>
                  <a:pt x="76" y="36"/>
                </a:cubicBezTo>
                <a:cubicBezTo>
                  <a:pt x="76" y="35"/>
                  <a:pt x="74" y="34"/>
                  <a:pt x="74" y="34"/>
                </a:cubicBezTo>
                <a:cubicBezTo>
                  <a:pt x="74" y="34"/>
                  <a:pt x="79" y="35"/>
                  <a:pt x="78" y="36"/>
                </a:cubicBezTo>
                <a:cubicBezTo>
                  <a:pt x="78" y="36"/>
                  <a:pt x="80" y="36"/>
                  <a:pt x="78" y="34"/>
                </a:cubicBezTo>
                <a:cubicBezTo>
                  <a:pt x="78" y="34"/>
                  <a:pt x="79" y="34"/>
                  <a:pt x="80" y="35"/>
                </a:cubicBezTo>
                <a:cubicBezTo>
                  <a:pt x="80" y="35"/>
                  <a:pt x="80" y="33"/>
                  <a:pt x="77" y="31"/>
                </a:cubicBezTo>
                <a:cubicBezTo>
                  <a:pt x="77" y="31"/>
                  <a:pt x="84" y="30"/>
                  <a:pt x="87" y="31"/>
                </a:cubicBezTo>
                <a:cubicBezTo>
                  <a:pt x="91" y="31"/>
                  <a:pt x="91" y="30"/>
                  <a:pt x="91" y="30"/>
                </a:cubicBezTo>
                <a:cubicBezTo>
                  <a:pt x="91" y="30"/>
                  <a:pt x="93" y="27"/>
                  <a:pt x="74" y="28"/>
                </a:cubicBezTo>
                <a:cubicBezTo>
                  <a:pt x="74" y="28"/>
                  <a:pt x="68" y="14"/>
                  <a:pt x="66" y="12"/>
                </a:cubicBezTo>
                <a:cubicBezTo>
                  <a:pt x="63" y="10"/>
                  <a:pt x="54" y="6"/>
                  <a:pt x="53" y="0"/>
                </a:cubicBezTo>
                <a:cubicBezTo>
                  <a:pt x="53" y="0"/>
                  <a:pt x="51" y="11"/>
                  <a:pt x="60" y="17"/>
                </a:cubicBezTo>
                <a:cubicBezTo>
                  <a:pt x="60" y="17"/>
                  <a:pt x="59" y="16"/>
                  <a:pt x="59" y="17"/>
                </a:cubicBezTo>
                <a:cubicBezTo>
                  <a:pt x="59" y="18"/>
                  <a:pt x="60" y="18"/>
                  <a:pt x="60" y="18"/>
                </a:cubicBezTo>
                <a:cubicBezTo>
                  <a:pt x="60" y="18"/>
                  <a:pt x="59" y="24"/>
                  <a:pt x="58" y="24"/>
                </a:cubicBezTo>
                <a:cubicBezTo>
                  <a:pt x="56" y="25"/>
                  <a:pt x="56" y="30"/>
                  <a:pt x="56" y="32"/>
                </a:cubicBezTo>
                <a:cubicBezTo>
                  <a:pt x="56" y="32"/>
                  <a:pt x="46" y="35"/>
                  <a:pt x="44" y="39"/>
                </a:cubicBezTo>
                <a:cubicBezTo>
                  <a:pt x="42" y="42"/>
                  <a:pt x="56" y="37"/>
                  <a:pt x="56" y="37"/>
                </a:cubicBezTo>
                <a:cubicBezTo>
                  <a:pt x="56" y="37"/>
                  <a:pt x="57" y="41"/>
                  <a:pt x="54" y="41"/>
                </a:cubicBezTo>
                <a:cubicBezTo>
                  <a:pt x="52" y="42"/>
                  <a:pt x="46" y="39"/>
                  <a:pt x="42" y="43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3"/>
                  <a:pt x="34" y="49"/>
                  <a:pt x="40" y="51"/>
                </a:cubicBezTo>
                <a:cubicBezTo>
                  <a:pt x="40" y="51"/>
                  <a:pt x="36" y="49"/>
                  <a:pt x="41" y="47"/>
                </a:cubicBezTo>
                <a:cubicBezTo>
                  <a:pt x="41" y="47"/>
                  <a:pt x="41" y="48"/>
                  <a:pt x="42" y="51"/>
                </a:cubicBezTo>
                <a:cubicBezTo>
                  <a:pt x="43" y="54"/>
                  <a:pt x="35" y="57"/>
                  <a:pt x="34" y="54"/>
                </a:cubicBezTo>
                <a:cubicBezTo>
                  <a:pt x="33" y="52"/>
                  <a:pt x="34" y="51"/>
                  <a:pt x="34" y="51"/>
                </a:cubicBezTo>
                <a:cubicBezTo>
                  <a:pt x="33" y="51"/>
                  <a:pt x="30" y="52"/>
                  <a:pt x="32" y="55"/>
                </a:cubicBezTo>
                <a:cubicBezTo>
                  <a:pt x="34" y="60"/>
                  <a:pt x="38" y="58"/>
                  <a:pt x="38" y="58"/>
                </a:cubicBezTo>
                <a:cubicBezTo>
                  <a:pt x="38" y="58"/>
                  <a:pt x="39" y="60"/>
                  <a:pt x="37" y="60"/>
                </a:cubicBezTo>
                <a:cubicBezTo>
                  <a:pt x="37" y="60"/>
                  <a:pt x="43" y="59"/>
                  <a:pt x="45" y="55"/>
                </a:cubicBezTo>
                <a:cubicBezTo>
                  <a:pt x="45" y="57"/>
                  <a:pt x="45" y="57"/>
                  <a:pt x="45" y="57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56"/>
                  <a:pt x="39" y="64"/>
                  <a:pt x="42" y="73"/>
                </a:cubicBezTo>
                <a:cubicBezTo>
                  <a:pt x="42" y="73"/>
                  <a:pt x="38" y="74"/>
                  <a:pt x="40" y="76"/>
                </a:cubicBezTo>
                <a:cubicBezTo>
                  <a:pt x="40" y="76"/>
                  <a:pt x="32" y="87"/>
                  <a:pt x="40" y="88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8"/>
                  <a:pt x="37" y="88"/>
                </a:cubicBezTo>
                <a:cubicBezTo>
                  <a:pt x="37" y="88"/>
                  <a:pt x="37" y="88"/>
                  <a:pt x="36" y="88"/>
                </a:cubicBezTo>
                <a:cubicBezTo>
                  <a:pt x="36" y="88"/>
                  <a:pt x="36" y="88"/>
                  <a:pt x="36" y="88"/>
                </a:cubicBezTo>
                <a:cubicBezTo>
                  <a:pt x="35" y="89"/>
                  <a:pt x="35" y="89"/>
                  <a:pt x="35" y="89"/>
                </a:cubicBezTo>
                <a:cubicBezTo>
                  <a:pt x="36" y="88"/>
                  <a:pt x="36" y="88"/>
                  <a:pt x="36" y="88"/>
                </a:cubicBezTo>
                <a:cubicBezTo>
                  <a:pt x="36" y="88"/>
                  <a:pt x="36" y="87"/>
                  <a:pt x="36" y="87"/>
                </a:cubicBezTo>
                <a:cubicBezTo>
                  <a:pt x="36" y="87"/>
                  <a:pt x="36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88"/>
                  <a:pt x="33" y="88"/>
                  <a:pt x="33" y="88"/>
                </a:cubicBezTo>
                <a:cubicBezTo>
                  <a:pt x="32" y="88"/>
                  <a:pt x="32" y="88"/>
                  <a:pt x="31" y="88"/>
                </a:cubicBezTo>
                <a:cubicBezTo>
                  <a:pt x="31" y="88"/>
                  <a:pt x="31" y="88"/>
                  <a:pt x="30" y="89"/>
                </a:cubicBezTo>
                <a:cubicBezTo>
                  <a:pt x="30" y="89"/>
                  <a:pt x="30" y="89"/>
                  <a:pt x="30" y="89"/>
                </a:cubicBezTo>
                <a:cubicBezTo>
                  <a:pt x="30" y="89"/>
                  <a:pt x="29" y="89"/>
                  <a:pt x="29" y="89"/>
                </a:cubicBezTo>
                <a:cubicBezTo>
                  <a:pt x="29" y="89"/>
                  <a:pt x="29" y="89"/>
                  <a:pt x="28" y="89"/>
                </a:cubicBezTo>
                <a:cubicBezTo>
                  <a:pt x="28" y="90"/>
                  <a:pt x="28" y="90"/>
                  <a:pt x="28" y="91"/>
                </a:cubicBezTo>
                <a:cubicBezTo>
                  <a:pt x="4" y="87"/>
                  <a:pt x="4" y="87"/>
                  <a:pt x="4" y="87"/>
                </a:cubicBezTo>
                <a:cubicBezTo>
                  <a:pt x="3" y="87"/>
                  <a:pt x="3" y="88"/>
                  <a:pt x="3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10" y="89"/>
                  <a:pt x="10" y="89"/>
                  <a:pt x="10" y="89"/>
                </a:cubicBezTo>
                <a:cubicBezTo>
                  <a:pt x="2" y="88"/>
                  <a:pt x="2" y="88"/>
                  <a:pt x="2" y="88"/>
                </a:cubicBezTo>
                <a:cubicBezTo>
                  <a:pt x="2" y="88"/>
                  <a:pt x="2" y="88"/>
                  <a:pt x="2" y="89"/>
                </a:cubicBezTo>
                <a:cubicBezTo>
                  <a:pt x="2" y="89"/>
                  <a:pt x="2" y="89"/>
                  <a:pt x="2" y="89"/>
                </a:cubicBezTo>
                <a:cubicBezTo>
                  <a:pt x="17" y="91"/>
                  <a:pt x="17" y="91"/>
                  <a:pt x="17" y="91"/>
                </a:cubicBezTo>
                <a:cubicBezTo>
                  <a:pt x="2" y="90"/>
                  <a:pt x="2" y="90"/>
                  <a:pt x="2" y="90"/>
                </a:cubicBezTo>
                <a:cubicBezTo>
                  <a:pt x="2" y="90"/>
                  <a:pt x="1" y="90"/>
                  <a:pt x="1" y="90"/>
                </a:cubicBezTo>
                <a:cubicBezTo>
                  <a:pt x="1" y="90"/>
                  <a:pt x="2" y="91"/>
                  <a:pt x="2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8" y="92"/>
                  <a:pt x="8" y="92"/>
                  <a:pt x="8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1" y="92"/>
                  <a:pt x="1" y="92"/>
                  <a:pt x="1" y="92"/>
                </a:cubicBezTo>
                <a:cubicBezTo>
                  <a:pt x="1" y="92"/>
                  <a:pt x="1" y="92"/>
                  <a:pt x="1" y="93"/>
                </a:cubicBezTo>
                <a:cubicBezTo>
                  <a:pt x="1" y="93"/>
                  <a:pt x="1" y="93"/>
                  <a:pt x="1" y="93"/>
                </a:cubicBezTo>
                <a:cubicBezTo>
                  <a:pt x="1" y="93"/>
                  <a:pt x="1" y="93"/>
                  <a:pt x="1" y="93"/>
                </a:cubicBezTo>
                <a:cubicBezTo>
                  <a:pt x="8" y="93"/>
                  <a:pt x="8" y="93"/>
                  <a:pt x="8" y="93"/>
                </a:cubicBezTo>
                <a:cubicBezTo>
                  <a:pt x="2" y="94"/>
                  <a:pt x="2" y="94"/>
                  <a:pt x="2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0" y="94"/>
                  <a:pt x="0" y="94"/>
                </a:cubicBezTo>
                <a:cubicBezTo>
                  <a:pt x="0" y="95"/>
                  <a:pt x="1" y="95"/>
                  <a:pt x="1" y="95"/>
                </a:cubicBezTo>
                <a:cubicBezTo>
                  <a:pt x="1" y="95"/>
                  <a:pt x="1" y="95"/>
                  <a:pt x="1" y="95"/>
                </a:cubicBezTo>
                <a:cubicBezTo>
                  <a:pt x="6" y="94"/>
                  <a:pt x="6" y="94"/>
                  <a:pt x="6" y="94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95"/>
                  <a:pt x="0" y="95"/>
                  <a:pt x="0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13" y="95"/>
                  <a:pt x="13" y="95"/>
                  <a:pt x="13" y="95"/>
                </a:cubicBezTo>
                <a:cubicBezTo>
                  <a:pt x="1" y="97"/>
                  <a:pt x="1" y="97"/>
                  <a:pt x="1" y="97"/>
                </a:cubicBezTo>
                <a:cubicBezTo>
                  <a:pt x="1" y="97"/>
                  <a:pt x="0" y="97"/>
                  <a:pt x="0" y="97"/>
                </a:cubicBezTo>
                <a:cubicBezTo>
                  <a:pt x="0" y="97"/>
                  <a:pt x="1" y="97"/>
                  <a:pt x="1" y="97"/>
                </a:cubicBezTo>
                <a:cubicBezTo>
                  <a:pt x="1" y="97"/>
                  <a:pt x="1" y="97"/>
                  <a:pt x="1" y="97"/>
                </a:cubicBezTo>
                <a:cubicBezTo>
                  <a:pt x="9" y="96"/>
                  <a:pt x="9" y="96"/>
                  <a:pt x="9" y="96"/>
                </a:cubicBezTo>
                <a:cubicBezTo>
                  <a:pt x="1" y="98"/>
                  <a:pt x="1" y="98"/>
                  <a:pt x="1" y="98"/>
                </a:cubicBezTo>
                <a:cubicBezTo>
                  <a:pt x="1" y="98"/>
                  <a:pt x="1" y="98"/>
                  <a:pt x="1" y="98"/>
                </a:cubicBezTo>
                <a:cubicBezTo>
                  <a:pt x="1" y="98"/>
                  <a:pt x="1" y="99"/>
                  <a:pt x="2" y="99"/>
                </a:cubicBezTo>
                <a:cubicBezTo>
                  <a:pt x="2" y="99"/>
                  <a:pt x="2" y="99"/>
                  <a:pt x="2" y="99"/>
                </a:cubicBezTo>
                <a:cubicBezTo>
                  <a:pt x="13" y="96"/>
                  <a:pt x="13" y="96"/>
                  <a:pt x="13" y="96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1" y="99"/>
                  <a:pt x="1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18" y="96"/>
                  <a:pt x="18" y="96"/>
                  <a:pt x="18" y="96"/>
                </a:cubicBezTo>
                <a:cubicBezTo>
                  <a:pt x="14" y="97"/>
                  <a:pt x="14" y="97"/>
                  <a:pt x="14" y="97"/>
                </a:cubicBezTo>
                <a:cubicBezTo>
                  <a:pt x="2" y="100"/>
                  <a:pt x="2" y="100"/>
                  <a:pt x="2" y="100"/>
                </a:cubicBezTo>
                <a:cubicBezTo>
                  <a:pt x="2" y="100"/>
                  <a:pt x="1" y="100"/>
                  <a:pt x="1" y="100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3" y="100"/>
                  <a:pt x="3" y="100"/>
                  <a:pt x="3" y="100"/>
                </a:cubicBezTo>
                <a:cubicBezTo>
                  <a:pt x="3" y="100"/>
                  <a:pt x="3" y="101"/>
                  <a:pt x="3" y="101"/>
                </a:cubicBezTo>
                <a:cubicBezTo>
                  <a:pt x="3" y="101"/>
                  <a:pt x="3" y="101"/>
                  <a:pt x="4" y="101"/>
                </a:cubicBezTo>
                <a:cubicBezTo>
                  <a:pt x="4" y="101"/>
                  <a:pt x="4" y="101"/>
                  <a:pt x="4" y="101"/>
                </a:cubicBezTo>
                <a:cubicBezTo>
                  <a:pt x="6" y="100"/>
                  <a:pt x="6" y="100"/>
                  <a:pt x="6" y="100"/>
                </a:cubicBezTo>
                <a:cubicBezTo>
                  <a:pt x="6" y="100"/>
                  <a:pt x="6" y="101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4" y="102"/>
                  <a:pt x="4" y="102"/>
                  <a:pt x="4" y="102"/>
                </a:cubicBezTo>
                <a:cubicBezTo>
                  <a:pt x="2" y="103"/>
                  <a:pt x="2" y="103"/>
                  <a:pt x="2" y="103"/>
                </a:cubicBezTo>
                <a:cubicBezTo>
                  <a:pt x="2" y="103"/>
                  <a:pt x="1" y="103"/>
                  <a:pt x="1" y="103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04"/>
                  <a:pt x="2" y="104"/>
                  <a:pt x="2" y="104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3" y="104"/>
                  <a:pt x="3" y="104"/>
                  <a:pt x="3" y="104"/>
                </a:cubicBezTo>
                <a:cubicBezTo>
                  <a:pt x="3" y="104"/>
                  <a:pt x="3" y="104"/>
                  <a:pt x="3" y="104"/>
                </a:cubicBezTo>
                <a:cubicBezTo>
                  <a:pt x="3" y="104"/>
                  <a:pt x="3" y="104"/>
                  <a:pt x="4" y="104"/>
                </a:cubicBezTo>
                <a:cubicBezTo>
                  <a:pt x="4" y="104"/>
                  <a:pt x="4" y="104"/>
                  <a:pt x="4" y="104"/>
                </a:cubicBezTo>
                <a:cubicBezTo>
                  <a:pt x="22" y="97"/>
                  <a:pt x="22" y="97"/>
                  <a:pt x="22" y="97"/>
                </a:cubicBezTo>
                <a:cubicBezTo>
                  <a:pt x="3" y="105"/>
                  <a:pt x="3" y="105"/>
                  <a:pt x="3" y="105"/>
                </a:cubicBezTo>
                <a:cubicBezTo>
                  <a:pt x="3" y="105"/>
                  <a:pt x="3" y="105"/>
                  <a:pt x="3" y="105"/>
                </a:cubicBezTo>
                <a:cubicBezTo>
                  <a:pt x="3" y="106"/>
                  <a:pt x="3" y="106"/>
                  <a:pt x="4" y="106"/>
                </a:cubicBezTo>
                <a:cubicBezTo>
                  <a:pt x="4" y="106"/>
                  <a:pt x="4" y="106"/>
                  <a:pt x="4" y="106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4" y="106"/>
                  <a:pt x="4" y="106"/>
                  <a:pt x="4" y="106"/>
                </a:cubicBezTo>
                <a:cubicBezTo>
                  <a:pt x="4" y="107"/>
                  <a:pt x="4" y="107"/>
                  <a:pt x="4" y="107"/>
                </a:cubicBezTo>
                <a:cubicBezTo>
                  <a:pt x="4" y="107"/>
                  <a:pt x="4" y="107"/>
                  <a:pt x="4" y="107"/>
                </a:cubicBezTo>
                <a:cubicBezTo>
                  <a:pt x="4" y="107"/>
                  <a:pt x="4" y="107"/>
                  <a:pt x="4" y="107"/>
                </a:cubicBezTo>
                <a:cubicBezTo>
                  <a:pt x="9" y="105"/>
                  <a:pt x="9" y="105"/>
                  <a:pt x="9" y="105"/>
                </a:cubicBezTo>
                <a:cubicBezTo>
                  <a:pt x="6" y="106"/>
                  <a:pt x="6" y="106"/>
                  <a:pt x="6" y="106"/>
                </a:cubicBezTo>
                <a:cubicBezTo>
                  <a:pt x="6" y="107"/>
                  <a:pt x="6" y="107"/>
                  <a:pt x="6" y="107"/>
                </a:cubicBezTo>
                <a:cubicBezTo>
                  <a:pt x="6" y="107"/>
                  <a:pt x="6" y="107"/>
                  <a:pt x="6" y="107"/>
                </a:cubicBezTo>
                <a:cubicBezTo>
                  <a:pt x="6" y="107"/>
                  <a:pt x="6" y="107"/>
                  <a:pt x="6" y="107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5" y="108"/>
                  <a:pt x="5" y="108"/>
                  <a:pt x="5" y="108"/>
                </a:cubicBezTo>
                <a:cubicBezTo>
                  <a:pt x="5" y="109"/>
                  <a:pt x="5" y="109"/>
                  <a:pt x="5" y="109"/>
                </a:cubicBezTo>
                <a:cubicBezTo>
                  <a:pt x="5" y="109"/>
                  <a:pt x="5" y="109"/>
                  <a:pt x="5" y="109"/>
                </a:cubicBezTo>
                <a:cubicBezTo>
                  <a:pt x="5" y="109"/>
                  <a:pt x="5" y="109"/>
                  <a:pt x="5" y="109"/>
                </a:cubicBezTo>
                <a:cubicBezTo>
                  <a:pt x="19" y="101"/>
                  <a:pt x="19" y="101"/>
                  <a:pt x="19" y="101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7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10"/>
                  <a:pt x="9" y="110"/>
                  <a:pt x="9" y="110"/>
                </a:cubicBezTo>
                <a:cubicBezTo>
                  <a:pt x="9" y="110"/>
                  <a:pt x="9" y="110"/>
                  <a:pt x="9" y="110"/>
                </a:cubicBezTo>
                <a:cubicBezTo>
                  <a:pt x="20" y="102"/>
                  <a:pt x="20" y="102"/>
                  <a:pt x="20" y="102"/>
                </a:cubicBezTo>
                <a:cubicBezTo>
                  <a:pt x="8" y="111"/>
                  <a:pt x="8" y="111"/>
                  <a:pt x="8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8" y="111"/>
                  <a:pt x="9" y="111"/>
                  <a:pt x="9" y="111"/>
                </a:cubicBezTo>
                <a:cubicBezTo>
                  <a:pt x="9" y="111"/>
                  <a:pt x="9" y="111"/>
                  <a:pt x="9" y="111"/>
                </a:cubicBezTo>
                <a:cubicBezTo>
                  <a:pt x="10" y="110"/>
                  <a:pt x="10" y="110"/>
                  <a:pt x="10" y="110"/>
                </a:cubicBezTo>
                <a:cubicBezTo>
                  <a:pt x="10" y="110"/>
                  <a:pt x="10" y="111"/>
                  <a:pt x="10" y="111"/>
                </a:cubicBezTo>
                <a:cubicBezTo>
                  <a:pt x="10" y="111"/>
                  <a:pt x="10" y="111"/>
                  <a:pt x="11" y="111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22" y="102"/>
                  <a:pt x="22" y="102"/>
                  <a:pt x="22" y="102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11" y="111"/>
                  <a:pt x="11" y="112"/>
                  <a:pt x="11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11" y="112"/>
                  <a:pt x="11" y="112"/>
                  <a:pt x="12" y="113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30" y="96"/>
                  <a:pt x="30" y="96"/>
                  <a:pt x="30" y="96"/>
                </a:cubicBezTo>
                <a:cubicBezTo>
                  <a:pt x="30" y="97"/>
                  <a:pt x="30" y="97"/>
                  <a:pt x="30" y="97"/>
                </a:cubicBezTo>
                <a:cubicBezTo>
                  <a:pt x="31" y="97"/>
                  <a:pt x="31" y="97"/>
                  <a:pt x="31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3" y="97"/>
                  <a:pt x="33" y="96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7"/>
                  <a:pt x="33" y="97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5" y="96"/>
                  <a:pt x="35" y="96"/>
                </a:cubicBezTo>
                <a:cubicBezTo>
                  <a:pt x="35" y="96"/>
                  <a:pt x="35" y="95"/>
                  <a:pt x="35" y="94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9" y="95"/>
                  <a:pt x="39" y="95"/>
                </a:cubicBezTo>
                <a:cubicBezTo>
                  <a:pt x="39" y="94"/>
                  <a:pt x="39" y="94"/>
                  <a:pt x="38" y="94"/>
                </a:cubicBezTo>
                <a:cubicBezTo>
                  <a:pt x="38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3"/>
                </a:cubicBezTo>
                <a:cubicBezTo>
                  <a:pt x="39" y="93"/>
                  <a:pt x="39" y="93"/>
                  <a:pt x="39" y="93"/>
                </a:cubicBezTo>
                <a:cubicBezTo>
                  <a:pt x="37" y="93"/>
                  <a:pt x="37" y="93"/>
                  <a:pt x="37" y="93"/>
                </a:cubicBezTo>
                <a:cubicBezTo>
                  <a:pt x="39" y="93"/>
                  <a:pt x="39" y="93"/>
                  <a:pt x="39" y="93"/>
                </a:cubicBezTo>
                <a:cubicBezTo>
                  <a:pt x="39" y="93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3" y="98"/>
                  <a:pt x="34" y="102"/>
                </a:cubicBezTo>
                <a:cubicBezTo>
                  <a:pt x="26" y="106"/>
                  <a:pt x="19" y="113"/>
                  <a:pt x="19" y="113"/>
                </a:cubicBezTo>
                <a:cubicBezTo>
                  <a:pt x="21" y="113"/>
                  <a:pt x="21" y="113"/>
                  <a:pt x="21" y="113"/>
                </a:cubicBezTo>
                <a:cubicBezTo>
                  <a:pt x="21" y="113"/>
                  <a:pt x="15" y="122"/>
                  <a:pt x="23" y="127"/>
                </a:cubicBezTo>
                <a:cubicBezTo>
                  <a:pt x="23" y="127"/>
                  <a:pt x="18" y="120"/>
                  <a:pt x="25" y="118"/>
                </a:cubicBezTo>
                <a:cubicBezTo>
                  <a:pt x="26" y="120"/>
                  <a:pt x="26" y="120"/>
                  <a:pt x="26" y="120"/>
                </a:cubicBezTo>
                <a:cubicBezTo>
                  <a:pt x="26" y="120"/>
                  <a:pt x="28" y="117"/>
                  <a:pt x="30" y="118"/>
                </a:cubicBezTo>
                <a:cubicBezTo>
                  <a:pt x="32" y="118"/>
                  <a:pt x="34" y="116"/>
                  <a:pt x="34" y="116"/>
                </a:cubicBezTo>
                <a:cubicBezTo>
                  <a:pt x="34" y="117"/>
                  <a:pt x="34" y="117"/>
                  <a:pt x="34" y="117"/>
                </a:cubicBezTo>
                <a:cubicBezTo>
                  <a:pt x="34" y="117"/>
                  <a:pt x="38" y="117"/>
                  <a:pt x="40" y="110"/>
                </a:cubicBezTo>
                <a:cubicBezTo>
                  <a:pt x="40" y="110"/>
                  <a:pt x="41" y="113"/>
                  <a:pt x="39" y="115"/>
                </a:cubicBezTo>
                <a:cubicBezTo>
                  <a:pt x="39" y="115"/>
                  <a:pt x="51" y="115"/>
                  <a:pt x="56" y="111"/>
                </a:cubicBezTo>
                <a:cubicBezTo>
                  <a:pt x="61" y="108"/>
                  <a:pt x="83" y="91"/>
                  <a:pt x="76" y="86"/>
                </a:cubicBezTo>
                <a:cubicBezTo>
                  <a:pt x="76" y="86"/>
                  <a:pt x="80" y="83"/>
                  <a:pt x="73" y="81"/>
                </a:cubicBezTo>
                <a:cubicBezTo>
                  <a:pt x="86" y="77"/>
                  <a:pt x="86" y="77"/>
                  <a:pt x="86" y="77"/>
                </a:cubicBezTo>
                <a:cubicBezTo>
                  <a:pt x="86" y="77"/>
                  <a:pt x="87" y="80"/>
                  <a:pt x="89" y="78"/>
                </a:cubicBezTo>
                <a:cubicBezTo>
                  <a:pt x="89" y="78"/>
                  <a:pt x="91" y="79"/>
                  <a:pt x="92" y="77"/>
                </a:cubicBezTo>
                <a:cubicBezTo>
                  <a:pt x="92" y="77"/>
                  <a:pt x="94" y="78"/>
                  <a:pt x="94" y="75"/>
                </a:cubicBezTo>
                <a:cubicBezTo>
                  <a:pt x="107" y="71"/>
                  <a:pt x="107" y="71"/>
                  <a:pt x="107" y="71"/>
                </a:cubicBezTo>
                <a:cubicBezTo>
                  <a:pt x="107" y="71"/>
                  <a:pt x="109" y="69"/>
                  <a:pt x="107" y="68"/>
                </a:cubicBezTo>
                <a:close/>
                <a:moveTo>
                  <a:pt x="36" y="90"/>
                </a:moveTo>
                <a:cubicBezTo>
                  <a:pt x="36" y="90"/>
                  <a:pt x="36" y="90"/>
                  <a:pt x="36" y="90"/>
                </a:cubicBezTo>
                <a:cubicBezTo>
                  <a:pt x="36" y="90"/>
                  <a:pt x="36" y="90"/>
                  <a:pt x="36" y="90"/>
                </a:cubicBezTo>
                <a:close/>
                <a:moveTo>
                  <a:pt x="65" y="80"/>
                </a:moveTo>
                <a:cubicBezTo>
                  <a:pt x="65" y="80"/>
                  <a:pt x="62" y="78"/>
                  <a:pt x="57" y="78"/>
                </a:cubicBezTo>
                <a:cubicBezTo>
                  <a:pt x="52" y="70"/>
                  <a:pt x="52" y="70"/>
                  <a:pt x="52" y="70"/>
                </a:cubicBezTo>
                <a:cubicBezTo>
                  <a:pt x="52" y="70"/>
                  <a:pt x="52" y="66"/>
                  <a:pt x="54" y="66"/>
                </a:cubicBezTo>
                <a:cubicBezTo>
                  <a:pt x="54" y="66"/>
                  <a:pt x="56" y="68"/>
                  <a:pt x="59" y="67"/>
                </a:cubicBezTo>
                <a:cubicBezTo>
                  <a:pt x="61" y="66"/>
                  <a:pt x="60" y="64"/>
                  <a:pt x="60" y="64"/>
                </a:cubicBezTo>
                <a:cubicBezTo>
                  <a:pt x="60" y="64"/>
                  <a:pt x="75" y="71"/>
                  <a:pt x="79" y="75"/>
                </a:cubicBezTo>
                <a:lnTo>
                  <a:pt x="65" y="80"/>
                </a:lnTo>
                <a:close/>
              </a:path>
            </a:pathLst>
          </a:custGeom>
          <a:solidFill>
            <a:srgbClr val="2A101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81860" y="3238500"/>
            <a:ext cx="891553" cy="520401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1550177" y="835203"/>
            <a:ext cx="4434822" cy="1107326"/>
            <a:chOff x="1857825" y="1414647"/>
            <a:chExt cx="4434822" cy="1107326"/>
          </a:xfrm>
        </p:grpSpPr>
        <p:sp>
          <p:nvSpPr>
            <p:cNvPr id="27" name="任意多边形: 形状 26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grpSp>
        <p:nvGrpSpPr>
          <p:cNvPr id="34" name="组合 33"/>
          <p:cNvGrpSpPr/>
          <p:nvPr/>
        </p:nvGrpSpPr>
        <p:grpSpPr>
          <a:xfrm>
            <a:off x="1550177" y="2285407"/>
            <a:ext cx="4434822" cy="1107326"/>
            <a:chOff x="1857825" y="1414647"/>
            <a:chExt cx="4434822" cy="1107326"/>
          </a:xfrm>
        </p:grpSpPr>
        <p:sp>
          <p:nvSpPr>
            <p:cNvPr id="35" name="任意多边形: 形状 34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>
            <a:off x="1550178" y="3669583"/>
            <a:ext cx="4434821" cy="1107326"/>
            <a:chOff x="1857826" y="1414647"/>
            <a:chExt cx="4434821" cy="1107326"/>
          </a:xfrm>
        </p:grpSpPr>
        <p:sp>
          <p:nvSpPr>
            <p:cNvPr id="39" name="任意多边形: 形状 38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0" name="任意多边形: 形状 39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1857826" y="1414647"/>
              <a:ext cx="1136316" cy="1107326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1550177" y="5069076"/>
            <a:ext cx="4434822" cy="1107326"/>
            <a:chOff x="1857825" y="1414647"/>
            <a:chExt cx="4434822" cy="1107326"/>
          </a:xfrm>
        </p:grpSpPr>
        <p:sp>
          <p:nvSpPr>
            <p:cNvPr id="43" name="任意多边形: 形状 42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任意多边形: 形状 43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 rotWithShape="1">
            <a:blip r:embed="rId7" cstate="email"/>
            <a:srcRect r="-65"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46" name="文本框 45"/>
          <p:cNvSpPr txBox="1"/>
          <p:nvPr/>
        </p:nvSpPr>
        <p:spPr>
          <a:xfrm>
            <a:off x="2635793" y="1117490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活动背景介绍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2613782" y="2587345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活动受众分析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2601213" y="3960848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活动执行流程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2621932" y="5353789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活动经费预算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9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fill="hold" nodeType="withEffect" p14:presetBounceEnd="100000">
                                      <p:stCondLst>
                                        <p:cond delay="1000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21" dur="1447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0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fill="hold" nodeType="withEffect" p14:presetBounceEnd="100000">
                                      <p:stCondLst>
                                        <p:cond delay="1215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32" dur="1447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1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fill="hold" nodeType="withEffect" p14:presetBounceEnd="100000">
                                      <p:stCondLst>
                                        <p:cond delay="1215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43" dur="1447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2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fill="hold" nodeType="withEffect" p14:presetBounceEnd="100000">
                                      <p:stCondLst>
                                        <p:cond delay="1215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54" dur="1447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6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46" grpId="0"/>
          <p:bldP spid="47" grpId="0"/>
          <p:bldP spid="48" grpId="0"/>
          <p:bldP spid="4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9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1447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0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fill="hold" nodeType="withEffect">
                                      <p:stCondLst>
                                        <p:cond delay="1215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447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1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fill="hold" nodeType="withEffect">
                                      <p:stCondLst>
                                        <p:cond delay="1215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1447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2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fill="hold" nodeType="withEffect">
                                      <p:stCondLst>
                                        <p:cond delay="1215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447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6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46" grpId="0"/>
          <p:bldP spid="47" grpId="0"/>
          <p:bldP spid="48" grpId="0"/>
          <p:bldP spid="49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03340" y="1927274"/>
            <a:ext cx="5083188" cy="4119336"/>
            <a:chOff x="992188" y="1576388"/>
            <a:chExt cx="5534025" cy="4484687"/>
          </a:xfrm>
        </p:grpSpPr>
        <p:sp>
          <p:nvSpPr>
            <p:cNvPr id="44034" name="稻壳儿小白白(http://dwz.cn/Wu2UP)"/>
            <p:cNvSpPr>
              <a:spLocks noEditPoints="1"/>
            </p:cNvSpPr>
            <p:nvPr/>
          </p:nvSpPr>
          <p:spPr bwMode="auto">
            <a:xfrm rot="20049179">
              <a:off x="2386013" y="2041525"/>
              <a:ext cx="1627187" cy="3757613"/>
            </a:xfrm>
            <a:custGeom>
              <a:avLst/>
              <a:gdLst>
                <a:gd name="T0" fmla="*/ 0 w 168"/>
                <a:gd name="T1" fmla="*/ 805203 h 392"/>
                <a:gd name="T2" fmla="*/ 484282 w 168"/>
                <a:gd name="T3" fmla="*/ 1284490 h 392"/>
                <a:gd name="T4" fmla="*/ 590824 w 168"/>
                <a:gd name="T5" fmla="*/ 1274904 h 392"/>
                <a:gd name="T6" fmla="*/ 590824 w 168"/>
                <a:gd name="T7" fmla="*/ 1418691 h 392"/>
                <a:gd name="T8" fmla="*/ 707051 w 168"/>
                <a:gd name="T9" fmla="*/ 1476205 h 392"/>
                <a:gd name="T10" fmla="*/ 707051 w 168"/>
                <a:gd name="T11" fmla="*/ 2664838 h 392"/>
                <a:gd name="T12" fmla="*/ 590824 w 168"/>
                <a:gd name="T13" fmla="*/ 2722352 h 392"/>
                <a:gd name="T14" fmla="*/ 590824 w 168"/>
                <a:gd name="T15" fmla="*/ 3613827 h 392"/>
                <a:gd name="T16" fmla="*/ 726423 w 168"/>
                <a:gd name="T17" fmla="*/ 3757613 h 392"/>
                <a:gd name="T18" fmla="*/ 900764 w 168"/>
                <a:gd name="T19" fmla="*/ 3757613 h 392"/>
                <a:gd name="T20" fmla="*/ 1036363 w 168"/>
                <a:gd name="T21" fmla="*/ 3613827 h 392"/>
                <a:gd name="T22" fmla="*/ 1036363 w 168"/>
                <a:gd name="T23" fmla="*/ 3422112 h 392"/>
                <a:gd name="T24" fmla="*/ 1385046 w 168"/>
                <a:gd name="T25" fmla="*/ 3422112 h 392"/>
                <a:gd name="T26" fmla="*/ 1520645 w 168"/>
                <a:gd name="T27" fmla="*/ 3287911 h 392"/>
                <a:gd name="T28" fmla="*/ 1385046 w 168"/>
                <a:gd name="T29" fmla="*/ 3153711 h 392"/>
                <a:gd name="T30" fmla="*/ 1036363 w 168"/>
                <a:gd name="T31" fmla="*/ 3153711 h 392"/>
                <a:gd name="T32" fmla="*/ 1036363 w 168"/>
                <a:gd name="T33" fmla="*/ 3077025 h 392"/>
                <a:gd name="T34" fmla="*/ 1385046 w 168"/>
                <a:gd name="T35" fmla="*/ 3077025 h 392"/>
                <a:gd name="T36" fmla="*/ 1520645 w 168"/>
                <a:gd name="T37" fmla="*/ 2942824 h 392"/>
                <a:gd name="T38" fmla="*/ 1385046 w 168"/>
                <a:gd name="T39" fmla="*/ 2808624 h 392"/>
                <a:gd name="T40" fmla="*/ 1036363 w 168"/>
                <a:gd name="T41" fmla="*/ 2808624 h 392"/>
                <a:gd name="T42" fmla="*/ 1036363 w 168"/>
                <a:gd name="T43" fmla="*/ 2712767 h 392"/>
                <a:gd name="T44" fmla="*/ 920136 w 168"/>
                <a:gd name="T45" fmla="*/ 2655252 h 392"/>
                <a:gd name="T46" fmla="*/ 920136 w 168"/>
                <a:gd name="T47" fmla="*/ 1495377 h 392"/>
                <a:gd name="T48" fmla="*/ 1036363 w 168"/>
                <a:gd name="T49" fmla="*/ 1437862 h 392"/>
                <a:gd name="T50" fmla="*/ 1036363 w 168"/>
                <a:gd name="T51" fmla="*/ 1274904 h 392"/>
                <a:gd name="T52" fmla="*/ 1133220 w 168"/>
                <a:gd name="T53" fmla="*/ 1284490 h 392"/>
                <a:gd name="T54" fmla="*/ 1627187 w 168"/>
                <a:gd name="T55" fmla="*/ 805203 h 392"/>
                <a:gd name="T56" fmla="*/ 1278504 w 168"/>
                <a:gd name="T57" fmla="*/ 345087 h 392"/>
                <a:gd name="T58" fmla="*/ 813594 w 168"/>
                <a:gd name="T59" fmla="*/ 0 h 392"/>
                <a:gd name="T60" fmla="*/ 348683 w 168"/>
                <a:gd name="T61" fmla="*/ 345087 h 392"/>
                <a:gd name="T62" fmla="*/ 0 w 168"/>
                <a:gd name="T63" fmla="*/ 805203 h 392"/>
                <a:gd name="T64" fmla="*/ 813594 w 168"/>
                <a:gd name="T65" fmla="*/ 297158 h 392"/>
                <a:gd name="T66" fmla="*/ 1036363 w 168"/>
                <a:gd name="T67" fmla="*/ 517630 h 392"/>
                <a:gd name="T68" fmla="*/ 1026678 w 168"/>
                <a:gd name="T69" fmla="*/ 594316 h 392"/>
                <a:gd name="T70" fmla="*/ 1249447 w 168"/>
                <a:gd name="T71" fmla="*/ 833960 h 392"/>
                <a:gd name="T72" fmla="*/ 1016992 w 168"/>
                <a:gd name="T73" fmla="*/ 1064018 h 392"/>
                <a:gd name="T74" fmla="*/ 813594 w 168"/>
                <a:gd name="T75" fmla="*/ 958575 h 392"/>
                <a:gd name="T76" fmla="*/ 610195 w 168"/>
                <a:gd name="T77" fmla="*/ 1064018 h 392"/>
                <a:gd name="T78" fmla="*/ 368054 w 168"/>
                <a:gd name="T79" fmla="*/ 833960 h 392"/>
                <a:gd name="T80" fmla="*/ 600509 w 168"/>
                <a:gd name="T81" fmla="*/ 594316 h 392"/>
                <a:gd name="T82" fmla="*/ 590824 w 168"/>
                <a:gd name="T83" fmla="*/ 517630 h 392"/>
                <a:gd name="T84" fmla="*/ 813594 w 168"/>
                <a:gd name="T85" fmla="*/ 297158 h 392"/>
                <a:gd name="T86" fmla="*/ 813594 w 168"/>
                <a:gd name="T87" fmla="*/ 297158 h 392"/>
                <a:gd name="T88" fmla="*/ 813594 w 168"/>
                <a:gd name="T89" fmla="*/ 297158 h 3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68" h="392">
                  <a:moveTo>
                    <a:pt x="0" y="84"/>
                  </a:moveTo>
                  <a:cubicBezTo>
                    <a:pt x="0" y="112"/>
                    <a:pt x="23" y="134"/>
                    <a:pt x="50" y="134"/>
                  </a:cubicBezTo>
                  <a:cubicBezTo>
                    <a:pt x="54" y="134"/>
                    <a:pt x="57" y="134"/>
                    <a:pt x="61" y="133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73" y="278"/>
                    <a:pt x="73" y="278"/>
                    <a:pt x="73" y="278"/>
                  </a:cubicBezTo>
                  <a:cubicBezTo>
                    <a:pt x="61" y="284"/>
                    <a:pt x="61" y="284"/>
                    <a:pt x="61" y="284"/>
                  </a:cubicBezTo>
                  <a:cubicBezTo>
                    <a:pt x="61" y="377"/>
                    <a:pt x="61" y="377"/>
                    <a:pt x="61" y="377"/>
                  </a:cubicBezTo>
                  <a:cubicBezTo>
                    <a:pt x="61" y="385"/>
                    <a:pt x="67" y="392"/>
                    <a:pt x="75" y="392"/>
                  </a:cubicBezTo>
                  <a:cubicBezTo>
                    <a:pt x="93" y="392"/>
                    <a:pt x="93" y="392"/>
                    <a:pt x="93" y="392"/>
                  </a:cubicBezTo>
                  <a:cubicBezTo>
                    <a:pt x="101" y="392"/>
                    <a:pt x="107" y="385"/>
                    <a:pt x="107" y="377"/>
                  </a:cubicBezTo>
                  <a:cubicBezTo>
                    <a:pt x="107" y="357"/>
                    <a:pt x="107" y="357"/>
                    <a:pt x="107" y="357"/>
                  </a:cubicBezTo>
                  <a:cubicBezTo>
                    <a:pt x="143" y="357"/>
                    <a:pt x="143" y="357"/>
                    <a:pt x="143" y="357"/>
                  </a:cubicBezTo>
                  <a:cubicBezTo>
                    <a:pt x="150" y="357"/>
                    <a:pt x="157" y="350"/>
                    <a:pt x="157" y="343"/>
                  </a:cubicBezTo>
                  <a:cubicBezTo>
                    <a:pt x="157" y="335"/>
                    <a:pt x="150" y="329"/>
                    <a:pt x="143" y="329"/>
                  </a:cubicBezTo>
                  <a:cubicBezTo>
                    <a:pt x="107" y="329"/>
                    <a:pt x="107" y="329"/>
                    <a:pt x="107" y="329"/>
                  </a:cubicBezTo>
                  <a:cubicBezTo>
                    <a:pt x="107" y="321"/>
                    <a:pt x="107" y="321"/>
                    <a:pt x="107" y="321"/>
                  </a:cubicBezTo>
                  <a:cubicBezTo>
                    <a:pt x="143" y="321"/>
                    <a:pt x="143" y="321"/>
                    <a:pt x="143" y="321"/>
                  </a:cubicBezTo>
                  <a:cubicBezTo>
                    <a:pt x="150" y="321"/>
                    <a:pt x="157" y="314"/>
                    <a:pt x="157" y="307"/>
                  </a:cubicBezTo>
                  <a:cubicBezTo>
                    <a:pt x="157" y="299"/>
                    <a:pt x="150" y="293"/>
                    <a:pt x="143" y="293"/>
                  </a:cubicBezTo>
                  <a:cubicBezTo>
                    <a:pt x="107" y="293"/>
                    <a:pt x="107" y="293"/>
                    <a:pt x="107" y="293"/>
                  </a:cubicBezTo>
                  <a:cubicBezTo>
                    <a:pt x="107" y="283"/>
                    <a:pt x="107" y="283"/>
                    <a:pt x="107" y="283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95" y="156"/>
                    <a:pt x="95" y="156"/>
                    <a:pt x="95" y="156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0" y="134"/>
                    <a:pt x="114" y="134"/>
                    <a:pt x="117" y="134"/>
                  </a:cubicBezTo>
                  <a:cubicBezTo>
                    <a:pt x="145" y="134"/>
                    <a:pt x="168" y="112"/>
                    <a:pt x="168" y="84"/>
                  </a:cubicBezTo>
                  <a:cubicBezTo>
                    <a:pt x="168" y="61"/>
                    <a:pt x="153" y="42"/>
                    <a:pt x="132" y="36"/>
                  </a:cubicBezTo>
                  <a:cubicBezTo>
                    <a:pt x="126" y="15"/>
                    <a:pt x="107" y="0"/>
                    <a:pt x="84" y="0"/>
                  </a:cubicBezTo>
                  <a:cubicBezTo>
                    <a:pt x="61" y="0"/>
                    <a:pt x="42" y="15"/>
                    <a:pt x="36" y="36"/>
                  </a:cubicBezTo>
                  <a:cubicBezTo>
                    <a:pt x="15" y="42"/>
                    <a:pt x="0" y="61"/>
                    <a:pt x="0" y="84"/>
                  </a:cubicBezTo>
                  <a:close/>
                  <a:moveTo>
                    <a:pt x="84" y="31"/>
                  </a:moveTo>
                  <a:cubicBezTo>
                    <a:pt x="97" y="31"/>
                    <a:pt x="107" y="41"/>
                    <a:pt x="107" y="54"/>
                  </a:cubicBezTo>
                  <a:cubicBezTo>
                    <a:pt x="107" y="57"/>
                    <a:pt x="106" y="59"/>
                    <a:pt x="106" y="62"/>
                  </a:cubicBezTo>
                  <a:cubicBezTo>
                    <a:pt x="119" y="62"/>
                    <a:pt x="129" y="73"/>
                    <a:pt x="129" y="87"/>
                  </a:cubicBezTo>
                  <a:cubicBezTo>
                    <a:pt x="129" y="100"/>
                    <a:pt x="118" y="111"/>
                    <a:pt x="105" y="111"/>
                  </a:cubicBezTo>
                  <a:cubicBezTo>
                    <a:pt x="96" y="111"/>
                    <a:pt x="88" y="107"/>
                    <a:pt x="84" y="100"/>
                  </a:cubicBezTo>
                  <a:cubicBezTo>
                    <a:pt x="79" y="107"/>
                    <a:pt x="72" y="111"/>
                    <a:pt x="63" y="111"/>
                  </a:cubicBezTo>
                  <a:cubicBezTo>
                    <a:pt x="49" y="111"/>
                    <a:pt x="38" y="100"/>
                    <a:pt x="38" y="87"/>
                  </a:cubicBezTo>
                  <a:cubicBezTo>
                    <a:pt x="38" y="73"/>
                    <a:pt x="49" y="62"/>
                    <a:pt x="62" y="62"/>
                  </a:cubicBezTo>
                  <a:cubicBezTo>
                    <a:pt x="61" y="59"/>
                    <a:pt x="61" y="57"/>
                    <a:pt x="61" y="54"/>
                  </a:cubicBezTo>
                  <a:cubicBezTo>
                    <a:pt x="61" y="41"/>
                    <a:pt x="71" y="31"/>
                    <a:pt x="84" y="31"/>
                  </a:cubicBezTo>
                  <a:close/>
                  <a:moveTo>
                    <a:pt x="84" y="31"/>
                  </a:moveTo>
                  <a:cubicBezTo>
                    <a:pt x="84" y="31"/>
                    <a:pt x="84" y="31"/>
                    <a:pt x="84" y="31"/>
                  </a:cubicBezTo>
                </a:path>
              </a:pathLst>
            </a:custGeom>
            <a:solidFill>
              <a:srgbClr val="FAC4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7" name="稻壳儿小白白(http://dwz.cn/Wu2UP)"/>
            <p:cNvSpPr/>
            <p:nvPr/>
          </p:nvSpPr>
          <p:spPr bwMode="auto">
            <a:xfrm rot="1568449">
              <a:off x="3321050" y="3441700"/>
              <a:ext cx="2786063" cy="998538"/>
            </a:xfrm>
            <a:prstGeom prst="roundRect">
              <a:avLst/>
            </a:prstGeom>
            <a:solidFill>
              <a:schemeClr val="tx1">
                <a:lumMod val="40000"/>
                <a:lumOff val="6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4036" name="稻壳儿小白白(http://dwz.cn/Wu2UP)"/>
            <p:cNvSpPr>
              <a:spLocks noChangeArrowheads="1"/>
            </p:cNvSpPr>
            <p:nvPr/>
          </p:nvSpPr>
          <p:spPr bwMode="auto">
            <a:xfrm rot="1568449">
              <a:off x="3306763" y="3367088"/>
              <a:ext cx="2784475" cy="998537"/>
            </a:xfrm>
            <a:prstGeom prst="roundRect">
              <a:avLst>
                <a:gd name="adj" fmla="val 16667"/>
              </a:avLst>
            </a:prstGeom>
            <a:solidFill>
              <a:srgbClr val="F7941E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en-US" sz="2400" b="1">
                  <a:solidFill>
                    <a:srgbClr val="FFFFFF"/>
                  </a:solidFill>
                  <a:sym typeface="Arial" panose="020B0604020202020204" pitchFamily="34" charset="0"/>
                </a:rPr>
                <a:t>关键点 </a:t>
              </a:r>
              <a:endParaRPr lang="en-US" altLang="zh-CN" sz="2400" b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" name="稻壳儿小白白(http://dwz.cn/Wu2UP)"/>
            <p:cNvSpPr/>
            <p:nvPr/>
          </p:nvSpPr>
          <p:spPr>
            <a:xfrm rot="17768449">
              <a:off x="3553618" y="3269457"/>
              <a:ext cx="258763" cy="260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" name="稻壳儿小白白(http://dwz.cn/Wu2UP)"/>
            <p:cNvSpPr/>
            <p:nvPr/>
          </p:nvSpPr>
          <p:spPr>
            <a:xfrm rot="17768449">
              <a:off x="3226594" y="2674144"/>
              <a:ext cx="82550" cy="1042988"/>
            </a:xfrm>
            <a:prstGeom prst="roundRect">
              <a:avLst>
                <a:gd name="adj" fmla="val 38542"/>
              </a:avLst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3" name="稻壳儿小白白(http://dwz.cn/Wu2UP)"/>
            <p:cNvSpPr/>
            <p:nvPr/>
          </p:nvSpPr>
          <p:spPr bwMode="auto">
            <a:xfrm rot="140878">
              <a:off x="3740150" y="2505075"/>
              <a:ext cx="2786063" cy="998538"/>
            </a:xfrm>
            <a:prstGeom prst="roundRect">
              <a:avLst/>
            </a:prstGeom>
            <a:solidFill>
              <a:schemeClr val="tx1">
                <a:lumMod val="40000"/>
                <a:lumOff val="6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4040" name="稻壳儿小白白(http://dwz.cn/Wu2UP)"/>
            <p:cNvSpPr>
              <a:spLocks noChangeArrowheads="1"/>
            </p:cNvSpPr>
            <p:nvPr/>
          </p:nvSpPr>
          <p:spPr bwMode="auto">
            <a:xfrm rot="140878">
              <a:off x="3695700" y="2447925"/>
              <a:ext cx="2786063" cy="998538"/>
            </a:xfrm>
            <a:prstGeom prst="roundRect">
              <a:avLst>
                <a:gd name="adj" fmla="val 16667"/>
              </a:avLst>
            </a:prstGeom>
            <a:solidFill>
              <a:srgbClr val="FFBF00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en-US" sz="2400" b="1">
                  <a:solidFill>
                    <a:srgbClr val="FFFFFF"/>
                  </a:solidFill>
                  <a:sym typeface="Arial" panose="020B0604020202020204" pitchFamily="34" charset="0"/>
                </a:rPr>
                <a:t>关键点 </a:t>
              </a:r>
              <a:endParaRPr lang="en-US" altLang="zh-CN" sz="2400" b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6" name="稻壳儿小白白(http://dwz.cn/Wu2UP)"/>
            <p:cNvSpPr/>
            <p:nvPr/>
          </p:nvSpPr>
          <p:spPr>
            <a:xfrm rot="16340878">
              <a:off x="3840163" y="2800350"/>
              <a:ext cx="260350" cy="260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稻壳儿小白白(http://dwz.cn/Wu2UP)"/>
            <p:cNvSpPr/>
            <p:nvPr/>
          </p:nvSpPr>
          <p:spPr>
            <a:xfrm rot="16340878">
              <a:off x="3466307" y="2389981"/>
              <a:ext cx="82550" cy="1042987"/>
            </a:xfrm>
            <a:prstGeom prst="roundRect">
              <a:avLst>
                <a:gd name="adj" fmla="val 38542"/>
              </a:avLst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9" name="稻壳儿小白白(http://dwz.cn/Wu2UP)"/>
            <p:cNvSpPr/>
            <p:nvPr/>
          </p:nvSpPr>
          <p:spPr bwMode="auto">
            <a:xfrm rot="20546288">
              <a:off x="3568700" y="1614488"/>
              <a:ext cx="2786063" cy="998537"/>
            </a:xfrm>
            <a:prstGeom prst="roundRect">
              <a:avLst/>
            </a:prstGeom>
            <a:solidFill>
              <a:schemeClr val="tx1">
                <a:lumMod val="40000"/>
                <a:lumOff val="6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4044" name="稻壳儿小白白(http://dwz.cn/Wu2UP)"/>
            <p:cNvSpPr>
              <a:spLocks noChangeArrowheads="1"/>
            </p:cNvSpPr>
            <p:nvPr/>
          </p:nvSpPr>
          <p:spPr bwMode="auto">
            <a:xfrm rot="20546288">
              <a:off x="3505200" y="1576388"/>
              <a:ext cx="2784475" cy="998537"/>
            </a:xfrm>
            <a:prstGeom prst="roundRect">
              <a:avLst>
                <a:gd name="adj" fmla="val 16667"/>
              </a:avLst>
            </a:prstGeom>
            <a:solidFill>
              <a:srgbClr val="F15A29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en-US" sz="2400" b="1">
                  <a:solidFill>
                    <a:srgbClr val="FFFFFF"/>
                  </a:solidFill>
                  <a:sym typeface="Arial" panose="020B0604020202020204" pitchFamily="34" charset="0"/>
                </a:rPr>
                <a:t>关键点 </a:t>
              </a:r>
              <a:endParaRPr lang="en-US" altLang="zh-CN" sz="2400" b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2" name="稻壳儿小白白(http://dwz.cn/Wu2UP)"/>
            <p:cNvSpPr/>
            <p:nvPr/>
          </p:nvSpPr>
          <p:spPr>
            <a:xfrm rot="15146288">
              <a:off x="3709988" y="2309813"/>
              <a:ext cx="260350" cy="260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3" name="稻壳儿小白白(http://dwz.cn/Wu2UP)"/>
            <p:cNvSpPr/>
            <p:nvPr/>
          </p:nvSpPr>
          <p:spPr>
            <a:xfrm rot="15146288">
              <a:off x="3358357" y="2058194"/>
              <a:ext cx="82550" cy="1042987"/>
            </a:xfrm>
            <a:prstGeom prst="roundRect">
              <a:avLst>
                <a:gd name="adj" fmla="val 38542"/>
              </a:avLst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0" name="稻壳儿小白白(http://dwz.cn/Wu2UP)"/>
            <p:cNvSpPr/>
            <p:nvPr/>
          </p:nvSpPr>
          <p:spPr bwMode="auto">
            <a:xfrm rot="18174686" flipH="1">
              <a:off x="123826" y="4168775"/>
              <a:ext cx="2786062" cy="998537"/>
            </a:xfrm>
            <a:prstGeom prst="roundRect">
              <a:avLst/>
            </a:prstGeom>
            <a:solidFill>
              <a:schemeClr val="tx1">
                <a:lumMod val="40000"/>
                <a:lumOff val="6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4048" name="稻壳儿小白白(http://dwz.cn/Wu2UP)"/>
            <p:cNvSpPr>
              <a:spLocks noChangeArrowheads="1"/>
            </p:cNvSpPr>
            <p:nvPr/>
          </p:nvSpPr>
          <p:spPr bwMode="auto">
            <a:xfrm rot="18174686" flipH="1">
              <a:off x="98425" y="4097338"/>
              <a:ext cx="2786063" cy="998537"/>
            </a:xfrm>
            <a:prstGeom prst="roundRect">
              <a:avLst>
                <a:gd name="adj" fmla="val 16667"/>
              </a:avLst>
            </a:prstGeom>
            <a:solidFill>
              <a:srgbClr val="F15A29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en-US" sz="2400" b="1">
                  <a:solidFill>
                    <a:srgbClr val="FFFFFF"/>
                  </a:solidFill>
                  <a:sym typeface="Arial" panose="020B0604020202020204" pitchFamily="34" charset="0"/>
                </a:rPr>
                <a:t>关键点 </a:t>
              </a:r>
              <a:endParaRPr lang="en-US" altLang="zh-CN" sz="2400" b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3" name="稻壳儿小白白(http://dwz.cn/Wu2UP)"/>
            <p:cNvSpPr/>
            <p:nvPr/>
          </p:nvSpPr>
          <p:spPr>
            <a:xfrm rot="1974686" flipH="1">
              <a:off x="1992313" y="3543300"/>
              <a:ext cx="260350" cy="260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4" name="稻壳儿小白白(http://dwz.cn/Wu2UP)"/>
            <p:cNvSpPr/>
            <p:nvPr/>
          </p:nvSpPr>
          <p:spPr>
            <a:xfrm rot="1974686" flipH="1">
              <a:off x="2332038" y="2763838"/>
              <a:ext cx="84137" cy="1042987"/>
            </a:xfrm>
            <a:prstGeom prst="roundRect">
              <a:avLst>
                <a:gd name="adj" fmla="val 38542"/>
              </a:avLst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840487" y="1710606"/>
            <a:ext cx="4505770" cy="858694"/>
            <a:chOff x="7543800" y="1533987"/>
            <a:chExt cx="4505770" cy="858694"/>
          </a:xfrm>
        </p:grpSpPr>
        <p:grpSp>
          <p:nvGrpSpPr>
            <p:cNvPr id="3" name="组合 2"/>
            <p:cNvGrpSpPr/>
            <p:nvPr/>
          </p:nvGrpSpPr>
          <p:grpSpPr>
            <a:xfrm>
              <a:off x="7543800" y="1644650"/>
              <a:ext cx="638175" cy="638175"/>
              <a:chOff x="7543800" y="1644650"/>
              <a:chExt cx="638175" cy="638175"/>
            </a:xfrm>
          </p:grpSpPr>
          <p:sp>
            <p:nvSpPr>
              <p:cNvPr id="55" name="稻壳儿小白白(http://dwz.cn/Wu2UP)"/>
              <p:cNvSpPr/>
              <p:nvPr/>
            </p:nvSpPr>
            <p:spPr>
              <a:xfrm>
                <a:off x="7543800" y="1644650"/>
                <a:ext cx="638175" cy="638175"/>
              </a:xfrm>
              <a:prstGeom prst="ellipse">
                <a:avLst/>
              </a:prstGeom>
              <a:solidFill>
                <a:srgbClr val="F15A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prstClr val="white"/>
                  </a:solidFill>
                  <a:sym typeface="Arial" panose="020B0604020202020204" pitchFamily="34" charset="0"/>
                </a:endParaRPr>
              </a:p>
            </p:txBody>
          </p:sp>
          <p:grpSp>
            <p:nvGrpSpPr>
              <p:cNvPr id="40" name="稻壳儿小白白(http://dwz.cn/Wu2UP)"/>
              <p:cNvGrpSpPr/>
              <p:nvPr/>
            </p:nvGrpSpPr>
            <p:grpSpPr>
              <a:xfrm>
                <a:off x="7651760" y="1748030"/>
                <a:ext cx="398052" cy="357720"/>
                <a:chOff x="5583238" y="3892551"/>
                <a:chExt cx="360363" cy="323850"/>
              </a:xfrm>
              <a:solidFill>
                <a:srgbClr val="FFFFFF"/>
              </a:solidFill>
            </p:grpSpPr>
            <p:sp>
              <p:nvSpPr>
                <p:cNvPr id="41" name="稻壳儿小白白(http://dwz.cn/Wu2UP)"/>
                <p:cNvSpPr/>
                <p:nvPr/>
              </p:nvSpPr>
              <p:spPr bwMode="auto">
                <a:xfrm>
                  <a:off x="5811838" y="3892551"/>
                  <a:ext cx="131763" cy="323850"/>
                </a:xfrm>
                <a:custGeom>
                  <a:avLst/>
                  <a:gdLst>
                    <a:gd name="T0" fmla="*/ 17 w 83"/>
                    <a:gd name="T1" fmla="*/ 57 h 204"/>
                    <a:gd name="T2" fmla="*/ 0 w 83"/>
                    <a:gd name="T3" fmla="*/ 57 h 204"/>
                    <a:gd name="T4" fmla="*/ 43 w 83"/>
                    <a:gd name="T5" fmla="*/ 0 h 204"/>
                    <a:gd name="T6" fmla="*/ 83 w 83"/>
                    <a:gd name="T7" fmla="*/ 57 h 204"/>
                    <a:gd name="T8" fmla="*/ 67 w 83"/>
                    <a:gd name="T9" fmla="*/ 57 h 204"/>
                    <a:gd name="T10" fmla="*/ 67 w 83"/>
                    <a:gd name="T11" fmla="*/ 204 h 204"/>
                    <a:gd name="T12" fmla="*/ 17 w 83"/>
                    <a:gd name="T13" fmla="*/ 204 h 204"/>
                    <a:gd name="T14" fmla="*/ 17 w 83"/>
                    <a:gd name="T15" fmla="*/ 57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3" h="204">
                      <a:moveTo>
                        <a:pt x="17" y="57"/>
                      </a:moveTo>
                      <a:lnTo>
                        <a:pt x="0" y="57"/>
                      </a:lnTo>
                      <a:lnTo>
                        <a:pt x="43" y="0"/>
                      </a:lnTo>
                      <a:lnTo>
                        <a:pt x="83" y="57"/>
                      </a:lnTo>
                      <a:lnTo>
                        <a:pt x="67" y="57"/>
                      </a:lnTo>
                      <a:lnTo>
                        <a:pt x="67" y="204"/>
                      </a:lnTo>
                      <a:lnTo>
                        <a:pt x="17" y="204"/>
                      </a:lnTo>
                      <a:lnTo>
                        <a:pt x="17" y="5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1C8EE4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445469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2" name="稻壳儿小白白(http://dwz.cn/Wu2UP)"/>
                <p:cNvSpPr/>
                <p:nvPr/>
              </p:nvSpPr>
              <p:spPr bwMode="auto">
                <a:xfrm>
                  <a:off x="5695951" y="3978276"/>
                  <a:ext cx="131763" cy="238125"/>
                </a:xfrm>
                <a:custGeom>
                  <a:avLst/>
                  <a:gdLst>
                    <a:gd name="T0" fmla="*/ 66 w 83"/>
                    <a:gd name="T1" fmla="*/ 150 h 150"/>
                    <a:gd name="T2" fmla="*/ 19 w 83"/>
                    <a:gd name="T3" fmla="*/ 150 h 150"/>
                    <a:gd name="T4" fmla="*/ 19 w 83"/>
                    <a:gd name="T5" fmla="*/ 60 h 150"/>
                    <a:gd name="T6" fmla="*/ 0 w 83"/>
                    <a:gd name="T7" fmla="*/ 60 h 150"/>
                    <a:gd name="T8" fmla="*/ 43 w 83"/>
                    <a:gd name="T9" fmla="*/ 0 h 150"/>
                    <a:gd name="T10" fmla="*/ 83 w 83"/>
                    <a:gd name="T11" fmla="*/ 60 h 150"/>
                    <a:gd name="T12" fmla="*/ 66 w 83"/>
                    <a:gd name="T13" fmla="*/ 60 h 150"/>
                    <a:gd name="T14" fmla="*/ 66 w 83"/>
                    <a:gd name="T15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3" h="150">
                      <a:moveTo>
                        <a:pt x="66" y="150"/>
                      </a:moveTo>
                      <a:lnTo>
                        <a:pt x="19" y="150"/>
                      </a:lnTo>
                      <a:lnTo>
                        <a:pt x="19" y="60"/>
                      </a:lnTo>
                      <a:lnTo>
                        <a:pt x="0" y="60"/>
                      </a:lnTo>
                      <a:lnTo>
                        <a:pt x="43" y="0"/>
                      </a:lnTo>
                      <a:lnTo>
                        <a:pt x="83" y="60"/>
                      </a:lnTo>
                      <a:lnTo>
                        <a:pt x="66" y="60"/>
                      </a:lnTo>
                      <a:lnTo>
                        <a:pt x="66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1C8EE4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445469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8" name="稻壳儿小白白(http://dwz.cn/Wu2UP)"/>
                <p:cNvSpPr/>
                <p:nvPr/>
              </p:nvSpPr>
              <p:spPr bwMode="auto">
                <a:xfrm>
                  <a:off x="5583238" y="4068763"/>
                  <a:ext cx="131763" cy="147638"/>
                </a:xfrm>
                <a:custGeom>
                  <a:avLst/>
                  <a:gdLst>
                    <a:gd name="T0" fmla="*/ 17 w 83"/>
                    <a:gd name="T1" fmla="*/ 57 h 93"/>
                    <a:gd name="T2" fmla="*/ 0 w 83"/>
                    <a:gd name="T3" fmla="*/ 57 h 93"/>
                    <a:gd name="T4" fmla="*/ 43 w 83"/>
                    <a:gd name="T5" fmla="*/ 0 h 93"/>
                    <a:gd name="T6" fmla="*/ 83 w 83"/>
                    <a:gd name="T7" fmla="*/ 57 h 93"/>
                    <a:gd name="T8" fmla="*/ 66 w 83"/>
                    <a:gd name="T9" fmla="*/ 57 h 93"/>
                    <a:gd name="T10" fmla="*/ 66 w 83"/>
                    <a:gd name="T11" fmla="*/ 93 h 93"/>
                    <a:gd name="T12" fmla="*/ 17 w 83"/>
                    <a:gd name="T13" fmla="*/ 93 h 93"/>
                    <a:gd name="T14" fmla="*/ 17 w 83"/>
                    <a:gd name="T15" fmla="*/ 5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3" h="93">
                      <a:moveTo>
                        <a:pt x="17" y="57"/>
                      </a:moveTo>
                      <a:lnTo>
                        <a:pt x="0" y="57"/>
                      </a:lnTo>
                      <a:lnTo>
                        <a:pt x="43" y="0"/>
                      </a:lnTo>
                      <a:lnTo>
                        <a:pt x="83" y="57"/>
                      </a:lnTo>
                      <a:lnTo>
                        <a:pt x="66" y="57"/>
                      </a:lnTo>
                      <a:lnTo>
                        <a:pt x="66" y="93"/>
                      </a:lnTo>
                      <a:lnTo>
                        <a:pt x="17" y="93"/>
                      </a:lnTo>
                      <a:lnTo>
                        <a:pt x="17" y="5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1C8EE4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445469"/>
                    </a:solidFill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6" name="稻壳儿小白白(http://dwz.cn/Wu2UP)"/>
            <p:cNvSpPr txBox="1"/>
            <p:nvPr/>
          </p:nvSpPr>
          <p:spPr>
            <a:xfrm>
              <a:off x="8389004" y="1533987"/>
              <a:ext cx="1706454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稻壳儿小白白(http://dwz.cn/Wu2UP)"/>
            <p:cNvSpPr txBox="1"/>
            <p:nvPr/>
          </p:nvSpPr>
          <p:spPr>
            <a:xfrm>
              <a:off x="8370887" y="1900238"/>
              <a:ext cx="3678683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此处添加详细文本描述建议与标题相关并符合整体语言风格，语言描述尽量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………..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853186" y="4159005"/>
            <a:ext cx="4505770" cy="844446"/>
            <a:chOff x="7543800" y="3656435"/>
            <a:chExt cx="4505770" cy="844446"/>
          </a:xfrm>
        </p:grpSpPr>
        <p:grpSp>
          <p:nvGrpSpPr>
            <p:cNvPr id="8" name="组合 7"/>
            <p:cNvGrpSpPr/>
            <p:nvPr/>
          </p:nvGrpSpPr>
          <p:grpSpPr>
            <a:xfrm>
              <a:off x="7543800" y="3765259"/>
              <a:ext cx="638175" cy="638175"/>
              <a:chOff x="7543800" y="3689350"/>
              <a:chExt cx="638175" cy="638175"/>
            </a:xfrm>
          </p:grpSpPr>
          <p:sp>
            <p:nvSpPr>
              <p:cNvPr id="59" name="稻壳儿小白白(http://dwz.cn/Wu2UP)"/>
              <p:cNvSpPr/>
              <p:nvPr/>
            </p:nvSpPr>
            <p:spPr>
              <a:xfrm>
                <a:off x="7543800" y="3689350"/>
                <a:ext cx="638175" cy="638175"/>
              </a:xfrm>
              <a:prstGeom prst="ellipse">
                <a:avLst/>
              </a:prstGeom>
              <a:solidFill>
                <a:srgbClr val="F794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prstClr val="white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44056" name="稻壳儿小白白(http://dwz.cn/Wu2UP)"/>
              <p:cNvSpPr>
                <a:spLocks noEditPoints="1"/>
              </p:cNvSpPr>
              <p:nvPr/>
            </p:nvSpPr>
            <p:spPr bwMode="auto">
              <a:xfrm>
                <a:off x="7685088" y="3868738"/>
                <a:ext cx="347662" cy="274637"/>
              </a:xfrm>
              <a:custGeom>
                <a:avLst/>
                <a:gdLst>
                  <a:gd name="T0" fmla="*/ 293827681 w 411"/>
                  <a:gd name="T1" fmla="*/ 222044862 h 324"/>
                  <a:gd name="T2" fmla="*/ 293827681 w 411"/>
                  <a:gd name="T3" fmla="*/ 33055614 h 324"/>
                  <a:gd name="T4" fmla="*/ 283078074 w 411"/>
                  <a:gd name="T5" fmla="*/ 22994915 h 324"/>
                  <a:gd name="T6" fmla="*/ 150497043 w 411"/>
                  <a:gd name="T7" fmla="*/ 22994915 h 324"/>
                  <a:gd name="T8" fmla="*/ 143330638 w 411"/>
                  <a:gd name="T9" fmla="*/ 12216261 h 324"/>
                  <a:gd name="T10" fmla="*/ 143330638 w 411"/>
                  <a:gd name="T11" fmla="*/ 10778655 h 324"/>
                  <a:gd name="T12" fmla="*/ 131863713 w 411"/>
                  <a:gd name="T13" fmla="*/ 0 h 324"/>
                  <a:gd name="T14" fmla="*/ 61631760 w 411"/>
                  <a:gd name="T15" fmla="*/ 0 h 324"/>
                  <a:gd name="T16" fmla="*/ 50165681 w 411"/>
                  <a:gd name="T17" fmla="*/ 10778655 h 324"/>
                  <a:gd name="T18" fmla="*/ 50165681 w 411"/>
                  <a:gd name="T19" fmla="*/ 12216261 h 324"/>
                  <a:gd name="T20" fmla="*/ 42999276 w 411"/>
                  <a:gd name="T21" fmla="*/ 22994915 h 324"/>
                  <a:gd name="T22" fmla="*/ 42999276 w 411"/>
                  <a:gd name="T23" fmla="*/ 22994915 h 324"/>
                  <a:gd name="T24" fmla="*/ 32966140 w 411"/>
                  <a:gd name="T25" fmla="*/ 33055614 h 324"/>
                  <a:gd name="T26" fmla="*/ 32966140 w 411"/>
                  <a:gd name="T27" fmla="*/ 87668538 h 324"/>
                  <a:gd name="T28" fmla="*/ 10033136 w 411"/>
                  <a:gd name="T29" fmla="*/ 87668538 h 324"/>
                  <a:gd name="T30" fmla="*/ 3583203 w 411"/>
                  <a:gd name="T31" fmla="*/ 99165996 h 324"/>
                  <a:gd name="T32" fmla="*/ 27232677 w 411"/>
                  <a:gd name="T33" fmla="*/ 222044862 h 324"/>
                  <a:gd name="T34" fmla="*/ 37982285 w 411"/>
                  <a:gd name="T35" fmla="*/ 232823517 h 324"/>
                  <a:gd name="T36" fmla="*/ 288810690 w 411"/>
                  <a:gd name="T37" fmla="*/ 232823517 h 324"/>
                  <a:gd name="T38" fmla="*/ 293827681 w 411"/>
                  <a:gd name="T39" fmla="*/ 222044862 h 324"/>
                  <a:gd name="T40" fmla="*/ 280927814 w 411"/>
                  <a:gd name="T41" fmla="*/ 103477119 h 324"/>
                  <a:gd name="T42" fmla="*/ 280927814 w 411"/>
                  <a:gd name="T43" fmla="*/ 227074788 h 324"/>
                  <a:gd name="T44" fmla="*/ 257278339 w 411"/>
                  <a:gd name="T45" fmla="*/ 94854025 h 324"/>
                  <a:gd name="T46" fmla="*/ 247245203 w 411"/>
                  <a:gd name="T47" fmla="*/ 88386494 h 324"/>
                  <a:gd name="T48" fmla="*/ 45866007 w 411"/>
                  <a:gd name="T49" fmla="*/ 88386494 h 324"/>
                  <a:gd name="T50" fmla="*/ 45866007 w 411"/>
                  <a:gd name="T51" fmla="*/ 45989830 h 324"/>
                  <a:gd name="T52" fmla="*/ 280927814 w 411"/>
                  <a:gd name="T53" fmla="*/ 45989830 h 324"/>
                  <a:gd name="T54" fmla="*/ 280927814 w 411"/>
                  <a:gd name="T55" fmla="*/ 103477119 h 32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11" h="324">
                    <a:moveTo>
                      <a:pt x="410" y="309"/>
                    </a:moveTo>
                    <a:cubicBezTo>
                      <a:pt x="410" y="46"/>
                      <a:pt x="410" y="46"/>
                      <a:pt x="410" y="46"/>
                    </a:cubicBezTo>
                    <a:cubicBezTo>
                      <a:pt x="410" y="38"/>
                      <a:pt x="403" y="32"/>
                      <a:pt x="395" y="32"/>
                    </a:cubicBezTo>
                    <a:cubicBezTo>
                      <a:pt x="210" y="32"/>
                      <a:pt x="210" y="32"/>
                      <a:pt x="210" y="32"/>
                    </a:cubicBezTo>
                    <a:cubicBezTo>
                      <a:pt x="204" y="32"/>
                      <a:pt x="200" y="21"/>
                      <a:pt x="200" y="17"/>
                    </a:cubicBezTo>
                    <a:cubicBezTo>
                      <a:pt x="200" y="15"/>
                      <a:pt x="200" y="15"/>
                      <a:pt x="200" y="15"/>
                    </a:cubicBezTo>
                    <a:cubicBezTo>
                      <a:pt x="200" y="7"/>
                      <a:pt x="193" y="0"/>
                      <a:pt x="184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77" y="0"/>
                      <a:pt x="70" y="7"/>
                      <a:pt x="70" y="15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21"/>
                      <a:pt x="66" y="32"/>
                      <a:pt x="60" y="32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52" y="32"/>
                      <a:pt x="46" y="38"/>
                      <a:pt x="46" y="46"/>
                    </a:cubicBezTo>
                    <a:cubicBezTo>
                      <a:pt x="46" y="122"/>
                      <a:pt x="46" y="122"/>
                      <a:pt x="46" y="122"/>
                    </a:cubicBezTo>
                    <a:cubicBezTo>
                      <a:pt x="14" y="122"/>
                      <a:pt x="14" y="122"/>
                      <a:pt x="14" y="122"/>
                    </a:cubicBezTo>
                    <a:cubicBezTo>
                      <a:pt x="14" y="122"/>
                      <a:pt x="0" y="122"/>
                      <a:pt x="5" y="138"/>
                    </a:cubicBezTo>
                    <a:cubicBezTo>
                      <a:pt x="38" y="309"/>
                      <a:pt x="38" y="309"/>
                      <a:pt x="38" y="309"/>
                    </a:cubicBezTo>
                    <a:cubicBezTo>
                      <a:pt x="38" y="317"/>
                      <a:pt x="44" y="324"/>
                      <a:pt x="53" y="324"/>
                    </a:cubicBezTo>
                    <a:cubicBezTo>
                      <a:pt x="403" y="324"/>
                      <a:pt x="403" y="324"/>
                      <a:pt x="403" y="324"/>
                    </a:cubicBezTo>
                    <a:cubicBezTo>
                      <a:pt x="411" y="324"/>
                      <a:pt x="410" y="309"/>
                      <a:pt x="410" y="309"/>
                    </a:cubicBezTo>
                    <a:close/>
                    <a:moveTo>
                      <a:pt x="392" y="144"/>
                    </a:moveTo>
                    <a:cubicBezTo>
                      <a:pt x="392" y="316"/>
                      <a:pt x="392" y="316"/>
                      <a:pt x="392" y="316"/>
                    </a:cubicBezTo>
                    <a:cubicBezTo>
                      <a:pt x="359" y="132"/>
                      <a:pt x="359" y="132"/>
                      <a:pt x="359" y="132"/>
                    </a:cubicBezTo>
                    <a:cubicBezTo>
                      <a:pt x="356" y="122"/>
                      <a:pt x="345" y="123"/>
                      <a:pt x="345" y="123"/>
                    </a:cubicBezTo>
                    <a:cubicBezTo>
                      <a:pt x="64" y="123"/>
                      <a:pt x="64" y="123"/>
                      <a:pt x="64" y="123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392" y="64"/>
                      <a:pt x="392" y="64"/>
                      <a:pt x="392" y="64"/>
                    </a:cubicBezTo>
                    <a:lnTo>
                      <a:pt x="392" y="1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8370887" y="3656435"/>
              <a:ext cx="3678683" cy="844446"/>
              <a:chOff x="8370887" y="3656435"/>
              <a:chExt cx="3678683" cy="844446"/>
            </a:xfrm>
          </p:grpSpPr>
          <p:sp>
            <p:nvSpPr>
              <p:cNvPr id="73" name="稻壳儿小白白(http://dwz.cn/Wu2UP)"/>
              <p:cNvSpPr txBox="1"/>
              <p:nvPr/>
            </p:nvSpPr>
            <p:spPr>
              <a:xfrm>
                <a:off x="8389004" y="3656435"/>
                <a:ext cx="1706454" cy="30777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defTabSz="1216660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单击编辑标题</a:t>
                </a:r>
                <a:endParaRPr 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4" name="稻壳儿小白白(http://dwz.cn/Wu2UP)"/>
              <p:cNvSpPr txBox="1"/>
              <p:nvPr/>
            </p:nvSpPr>
            <p:spPr>
              <a:xfrm>
                <a:off x="8370887" y="4008438"/>
                <a:ext cx="3678683" cy="49244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defTabSz="1216660">
                  <a:spcBef>
                    <a:spcPct val="20000"/>
                  </a:spcBef>
                  <a:defRPr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此处添加详细文本描述建议与标题相关并符合整体语言风格，语言描述尽量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………..</a:t>
                </a: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6853186" y="5431230"/>
            <a:ext cx="4493071" cy="827113"/>
            <a:chOff x="7556499" y="4741863"/>
            <a:chExt cx="4493071" cy="827113"/>
          </a:xfrm>
        </p:grpSpPr>
        <p:grpSp>
          <p:nvGrpSpPr>
            <p:cNvPr id="14" name="组合 13"/>
            <p:cNvGrpSpPr/>
            <p:nvPr/>
          </p:nvGrpSpPr>
          <p:grpSpPr>
            <a:xfrm>
              <a:off x="7556499" y="4857821"/>
              <a:ext cx="638175" cy="638175"/>
              <a:chOff x="7543800" y="4710113"/>
              <a:chExt cx="638175" cy="638175"/>
            </a:xfrm>
          </p:grpSpPr>
          <p:sp>
            <p:nvSpPr>
              <p:cNvPr id="61" name="稻壳儿小白白(http://dwz.cn/Wu2UP)"/>
              <p:cNvSpPr/>
              <p:nvPr/>
            </p:nvSpPr>
            <p:spPr>
              <a:xfrm>
                <a:off x="7543800" y="4710113"/>
                <a:ext cx="638175" cy="638175"/>
              </a:xfrm>
              <a:prstGeom prst="ellipse">
                <a:avLst/>
              </a:prstGeom>
              <a:solidFill>
                <a:srgbClr val="FBE4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prstClr val="white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44061" name="稻壳儿小白白(http://dwz.cn/Wu2UP)"/>
              <p:cNvSpPr>
                <a:spLocks noChangeArrowheads="1"/>
              </p:cNvSpPr>
              <p:nvPr/>
            </p:nvSpPr>
            <p:spPr bwMode="auto">
              <a:xfrm>
                <a:off x="7750175" y="5133975"/>
                <a:ext cx="228600" cy="571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1C8EE4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endParaRPr lang="en-US" altLang="zh-CN" sz="2400">
                  <a:solidFill>
                    <a:srgbClr val="445469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44064" name="稻壳儿小白白(http://dwz.cn/Wu2UP)"/>
              <p:cNvSpPr/>
              <p:nvPr/>
            </p:nvSpPr>
            <p:spPr bwMode="auto">
              <a:xfrm>
                <a:off x="7721600" y="4930775"/>
                <a:ext cx="293688" cy="192088"/>
              </a:xfrm>
              <a:custGeom>
                <a:avLst/>
                <a:gdLst>
                  <a:gd name="T0" fmla="*/ 227104856 w 346"/>
                  <a:gd name="T1" fmla="*/ 27891685 h 227"/>
                  <a:gd name="T2" fmla="*/ 190451575 w 346"/>
                  <a:gd name="T3" fmla="*/ 60788659 h 227"/>
                  <a:gd name="T4" fmla="*/ 193326492 w 346"/>
                  <a:gd name="T5" fmla="*/ 27176644 h 227"/>
                  <a:gd name="T6" fmla="*/ 181827673 w 346"/>
                  <a:gd name="T7" fmla="*/ 25745715 h 227"/>
                  <a:gd name="T8" fmla="*/ 159548128 w 346"/>
                  <a:gd name="T9" fmla="*/ 53637401 h 227"/>
                  <a:gd name="T10" fmla="*/ 130800656 w 346"/>
                  <a:gd name="T11" fmla="*/ 8582187 h 227"/>
                  <a:gd name="T12" fmla="*/ 109240053 w 346"/>
                  <a:gd name="T13" fmla="*/ 8582187 h 227"/>
                  <a:gd name="T14" fmla="*/ 81211522 w 346"/>
                  <a:gd name="T15" fmla="*/ 52922360 h 227"/>
                  <a:gd name="T16" fmla="*/ 61806894 w 346"/>
                  <a:gd name="T17" fmla="*/ 25745715 h 227"/>
                  <a:gd name="T18" fmla="*/ 51027017 w 346"/>
                  <a:gd name="T19" fmla="*/ 25745715 h 227"/>
                  <a:gd name="T20" fmla="*/ 52464051 w 346"/>
                  <a:gd name="T21" fmla="*/ 62934629 h 227"/>
                  <a:gd name="T22" fmla="*/ 16529711 w 346"/>
                  <a:gd name="T23" fmla="*/ 27891685 h 227"/>
                  <a:gd name="T24" fmla="*/ 0 w 346"/>
                  <a:gd name="T25" fmla="*/ 33612861 h 227"/>
                  <a:gd name="T26" fmla="*/ 22997638 w 346"/>
                  <a:gd name="T27" fmla="*/ 162342285 h 227"/>
                  <a:gd name="T28" fmla="*/ 216324979 w 346"/>
                  <a:gd name="T29" fmla="*/ 162342285 h 227"/>
                  <a:gd name="T30" fmla="*/ 248665460 w 346"/>
                  <a:gd name="T31" fmla="*/ 37188914 h 227"/>
                  <a:gd name="T32" fmla="*/ 227104856 w 346"/>
                  <a:gd name="T33" fmla="*/ 27891685 h 2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6" h="227">
                    <a:moveTo>
                      <a:pt x="316" y="39"/>
                    </a:moveTo>
                    <a:cubicBezTo>
                      <a:pt x="265" y="85"/>
                      <a:pt x="265" y="85"/>
                      <a:pt x="265" y="85"/>
                    </a:cubicBezTo>
                    <a:cubicBezTo>
                      <a:pt x="269" y="38"/>
                      <a:pt x="269" y="38"/>
                      <a:pt x="269" y="38"/>
                    </a:cubicBezTo>
                    <a:cubicBezTo>
                      <a:pt x="269" y="38"/>
                      <a:pt x="262" y="27"/>
                      <a:pt x="253" y="36"/>
                    </a:cubicBezTo>
                    <a:cubicBezTo>
                      <a:pt x="222" y="75"/>
                      <a:pt x="222" y="75"/>
                      <a:pt x="222" y="75"/>
                    </a:cubicBezTo>
                    <a:cubicBezTo>
                      <a:pt x="182" y="12"/>
                      <a:pt x="182" y="12"/>
                      <a:pt x="182" y="12"/>
                    </a:cubicBezTo>
                    <a:cubicBezTo>
                      <a:pt x="182" y="12"/>
                      <a:pt x="171" y="0"/>
                      <a:pt x="152" y="12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86" y="36"/>
                      <a:pt x="79" y="25"/>
                      <a:pt x="71" y="36"/>
                    </a:cubicBezTo>
                    <a:cubicBezTo>
                      <a:pt x="73" y="88"/>
                      <a:pt x="73" y="88"/>
                      <a:pt x="73" y="88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7" y="32"/>
                      <a:pt x="0" y="47"/>
                    </a:cubicBezTo>
                    <a:cubicBezTo>
                      <a:pt x="32" y="227"/>
                      <a:pt x="32" y="227"/>
                      <a:pt x="32" y="227"/>
                    </a:cubicBezTo>
                    <a:cubicBezTo>
                      <a:pt x="301" y="227"/>
                      <a:pt x="301" y="227"/>
                      <a:pt x="301" y="227"/>
                    </a:cubicBezTo>
                    <a:cubicBezTo>
                      <a:pt x="346" y="52"/>
                      <a:pt x="346" y="52"/>
                      <a:pt x="346" y="52"/>
                    </a:cubicBezTo>
                    <a:cubicBezTo>
                      <a:pt x="346" y="52"/>
                      <a:pt x="341" y="29"/>
                      <a:pt x="316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1C8EE4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  <p:sp>
          <p:nvSpPr>
            <p:cNvPr id="75" name="稻壳儿小白白(http://dwz.cn/Wu2UP)"/>
            <p:cNvSpPr txBox="1"/>
            <p:nvPr/>
          </p:nvSpPr>
          <p:spPr>
            <a:xfrm>
              <a:off x="8370888" y="4741863"/>
              <a:ext cx="1706454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稻壳儿小白白(http://dwz.cn/Wu2UP)"/>
            <p:cNvSpPr txBox="1"/>
            <p:nvPr/>
          </p:nvSpPr>
          <p:spPr>
            <a:xfrm>
              <a:off x="8370887" y="5076533"/>
              <a:ext cx="3678683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此处添加详细文本描述建议与标题相关并符合整体语言风格，语言描述尽量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………..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840487" y="2953217"/>
            <a:ext cx="4505770" cy="858694"/>
            <a:chOff x="7543800" y="2604561"/>
            <a:chExt cx="4505770" cy="858694"/>
          </a:xfrm>
        </p:grpSpPr>
        <p:grpSp>
          <p:nvGrpSpPr>
            <p:cNvPr id="4" name="组合 3"/>
            <p:cNvGrpSpPr/>
            <p:nvPr/>
          </p:nvGrpSpPr>
          <p:grpSpPr>
            <a:xfrm>
              <a:off x="7543800" y="2662238"/>
              <a:ext cx="638175" cy="638175"/>
              <a:chOff x="7543800" y="2662238"/>
              <a:chExt cx="638175" cy="638175"/>
            </a:xfrm>
          </p:grpSpPr>
          <p:sp>
            <p:nvSpPr>
              <p:cNvPr id="57" name="稻壳儿小白白(http://dwz.cn/Wu2UP)"/>
              <p:cNvSpPr/>
              <p:nvPr/>
            </p:nvSpPr>
            <p:spPr>
              <a:xfrm>
                <a:off x="7543800" y="2662238"/>
                <a:ext cx="638175" cy="638175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prstClr val="white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44054" name="稻壳儿小白白(http://dwz.cn/Wu2UP)"/>
              <p:cNvSpPr>
                <a:spLocks noEditPoints="1"/>
              </p:cNvSpPr>
              <p:nvPr/>
            </p:nvSpPr>
            <p:spPr bwMode="auto">
              <a:xfrm>
                <a:off x="7648575" y="2771775"/>
                <a:ext cx="454025" cy="376238"/>
              </a:xfrm>
              <a:custGeom>
                <a:avLst/>
                <a:gdLst>
                  <a:gd name="T0" fmla="*/ 652497204 w 287"/>
                  <a:gd name="T1" fmla="*/ 196899474 h 237"/>
                  <a:gd name="T2" fmla="*/ 612343676 w 287"/>
                  <a:gd name="T3" fmla="*/ 237288703 h 237"/>
                  <a:gd name="T4" fmla="*/ 652497204 w 287"/>
                  <a:gd name="T5" fmla="*/ 280202060 h 237"/>
                  <a:gd name="T6" fmla="*/ 695159734 w 287"/>
                  <a:gd name="T7" fmla="*/ 237288703 h 237"/>
                  <a:gd name="T8" fmla="*/ 652497204 w 287"/>
                  <a:gd name="T9" fmla="*/ 196899474 h 237"/>
                  <a:gd name="T10" fmla="*/ 67758881 w 287"/>
                  <a:gd name="T11" fmla="*/ 196899474 h 237"/>
                  <a:gd name="T12" fmla="*/ 27605353 w 287"/>
                  <a:gd name="T13" fmla="*/ 237288703 h 237"/>
                  <a:gd name="T14" fmla="*/ 67758881 w 287"/>
                  <a:gd name="T15" fmla="*/ 280202060 h 237"/>
                  <a:gd name="T16" fmla="*/ 107912409 w 287"/>
                  <a:gd name="T17" fmla="*/ 237288703 h 237"/>
                  <a:gd name="T18" fmla="*/ 67758881 w 287"/>
                  <a:gd name="T19" fmla="*/ 196899474 h 237"/>
                  <a:gd name="T20" fmla="*/ 532036620 w 287"/>
                  <a:gd name="T21" fmla="*/ 123693402 h 237"/>
                  <a:gd name="T22" fmla="*/ 471804746 w 287"/>
                  <a:gd name="T23" fmla="*/ 184277245 h 237"/>
                  <a:gd name="T24" fmla="*/ 532036620 w 287"/>
                  <a:gd name="T25" fmla="*/ 244861088 h 237"/>
                  <a:gd name="T26" fmla="*/ 592266912 w 287"/>
                  <a:gd name="T27" fmla="*/ 184277245 h 237"/>
                  <a:gd name="T28" fmla="*/ 532036620 w 287"/>
                  <a:gd name="T29" fmla="*/ 123693402 h 237"/>
                  <a:gd name="T30" fmla="*/ 720256085 w 287"/>
                  <a:gd name="T31" fmla="*/ 494770433 h 237"/>
                  <a:gd name="T32" fmla="*/ 649986620 w 287"/>
                  <a:gd name="T33" fmla="*/ 494770433 h 237"/>
                  <a:gd name="T34" fmla="*/ 649986620 w 287"/>
                  <a:gd name="T35" fmla="*/ 366030361 h 237"/>
                  <a:gd name="T36" fmla="*/ 634929442 w 287"/>
                  <a:gd name="T37" fmla="*/ 305444931 h 237"/>
                  <a:gd name="T38" fmla="*/ 652497204 w 287"/>
                  <a:gd name="T39" fmla="*/ 302920803 h 237"/>
                  <a:gd name="T40" fmla="*/ 720256085 w 287"/>
                  <a:gd name="T41" fmla="*/ 371078618 h 237"/>
                  <a:gd name="T42" fmla="*/ 720256085 w 287"/>
                  <a:gd name="T43" fmla="*/ 494770433 h 237"/>
                  <a:gd name="T44" fmla="*/ 188219465 w 287"/>
                  <a:gd name="T45" fmla="*/ 123693402 h 237"/>
                  <a:gd name="T46" fmla="*/ 127989173 w 287"/>
                  <a:gd name="T47" fmla="*/ 184277245 h 237"/>
                  <a:gd name="T48" fmla="*/ 188219465 w 287"/>
                  <a:gd name="T49" fmla="*/ 244861088 h 237"/>
                  <a:gd name="T50" fmla="*/ 248451339 w 287"/>
                  <a:gd name="T51" fmla="*/ 184277245 h 237"/>
                  <a:gd name="T52" fmla="*/ 188219465 w 287"/>
                  <a:gd name="T53" fmla="*/ 123693402 h 237"/>
                  <a:gd name="T54" fmla="*/ 67758881 w 287"/>
                  <a:gd name="T55" fmla="*/ 302920803 h 237"/>
                  <a:gd name="T56" fmla="*/ 85326643 w 287"/>
                  <a:gd name="T57" fmla="*/ 305444931 h 237"/>
                  <a:gd name="T58" fmla="*/ 70269465 w 287"/>
                  <a:gd name="T59" fmla="*/ 366030361 h 237"/>
                  <a:gd name="T60" fmla="*/ 70269465 w 287"/>
                  <a:gd name="T61" fmla="*/ 494770433 h 237"/>
                  <a:gd name="T62" fmla="*/ 0 w 287"/>
                  <a:gd name="T63" fmla="*/ 494770433 h 237"/>
                  <a:gd name="T64" fmla="*/ 0 w 287"/>
                  <a:gd name="T65" fmla="*/ 371078618 h 237"/>
                  <a:gd name="T66" fmla="*/ 67758881 w 287"/>
                  <a:gd name="T67" fmla="*/ 302920803 h 237"/>
                  <a:gd name="T68" fmla="*/ 361383334 w 287"/>
                  <a:gd name="T69" fmla="*/ 0 h 237"/>
                  <a:gd name="T70" fmla="*/ 271037105 w 287"/>
                  <a:gd name="T71" fmla="*/ 90876558 h 237"/>
                  <a:gd name="T72" fmla="*/ 361383334 w 287"/>
                  <a:gd name="T73" fmla="*/ 181753117 h 237"/>
                  <a:gd name="T74" fmla="*/ 449218979 w 287"/>
                  <a:gd name="T75" fmla="*/ 90876558 h 237"/>
                  <a:gd name="T76" fmla="*/ 361383334 w 287"/>
                  <a:gd name="T77" fmla="*/ 0 h 237"/>
                  <a:gd name="T78" fmla="*/ 629909855 w 287"/>
                  <a:gd name="T79" fmla="*/ 540209505 h 237"/>
                  <a:gd name="T80" fmla="*/ 521997447 w 287"/>
                  <a:gd name="T81" fmla="*/ 540209505 h 237"/>
                  <a:gd name="T82" fmla="*/ 521997447 w 287"/>
                  <a:gd name="T83" fmla="*/ 345834160 h 237"/>
                  <a:gd name="T84" fmla="*/ 504429685 w 287"/>
                  <a:gd name="T85" fmla="*/ 272629675 h 237"/>
                  <a:gd name="T86" fmla="*/ 532036620 w 287"/>
                  <a:gd name="T87" fmla="*/ 267579831 h 237"/>
                  <a:gd name="T88" fmla="*/ 629909855 w 287"/>
                  <a:gd name="T89" fmla="*/ 366030361 h 237"/>
                  <a:gd name="T90" fmla="*/ 629909855 w 287"/>
                  <a:gd name="T91" fmla="*/ 540209505 h 237"/>
                  <a:gd name="T92" fmla="*/ 198258638 w 287"/>
                  <a:gd name="T93" fmla="*/ 345834160 h 237"/>
                  <a:gd name="T94" fmla="*/ 198258638 w 287"/>
                  <a:gd name="T95" fmla="*/ 540209505 h 237"/>
                  <a:gd name="T96" fmla="*/ 92855231 w 287"/>
                  <a:gd name="T97" fmla="*/ 540209505 h 237"/>
                  <a:gd name="T98" fmla="*/ 92855231 w 287"/>
                  <a:gd name="T99" fmla="*/ 366030361 h 237"/>
                  <a:gd name="T100" fmla="*/ 188219465 w 287"/>
                  <a:gd name="T101" fmla="*/ 267579831 h 237"/>
                  <a:gd name="T102" fmla="*/ 215826400 w 287"/>
                  <a:gd name="T103" fmla="*/ 272629675 h 237"/>
                  <a:gd name="T104" fmla="*/ 198258638 w 287"/>
                  <a:gd name="T105" fmla="*/ 345834160 h 237"/>
                  <a:gd name="T106" fmla="*/ 220844404 w 287"/>
                  <a:gd name="T107" fmla="*/ 598269220 h 237"/>
                  <a:gd name="T108" fmla="*/ 501920683 w 287"/>
                  <a:gd name="T109" fmla="*/ 598269220 h 237"/>
                  <a:gd name="T110" fmla="*/ 501920683 w 287"/>
                  <a:gd name="T111" fmla="*/ 345834160 h 237"/>
                  <a:gd name="T112" fmla="*/ 361383334 w 287"/>
                  <a:gd name="T113" fmla="*/ 204471859 h 237"/>
                  <a:gd name="T114" fmla="*/ 220844404 w 287"/>
                  <a:gd name="T115" fmla="*/ 345834160 h 237"/>
                  <a:gd name="T116" fmla="*/ 220844404 w 287"/>
                  <a:gd name="T117" fmla="*/ 598269220 h 23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87" h="237">
                    <a:moveTo>
                      <a:pt x="260" y="78"/>
                    </a:moveTo>
                    <a:cubicBezTo>
                      <a:pt x="251" y="78"/>
                      <a:pt x="244" y="85"/>
                      <a:pt x="244" y="94"/>
                    </a:cubicBezTo>
                    <a:cubicBezTo>
                      <a:pt x="244" y="103"/>
                      <a:pt x="251" y="111"/>
                      <a:pt x="260" y="111"/>
                    </a:cubicBezTo>
                    <a:cubicBezTo>
                      <a:pt x="269" y="111"/>
                      <a:pt x="277" y="103"/>
                      <a:pt x="277" y="94"/>
                    </a:cubicBezTo>
                    <a:cubicBezTo>
                      <a:pt x="277" y="85"/>
                      <a:pt x="269" y="78"/>
                      <a:pt x="260" y="78"/>
                    </a:cubicBezTo>
                    <a:close/>
                    <a:moveTo>
                      <a:pt x="27" y="78"/>
                    </a:moveTo>
                    <a:cubicBezTo>
                      <a:pt x="18" y="78"/>
                      <a:pt x="11" y="85"/>
                      <a:pt x="11" y="94"/>
                    </a:cubicBezTo>
                    <a:cubicBezTo>
                      <a:pt x="11" y="103"/>
                      <a:pt x="18" y="111"/>
                      <a:pt x="27" y="111"/>
                    </a:cubicBezTo>
                    <a:cubicBezTo>
                      <a:pt x="36" y="111"/>
                      <a:pt x="43" y="103"/>
                      <a:pt x="43" y="94"/>
                    </a:cubicBezTo>
                    <a:cubicBezTo>
                      <a:pt x="43" y="85"/>
                      <a:pt x="36" y="78"/>
                      <a:pt x="27" y="78"/>
                    </a:cubicBezTo>
                    <a:close/>
                    <a:moveTo>
                      <a:pt x="212" y="49"/>
                    </a:moveTo>
                    <a:cubicBezTo>
                      <a:pt x="199" y="49"/>
                      <a:pt x="188" y="59"/>
                      <a:pt x="188" y="73"/>
                    </a:cubicBezTo>
                    <a:cubicBezTo>
                      <a:pt x="188" y="86"/>
                      <a:pt x="199" y="97"/>
                      <a:pt x="212" y="97"/>
                    </a:cubicBezTo>
                    <a:cubicBezTo>
                      <a:pt x="225" y="97"/>
                      <a:pt x="236" y="86"/>
                      <a:pt x="236" y="73"/>
                    </a:cubicBezTo>
                    <a:cubicBezTo>
                      <a:pt x="236" y="59"/>
                      <a:pt x="225" y="49"/>
                      <a:pt x="212" y="49"/>
                    </a:cubicBezTo>
                    <a:close/>
                    <a:moveTo>
                      <a:pt x="287" y="196"/>
                    </a:moveTo>
                    <a:cubicBezTo>
                      <a:pt x="259" y="196"/>
                      <a:pt x="259" y="196"/>
                      <a:pt x="259" y="196"/>
                    </a:cubicBezTo>
                    <a:cubicBezTo>
                      <a:pt x="259" y="145"/>
                      <a:pt x="259" y="145"/>
                      <a:pt x="259" y="145"/>
                    </a:cubicBezTo>
                    <a:cubicBezTo>
                      <a:pt x="259" y="136"/>
                      <a:pt x="257" y="128"/>
                      <a:pt x="253" y="121"/>
                    </a:cubicBezTo>
                    <a:cubicBezTo>
                      <a:pt x="255" y="120"/>
                      <a:pt x="258" y="120"/>
                      <a:pt x="260" y="120"/>
                    </a:cubicBezTo>
                    <a:cubicBezTo>
                      <a:pt x="275" y="120"/>
                      <a:pt x="287" y="132"/>
                      <a:pt x="287" y="147"/>
                    </a:cubicBezTo>
                    <a:lnTo>
                      <a:pt x="287" y="196"/>
                    </a:lnTo>
                    <a:close/>
                    <a:moveTo>
                      <a:pt x="75" y="49"/>
                    </a:moveTo>
                    <a:cubicBezTo>
                      <a:pt x="62" y="49"/>
                      <a:pt x="51" y="59"/>
                      <a:pt x="51" y="73"/>
                    </a:cubicBezTo>
                    <a:cubicBezTo>
                      <a:pt x="51" y="86"/>
                      <a:pt x="62" y="97"/>
                      <a:pt x="75" y="97"/>
                    </a:cubicBezTo>
                    <a:cubicBezTo>
                      <a:pt x="88" y="97"/>
                      <a:pt x="99" y="86"/>
                      <a:pt x="99" y="73"/>
                    </a:cubicBezTo>
                    <a:cubicBezTo>
                      <a:pt x="99" y="59"/>
                      <a:pt x="88" y="49"/>
                      <a:pt x="75" y="49"/>
                    </a:cubicBezTo>
                    <a:close/>
                    <a:moveTo>
                      <a:pt x="27" y="120"/>
                    </a:moveTo>
                    <a:cubicBezTo>
                      <a:pt x="29" y="120"/>
                      <a:pt x="32" y="120"/>
                      <a:pt x="34" y="121"/>
                    </a:cubicBezTo>
                    <a:cubicBezTo>
                      <a:pt x="30" y="128"/>
                      <a:pt x="28" y="136"/>
                      <a:pt x="28" y="145"/>
                    </a:cubicBezTo>
                    <a:cubicBezTo>
                      <a:pt x="28" y="196"/>
                      <a:pt x="28" y="196"/>
                      <a:pt x="28" y="19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32"/>
                      <a:pt x="12" y="120"/>
                      <a:pt x="27" y="120"/>
                    </a:cubicBezTo>
                    <a:close/>
                    <a:moveTo>
                      <a:pt x="144" y="0"/>
                    </a:moveTo>
                    <a:cubicBezTo>
                      <a:pt x="124" y="0"/>
                      <a:pt x="108" y="16"/>
                      <a:pt x="108" y="36"/>
                    </a:cubicBezTo>
                    <a:cubicBezTo>
                      <a:pt x="108" y="56"/>
                      <a:pt x="124" y="72"/>
                      <a:pt x="144" y="72"/>
                    </a:cubicBezTo>
                    <a:cubicBezTo>
                      <a:pt x="163" y="72"/>
                      <a:pt x="179" y="56"/>
                      <a:pt x="179" y="36"/>
                    </a:cubicBezTo>
                    <a:cubicBezTo>
                      <a:pt x="179" y="16"/>
                      <a:pt x="163" y="0"/>
                      <a:pt x="144" y="0"/>
                    </a:cubicBezTo>
                    <a:close/>
                    <a:moveTo>
                      <a:pt x="251" y="214"/>
                    </a:moveTo>
                    <a:cubicBezTo>
                      <a:pt x="208" y="214"/>
                      <a:pt x="208" y="214"/>
                      <a:pt x="208" y="214"/>
                    </a:cubicBezTo>
                    <a:cubicBezTo>
                      <a:pt x="208" y="137"/>
                      <a:pt x="208" y="137"/>
                      <a:pt x="208" y="137"/>
                    </a:cubicBezTo>
                    <a:cubicBezTo>
                      <a:pt x="208" y="127"/>
                      <a:pt x="206" y="117"/>
                      <a:pt x="201" y="108"/>
                    </a:cubicBezTo>
                    <a:cubicBezTo>
                      <a:pt x="205" y="107"/>
                      <a:pt x="208" y="106"/>
                      <a:pt x="212" y="106"/>
                    </a:cubicBezTo>
                    <a:cubicBezTo>
                      <a:pt x="233" y="106"/>
                      <a:pt x="251" y="124"/>
                      <a:pt x="251" y="145"/>
                    </a:cubicBezTo>
                    <a:lnTo>
                      <a:pt x="251" y="214"/>
                    </a:lnTo>
                    <a:close/>
                    <a:moveTo>
                      <a:pt x="79" y="137"/>
                    </a:moveTo>
                    <a:cubicBezTo>
                      <a:pt x="79" y="214"/>
                      <a:pt x="79" y="214"/>
                      <a:pt x="79" y="214"/>
                    </a:cubicBezTo>
                    <a:cubicBezTo>
                      <a:pt x="37" y="214"/>
                      <a:pt x="37" y="214"/>
                      <a:pt x="37" y="214"/>
                    </a:cubicBezTo>
                    <a:cubicBezTo>
                      <a:pt x="37" y="145"/>
                      <a:pt x="37" y="145"/>
                      <a:pt x="37" y="145"/>
                    </a:cubicBezTo>
                    <a:cubicBezTo>
                      <a:pt x="37" y="124"/>
                      <a:pt x="54" y="106"/>
                      <a:pt x="75" y="106"/>
                    </a:cubicBezTo>
                    <a:cubicBezTo>
                      <a:pt x="79" y="106"/>
                      <a:pt x="83" y="107"/>
                      <a:pt x="86" y="108"/>
                    </a:cubicBezTo>
                    <a:cubicBezTo>
                      <a:pt x="81" y="117"/>
                      <a:pt x="79" y="127"/>
                      <a:pt x="79" y="137"/>
                    </a:cubicBezTo>
                    <a:close/>
                    <a:moveTo>
                      <a:pt x="88" y="237"/>
                    </a:moveTo>
                    <a:cubicBezTo>
                      <a:pt x="200" y="237"/>
                      <a:pt x="200" y="237"/>
                      <a:pt x="200" y="237"/>
                    </a:cubicBezTo>
                    <a:cubicBezTo>
                      <a:pt x="200" y="137"/>
                      <a:pt x="200" y="137"/>
                      <a:pt x="200" y="137"/>
                    </a:cubicBezTo>
                    <a:cubicBezTo>
                      <a:pt x="200" y="106"/>
                      <a:pt x="174" y="81"/>
                      <a:pt x="144" y="81"/>
                    </a:cubicBezTo>
                    <a:cubicBezTo>
                      <a:pt x="113" y="81"/>
                      <a:pt x="88" y="106"/>
                      <a:pt x="88" y="137"/>
                    </a:cubicBezTo>
                    <a:lnTo>
                      <a:pt x="88" y="23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4" name="稻壳儿小白白(http://dwz.cn/Wu2UP)"/>
            <p:cNvSpPr txBox="1"/>
            <p:nvPr/>
          </p:nvSpPr>
          <p:spPr>
            <a:xfrm>
              <a:off x="8389004" y="2604561"/>
              <a:ext cx="1706454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稻壳儿小白白(http://dwz.cn/Wu2UP)"/>
            <p:cNvSpPr txBox="1"/>
            <p:nvPr/>
          </p:nvSpPr>
          <p:spPr>
            <a:xfrm>
              <a:off x="8370887" y="2970812"/>
              <a:ext cx="3678683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此处添加详细文本描述建议与标题相关并符合整体语言风格，语言描述尽量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………..</a:t>
              </a: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305038" y="250487"/>
            <a:ext cx="4434822" cy="1107326"/>
            <a:chOff x="1857825" y="1414647"/>
            <a:chExt cx="4434822" cy="1107326"/>
          </a:xfrm>
        </p:grpSpPr>
        <p:sp>
          <p:nvSpPr>
            <p:cNvPr id="84" name="任意多边形: 形状 83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5" name="任意多边形: 形状 84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86" name="图片 85"/>
            <p:cNvPicPr>
              <a:picLocks noChangeAspect="1"/>
            </p:cNvPicPr>
            <p:nvPr/>
          </p:nvPicPr>
          <p:blipFill rotWithShape="1">
            <a:blip r:embed="rId3" cstate="email"/>
            <a:srcRect r="-1297" b="-1192"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87" name="文本框 86"/>
          <p:cNvSpPr txBox="1"/>
          <p:nvPr/>
        </p:nvSpPr>
        <p:spPr>
          <a:xfrm>
            <a:off x="1390654" y="532774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活动经费预算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289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83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3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800" decel="100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8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8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8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4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289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83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3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800" decel="100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8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8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8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4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1"/>
          <p:cNvSpPr txBox="1"/>
          <p:nvPr/>
        </p:nvSpPr>
        <p:spPr>
          <a:xfrm>
            <a:off x="1026659" y="4303936"/>
            <a:ext cx="2819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600" normalizeH="0" baseline="0" noProof="0" dirty="0">
                <a:ln>
                  <a:noFill/>
                </a:ln>
                <a:solidFill>
                  <a:srgbClr val="73ADC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</a:p>
        </p:txBody>
      </p:sp>
      <p:sp>
        <p:nvSpPr>
          <p:cNvPr id="3" name="文本框 22"/>
          <p:cNvSpPr txBox="1"/>
          <p:nvPr/>
        </p:nvSpPr>
        <p:spPr>
          <a:xfrm>
            <a:off x="1026660" y="4724261"/>
            <a:ext cx="286759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您的内容打在这里，或者通过复制您的文本后，在此框中选择粘贴，并选择只保留文字；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华文细黑" panose="02010600040101010101" pitchFamily="2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24"/>
          <p:cNvSpPr txBox="1"/>
          <p:nvPr/>
        </p:nvSpPr>
        <p:spPr>
          <a:xfrm>
            <a:off x="991197" y="1706968"/>
            <a:ext cx="27885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600" normalizeH="0" baseline="0" noProof="0" dirty="0">
                <a:ln>
                  <a:noFill/>
                </a:ln>
                <a:solidFill>
                  <a:srgbClr val="FF5E7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</a:p>
        </p:txBody>
      </p:sp>
      <p:sp>
        <p:nvSpPr>
          <p:cNvPr id="5" name="文本框 25"/>
          <p:cNvSpPr txBox="1"/>
          <p:nvPr/>
        </p:nvSpPr>
        <p:spPr>
          <a:xfrm>
            <a:off x="991197" y="2134776"/>
            <a:ext cx="2964316" cy="1023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您的内容打在这里，或者通过复制您的文本后，在此框中选择粘贴，并选择只保留文字；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华文细黑" panose="02010600040101010101" pitchFamily="2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4477644" y="2438008"/>
          <a:ext cx="3236712" cy="2335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文本框 31"/>
          <p:cNvSpPr txBox="1"/>
          <p:nvPr/>
        </p:nvSpPr>
        <p:spPr>
          <a:xfrm>
            <a:off x="8443554" y="1720201"/>
            <a:ext cx="28675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600" normalizeH="0" baseline="0" noProof="0" dirty="0">
                <a:ln>
                  <a:noFill/>
                </a:ln>
                <a:solidFill>
                  <a:srgbClr val="FFAE4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</a:p>
        </p:txBody>
      </p:sp>
      <p:sp>
        <p:nvSpPr>
          <p:cNvPr id="8" name="文本框 32"/>
          <p:cNvSpPr txBox="1"/>
          <p:nvPr/>
        </p:nvSpPr>
        <p:spPr>
          <a:xfrm>
            <a:off x="8443554" y="2140526"/>
            <a:ext cx="2867594" cy="1023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您的内容打在这里，或者通过复制您的文本后，在此框中选择粘贴，并选择只保留文字；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华文细黑" panose="02010600040101010101" pitchFamily="2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Freeform 6"/>
          <p:cNvSpPr>
            <a:spLocks noEditPoints="1"/>
          </p:cNvSpPr>
          <p:nvPr/>
        </p:nvSpPr>
        <p:spPr bwMode="auto">
          <a:xfrm flipH="1">
            <a:off x="3815700" y="2396147"/>
            <a:ext cx="1144692" cy="630483"/>
          </a:xfrm>
          <a:custGeom>
            <a:avLst/>
            <a:gdLst>
              <a:gd name="T0" fmla="*/ 494 w 524"/>
              <a:gd name="T1" fmla="*/ 71 h 342"/>
              <a:gd name="T2" fmla="*/ 326 w 524"/>
              <a:gd name="T3" fmla="*/ 250 h 342"/>
              <a:gd name="T4" fmla="*/ 284 w 524"/>
              <a:gd name="T5" fmla="*/ 268 h 342"/>
              <a:gd name="T6" fmla="*/ 268 w 524"/>
              <a:gd name="T7" fmla="*/ 275 h 342"/>
              <a:gd name="T8" fmla="*/ 168 w 524"/>
              <a:gd name="T9" fmla="*/ 311 h 342"/>
              <a:gd name="T10" fmla="*/ 196 w 524"/>
              <a:gd name="T11" fmla="*/ 293 h 342"/>
              <a:gd name="T12" fmla="*/ 511 w 524"/>
              <a:gd name="T13" fmla="*/ 10 h 342"/>
              <a:gd name="T14" fmla="*/ 398 w 524"/>
              <a:gd name="T15" fmla="*/ 188 h 342"/>
              <a:gd name="T16" fmla="*/ 353 w 524"/>
              <a:gd name="T17" fmla="*/ 230 h 342"/>
              <a:gd name="T18" fmla="*/ 153 w 524"/>
              <a:gd name="T19" fmla="*/ 300 h 342"/>
              <a:gd name="T20" fmla="*/ 57 w 524"/>
              <a:gd name="T21" fmla="*/ 262 h 342"/>
              <a:gd name="T22" fmla="*/ 48 w 524"/>
              <a:gd name="T23" fmla="*/ 261 h 342"/>
              <a:gd name="T24" fmla="*/ 106 w 524"/>
              <a:gd name="T25" fmla="*/ 233 h 342"/>
              <a:gd name="T26" fmla="*/ 65 w 524"/>
              <a:gd name="T27" fmla="*/ 246 h 342"/>
              <a:gd name="T28" fmla="*/ 20 w 524"/>
              <a:gd name="T29" fmla="*/ 252 h 342"/>
              <a:gd name="T30" fmla="*/ 30 w 524"/>
              <a:gd name="T31" fmla="*/ 303 h 342"/>
              <a:gd name="T32" fmla="*/ 24 w 524"/>
              <a:gd name="T33" fmla="*/ 291 h 342"/>
              <a:gd name="T34" fmla="*/ 58 w 524"/>
              <a:gd name="T35" fmla="*/ 335 h 342"/>
              <a:gd name="T36" fmla="*/ 44 w 524"/>
              <a:gd name="T37" fmla="*/ 305 h 342"/>
              <a:gd name="T38" fmla="*/ 70 w 524"/>
              <a:gd name="T39" fmla="*/ 300 h 342"/>
              <a:gd name="T40" fmla="*/ 71 w 524"/>
              <a:gd name="T41" fmla="*/ 295 h 342"/>
              <a:gd name="T42" fmla="*/ 497 w 524"/>
              <a:gd name="T43" fmla="*/ 63 h 342"/>
              <a:gd name="T44" fmla="*/ 352 w 524"/>
              <a:gd name="T45" fmla="*/ 228 h 342"/>
              <a:gd name="T46" fmla="*/ 67 w 524"/>
              <a:gd name="T47" fmla="*/ 258 h 342"/>
              <a:gd name="T48" fmla="*/ 101 w 524"/>
              <a:gd name="T49" fmla="*/ 243 h 342"/>
              <a:gd name="T50" fmla="*/ 84 w 524"/>
              <a:gd name="T51" fmla="*/ 243 h 342"/>
              <a:gd name="T52" fmla="*/ 71 w 524"/>
              <a:gd name="T53" fmla="*/ 244 h 342"/>
              <a:gd name="T54" fmla="*/ 3 w 524"/>
              <a:gd name="T55" fmla="*/ 266 h 342"/>
              <a:gd name="T56" fmla="*/ 19 w 524"/>
              <a:gd name="T57" fmla="*/ 285 h 342"/>
              <a:gd name="T58" fmla="*/ 23 w 524"/>
              <a:gd name="T59" fmla="*/ 277 h 342"/>
              <a:gd name="T60" fmla="*/ 51 w 524"/>
              <a:gd name="T61" fmla="*/ 333 h 342"/>
              <a:gd name="T62" fmla="*/ 47 w 524"/>
              <a:gd name="T63" fmla="*/ 314 h 342"/>
              <a:gd name="T64" fmla="*/ 45 w 524"/>
              <a:gd name="T65" fmla="*/ 303 h 342"/>
              <a:gd name="T66" fmla="*/ 60 w 524"/>
              <a:gd name="T67" fmla="*/ 286 h 342"/>
              <a:gd name="T68" fmla="*/ 68 w 524"/>
              <a:gd name="T69" fmla="*/ 291 h 342"/>
              <a:gd name="T70" fmla="*/ 116 w 524"/>
              <a:gd name="T71" fmla="*/ 302 h 342"/>
              <a:gd name="T72" fmla="*/ 179 w 524"/>
              <a:gd name="T73" fmla="*/ 302 h 342"/>
              <a:gd name="T74" fmla="*/ 193 w 524"/>
              <a:gd name="T75" fmla="*/ 301 h 342"/>
              <a:gd name="T76" fmla="*/ 222 w 524"/>
              <a:gd name="T77" fmla="*/ 294 h 342"/>
              <a:gd name="T78" fmla="*/ 257 w 524"/>
              <a:gd name="T79" fmla="*/ 283 h 342"/>
              <a:gd name="T80" fmla="*/ 468 w 524"/>
              <a:gd name="T81" fmla="*/ 95 h 342"/>
              <a:gd name="T82" fmla="*/ 411 w 524"/>
              <a:gd name="T83" fmla="*/ 178 h 342"/>
              <a:gd name="T84" fmla="*/ 287 w 524"/>
              <a:gd name="T85" fmla="*/ 281 h 342"/>
              <a:gd name="T86" fmla="*/ 377 w 524"/>
              <a:gd name="T87" fmla="*/ 226 h 342"/>
              <a:gd name="T88" fmla="*/ 382 w 524"/>
              <a:gd name="T89" fmla="*/ 221 h 342"/>
              <a:gd name="T90" fmla="*/ 458 w 524"/>
              <a:gd name="T91" fmla="*/ 131 h 342"/>
              <a:gd name="T92" fmla="*/ 72 w 524"/>
              <a:gd name="T93" fmla="*/ 297 h 342"/>
              <a:gd name="T94" fmla="*/ 55 w 524"/>
              <a:gd name="T95" fmla="*/ 259 h 342"/>
              <a:gd name="T96" fmla="*/ 68 w 524"/>
              <a:gd name="T97" fmla="*/ 244 h 342"/>
              <a:gd name="T98" fmla="*/ 97 w 524"/>
              <a:gd name="T99" fmla="*/ 237 h 342"/>
              <a:gd name="T100" fmla="*/ 94 w 524"/>
              <a:gd name="T101" fmla="*/ 237 h 342"/>
              <a:gd name="T102" fmla="*/ 53 w 524"/>
              <a:gd name="T103" fmla="*/ 259 h 342"/>
              <a:gd name="T104" fmla="*/ 74 w 524"/>
              <a:gd name="T105" fmla="*/ 257 h 342"/>
              <a:gd name="T106" fmla="*/ 61 w 524"/>
              <a:gd name="T107" fmla="*/ 247 h 342"/>
              <a:gd name="T108" fmla="*/ 55 w 524"/>
              <a:gd name="T109" fmla="*/ 329 h 342"/>
              <a:gd name="T110" fmla="*/ 35 w 524"/>
              <a:gd name="T111" fmla="*/ 312 h 342"/>
              <a:gd name="T112" fmla="*/ 46 w 524"/>
              <a:gd name="T113" fmla="*/ 306 h 342"/>
              <a:gd name="T114" fmla="*/ 33 w 524"/>
              <a:gd name="T115" fmla="*/ 304 h 342"/>
              <a:gd name="T116" fmla="*/ 33 w 524"/>
              <a:gd name="T117" fmla="*/ 310 h 342"/>
              <a:gd name="T118" fmla="*/ 38 w 524"/>
              <a:gd name="T119" fmla="*/ 320 h 342"/>
              <a:gd name="T120" fmla="*/ 51 w 524"/>
              <a:gd name="T121" fmla="*/ 31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24" h="342">
                <a:moveTo>
                  <a:pt x="511" y="31"/>
                </a:moveTo>
                <a:cubicBezTo>
                  <a:pt x="510" y="32"/>
                  <a:pt x="510" y="33"/>
                  <a:pt x="509" y="34"/>
                </a:cubicBezTo>
                <a:cubicBezTo>
                  <a:pt x="510" y="33"/>
                  <a:pt x="511" y="32"/>
                  <a:pt x="511" y="31"/>
                </a:cubicBezTo>
                <a:close/>
                <a:moveTo>
                  <a:pt x="497" y="63"/>
                </a:moveTo>
                <a:cubicBezTo>
                  <a:pt x="497" y="63"/>
                  <a:pt x="497" y="63"/>
                  <a:pt x="497" y="63"/>
                </a:cubicBezTo>
                <a:close/>
                <a:moveTo>
                  <a:pt x="508" y="37"/>
                </a:moveTo>
                <a:cubicBezTo>
                  <a:pt x="508" y="38"/>
                  <a:pt x="508" y="39"/>
                  <a:pt x="508" y="37"/>
                </a:cubicBezTo>
                <a:close/>
                <a:moveTo>
                  <a:pt x="282" y="283"/>
                </a:moveTo>
                <a:cubicBezTo>
                  <a:pt x="281" y="283"/>
                  <a:pt x="281" y="283"/>
                  <a:pt x="280" y="284"/>
                </a:cubicBezTo>
                <a:cubicBezTo>
                  <a:pt x="281" y="284"/>
                  <a:pt x="281" y="283"/>
                  <a:pt x="282" y="283"/>
                </a:cubicBezTo>
                <a:close/>
                <a:moveTo>
                  <a:pt x="234" y="300"/>
                </a:moveTo>
                <a:cubicBezTo>
                  <a:pt x="233" y="300"/>
                  <a:pt x="232" y="300"/>
                  <a:pt x="232" y="301"/>
                </a:cubicBezTo>
                <a:cubicBezTo>
                  <a:pt x="233" y="301"/>
                  <a:pt x="233" y="301"/>
                  <a:pt x="234" y="300"/>
                </a:cubicBezTo>
                <a:close/>
                <a:moveTo>
                  <a:pt x="494" y="71"/>
                </a:moveTo>
                <a:cubicBezTo>
                  <a:pt x="493" y="72"/>
                  <a:pt x="493" y="73"/>
                  <a:pt x="493" y="74"/>
                </a:cubicBezTo>
                <a:cubicBezTo>
                  <a:pt x="494" y="73"/>
                  <a:pt x="494" y="72"/>
                  <a:pt x="494" y="71"/>
                </a:cubicBezTo>
                <a:close/>
                <a:moveTo>
                  <a:pt x="348" y="234"/>
                </a:moveTo>
                <a:cubicBezTo>
                  <a:pt x="348" y="234"/>
                  <a:pt x="347" y="234"/>
                  <a:pt x="347" y="234"/>
                </a:cubicBezTo>
                <a:cubicBezTo>
                  <a:pt x="350" y="233"/>
                  <a:pt x="352" y="232"/>
                  <a:pt x="353" y="230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3" y="231"/>
                  <a:pt x="350" y="233"/>
                  <a:pt x="348" y="234"/>
                </a:cubicBezTo>
                <a:close/>
                <a:moveTo>
                  <a:pt x="327" y="249"/>
                </a:moveTo>
                <a:cubicBezTo>
                  <a:pt x="328" y="248"/>
                  <a:pt x="334" y="246"/>
                  <a:pt x="334" y="245"/>
                </a:cubicBezTo>
                <a:cubicBezTo>
                  <a:pt x="333" y="244"/>
                  <a:pt x="328" y="248"/>
                  <a:pt x="327" y="249"/>
                </a:cubicBezTo>
                <a:close/>
                <a:moveTo>
                  <a:pt x="336" y="243"/>
                </a:moveTo>
                <a:cubicBezTo>
                  <a:pt x="336" y="243"/>
                  <a:pt x="340" y="240"/>
                  <a:pt x="340" y="240"/>
                </a:cubicBezTo>
                <a:cubicBezTo>
                  <a:pt x="339" y="240"/>
                  <a:pt x="336" y="242"/>
                  <a:pt x="336" y="243"/>
                </a:cubicBezTo>
                <a:close/>
                <a:moveTo>
                  <a:pt x="383" y="207"/>
                </a:moveTo>
                <a:cubicBezTo>
                  <a:pt x="384" y="206"/>
                  <a:pt x="385" y="205"/>
                  <a:pt x="386" y="204"/>
                </a:cubicBezTo>
                <a:cubicBezTo>
                  <a:pt x="386" y="204"/>
                  <a:pt x="383" y="207"/>
                  <a:pt x="383" y="207"/>
                </a:cubicBezTo>
                <a:close/>
                <a:moveTo>
                  <a:pt x="324" y="251"/>
                </a:moveTo>
                <a:cubicBezTo>
                  <a:pt x="324" y="251"/>
                  <a:pt x="325" y="251"/>
                  <a:pt x="326" y="250"/>
                </a:cubicBezTo>
                <a:cubicBezTo>
                  <a:pt x="327" y="249"/>
                  <a:pt x="324" y="251"/>
                  <a:pt x="324" y="251"/>
                </a:cubicBezTo>
                <a:close/>
                <a:moveTo>
                  <a:pt x="395" y="195"/>
                </a:moveTo>
                <a:cubicBezTo>
                  <a:pt x="395" y="195"/>
                  <a:pt x="393" y="199"/>
                  <a:pt x="395" y="195"/>
                </a:cubicBezTo>
                <a:close/>
                <a:moveTo>
                  <a:pt x="388" y="201"/>
                </a:moveTo>
                <a:cubicBezTo>
                  <a:pt x="388" y="201"/>
                  <a:pt x="391" y="198"/>
                  <a:pt x="391" y="198"/>
                </a:cubicBezTo>
                <a:cubicBezTo>
                  <a:pt x="390" y="199"/>
                  <a:pt x="389" y="200"/>
                  <a:pt x="388" y="201"/>
                </a:cubicBezTo>
                <a:close/>
                <a:moveTo>
                  <a:pt x="519" y="12"/>
                </a:moveTo>
                <a:cubicBezTo>
                  <a:pt x="519" y="13"/>
                  <a:pt x="519" y="13"/>
                  <a:pt x="519" y="13"/>
                </a:cubicBezTo>
                <a:cubicBezTo>
                  <a:pt x="519" y="13"/>
                  <a:pt x="519" y="13"/>
                  <a:pt x="519" y="12"/>
                </a:cubicBezTo>
                <a:close/>
                <a:moveTo>
                  <a:pt x="230" y="299"/>
                </a:moveTo>
                <a:cubicBezTo>
                  <a:pt x="232" y="299"/>
                  <a:pt x="233" y="299"/>
                  <a:pt x="234" y="298"/>
                </a:cubicBezTo>
                <a:cubicBezTo>
                  <a:pt x="233" y="298"/>
                  <a:pt x="231" y="298"/>
                  <a:pt x="230" y="299"/>
                </a:cubicBezTo>
                <a:close/>
                <a:moveTo>
                  <a:pt x="343" y="238"/>
                </a:moveTo>
                <a:cubicBezTo>
                  <a:pt x="343" y="238"/>
                  <a:pt x="345" y="236"/>
                  <a:pt x="347" y="234"/>
                </a:cubicBezTo>
                <a:cubicBezTo>
                  <a:pt x="345" y="236"/>
                  <a:pt x="343" y="237"/>
                  <a:pt x="343" y="238"/>
                </a:cubicBezTo>
                <a:close/>
                <a:moveTo>
                  <a:pt x="284" y="268"/>
                </a:moveTo>
                <a:cubicBezTo>
                  <a:pt x="283" y="267"/>
                  <a:pt x="282" y="268"/>
                  <a:pt x="281" y="268"/>
                </a:cubicBezTo>
                <a:cubicBezTo>
                  <a:pt x="280" y="269"/>
                  <a:pt x="279" y="269"/>
                  <a:pt x="277" y="270"/>
                </a:cubicBezTo>
                <a:cubicBezTo>
                  <a:pt x="278" y="271"/>
                  <a:pt x="284" y="269"/>
                  <a:pt x="284" y="268"/>
                </a:cubicBezTo>
                <a:close/>
                <a:moveTo>
                  <a:pt x="261" y="276"/>
                </a:moveTo>
                <a:cubicBezTo>
                  <a:pt x="262" y="276"/>
                  <a:pt x="262" y="276"/>
                  <a:pt x="263" y="276"/>
                </a:cubicBezTo>
                <a:cubicBezTo>
                  <a:pt x="262" y="276"/>
                  <a:pt x="261" y="276"/>
                  <a:pt x="261" y="276"/>
                </a:cubicBezTo>
                <a:close/>
                <a:moveTo>
                  <a:pt x="209" y="295"/>
                </a:moveTo>
                <a:cubicBezTo>
                  <a:pt x="208" y="294"/>
                  <a:pt x="208" y="295"/>
                  <a:pt x="207" y="295"/>
                </a:cubicBezTo>
                <a:cubicBezTo>
                  <a:pt x="208" y="295"/>
                  <a:pt x="209" y="295"/>
                  <a:pt x="209" y="295"/>
                </a:cubicBezTo>
                <a:close/>
                <a:moveTo>
                  <a:pt x="273" y="272"/>
                </a:moveTo>
                <a:cubicBezTo>
                  <a:pt x="273" y="272"/>
                  <a:pt x="271" y="272"/>
                  <a:pt x="273" y="272"/>
                </a:cubicBezTo>
                <a:close/>
                <a:moveTo>
                  <a:pt x="250" y="280"/>
                </a:moveTo>
                <a:cubicBezTo>
                  <a:pt x="249" y="280"/>
                  <a:pt x="249" y="280"/>
                  <a:pt x="248" y="280"/>
                </a:cubicBezTo>
                <a:cubicBezTo>
                  <a:pt x="248" y="281"/>
                  <a:pt x="250" y="280"/>
                  <a:pt x="250" y="280"/>
                </a:cubicBezTo>
                <a:close/>
                <a:moveTo>
                  <a:pt x="280" y="270"/>
                </a:moveTo>
                <a:cubicBezTo>
                  <a:pt x="278" y="270"/>
                  <a:pt x="268" y="275"/>
                  <a:pt x="268" y="275"/>
                </a:cubicBezTo>
                <a:cubicBezTo>
                  <a:pt x="269" y="276"/>
                  <a:pt x="281" y="271"/>
                  <a:pt x="280" y="270"/>
                </a:cubicBezTo>
                <a:close/>
                <a:moveTo>
                  <a:pt x="228" y="302"/>
                </a:moveTo>
                <a:cubicBezTo>
                  <a:pt x="229" y="302"/>
                  <a:pt x="232" y="301"/>
                  <a:pt x="229" y="301"/>
                </a:cubicBezTo>
                <a:cubicBezTo>
                  <a:pt x="229" y="301"/>
                  <a:pt x="226" y="302"/>
                  <a:pt x="228" y="302"/>
                </a:cubicBezTo>
                <a:close/>
                <a:moveTo>
                  <a:pt x="404" y="181"/>
                </a:moveTo>
                <a:cubicBezTo>
                  <a:pt x="403" y="181"/>
                  <a:pt x="404" y="182"/>
                  <a:pt x="404" y="181"/>
                </a:cubicBezTo>
                <a:close/>
                <a:moveTo>
                  <a:pt x="297" y="262"/>
                </a:moveTo>
                <a:cubicBezTo>
                  <a:pt x="298" y="262"/>
                  <a:pt x="298" y="262"/>
                  <a:pt x="299" y="261"/>
                </a:cubicBezTo>
                <a:cubicBezTo>
                  <a:pt x="298" y="261"/>
                  <a:pt x="297" y="262"/>
                  <a:pt x="297" y="262"/>
                </a:cubicBezTo>
                <a:close/>
                <a:moveTo>
                  <a:pt x="275" y="271"/>
                </a:moveTo>
                <a:cubicBezTo>
                  <a:pt x="272" y="272"/>
                  <a:pt x="278" y="270"/>
                  <a:pt x="275" y="271"/>
                </a:cubicBezTo>
                <a:close/>
                <a:moveTo>
                  <a:pt x="165" y="309"/>
                </a:moveTo>
                <a:cubicBezTo>
                  <a:pt x="152" y="310"/>
                  <a:pt x="139" y="309"/>
                  <a:pt x="126" y="309"/>
                </a:cubicBezTo>
                <a:cubicBezTo>
                  <a:pt x="126" y="309"/>
                  <a:pt x="127" y="310"/>
                  <a:pt x="128" y="311"/>
                </a:cubicBezTo>
                <a:cubicBezTo>
                  <a:pt x="133" y="312"/>
                  <a:pt x="139" y="311"/>
                  <a:pt x="143" y="311"/>
                </a:cubicBezTo>
                <a:cubicBezTo>
                  <a:pt x="150" y="311"/>
                  <a:pt x="161" y="313"/>
                  <a:pt x="168" y="311"/>
                </a:cubicBezTo>
                <a:cubicBezTo>
                  <a:pt x="171" y="309"/>
                  <a:pt x="182" y="308"/>
                  <a:pt x="186" y="309"/>
                </a:cubicBezTo>
                <a:cubicBezTo>
                  <a:pt x="190" y="310"/>
                  <a:pt x="197" y="305"/>
                  <a:pt x="201" y="307"/>
                </a:cubicBezTo>
                <a:cubicBezTo>
                  <a:pt x="202" y="308"/>
                  <a:pt x="210" y="305"/>
                  <a:pt x="207" y="305"/>
                </a:cubicBezTo>
                <a:cubicBezTo>
                  <a:pt x="194" y="304"/>
                  <a:pt x="179" y="309"/>
                  <a:pt x="165" y="309"/>
                </a:cubicBezTo>
                <a:close/>
                <a:moveTo>
                  <a:pt x="160" y="311"/>
                </a:moveTo>
                <a:cubicBezTo>
                  <a:pt x="160" y="310"/>
                  <a:pt x="160" y="312"/>
                  <a:pt x="160" y="311"/>
                </a:cubicBezTo>
                <a:close/>
                <a:moveTo>
                  <a:pt x="204" y="304"/>
                </a:moveTo>
                <a:cubicBezTo>
                  <a:pt x="205" y="304"/>
                  <a:pt x="206" y="304"/>
                  <a:pt x="206" y="304"/>
                </a:cubicBezTo>
                <a:cubicBezTo>
                  <a:pt x="205" y="303"/>
                  <a:pt x="205" y="304"/>
                  <a:pt x="204" y="304"/>
                </a:cubicBezTo>
                <a:close/>
                <a:moveTo>
                  <a:pt x="521" y="8"/>
                </a:moveTo>
                <a:cubicBezTo>
                  <a:pt x="520" y="9"/>
                  <a:pt x="520" y="11"/>
                  <a:pt x="519" y="12"/>
                </a:cubicBezTo>
                <a:cubicBezTo>
                  <a:pt x="520" y="11"/>
                  <a:pt x="520" y="10"/>
                  <a:pt x="521" y="10"/>
                </a:cubicBezTo>
                <a:cubicBezTo>
                  <a:pt x="520" y="11"/>
                  <a:pt x="520" y="11"/>
                  <a:pt x="520" y="12"/>
                </a:cubicBezTo>
                <a:cubicBezTo>
                  <a:pt x="520" y="12"/>
                  <a:pt x="524" y="6"/>
                  <a:pt x="521" y="8"/>
                </a:cubicBezTo>
                <a:close/>
                <a:moveTo>
                  <a:pt x="196" y="293"/>
                </a:moveTo>
                <a:cubicBezTo>
                  <a:pt x="195" y="292"/>
                  <a:pt x="196" y="294"/>
                  <a:pt x="196" y="293"/>
                </a:cubicBezTo>
                <a:close/>
                <a:moveTo>
                  <a:pt x="206" y="290"/>
                </a:moveTo>
                <a:cubicBezTo>
                  <a:pt x="206" y="290"/>
                  <a:pt x="202" y="291"/>
                  <a:pt x="201" y="291"/>
                </a:cubicBezTo>
                <a:cubicBezTo>
                  <a:pt x="202" y="291"/>
                  <a:pt x="206" y="291"/>
                  <a:pt x="206" y="290"/>
                </a:cubicBezTo>
                <a:close/>
                <a:moveTo>
                  <a:pt x="46" y="275"/>
                </a:moveTo>
                <a:cubicBezTo>
                  <a:pt x="46" y="276"/>
                  <a:pt x="49" y="278"/>
                  <a:pt x="50" y="277"/>
                </a:cubicBezTo>
                <a:cubicBezTo>
                  <a:pt x="50" y="276"/>
                  <a:pt x="46" y="275"/>
                  <a:pt x="46" y="275"/>
                </a:cubicBezTo>
                <a:close/>
                <a:moveTo>
                  <a:pt x="179" y="295"/>
                </a:moveTo>
                <a:cubicBezTo>
                  <a:pt x="180" y="295"/>
                  <a:pt x="181" y="294"/>
                  <a:pt x="182" y="294"/>
                </a:cubicBezTo>
                <a:cubicBezTo>
                  <a:pt x="182" y="293"/>
                  <a:pt x="179" y="295"/>
                  <a:pt x="179" y="295"/>
                </a:cubicBezTo>
                <a:close/>
                <a:moveTo>
                  <a:pt x="108" y="297"/>
                </a:moveTo>
                <a:cubicBezTo>
                  <a:pt x="108" y="298"/>
                  <a:pt x="108" y="296"/>
                  <a:pt x="108" y="297"/>
                </a:cubicBezTo>
                <a:close/>
                <a:moveTo>
                  <a:pt x="501" y="39"/>
                </a:moveTo>
                <a:cubicBezTo>
                  <a:pt x="499" y="45"/>
                  <a:pt x="491" y="56"/>
                  <a:pt x="490" y="63"/>
                </a:cubicBezTo>
                <a:cubicBezTo>
                  <a:pt x="491" y="56"/>
                  <a:pt x="498" y="46"/>
                  <a:pt x="500" y="40"/>
                </a:cubicBezTo>
                <a:cubicBezTo>
                  <a:pt x="502" y="34"/>
                  <a:pt x="504" y="29"/>
                  <a:pt x="507" y="24"/>
                </a:cubicBezTo>
                <a:cubicBezTo>
                  <a:pt x="509" y="20"/>
                  <a:pt x="510" y="11"/>
                  <a:pt x="511" y="10"/>
                </a:cubicBezTo>
                <a:cubicBezTo>
                  <a:pt x="516" y="1"/>
                  <a:pt x="510" y="6"/>
                  <a:pt x="509" y="3"/>
                </a:cubicBezTo>
                <a:cubicBezTo>
                  <a:pt x="509" y="2"/>
                  <a:pt x="509" y="1"/>
                  <a:pt x="509" y="0"/>
                </a:cubicBezTo>
                <a:cubicBezTo>
                  <a:pt x="506" y="3"/>
                  <a:pt x="493" y="23"/>
                  <a:pt x="494" y="27"/>
                </a:cubicBezTo>
                <a:cubicBezTo>
                  <a:pt x="492" y="22"/>
                  <a:pt x="503" y="9"/>
                  <a:pt x="505" y="5"/>
                </a:cubicBezTo>
                <a:cubicBezTo>
                  <a:pt x="504" y="4"/>
                  <a:pt x="504" y="4"/>
                  <a:pt x="503" y="5"/>
                </a:cubicBezTo>
                <a:cubicBezTo>
                  <a:pt x="498" y="11"/>
                  <a:pt x="495" y="20"/>
                  <a:pt x="492" y="27"/>
                </a:cubicBezTo>
                <a:cubicBezTo>
                  <a:pt x="489" y="33"/>
                  <a:pt x="482" y="43"/>
                  <a:pt x="482" y="51"/>
                </a:cubicBezTo>
                <a:cubicBezTo>
                  <a:pt x="483" y="50"/>
                  <a:pt x="483" y="49"/>
                  <a:pt x="484" y="49"/>
                </a:cubicBezTo>
                <a:cubicBezTo>
                  <a:pt x="486" y="48"/>
                  <a:pt x="481" y="54"/>
                  <a:pt x="482" y="54"/>
                </a:cubicBezTo>
                <a:cubicBezTo>
                  <a:pt x="482" y="53"/>
                  <a:pt x="482" y="53"/>
                  <a:pt x="482" y="52"/>
                </a:cubicBezTo>
                <a:cubicBezTo>
                  <a:pt x="478" y="53"/>
                  <a:pt x="469" y="80"/>
                  <a:pt x="467" y="86"/>
                </a:cubicBezTo>
                <a:cubicBezTo>
                  <a:pt x="464" y="95"/>
                  <a:pt x="458" y="104"/>
                  <a:pt x="453" y="114"/>
                </a:cubicBezTo>
                <a:cubicBezTo>
                  <a:pt x="454" y="113"/>
                  <a:pt x="425" y="159"/>
                  <a:pt x="424" y="159"/>
                </a:cubicBezTo>
                <a:cubicBezTo>
                  <a:pt x="424" y="158"/>
                  <a:pt x="424" y="158"/>
                  <a:pt x="424" y="157"/>
                </a:cubicBezTo>
                <a:cubicBezTo>
                  <a:pt x="420" y="159"/>
                  <a:pt x="413" y="171"/>
                  <a:pt x="410" y="175"/>
                </a:cubicBezTo>
                <a:cubicBezTo>
                  <a:pt x="407" y="180"/>
                  <a:pt x="401" y="185"/>
                  <a:pt x="398" y="188"/>
                </a:cubicBezTo>
                <a:cubicBezTo>
                  <a:pt x="396" y="191"/>
                  <a:pt x="365" y="218"/>
                  <a:pt x="365" y="218"/>
                </a:cubicBezTo>
                <a:cubicBezTo>
                  <a:pt x="365" y="218"/>
                  <a:pt x="365" y="217"/>
                  <a:pt x="366" y="217"/>
                </a:cubicBezTo>
                <a:cubicBezTo>
                  <a:pt x="364" y="217"/>
                  <a:pt x="361" y="225"/>
                  <a:pt x="359" y="224"/>
                </a:cubicBezTo>
                <a:cubicBezTo>
                  <a:pt x="359" y="223"/>
                  <a:pt x="360" y="223"/>
                  <a:pt x="360" y="222"/>
                </a:cubicBezTo>
                <a:cubicBezTo>
                  <a:pt x="359" y="221"/>
                  <a:pt x="356" y="225"/>
                  <a:pt x="354" y="227"/>
                </a:cubicBezTo>
                <a:cubicBezTo>
                  <a:pt x="349" y="229"/>
                  <a:pt x="342" y="235"/>
                  <a:pt x="339" y="237"/>
                </a:cubicBezTo>
                <a:cubicBezTo>
                  <a:pt x="334" y="241"/>
                  <a:pt x="327" y="245"/>
                  <a:pt x="321" y="248"/>
                </a:cubicBezTo>
                <a:cubicBezTo>
                  <a:pt x="319" y="250"/>
                  <a:pt x="295" y="264"/>
                  <a:pt x="295" y="263"/>
                </a:cubicBezTo>
                <a:cubicBezTo>
                  <a:pt x="294" y="263"/>
                  <a:pt x="288" y="266"/>
                  <a:pt x="285" y="268"/>
                </a:cubicBezTo>
                <a:cubicBezTo>
                  <a:pt x="289" y="265"/>
                  <a:pt x="302" y="261"/>
                  <a:pt x="305" y="260"/>
                </a:cubicBezTo>
                <a:cubicBezTo>
                  <a:pt x="313" y="256"/>
                  <a:pt x="320" y="252"/>
                  <a:pt x="327" y="247"/>
                </a:cubicBezTo>
                <a:cubicBezTo>
                  <a:pt x="331" y="244"/>
                  <a:pt x="339" y="241"/>
                  <a:pt x="342" y="237"/>
                </a:cubicBezTo>
                <a:cubicBezTo>
                  <a:pt x="343" y="237"/>
                  <a:pt x="345" y="235"/>
                  <a:pt x="348" y="234"/>
                </a:cubicBezTo>
                <a:cubicBezTo>
                  <a:pt x="350" y="233"/>
                  <a:pt x="351" y="232"/>
                  <a:pt x="353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354" y="230"/>
                  <a:pt x="354" y="230"/>
                  <a:pt x="353" y="230"/>
                </a:cubicBezTo>
                <a:cubicBezTo>
                  <a:pt x="361" y="225"/>
                  <a:pt x="370" y="219"/>
                  <a:pt x="370" y="218"/>
                </a:cubicBezTo>
                <a:cubicBezTo>
                  <a:pt x="369" y="218"/>
                  <a:pt x="368" y="219"/>
                  <a:pt x="367" y="219"/>
                </a:cubicBezTo>
                <a:cubicBezTo>
                  <a:pt x="370" y="217"/>
                  <a:pt x="378" y="208"/>
                  <a:pt x="379" y="209"/>
                </a:cubicBezTo>
                <a:cubicBezTo>
                  <a:pt x="379" y="210"/>
                  <a:pt x="372" y="215"/>
                  <a:pt x="372" y="216"/>
                </a:cubicBezTo>
                <a:cubicBezTo>
                  <a:pt x="373" y="216"/>
                  <a:pt x="381" y="209"/>
                  <a:pt x="381" y="208"/>
                </a:cubicBezTo>
                <a:cubicBezTo>
                  <a:pt x="381" y="208"/>
                  <a:pt x="380" y="208"/>
                  <a:pt x="380" y="208"/>
                </a:cubicBezTo>
                <a:cubicBezTo>
                  <a:pt x="381" y="206"/>
                  <a:pt x="398" y="191"/>
                  <a:pt x="398" y="191"/>
                </a:cubicBezTo>
                <a:cubicBezTo>
                  <a:pt x="398" y="191"/>
                  <a:pt x="396" y="194"/>
                  <a:pt x="396" y="194"/>
                </a:cubicBezTo>
                <a:cubicBezTo>
                  <a:pt x="398" y="193"/>
                  <a:pt x="400" y="191"/>
                  <a:pt x="402" y="189"/>
                </a:cubicBezTo>
                <a:cubicBezTo>
                  <a:pt x="386" y="206"/>
                  <a:pt x="368" y="222"/>
                  <a:pt x="348" y="236"/>
                </a:cubicBezTo>
                <a:cubicBezTo>
                  <a:pt x="321" y="256"/>
                  <a:pt x="293" y="269"/>
                  <a:pt x="262" y="281"/>
                </a:cubicBezTo>
                <a:cubicBezTo>
                  <a:pt x="250" y="286"/>
                  <a:pt x="236" y="288"/>
                  <a:pt x="224" y="292"/>
                </a:cubicBezTo>
                <a:cubicBezTo>
                  <a:pt x="218" y="294"/>
                  <a:pt x="203" y="298"/>
                  <a:pt x="201" y="296"/>
                </a:cubicBezTo>
                <a:cubicBezTo>
                  <a:pt x="200" y="295"/>
                  <a:pt x="194" y="298"/>
                  <a:pt x="192" y="297"/>
                </a:cubicBezTo>
                <a:cubicBezTo>
                  <a:pt x="187" y="294"/>
                  <a:pt x="167" y="299"/>
                  <a:pt x="161" y="299"/>
                </a:cubicBezTo>
                <a:cubicBezTo>
                  <a:pt x="159" y="299"/>
                  <a:pt x="156" y="300"/>
                  <a:pt x="153" y="300"/>
                </a:cubicBezTo>
                <a:cubicBezTo>
                  <a:pt x="153" y="300"/>
                  <a:pt x="153" y="301"/>
                  <a:pt x="153" y="300"/>
                </a:cubicBezTo>
                <a:cubicBezTo>
                  <a:pt x="153" y="300"/>
                  <a:pt x="153" y="300"/>
                  <a:pt x="153" y="300"/>
                </a:cubicBezTo>
                <a:cubicBezTo>
                  <a:pt x="146" y="301"/>
                  <a:pt x="138" y="301"/>
                  <a:pt x="136" y="299"/>
                </a:cubicBezTo>
                <a:cubicBezTo>
                  <a:pt x="137" y="299"/>
                  <a:pt x="139" y="300"/>
                  <a:pt x="141" y="300"/>
                </a:cubicBezTo>
                <a:cubicBezTo>
                  <a:pt x="139" y="299"/>
                  <a:pt x="125" y="298"/>
                  <a:pt x="121" y="298"/>
                </a:cubicBezTo>
                <a:cubicBezTo>
                  <a:pt x="116" y="298"/>
                  <a:pt x="98" y="298"/>
                  <a:pt x="93" y="295"/>
                </a:cubicBezTo>
                <a:cubicBezTo>
                  <a:pt x="94" y="294"/>
                  <a:pt x="95" y="294"/>
                  <a:pt x="96" y="294"/>
                </a:cubicBezTo>
                <a:cubicBezTo>
                  <a:pt x="84" y="295"/>
                  <a:pt x="69" y="288"/>
                  <a:pt x="59" y="284"/>
                </a:cubicBezTo>
                <a:cubicBezTo>
                  <a:pt x="47" y="280"/>
                  <a:pt x="35" y="274"/>
                  <a:pt x="25" y="268"/>
                </a:cubicBezTo>
                <a:cubicBezTo>
                  <a:pt x="25" y="268"/>
                  <a:pt x="26" y="267"/>
                  <a:pt x="26" y="267"/>
                </a:cubicBezTo>
                <a:cubicBezTo>
                  <a:pt x="25" y="267"/>
                  <a:pt x="26" y="267"/>
                  <a:pt x="27" y="267"/>
                </a:cubicBezTo>
                <a:cubicBezTo>
                  <a:pt x="33" y="270"/>
                  <a:pt x="39" y="273"/>
                  <a:pt x="41" y="274"/>
                </a:cubicBezTo>
                <a:cubicBezTo>
                  <a:pt x="41" y="274"/>
                  <a:pt x="41" y="274"/>
                  <a:pt x="41" y="274"/>
                </a:cubicBezTo>
                <a:cubicBezTo>
                  <a:pt x="42" y="274"/>
                  <a:pt x="43" y="274"/>
                  <a:pt x="43" y="274"/>
                </a:cubicBezTo>
                <a:cubicBezTo>
                  <a:pt x="43" y="274"/>
                  <a:pt x="35" y="270"/>
                  <a:pt x="29" y="267"/>
                </a:cubicBezTo>
                <a:cubicBezTo>
                  <a:pt x="37" y="265"/>
                  <a:pt x="56" y="260"/>
                  <a:pt x="57" y="262"/>
                </a:cubicBezTo>
                <a:cubicBezTo>
                  <a:pt x="57" y="262"/>
                  <a:pt x="57" y="261"/>
                  <a:pt x="57" y="260"/>
                </a:cubicBezTo>
                <a:cubicBezTo>
                  <a:pt x="58" y="261"/>
                  <a:pt x="59" y="262"/>
                  <a:pt x="59" y="261"/>
                </a:cubicBezTo>
                <a:cubicBezTo>
                  <a:pt x="59" y="261"/>
                  <a:pt x="59" y="260"/>
                  <a:pt x="59" y="260"/>
                </a:cubicBezTo>
                <a:cubicBezTo>
                  <a:pt x="61" y="261"/>
                  <a:pt x="66" y="259"/>
                  <a:pt x="68" y="258"/>
                </a:cubicBezTo>
                <a:cubicBezTo>
                  <a:pt x="68" y="258"/>
                  <a:pt x="68" y="258"/>
                  <a:pt x="68" y="258"/>
                </a:cubicBezTo>
                <a:cubicBezTo>
                  <a:pt x="68" y="259"/>
                  <a:pt x="68" y="258"/>
                  <a:pt x="68" y="258"/>
                </a:cubicBezTo>
                <a:cubicBezTo>
                  <a:pt x="69" y="258"/>
                  <a:pt x="69" y="258"/>
                  <a:pt x="68" y="257"/>
                </a:cubicBezTo>
                <a:cubicBezTo>
                  <a:pt x="69" y="258"/>
                  <a:pt x="70" y="259"/>
                  <a:pt x="70" y="259"/>
                </a:cubicBezTo>
                <a:cubicBezTo>
                  <a:pt x="70" y="258"/>
                  <a:pt x="70" y="256"/>
                  <a:pt x="70" y="256"/>
                </a:cubicBezTo>
                <a:cubicBezTo>
                  <a:pt x="68" y="257"/>
                  <a:pt x="60" y="260"/>
                  <a:pt x="59" y="259"/>
                </a:cubicBezTo>
                <a:cubicBezTo>
                  <a:pt x="58" y="258"/>
                  <a:pt x="61" y="258"/>
                  <a:pt x="61" y="258"/>
                </a:cubicBezTo>
                <a:cubicBezTo>
                  <a:pt x="61" y="257"/>
                  <a:pt x="56" y="258"/>
                  <a:pt x="56" y="258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7" y="259"/>
                  <a:pt x="54" y="260"/>
                  <a:pt x="54" y="260"/>
                </a:cubicBezTo>
                <a:cubicBezTo>
                  <a:pt x="54" y="260"/>
                  <a:pt x="54" y="260"/>
                  <a:pt x="54" y="260"/>
                </a:cubicBezTo>
                <a:cubicBezTo>
                  <a:pt x="54" y="260"/>
                  <a:pt x="49" y="261"/>
                  <a:pt x="48" y="261"/>
                </a:cubicBezTo>
                <a:cubicBezTo>
                  <a:pt x="48" y="261"/>
                  <a:pt x="47" y="261"/>
                  <a:pt x="47" y="261"/>
                </a:cubicBezTo>
                <a:cubicBezTo>
                  <a:pt x="47" y="261"/>
                  <a:pt x="47" y="260"/>
                  <a:pt x="47" y="261"/>
                </a:cubicBezTo>
                <a:cubicBezTo>
                  <a:pt x="45" y="260"/>
                  <a:pt x="42" y="260"/>
                  <a:pt x="42" y="261"/>
                </a:cubicBezTo>
                <a:cubicBezTo>
                  <a:pt x="43" y="261"/>
                  <a:pt x="43" y="261"/>
                  <a:pt x="44" y="261"/>
                </a:cubicBezTo>
                <a:cubicBezTo>
                  <a:pt x="44" y="261"/>
                  <a:pt x="43" y="263"/>
                  <a:pt x="43" y="263"/>
                </a:cubicBezTo>
                <a:cubicBezTo>
                  <a:pt x="42" y="263"/>
                  <a:pt x="40" y="261"/>
                  <a:pt x="40" y="261"/>
                </a:cubicBezTo>
                <a:cubicBezTo>
                  <a:pt x="40" y="261"/>
                  <a:pt x="40" y="263"/>
                  <a:pt x="40" y="263"/>
                </a:cubicBezTo>
                <a:cubicBezTo>
                  <a:pt x="39" y="262"/>
                  <a:pt x="35" y="261"/>
                  <a:pt x="35" y="262"/>
                </a:cubicBezTo>
                <a:cubicBezTo>
                  <a:pt x="36" y="258"/>
                  <a:pt x="65" y="255"/>
                  <a:pt x="69" y="254"/>
                </a:cubicBezTo>
                <a:cubicBezTo>
                  <a:pt x="73" y="252"/>
                  <a:pt x="80" y="250"/>
                  <a:pt x="82" y="249"/>
                </a:cubicBezTo>
                <a:cubicBezTo>
                  <a:pt x="84" y="249"/>
                  <a:pt x="88" y="248"/>
                  <a:pt x="89" y="248"/>
                </a:cubicBezTo>
                <a:cubicBezTo>
                  <a:pt x="88" y="248"/>
                  <a:pt x="92" y="246"/>
                  <a:pt x="91" y="247"/>
                </a:cubicBezTo>
                <a:cubicBezTo>
                  <a:pt x="90" y="248"/>
                  <a:pt x="96" y="243"/>
                  <a:pt x="97" y="245"/>
                </a:cubicBezTo>
                <a:cubicBezTo>
                  <a:pt x="97" y="246"/>
                  <a:pt x="109" y="244"/>
                  <a:pt x="110" y="241"/>
                </a:cubicBezTo>
                <a:cubicBezTo>
                  <a:pt x="111" y="238"/>
                  <a:pt x="107" y="237"/>
                  <a:pt x="106" y="235"/>
                </a:cubicBezTo>
                <a:cubicBezTo>
                  <a:pt x="106" y="234"/>
                  <a:pt x="106" y="234"/>
                  <a:pt x="106" y="233"/>
                </a:cubicBezTo>
                <a:cubicBezTo>
                  <a:pt x="104" y="235"/>
                  <a:pt x="98" y="235"/>
                  <a:pt x="99" y="237"/>
                </a:cubicBezTo>
                <a:cubicBezTo>
                  <a:pt x="99" y="237"/>
                  <a:pt x="105" y="235"/>
                  <a:pt x="105" y="235"/>
                </a:cubicBezTo>
                <a:cubicBezTo>
                  <a:pt x="106" y="235"/>
                  <a:pt x="104" y="237"/>
                  <a:pt x="105" y="237"/>
                </a:cubicBezTo>
                <a:cubicBezTo>
                  <a:pt x="104" y="237"/>
                  <a:pt x="104" y="237"/>
                  <a:pt x="103" y="237"/>
                </a:cubicBezTo>
                <a:cubicBezTo>
                  <a:pt x="103" y="237"/>
                  <a:pt x="103" y="237"/>
                  <a:pt x="103" y="237"/>
                </a:cubicBezTo>
                <a:cubicBezTo>
                  <a:pt x="94" y="238"/>
                  <a:pt x="83" y="242"/>
                  <a:pt x="74" y="245"/>
                </a:cubicBezTo>
                <a:cubicBezTo>
                  <a:pt x="65" y="248"/>
                  <a:pt x="56" y="250"/>
                  <a:pt x="47" y="251"/>
                </a:cubicBezTo>
                <a:cubicBezTo>
                  <a:pt x="45" y="252"/>
                  <a:pt x="31" y="253"/>
                  <a:pt x="28" y="255"/>
                </a:cubicBezTo>
                <a:cubicBezTo>
                  <a:pt x="33" y="251"/>
                  <a:pt x="61" y="248"/>
                  <a:pt x="60" y="246"/>
                </a:cubicBezTo>
                <a:cubicBezTo>
                  <a:pt x="60" y="246"/>
                  <a:pt x="58" y="246"/>
                  <a:pt x="58" y="246"/>
                </a:cubicBezTo>
                <a:cubicBezTo>
                  <a:pt x="58" y="246"/>
                  <a:pt x="61" y="245"/>
                  <a:pt x="61" y="245"/>
                </a:cubicBezTo>
                <a:cubicBezTo>
                  <a:pt x="61" y="246"/>
                  <a:pt x="61" y="246"/>
                  <a:pt x="62" y="247"/>
                </a:cubicBezTo>
                <a:cubicBezTo>
                  <a:pt x="62" y="247"/>
                  <a:pt x="63" y="244"/>
                  <a:pt x="63" y="244"/>
                </a:cubicBezTo>
                <a:cubicBezTo>
                  <a:pt x="63" y="245"/>
                  <a:pt x="65" y="247"/>
                  <a:pt x="65" y="246"/>
                </a:cubicBezTo>
                <a:cubicBezTo>
                  <a:pt x="65" y="246"/>
                  <a:pt x="64" y="244"/>
                  <a:pt x="64" y="244"/>
                </a:cubicBezTo>
                <a:cubicBezTo>
                  <a:pt x="65" y="244"/>
                  <a:pt x="65" y="246"/>
                  <a:pt x="65" y="246"/>
                </a:cubicBezTo>
                <a:cubicBezTo>
                  <a:pt x="65" y="245"/>
                  <a:pt x="65" y="245"/>
                  <a:pt x="65" y="244"/>
                </a:cubicBezTo>
                <a:cubicBezTo>
                  <a:pt x="66" y="244"/>
                  <a:pt x="66" y="244"/>
                  <a:pt x="67" y="244"/>
                </a:cubicBezTo>
                <a:cubicBezTo>
                  <a:pt x="67" y="244"/>
                  <a:pt x="67" y="245"/>
                  <a:pt x="67" y="245"/>
                </a:cubicBezTo>
                <a:cubicBezTo>
                  <a:pt x="67" y="244"/>
                  <a:pt x="67" y="244"/>
                  <a:pt x="67" y="245"/>
                </a:cubicBezTo>
                <a:cubicBezTo>
                  <a:pt x="67" y="245"/>
                  <a:pt x="68" y="245"/>
                  <a:pt x="68" y="244"/>
                </a:cubicBezTo>
                <a:cubicBezTo>
                  <a:pt x="68" y="244"/>
                  <a:pt x="69" y="244"/>
                  <a:pt x="69" y="243"/>
                </a:cubicBezTo>
                <a:cubicBezTo>
                  <a:pt x="68" y="246"/>
                  <a:pt x="73" y="243"/>
                  <a:pt x="73" y="243"/>
                </a:cubicBezTo>
                <a:cubicBezTo>
                  <a:pt x="73" y="243"/>
                  <a:pt x="72" y="243"/>
                  <a:pt x="72" y="243"/>
                </a:cubicBezTo>
                <a:cubicBezTo>
                  <a:pt x="71" y="243"/>
                  <a:pt x="75" y="240"/>
                  <a:pt x="74" y="240"/>
                </a:cubicBezTo>
                <a:cubicBezTo>
                  <a:pt x="73" y="239"/>
                  <a:pt x="55" y="243"/>
                  <a:pt x="53" y="245"/>
                </a:cubicBezTo>
                <a:cubicBezTo>
                  <a:pt x="48" y="247"/>
                  <a:pt x="40" y="247"/>
                  <a:pt x="34" y="248"/>
                </a:cubicBezTo>
                <a:cubicBezTo>
                  <a:pt x="33" y="248"/>
                  <a:pt x="30" y="249"/>
                  <a:pt x="27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25" y="250"/>
                  <a:pt x="23" y="250"/>
                  <a:pt x="21" y="251"/>
                </a:cubicBezTo>
                <a:cubicBezTo>
                  <a:pt x="21" y="251"/>
                  <a:pt x="21" y="250"/>
                  <a:pt x="21" y="251"/>
                </a:cubicBezTo>
                <a:cubicBezTo>
                  <a:pt x="20" y="251"/>
                  <a:pt x="20" y="252"/>
                  <a:pt x="20" y="252"/>
                </a:cubicBezTo>
                <a:cubicBezTo>
                  <a:pt x="17" y="258"/>
                  <a:pt x="27" y="256"/>
                  <a:pt x="27" y="256"/>
                </a:cubicBezTo>
                <a:cubicBezTo>
                  <a:pt x="26" y="257"/>
                  <a:pt x="23" y="258"/>
                  <a:pt x="21" y="259"/>
                </a:cubicBezTo>
                <a:cubicBezTo>
                  <a:pt x="18" y="258"/>
                  <a:pt x="11" y="257"/>
                  <a:pt x="12" y="258"/>
                </a:cubicBezTo>
                <a:cubicBezTo>
                  <a:pt x="12" y="258"/>
                  <a:pt x="14" y="260"/>
                  <a:pt x="18" y="262"/>
                </a:cubicBezTo>
                <a:cubicBezTo>
                  <a:pt x="17" y="262"/>
                  <a:pt x="17" y="263"/>
                  <a:pt x="17" y="263"/>
                </a:cubicBezTo>
                <a:cubicBezTo>
                  <a:pt x="13" y="260"/>
                  <a:pt x="5" y="254"/>
                  <a:pt x="3" y="259"/>
                </a:cubicBezTo>
                <a:cubicBezTo>
                  <a:pt x="4" y="259"/>
                  <a:pt x="4" y="260"/>
                  <a:pt x="5" y="261"/>
                </a:cubicBezTo>
                <a:cubicBezTo>
                  <a:pt x="4" y="261"/>
                  <a:pt x="3" y="261"/>
                  <a:pt x="2" y="261"/>
                </a:cubicBezTo>
                <a:cubicBezTo>
                  <a:pt x="3" y="262"/>
                  <a:pt x="11" y="267"/>
                  <a:pt x="10" y="268"/>
                </a:cubicBezTo>
                <a:cubicBezTo>
                  <a:pt x="10" y="268"/>
                  <a:pt x="0" y="263"/>
                  <a:pt x="1" y="263"/>
                </a:cubicBezTo>
                <a:cubicBezTo>
                  <a:pt x="3" y="268"/>
                  <a:pt x="4" y="271"/>
                  <a:pt x="9" y="274"/>
                </a:cubicBezTo>
                <a:cubicBezTo>
                  <a:pt x="9" y="278"/>
                  <a:pt x="10" y="282"/>
                  <a:pt x="13" y="282"/>
                </a:cubicBezTo>
                <a:cubicBezTo>
                  <a:pt x="12" y="282"/>
                  <a:pt x="29" y="301"/>
                  <a:pt x="28" y="303"/>
                </a:cubicBezTo>
                <a:cubicBezTo>
                  <a:pt x="28" y="303"/>
                  <a:pt x="30" y="303"/>
                  <a:pt x="30" y="303"/>
                </a:cubicBezTo>
                <a:cubicBezTo>
                  <a:pt x="29" y="303"/>
                  <a:pt x="29" y="303"/>
                  <a:pt x="29" y="304"/>
                </a:cubicBezTo>
                <a:cubicBezTo>
                  <a:pt x="29" y="304"/>
                  <a:pt x="29" y="303"/>
                  <a:pt x="30" y="303"/>
                </a:cubicBezTo>
                <a:cubicBezTo>
                  <a:pt x="29" y="305"/>
                  <a:pt x="31" y="309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4" y="310"/>
                </a:cubicBezTo>
                <a:cubicBezTo>
                  <a:pt x="34" y="310"/>
                  <a:pt x="33" y="311"/>
                  <a:pt x="33" y="311"/>
                </a:cubicBezTo>
                <a:cubicBezTo>
                  <a:pt x="33" y="311"/>
                  <a:pt x="34" y="311"/>
                  <a:pt x="35" y="311"/>
                </a:cubicBezTo>
                <a:cubicBezTo>
                  <a:pt x="35" y="311"/>
                  <a:pt x="31" y="304"/>
                  <a:pt x="31" y="304"/>
                </a:cubicBezTo>
                <a:cubicBezTo>
                  <a:pt x="31" y="304"/>
                  <a:pt x="31" y="303"/>
                  <a:pt x="31" y="303"/>
                </a:cubicBezTo>
                <a:cubicBezTo>
                  <a:pt x="32" y="302"/>
                  <a:pt x="32" y="304"/>
                  <a:pt x="32" y="304"/>
                </a:cubicBezTo>
                <a:cubicBezTo>
                  <a:pt x="33" y="304"/>
                  <a:pt x="31" y="301"/>
                  <a:pt x="31" y="301"/>
                </a:cubicBezTo>
                <a:cubicBezTo>
                  <a:pt x="30" y="301"/>
                  <a:pt x="29" y="300"/>
                  <a:pt x="29" y="300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8" y="300"/>
                  <a:pt x="28" y="298"/>
                  <a:pt x="29" y="298"/>
                </a:cubicBezTo>
                <a:cubicBezTo>
                  <a:pt x="30" y="296"/>
                  <a:pt x="26" y="296"/>
                  <a:pt x="26" y="296"/>
                </a:cubicBezTo>
                <a:cubicBezTo>
                  <a:pt x="26" y="296"/>
                  <a:pt x="27" y="294"/>
                  <a:pt x="25" y="292"/>
                </a:cubicBezTo>
                <a:cubicBezTo>
                  <a:pt x="25" y="293"/>
                  <a:pt x="24" y="295"/>
                  <a:pt x="23" y="294"/>
                </a:cubicBezTo>
                <a:cubicBezTo>
                  <a:pt x="23" y="294"/>
                  <a:pt x="24" y="291"/>
                  <a:pt x="24" y="291"/>
                </a:cubicBezTo>
                <a:cubicBezTo>
                  <a:pt x="24" y="291"/>
                  <a:pt x="22" y="292"/>
                  <a:pt x="22" y="292"/>
                </a:cubicBezTo>
                <a:cubicBezTo>
                  <a:pt x="22" y="291"/>
                  <a:pt x="23" y="289"/>
                  <a:pt x="22" y="288"/>
                </a:cubicBezTo>
                <a:cubicBezTo>
                  <a:pt x="28" y="291"/>
                  <a:pt x="39" y="313"/>
                  <a:pt x="43" y="317"/>
                </a:cubicBezTo>
                <a:cubicBezTo>
                  <a:pt x="43" y="318"/>
                  <a:pt x="43" y="318"/>
                  <a:pt x="43" y="318"/>
                </a:cubicBezTo>
                <a:cubicBezTo>
                  <a:pt x="42" y="318"/>
                  <a:pt x="42" y="318"/>
                  <a:pt x="43" y="318"/>
                </a:cubicBezTo>
                <a:cubicBezTo>
                  <a:pt x="43" y="318"/>
                  <a:pt x="44" y="318"/>
                  <a:pt x="44" y="318"/>
                </a:cubicBezTo>
                <a:cubicBezTo>
                  <a:pt x="43" y="318"/>
                  <a:pt x="43" y="318"/>
                  <a:pt x="43" y="319"/>
                </a:cubicBezTo>
                <a:cubicBezTo>
                  <a:pt x="43" y="320"/>
                  <a:pt x="44" y="324"/>
                  <a:pt x="45" y="324"/>
                </a:cubicBezTo>
                <a:cubicBezTo>
                  <a:pt x="44" y="323"/>
                  <a:pt x="46" y="326"/>
                  <a:pt x="45" y="325"/>
                </a:cubicBezTo>
                <a:cubicBezTo>
                  <a:pt x="45" y="325"/>
                  <a:pt x="49" y="329"/>
                  <a:pt x="48" y="330"/>
                </a:cubicBezTo>
                <a:cubicBezTo>
                  <a:pt x="47" y="330"/>
                  <a:pt x="49" y="335"/>
                  <a:pt x="49" y="336"/>
                </a:cubicBezTo>
                <a:cubicBezTo>
                  <a:pt x="52" y="342"/>
                  <a:pt x="52" y="338"/>
                  <a:pt x="56" y="338"/>
                </a:cubicBezTo>
                <a:cubicBezTo>
                  <a:pt x="56" y="338"/>
                  <a:pt x="63" y="334"/>
                  <a:pt x="62" y="334"/>
                </a:cubicBezTo>
                <a:cubicBezTo>
                  <a:pt x="62" y="334"/>
                  <a:pt x="58" y="336"/>
                  <a:pt x="59" y="335"/>
                </a:cubicBezTo>
                <a:cubicBezTo>
                  <a:pt x="59" y="335"/>
                  <a:pt x="56" y="330"/>
                  <a:pt x="56" y="330"/>
                </a:cubicBezTo>
                <a:cubicBezTo>
                  <a:pt x="55" y="331"/>
                  <a:pt x="58" y="334"/>
                  <a:pt x="58" y="335"/>
                </a:cubicBezTo>
                <a:cubicBezTo>
                  <a:pt x="57" y="336"/>
                  <a:pt x="55" y="335"/>
                  <a:pt x="55" y="335"/>
                </a:cubicBezTo>
                <a:cubicBezTo>
                  <a:pt x="55" y="335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4" y="328"/>
                  <a:pt x="50" y="320"/>
                  <a:pt x="48" y="314"/>
                </a:cubicBezTo>
                <a:cubicBezTo>
                  <a:pt x="45" y="308"/>
                  <a:pt x="41" y="301"/>
                  <a:pt x="38" y="296"/>
                </a:cubicBezTo>
                <a:cubicBezTo>
                  <a:pt x="37" y="295"/>
                  <a:pt x="34" y="289"/>
                  <a:pt x="30" y="284"/>
                </a:cubicBezTo>
                <a:cubicBezTo>
                  <a:pt x="30" y="284"/>
                  <a:pt x="31" y="284"/>
                  <a:pt x="31" y="285"/>
                </a:cubicBezTo>
                <a:cubicBezTo>
                  <a:pt x="36" y="291"/>
                  <a:pt x="43" y="301"/>
                  <a:pt x="43" y="301"/>
                </a:cubicBezTo>
                <a:cubicBezTo>
                  <a:pt x="43" y="300"/>
                  <a:pt x="43" y="299"/>
                  <a:pt x="43" y="299"/>
                </a:cubicBezTo>
                <a:cubicBezTo>
                  <a:pt x="44" y="299"/>
                  <a:pt x="45" y="301"/>
                  <a:pt x="45" y="301"/>
                </a:cubicBezTo>
                <a:cubicBezTo>
                  <a:pt x="44" y="301"/>
                  <a:pt x="44" y="301"/>
                  <a:pt x="43" y="302"/>
                </a:cubicBezTo>
                <a:cubicBezTo>
                  <a:pt x="43" y="302"/>
                  <a:pt x="46" y="302"/>
                  <a:pt x="46" y="302"/>
                </a:cubicBezTo>
                <a:cubicBezTo>
                  <a:pt x="46" y="302"/>
                  <a:pt x="42" y="302"/>
                  <a:pt x="44" y="304"/>
                </a:cubicBezTo>
                <a:cubicBezTo>
                  <a:pt x="44" y="304"/>
                  <a:pt x="46" y="303"/>
                  <a:pt x="46" y="303"/>
                </a:cubicBezTo>
                <a:cubicBezTo>
                  <a:pt x="46" y="304"/>
                  <a:pt x="44" y="304"/>
                  <a:pt x="44" y="305"/>
                </a:cubicBezTo>
                <a:cubicBezTo>
                  <a:pt x="45" y="304"/>
                  <a:pt x="46" y="304"/>
                  <a:pt x="46" y="304"/>
                </a:cubicBezTo>
                <a:cubicBezTo>
                  <a:pt x="46" y="304"/>
                  <a:pt x="46" y="305"/>
                  <a:pt x="46" y="305"/>
                </a:cubicBezTo>
                <a:cubicBezTo>
                  <a:pt x="46" y="305"/>
                  <a:pt x="47" y="305"/>
                  <a:pt x="46" y="305"/>
                </a:cubicBezTo>
                <a:cubicBezTo>
                  <a:pt x="46" y="305"/>
                  <a:pt x="46" y="306"/>
                  <a:pt x="46" y="306"/>
                </a:cubicBezTo>
                <a:cubicBezTo>
                  <a:pt x="46" y="306"/>
                  <a:pt x="47" y="305"/>
                  <a:pt x="46" y="306"/>
                </a:cubicBezTo>
                <a:cubicBezTo>
                  <a:pt x="45" y="306"/>
                  <a:pt x="45" y="306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7" y="307"/>
                  <a:pt x="47" y="307"/>
                </a:cubicBezTo>
                <a:cubicBezTo>
                  <a:pt x="45" y="306"/>
                  <a:pt x="47" y="311"/>
                  <a:pt x="48" y="310"/>
                </a:cubicBezTo>
                <a:cubicBezTo>
                  <a:pt x="48" y="310"/>
                  <a:pt x="48" y="310"/>
                  <a:pt x="48" y="309"/>
                </a:cubicBezTo>
                <a:cubicBezTo>
                  <a:pt x="48" y="308"/>
                  <a:pt x="51" y="312"/>
                  <a:pt x="52" y="311"/>
                </a:cubicBezTo>
                <a:cubicBezTo>
                  <a:pt x="53" y="308"/>
                  <a:pt x="41" y="296"/>
                  <a:pt x="42" y="293"/>
                </a:cubicBezTo>
                <a:cubicBezTo>
                  <a:pt x="43" y="292"/>
                  <a:pt x="42" y="291"/>
                  <a:pt x="40" y="289"/>
                </a:cubicBezTo>
                <a:cubicBezTo>
                  <a:pt x="53" y="294"/>
                  <a:pt x="68" y="300"/>
                  <a:pt x="70" y="301"/>
                </a:cubicBezTo>
                <a:cubicBezTo>
                  <a:pt x="70" y="300"/>
                  <a:pt x="70" y="300"/>
                  <a:pt x="70" y="300"/>
                </a:cubicBezTo>
                <a:cubicBezTo>
                  <a:pt x="75" y="301"/>
                  <a:pt x="113" y="311"/>
                  <a:pt x="113" y="309"/>
                </a:cubicBezTo>
                <a:cubicBezTo>
                  <a:pt x="113" y="310"/>
                  <a:pt x="119" y="310"/>
                  <a:pt x="118" y="310"/>
                </a:cubicBezTo>
                <a:cubicBezTo>
                  <a:pt x="118" y="310"/>
                  <a:pt x="118" y="309"/>
                  <a:pt x="118" y="309"/>
                </a:cubicBezTo>
                <a:cubicBezTo>
                  <a:pt x="118" y="309"/>
                  <a:pt x="122" y="309"/>
                  <a:pt x="122" y="309"/>
                </a:cubicBezTo>
                <a:cubicBezTo>
                  <a:pt x="110" y="304"/>
                  <a:pt x="93" y="305"/>
                  <a:pt x="80" y="301"/>
                </a:cubicBezTo>
                <a:cubicBezTo>
                  <a:pt x="70" y="299"/>
                  <a:pt x="60" y="296"/>
                  <a:pt x="50" y="292"/>
                </a:cubicBezTo>
                <a:cubicBezTo>
                  <a:pt x="50" y="292"/>
                  <a:pt x="50" y="292"/>
                  <a:pt x="50" y="292"/>
                </a:cubicBezTo>
                <a:cubicBezTo>
                  <a:pt x="50" y="292"/>
                  <a:pt x="49" y="292"/>
                  <a:pt x="49" y="292"/>
                </a:cubicBezTo>
                <a:cubicBezTo>
                  <a:pt x="49" y="292"/>
                  <a:pt x="49" y="292"/>
                  <a:pt x="49" y="292"/>
                </a:cubicBezTo>
                <a:cubicBezTo>
                  <a:pt x="48" y="291"/>
                  <a:pt x="46" y="291"/>
                  <a:pt x="45" y="290"/>
                </a:cubicBezTo>
                <a:cubicBezTo>
                  <a:pt x="44" y="290"/>
                  <a:pt x="42" y="289"/>
                  <a:pt x="40" y="288"/>
                </a:cubicBezTo>
                <a:cubicBezTo>
                  <a:pt x="39" y="287"/>
                  <a:pt x="38" y="285"/>
                  <a:pt x="37" y="284"/>
                </a:cubicBezTo>
                <a:cubicBezTo>
                  <a:pt x="48" y="290"/>
                  <a:pt x="59" y="295"/>
                  <a:pt x="59" y="293"/>
                </a:cubicBezTo>
                <a:cubicBezTo>
                  <a:pt x="59" y="293"/>
                  <a:pt x="47" y="288"/>
                  <a:pt x="35" y="283"/>
                </a:cubicBezTo>
                <a:cubicBezTo>
                  <a:pt x="35" y="282"/>
                  <a:pt x="35" y="282"/>
                  <a:pt x="34" y="281"/>
                </a:cubicBezTo>
                <a:cubicBezTo>
                  <a:pt x="46" y="287"/>
                  <a:pt x="58" y="292"/>
                  <a:pt x="71" y="295"/>
                </a:cubicBezTo>
                <a:cubicBezTo>
                  <a:pt x="95" y="302"/>
                  <a:pt x="119" y="305"/>
                  <a:pt x="143" y="306"/>
                </a:cubicBezTo>
                <a:cubicBezTo>
                  <a:pt x="187" y="308"/>
                  <a:pt x="232" y="299"/>
                  <a:pt x="273" y="284"/>
                </a:cubicBezTo>
                <a:cubicBezTo>
                  <a:pt x="281" y="282"/>
                  <a:pt x="288" y="279"/>
                  <a:pt x="295" y="275"/>
                </a:cubicBezTo>
                <a:cubicBezTo>
                  <a:pt x="291" y="278"/>
                  <a:pt x="286" y="281"/>
                  <a:pt x="282" y="283"/>
                </a:cubicBezTo>
                <a:cubicBezTo>
                  <a:pt x="282" y="283"/>
                  <a:pt x="283" y="283"/>
                  <a:pt x="283" y="283"/>
                </a:cubicBezTo>
                <a:cubicBezTo>
                  <a:pt x="283" y="283"/>
                  <a:pt x="276" y="285"/>
                  <a:pt x="268" y="288"/>
                </a:cubicBezTo>
                <a:cubicBezTo>
                  <a:pt x="261" y="290"/>
                  <a:pt x="254" y="293"/>
                  <a:pt x="253" y="293"/>
                </a:cubicBezTo>
                <a:cubicBezTo>
                  <a:pt x="254" y="293"/>
                  <a:pt x="264" y="290"/>
                  <a:pt x="264" y="290"/>
                </a:cubicBezTo>
                <a:cubicBezTo>
                  <a:pt x="264" y="291"/>
                  <a:pt x="237" y="299"/>
                  <a:pt x="238" y="300"/>
                </a:cubicBezTo>
                <a:cubicBezTo>
                  <a:pt x="240" y="306"/>
                  <a:pt x="304" y="275"/>
                  <a:pt x="312" y="273"/>
                </a:cubicBezTo>
                <a:cubicBezTo>
                  <a:pt x="321" y="270"/>
                  <a:pt x="328" y="263"/>
                  <a:pt x="337" y="259"/>
                </a:cubicBezTo>
                <a:cubicBezTo>
                  <a:pt x="345" y="255"/>
                  <a:pt x="358" y="247"/>
                  <a:pt x="364" y="241"/>
                </a:cubicBezTo>
                <a:cubicBezTo>
                  <a:pt x="375" y="228"/>
                  <a:pt x="391" y="218"/>
                  <a:pt x="403" y="207"/>
                </a:cubicBezTo>
                <a:cubicBezTo>
                  <a:pt x="433" y="177"/>
                  <a:pt x="461" y="143"/>
                  <a:pt x="479" y="104"/>
                </a:cubicBezTo>
                <a:cubicBezTo>
                  <a:pt x="485" y="90"/>
                  <a:pt x="491" y="76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8" y="60"/>
                  <a:pt x="500" y="56"/>
                  <a:pt x="501" y="53"/>
                </a:cubicBezTo>
                <a:cubicBezTo>
                  <a:pt x="505" y="45"/>
                  <a:pt x="507" y="37"/>
                  <a:pt x="511" y="29"/>
                </a:cubicBezTo>
                <a:cubicBezTo>
                  <a:pt x="511" y="28"/>
                  <a:pt x="517" y="13"/>
                  <a:pt x="517" y="13"/>
                </a:cubicBezTo>
                <a:cubicBezTo>
                  <a:pt x="510" y="19"/>
                  <a:pt x="504" y="30"/>
                  <a:pt x="501" y="39"/>
                </a:cubicBezTo>
                <a:close/>
                <a:moveTo>
                  <a:pt x="303" y="260"/>
                </a:moveTo>
                <a:cubicBezTo>
                  <a:pt x="304" y="260"/>
                  <a:pt x="305" y="260"/>
                  <a:pt x="303" y="260"/>
                </a:cubicBezTo>
                <a:close/>
                <a:moveTo>
                  <a:pt x="306" y="258"/>
                </a:moveTo>
                <a:cubicBezTo>
                  <a:pt x="305" y="258"/>
                  <a:pt x="306" y="259"/>
                  <a:pt x="306" y="258"/>
                </a:cubicBezTo>
                <a:close/>
                <a:moveTo>
                  <a:pt x="310" y="256"/>
                </a:moveTo>
                <a:cubicBezTo>
                  <a:pt x="307" y="257"/>
                  <a:pt x="312" y="255"/>
                  <a:pt x="312" y="255"/>
                </a:cubicBezTo>
                <a:lnTo>
                  <a:pt x="310" y="256"/>
                </a:lnTo>
                <a:close/>
                <a:moveTo>
                  <a:pt x="328" y="245"/>
                </a:moveTo>
                <a:cubicBezTo>
                  <a:pt x="329" y="245"/>
                  <a:pt x="329" y="244"/>
                  <a:pt x="330" y="244"/>
                </a:cubicBezTo>
                <a:cubicBezTo>
                  <a:pt x="330" y="245"/>
                  <a:pt x="329" y="245"/>
                  <a:pt x="328" y="245"/>
                </a:cubicBezTo>
                <a:close/>
                <a:moveTo>
                  <a:pt x="352" y="228"/>
                </a:moveTo>
                <a:cubicBezTo>
                  <a:pt x="352" y="228"/>
                  <a:pt x="353" y="228"/>
                  <a:pt x="353" y="228"/>
                </a:cubicBezTo>
                <a:cubicBezTo>
                  <a:pt x="352" y="228"/>
                  <a:pt x="352" y="228"/>
                  <a:pt x="352" y="228"/>
                </a:cubicBezTo>
                <a:close/>
                <a:moveTo>
                  <a:pt x="356" y="227"/>
                </a:moveTo>
                <a:cubicBezTo>
                  <a:pt x="357" y="226"/>
                  <a:pt x="359" y="224"/>
                  <a:pt x="361" y="224"/>
                </a:cubicBezTo>
                <a:cubicBezTo>
                  <a:pt x="361" y="224"/>
                  <a:pt x="355" y="229"/>
                  <a:pt x="356" y="227"/>
                </a:cubicBezTo>
                <a:close/>
                <a:moveTo>
                  <a:pt x="378" y="208"/>
                </a:moveTo>
                <a:cubicBezTo>
                  <a:pt x="377" y="207"/>
                  <a:pt x="380" y="206"/>
                  <a:pt x="380" y="206"/>
                </a:cubicBezTo>
                <a:cubicBezTo>
                  <a:pt x="379" y="207"/>
                  <a:pt x="379" y="208"/>
                  <a:pt x="378" y="208"/>
                </a:cubicBezTo>
                <a:close/>
                <a:moveTo>
                  <a:pt x="385" y="202"/>
                </a:moveTo>
                <a:cubicBezTo>
                  <a:pt x="383" y="203"/>
                  <a:pt x="386" y="201"/>
                  <a:pt x="386" y="201"/>
                </a:cubicBezTo>
                <a:cubicBezTo>
                  <a:pt x="386" y="201"/>
                  <a:pt x="385" y="202"/>
                  <a:pt x="385" y="202"/>
                </a:cubicBezTo>
                <a:close/>
                <a:moveTo>
                  <a:pt x="400" y="189"/>
                </a:moveTo>
                <a:cubicBezTo>
                  <a:pt x="400" y="188"/>
                  <a:pt x="401" y="188"/>
                  <a:pt x="402" y="187"/>
                </a:cubicBezTo>
                <a:cubicBezTo>
                  <a:pt x="402" y="188"/>
                  <a:pt x="401" y="189"/>
                  <a:pt x="400" y="189"/>
                </a:cubicBezTo>
                <a:close/>
                <a:moveTo>
                  <a:pt x="67" y="258"/>
                </a:moveTo>
                <a:cubicBezTo>
                  <a:pt x="67" y="259"/>
                  <a:pt x="67" y="257"/>
                  <a:pt x="67" y="258"/>
                </a:cubicBezTo>
                <a:close/>
                <a:moveTo>
                  <a:pt x="66" y="258"/>
                </a:moveTo>
                <a:cubicBezTo>
                  <a:pt x="67" y="258"/>
                  <a:pt x="66" y="257"/>
                  <a:pt x="66" y="258"/>
                </a:cubicBezTo>
                <a:close/>
                <a:moveTo>
                  <a:pt x="54" y="261"/>
                </a:moveTo>
                <a:cubicBezTo>
                  <a:pt x="54" y="262"/>
                  <a:pt x="54" y="260"/>
                  <a:pt x="54" y="261"/>
                </a:cubicBezTo>
                <a:close/>
                <a:moveTo>
                  <a:pt x="35" y="263"/>
                </a:moveTo>
                <a:cubicBezTo>
                  <a:pt x="34" y="264"/>
                  <a:pt x="36" y="262"/>
                  <a:pt x="35" y="263"/>
                </a:cubicBezTo>
                <a:close/>
                <a:moveTo>
                  <a:pt x="103" y="235"/>
                </a:moveTo>
                <a:cubicBezTo>
                  <a:pt x="103" y="236"/>
                  <a:pt x="103" y="234"/>
                  <a:pt x="103" y="235"/>
                </a:cubicBezTo>
                <a:close/>
                <a:moveTo>
                  <a:pt x="104" y="234"/>
                </a:moveTo>
                <a:cubicBezTo>
                  <a:pt x="104" y="235"/>
                  <a:pt x="104" y="234"/>
                  <a:pt x="104" y="234"/>
                </a:cubicBezTo>
                <a:close/>
                <a:moveTo>
                  <a:pt x="105" y="243"/>
                </a:moveTo>
                <a:cubicBezTo>
                  <a:pt x="104" y="243"/>
                  <a:pt x="105" y="243"/>
                  <a:pt x="105" y="243"/>
                </a:cubicBezTo>
                <a:close/>
                <a:moveTo>
                  <a:pt x="104" y="240"/>
                </a:moveTo>
                <a:cubicBezTo>
                  <a:pt x="104" y="241"/>
                  <a:pt x="103" y="239"/>
                  <a:pt x="104" y="240"/>
                </a:cubicBezTo>
                <a:close/>
                <a:moveTo>
                  <a:pt x="101" y="243"/>
                </a:moveTo>
                <a:cubicBezTo>
                  <a:pt x="101" y="244"/>
                  <a:pt x="101" y="242"/>
                  <a:pt x="101" y="243"/>
                </a:cubicBezTo>
                <a:close/>
                <a:moveTo>
                  <a:pt x="94" y="241"/>
                </a:moveTo>
                <a:cubicBezTo>
                  <a:pt x="96" y="242"/>
                  <a:pt x="94" y="240"/>
                  <a:pt x="94" y="241"/>
                </a:cubicBezTo>
                <a:close/>
                <a:moveTo>
                  <a:pt x="92" y="242"/>
                </a:moveTo>
                <a:cubicBezTo>
                  <a:pt x="92" y="242"/>
                  <a:pt x="95" y="243"/>
                  <a:pt x="95" y="243"/>
                </a:cubicBezTo>
                <a:cubicBezTo>
                  <a:pt x="95" y="243"/>
                  <a:pt x="92" y="243"/>
                  <a:pt x="92" y="244"/>
                </a:cubicBezTo>
                <a:cubicBezTo>
                  <a:pt x="92" y="246"/>
                  <a:pt x="91" y="242"/>
                  <a:pt x="92" y="242"/>
                </a:cubicBezTo>
                <a:close/>
                <a:moveTo>
                  <a:pt x="88" y="242"/>
                </a:moveTo>
                <a:cubicBezTo>
                  <a:pt x="89" y="243"/>
                  <a:pt x="88" y="240"/>
                  <a:pt x="88" y="242"/>
                </a:cubicBezTo>
                <a:close/>
                <a:moveTo>
                  <a:pt x="88" y="247"/>
                </a:moveTo>
                <a:cubicBezTo>
                  <a:pt x="88" y="248"/>
                  <a:pt x="88" y="246"/>
                  <a:pt x="88" y="247"/>
                </a:cubicBezTo>
                <a:close/>
                <a:moveTo>
                  <a:pt x="86" y="245"/>
                </a:moveTo>
                <a:cubicBezTo>
                  <a:pt x="84" y="245"/>
                  <a:pt x="87" y="245"/>
                  <a:pt x="86" y="245"/>
                </a:cubicBezTo>
                <a:close/>
                <a:moveTo>
                  <a:pt x="84" y="248"/>
                </a:moveTo>
                <a:cubicBezTo>
                  <a:pt x="84" y="249"/>
                  <a:pt x="84" y="247"/>
                  <a:pt x="84" y="248"/>
                </a:cubicBezTo>
                <a:close/>
                <a:moveTo>
                  <a:pt x="84" y="243"/>
                </a:moveTo>
                <a:cubicBezTo>
                  <a:pt x="84" y="243"/>
                  <a:pt x="84" y="242"/>
                  <a:pt x="84" y="243"/>
                </a:cubicBezTo>
                <a:close/>
                <a:moveTo>
                  <a:pt x="82" y="248"/>
                </a:moveTo>
                <a:cubicBezTo>
                  <a:pt x="83" y="248"/>
                  <a:pt x="82" y="247"/>
                  <a:pt x="82" y="248"/>
                </a:cubicBezTo>
                <a:close/>
                <a:moveTo>
                  <a:pt x="82" y="245"/>
                </a:moveTo>
                <a:cubicBezTo>
                  <a:pt x="82" y="246"/>
                  <a:pt x="82" y="244"/>
                  <a:pt x="82" y="245"/>
                </a:cubicBezTo>
                <a:close/>
                <a:moveTo>
                  <a:pt x="78" y="245"/>
                </a:moveTo>
                <a:cubicBezTo>
                  <a:pt x="78" y="246"/>
                  <a:pt x="78" y="244"/>
                  <a:pt x="78" y="245"/>
                </a:cubicBezTo>
                <a:close/>
                <a:moveTo>
                  <a:pt x="77" y="249"/>
                </a:moveTo>
                <a:cubicBezTo>
                  <a:pt x="77" y="250"/>
                  <a:pt x="77" y="249"/>
                  <a:pt x="77" y="249"/>
                </a:cubicBezTo>
                <a:close/>
                <a:moveTo>
                  <a:pt x="77" y="247"/>
                </a:moveTo>
                <a:cubicBezTo>
                  <a:pt x="77" y="248"/>
                  <a:pt x="76" y="245"/>
                  <a:pt x="77" y="247"/>
                </a:cubicBezTo>
                <a:close/>
                <a:moveTo>
                  <a:pt x="76" y="248"/>
                </a:moveTo>
                <a:cubicBezTo>
                  <a:pt x="76" y="249"/>
                  <a:pt x="76" y="247"/>
                  <a:pt x="76" y="248"/>
                </a:cubicBezTo>
                <a:close/>
                <a:moveTo>
                  <a:pt x="30" y="263"/>
                </a:moveTo>
                <a:cubicBezTo>
                  <a:pt x="31" y="263"/>
                  <a:pt x="30" y="263"/>
                  <a:pt x="30" y="263"/>
                </a:cubicBezTo>
                <a:close/>
                <a:moveTo>
                  <a:pt x="71" y="244"/>
                </a:moveTo>
                <a:cubicBezTo>
                  <a:pt x="70" y="244"/>
                  <a:pt x="71" y="243"/>
                  <a:pt x="71" y="244"/>
                </a:cubicBezTo>
                <a:close/>
                <a:moveTo>
                  <a:pt x="66" y="243"/>
                </a:moveTo>
                <a:cubicBezTo>
                  <a:pt x="67" y="243"/>
                  <a:pt x="66" y="243"/>
                  <a:pt x="66" y="243"/>
                </a:cubicBezTo>
                <a:close/>
                <a:moveTo>
                  <a:pt x="54" y="248"/>
                </a:moveTo>
                <a:cubicBezTo>
                  <a:pt x="51" y="248"/>
                  <a:pt x="57" y="247"/>
                  <a:pt x="54" y="248"/>
                </a:cubicBezTo>
                <a:close/>
                <a:moveTo>
                  <a:pt x="51" y="247"/>
                </a:moveTo>
                <a:cubicBezTo>
                  <a:pt x="51" y="249"/>
                  <a:pt x="51" y="246"/>
                  <a:pt x="51" y="247"/>
                </a:cubicBezTo>
                <a:close/>
                <a:moveTo>
                  <a:pt x="50" y="248"/>
                </a:moveTo>
                <a:cubicBezTo>
                  <a:pt x="50" y="249"/>
                  <a:pt x="50" y="247"/>
                  <a:pt x="50" y="248"/>
                </a:cubicBezTo>
                <a:close/>
                <a:moveTo>
                  <a:pt x="47" y="248"/>
                </a:moveTo>
                <a:cubicBezTo>
                  <a:pt x="47" y="250"/>
                  <a:pt x="47" y="248"/>
                  <a:pt x="47" y="248"/>
                </a:cubicBezTo>
                <a:close/>
                <a:moveTo>
                  <a:pt x="22" y="251"/>
                </a:moveTo>
                <a:cubicBezTo>
                  <a:pt x="22" y="251"/>
                  <a:pt x="22" y="250"/>
                  <a:pt x="22" y="251"/>
                </a:cubicBezTo>
                <a:close/>
                <a:moveTo>
                  <a:pt x="26" y="250"/>
                </a:moveTo>
                <a:cubicBezTo>
                  <a:pt x="26" y="251"/>
                  <a:pt x="26" y="249"/>
                  <a:pt x="26" y="250"/>
                </a:cubicBezTo>
                <a:close/>
                <a:moveTo>
                  <a:pt x="9" y="271"/>
                </a:moveTo>
                <a:cubicBezTo>
                  <a:pt x="7" y="269"/>
                  <a:pt x="4" y="266"/>
                  <a:pt x="3" y="266"/>
                </a:cubicBezTo>
                <a:cubicBezTo>
                  <a:pt x="4" y="265"/>
                  <a:pt x="7" y="268"/>
                  <a:pt x="10" y="270"/>
                </a:cubicBezTo>
                <a:cubicBezTo>
                  <a:pt x="10" y="270"/>
                  <a:pt x="9" y="271"/>
                  <a:pt x="9" y="271"/>
                </a:cubicBezTo>
                <a:close/>
                <a:moveTo>
                  <a:pt x="12" y="278"/>
                </a:moveTo>
                <a:cubicBezTo>
                  <a:pt x="10" y="278"/>
                  <a:pt x="13" y="278"/>
                  <a:pt x="12" y="278"/>
                </a:cubicBezTo>
                <a:close/>
                <a:moveTo>
                  <a:pt x="11" y="272"/>
                </a:moveTo>
                <a:cubicBezTo>
                  <a:pt x="11" y="272"/>
                  <a:pt x="11" y="272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0"/>
                </a:cubicBezTo>
                <a:cubicBezTo>
                  <a:pt x="12" y="270"/>
                  <a:pt x="12" y="270"/>
                  <a:pt x="12" y="271"/>
                </a:cubicBezTo>
                <a:cubicBezTo>
                  <a:pt x="12" y="271"/>
                  <a:pt x="11" y="272"/>
                  <a:pt x="11" y="272"/>
                </a:cubicBezTo>
                <a:close/>
                <a:moveTo>
                  <a:pt x="13" y="270"/>
                </a:move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lose/>
                <a:moveTo>
                  <a:pt x="19" y="285"/>
                </a:moveTo>
                <a:cubicBezTo>
                  <a:pt x="19" y="285"/>
                  <a:pt x="19" y="284"/>
                  <a:pt x="19" y="285"/>
                </a:cubicBezTo>
                <a:close/>
                <a:moveTo>
                  <a:pt x="20" y="288"/>
                </a:moveTo>
                <a:cubicBezTo>
                  <a:pt x="19" y="288"/>
                  <a:pt x="22" y="288"/>
                  <a:pt x="20" y="288"/>
                </a:cubicBezTo>
                <a:close/>
                <a:moveTo>
                  <a:pt x="33" y="308"/>
                </a:moveTo>
                <a:cubicBezTo>
                  <a:pt x="32" y="309"/>
                  <a:pt x="33" y="308"/>
                  <a:pt x="33" y="308"/>
                </a:cubicBezTo>
                <a:close/>
                <a:moveTo>
                  <a:pt x="28" y="301"/>
                </a:moveTo>
                <a:cubicBezTo>
                  <a:pt x="27" y="301"/>
                  <a:pt x="29" y="300"/>
                  <a:pt x="28" y="301"/>
                </a:cubicBezTo>
                <a:close/>
                <a:moveTo>
                  <a:pt x="28" y="297"/>
                </a:moveTo>
                <a:cubicBezTo>
                  <a:pt x="27" y="298"/>
                  <a:pt x="28" y="297"/>
                  <a:pt x="28" y="297"/>
                </a:cubicBezTo>
                <a:close/>
                <a:moveTo>
                  <a:pt x="27" y="297"/>
                </a:moveTo>
                <a:cubicBezTo>
                  <a:pt x="27" y="297"/>
                  <a:pt x="28" y="296"/>
                  <a:pt x="27" y="297"/>
                </a:cubicBezTo>
                <a:close/>
                <a:moveTo>
                  <a:pt x="25" y="296"/>
                </a:moveTo>
                <a:cubicBezTo>
                  <a:pt x="25" y="296"/>
                  <a:pt x="27" y="294"/>
                  <a:pt x="25" y="296"/>
                </a:cubicBezTo>
                <a:close/>
                <a:moveTo>
                  <a:pt x="21" y="274"/>
                </a:moveTo>
                <a:cubicBezTo>
                  <a:pt x="22" y="274"/>
                  <a:pt x="23" y="274"/>
                  <a:pt x="23" y="275"/>
                </a:cubicBezTo>
                <a:cubicBezTo>
                  <a:pt x="23" y="275"/>
                  <a:pt x="23" y="276"/>
                  <a:pt x="23" y="277"/>
                </a:cubicBezTo>
                <a:cubicBezTo>
                  <a:pt x="23" y="276"/>
                  <a:pt x="22" y="276"/>
                  <a:pt x="22" y="276"/>
                </a:cubicBezTo>
                <a:cubicBezTo>
                  <a:pt x="22" y="275"/>
                  <a:pt x="22" y="275"/>
                  <a:pt x="21" y="274"/>
                </a:cubicBezTo>
                <a:close/>
                <a:moveTo>
                  <a:pt x="22" y="276"/>
                </a:moveTo>
                <a:cubicBezTo>
                  <a:pt x="22" y="276"/>
                  <a:pt x="23" y="276"/>
                  <a:pt x="23" y="277"/>
                </a:cubicBezTo>
                <a:cubicBezTo>
                  <a:pt x="24" y="278"/>
                  <a:pt x="24" y="279"/>
                  <a:pt x="24" y="279"/>
                </a:cubicBezTo>
                <a:cubicBezTo>
                  <a:pt x="23" y="279"/>
                  <a:pt x="22" y="278"/>
                  <a:pt x="22" y="276"/>
                </a:cubicBezTo>
                <a:close/>
                <a:moveTo>
                  <a:pt x="24" y="276"/>
                </a:moveTo>
                <a:cubicBezTo>
                  <a:pt x="24" y="275"/>
                  <a:pt x="24" y="276"/>
                  <a:pt x="24" y="276"/>
                </a:cubicBezTo>
                <a:close/>
                <a:moveTo>
                  <a:pt x="58" y="334"/>
                </a:moveTo>
                <a:cubicBezTo>
                  <a:pt x="57" y="335"/>
                  <a:pt x="58" y="334"/>
                  <a:pt x="58" y="334"/>
                </a:cubicBezTo>
                <a:close/>
                <a:moveTo>
                  <a:pt x="57" y="334"/>
                </a:moveTo>
                <a:cubicBezTo>
                  <a:pt x="57" y="334"/>
                  <a:pt x="58" y="333"/>
                  <a:pt x="57" y="334"/>
                </a:cubicBezTo>
                <a:close/>
                <a:moveTo>
                  <a:pt x="54" y="333"/>
                </a:moveTo>
                <a:cubicBezTo>
                  <a:pt x="53" y="333"/>
                  <a:pt x="55" y="333"/>
                  <a:pt x="54" y="333"/>
                </a:cubicBezTo>
                <a:close/>
                <a:moveTo>
                  <a:pt x="51" y="333"/>
                </a:moveTo>
                <a:cubicBezTo>
                  <a:pt x="51" y="333"/>
                  <a:pt x="52" y="332"/>
                  <a:pt x="51" y="333"/>
                </a:cubicBezTo>
                <a:close/>
                <a:moveTo>
                  <a:pt x="47" y="318"/>
                </a:moveTo>
                <a:cubicBezTo>
                  <a:pt x="46" y="318"/>
                  <a:pt x="48" y="318"/>
                  <a:pt x="47" y="318"/>
                </a:cubicBezTo>
                <a:close/>
                <a:moveTo>
                  <a:pt x="50" y="336"/>
                </a:moveTo>
                <a:cubicBezTo>
                  <a:pt x="50" y="335"/>
                  <a:pt x="50" y="336"/>
                  <a:pt x="50" y="336"/>
                </a:cubicBezTo>
                <a:close/>
                <a:moveTo>
                  <a:pt x="51" y="330"/>
                </a:moveTo>
                <a:cubicBezTo>
                  <a:pt x="50" y="330"/>
                  <a:pt x="51" y="330"/>
                  <a:pt x="51" y="330"/>
                </a:cubicBezTo>
                <a:close/>
                <a:moveTo>
                  <a:pt x="50" y="326"/>
                </a:moveTo>
                <a:cubicBezTo>
                  <a:pt x="50" y="326"/>
                  <a:pt x="50" y="328"/>
                  <a:pt x="50" y="328"/>
                </a:cubicBezTo>
                <a:cubicBezTo>
                  <a:pt x="49" y="328"/>
                  <a:pt x="49" y="325"/>
                  <a:pt x="48" y="326"/>
                </a:cubicBezTo>
                <a:cubicBezTo>
                  <a:pt x="47" y="326"/>
                  <a:pt x="50" y="324"/>
                  <a:pt x="50" y="326"/>
                </a:cubicBezTo>
                <a:close/>
                <a:moveTo>
                  <a:pt x="48" y="317"/>
                </a:moveTo>
                <a:cubicBezTo>
                  <a:pt x="47" y="317"/>
                  <a:pt x="49" y="317"/>
                  <a:pt x="48" y="317"/>
                </a:cubicBezTo>
                <a:close/>
                <a:moveTo>
                  <a:pt x="48" y="320"/>
                </a:moveTo>
                <a:cubicBezTo>
                  <a:pt x="46" y="321"/>
                  <a:pt x="49" y="319"/>
                  <a:pt x="48" y="320"/>
                </a:cubicBezTo>
                <a:close/>
                <a:moveTo>
                  <a:pt x="47" y="314"/>
                </a:moveTo>
                <a:cubicBezTo>
                  <a:pt x="46" y="315"/>
                  <a:pt x="48" y="314"/>
                  <a:pt x="47" y="314"/>
                </a:cubicBezTo>
                <a:close/>
                <a:moveTo>
                  <a:pt x="46" y="314"/>
                </a:moveTo>
                <a:cubicBezTo>
                  <a:pt x="45" y="314"/>
                  <a:pt x="48" y="314"/>
                  <a:pt x="46" y="314"/>
                </a:cubicBezTo>
                <a:close/>
                <a:moveTo>
                  <a:pt x="46" y="319"/>
                </a:moveTo>
                <a:cubicBezTo>
                  <a:pt x="45" y="320"/>
                  <a:pt x="47" y="319"/>
                  <a:pt x="46" y="319"/>
                </a:cubicBezTo>
                <a:close/>
                <a:moveTo>
                  <a:pt x="44" y="320"/>
                </a:moveTo>
                <a:cubicBezTo>
                  <a:pt x="43" y="321"/>
                  <a:pt x="44" y="320"/>
                  <a:pt x="44" y="320"/>
                </a:cubicBezTo>
                <a:close/>
                <a:moveTo>
                  <a:pt x="44" y="320"/>
                </a:moveTo>
                <a:cubicBezTo>
                  <a:pt x="43" y="321"/>
                  <a:pt x="45" y="319"/>
                  <a:pt x="44" y="320"/>
                </a:cubicBezTo>
                <a:close/>
                <a:moveTo>
                  <a:pt x="44" y="319"/>
                </a:moveTo>
                <a:cubicBezTo>
                  <a:pt x="44" y="319"/>
                  <a:pt x="45" y="318"/>
                  <a:pt x="44" y="319"/>
                </a:cubicBezTo>
                <a:close/>
                <a:moveTo>
                  <a:pt x="28" y="282"/>
                </a:moveTo>
                <a:cubicBezTo>
                  <a:pt x="27" y="281"/>
                  <a:pt x="26" y="280"/>
                  <a:pt x="26" y="279"/>
                </a:cubicBezTo>
                <a:cubicBezTo>
                  <a:pt x="26" y="280"/>
                  <a:pt x="28" y="281"/>
                  <a:pt x="29" y="282"/>
                </a:cubicBezTo>
                <a:cubicBezTo>
                  <a:pt x="29" y="282"/>
                  <a:pt x="28" y="282"/>
                  <a:pt x="28" y="282"/>
                </a:cubicBezTo>
                <a:close/>
                <a:moveTo>
                  <a:pt x="45" y="303"/>
                </a:moveTo>
                <a:cubicBezTo>
                  <a:pt x="44" y="304"/>
                  <a:pt x="47" y="302"/>
                  <a:pt x="45" y="303"/>
                </a:cubicBezTo>
                <a:close/>
                <a:moveTo>
                  <a:pt x="47" y="309"/>
                </a:moveTo>
                <a:cubicBezTo>
                  <a:pt x="46" y="308"/>
                  <a:pt x="48" y="308"/>
                  <a:pt x="47" y="309"/>
                </a:cubicBezTo>
                <a:close/>
                <a:moveTo>
                  <a:pt x="47" y="305"/>
                </a:moveTo>
                <a:cubicBezTo>
                  <a:pt x="47" y="305"/>
                  <a:pt x="48" y="304"/>
                  <a:pt x="47" y="305"/>
                </a:cubicBezTo>
                <a:close/>
                <a:moveTo>
                  <a:pt x="43" y="297"/>
                </a:moveTo>
                <a:cubicBezTo>
                  <a:pt x="43" y="297"/>
                  <a:pt x="44" y="299"/>
                  <a:pt x="42" y="299"/>
                </a:cubicBezTo>
                <a:cubicBezTo>
                  <a:pt x="42" y="298"/>
                  <a:pt x="43" y="297"/>
                  <a:pt x="43" y="297"/>
                </a:cubicBezTo>
                <a:close/>
                <a:moveTo>
                  <a:pt x="40" y="295"/>
                </a:moveTo>
                <a:cubicBezTo>
                  <a:pt x="39" y="293"/>
                  <a:pt x="42" y="298"/>
                  <a:pt x="40" y="295"/>
                </a:cubicBezTo>
                <a:close/>
                <a:moveTo>
                  <a:pt x="40" y="293"/>
                </a:moveTo>
                <a:cubicBezTo>
                  <a:pt x="38" y="294"/>
                  <a:pt x="41" y="292"/>
                  <a:pt x="40" y="293"/>
                </a:cubicBezTo>
                <a:close/>
                <a:moveTo>
                  <a:pt x="39" y="292"/>
                </a:moveTo>
                <a:cubicBezTo>
                  <a:pt x="38" y="292"/>
                  <a:pt x="39" y="292"/>
                  <a:pt x="39" y="292"/>
                </a:cubicBezTo>
                <a:close/>
                <a:moveTo>
                  <a:pt x="37" y="290"/>
                </a:moveTo>
                <a:cubicBezTo>
                  <a:pt x="36" y="291"/>
                  <a:pt x="37" y="290"/>
                  <a:pt x="37" y="290"/>
                </a:cubicBezTo>
                <a:close/>
                <a:moveTo>
                  <a:pt x="60" y="286"/>
                </a:moveTo>
                <a:cubicBezTo>
                  <a:pt x="60" y="285"/>
                  <a:pt x="59" y="287"/>
                  <a:pt x="60" y="286"/>
                </a:cubicBezTo>
                <a:close/>
                <a:moveTo>
                  <a:pt x="45" y="283"/>
                </a:moveTo>
                <a:cubicBezTo>
                  <a:pt x="46" y="284"/>
                  <a:pt x="46" y="284"/>
                  <a:pt x="45" y="283"/>
                </a:cubicBezTo>
                <a:close/>
                <a:moveTo>
                  <a:pt x="38" y="280"/>
                </a:moveTo>
                <a:cubicBezTo>
                  <a:pt x="39" y="280"/>
                  <a:pt x="39" y="280"/>
                  <a:pt x="40" y="280"/>
                </a:cubicBezTo>
                <a:cubicBezTo>
                  <a:pt x="39" y="280"/>
                  <a:pt x="38" y="280"/>
                  <a:pt x="38" y="280"/>
                </a:cubicBezTo>
                <a:close/>
                <a:moveTo>
                  <a:pt x="39" y="277"/>
                </a:moveTo>
                <a:cubicBezTo>
                  <a:pt x="40" y="277"/>
                  <a:pt x="40" y="277"/>
                  <a:pt x="41" y="278"/>
                </a:cubicBezTo>
                <a:cubicBezTo>
                  <a:pt x="40" y="279"/>
                  <a:pt x="38" y="276"/>
                  <a:pt x="39" y="277"/>
                </a:cubicBezTo>
                <a:close/>
                <a:moveTo>
                  <a:pt x="43" y="285"/>
                </a:moveTo>
                <a:cubicBezTo>
                  <a:pt x="45" y="285"/>
                  <a:pt x="46" y="285"/>
                  <a:pt x="47" y="286"/>
                </a:cubicBezTo>
                <a:cubicBezTo>
                  <a:pt x="47" y="286"/>
                  <a:pt x="43" y="285"/>
                  <a:pt x="43" y="285"/>
                </a:cubicBezTo>
                <a:close/>
                <a:moveTo>
                  <a:pt x="58" y="290"/>
                </a:moveTo>
                <a:cubicBezTo>
                  <a:pt x="58" y="290"/>
                  <a:pt x="60" y="292"/>
                  <a:pt x="60" y="292"/>
                </a:cubicBezTo>
                <a:cubicBezTo>
                  <a:pt x="60" y="291"/>
                  <a:pt x="59" y="291"/>
                  <a:pt x="58" y="290"/>
                </a:cubicBezTo>
                <a:close/>
                <a:moveTo>
                  <a:pt x="68" y="291"/>
                </a:moveTo>
                <a:cubicBezTo>
                  <a:pt x="69" y="291"/>
                  <a:pt x="73" y="291"/>
                  <a:pt x="72" y="292"/>
                </a:cubicBezTo>
                <a:cubicBezTo>
                  <a:pt x="72" y="294"/>
                  <a:pt x="69" y="291"/>
                  <a:pt x="68" y="291"/>
                </a:cubicBezTo>
                <a:close/>
                <a:moveTo>
                  <a:pt x="78" y="294"/>
                </a:moveTo>
                <a:cubicBezTo>
                  <a:pt x="79" y="294"/>
                  <a:pt x="83" y="295"/>
                  <a:pt x="83" y="295"/>
                </a:cubicBezTo>
                <a:cubicBezTo>
                  <a:pt x="82" y="295"/>
                  <a:pt x="78" y="295"/>
                  <a:pt x="78" y="294"/>
                </a:cubicBezTo>
                <a:close/>
                <a:moveTo>
                  <a:pt x="88" y="297"/>
                </a:moveTo>
                <a:cubicBezTo>
                  <a:pt x="87" y="296"/>
                  <a:pt x="86" y="296"/>
                  <a:pt x="85" y="295"/>
                </a:cubicBezTo>
                <a:cubicBezTo>
                  <a:pt x="85" y="295"/>
                  <a:pt x="89" y="296"/>
                  <a:pt x="88" y="297"/>
                </a:cubicBezTo>
                <a:close/>
                <a:moveTo>
                  <a:pt x="89" y="297"/>
                </a:moveTo>
                <a:cubicBezTo>
                  <a:pt x="90" y="297"/>
                  <a:pt x="98" y="298"/>
                  <a:pt x="98" y="298"/>
                </a:cubicBezTo>
                <a:cubicBezTo>
                  <a:pt x="97" y="300"/>
                  <a:pt x="90" y="297"/>
                  <a:pt x="89" y="297"/>
                </a:cubicBezTo>
                <a:close/>
                <a:moveTo>
                  <a:pt x="100" y="300"/>
                </a:moveTo>
                <a:cubicBezTo>
                  <a:pt x="96" y="299"/>
                  <a:pt x="102" y="300"/>
                  <a:pt x="102" y="301"/>
                </a:cubicBezTo>
                <a:cubicBezTo>
                  <a:pt x="101" y="301"/>
                  <a:pt x="100" y="301"/>
                  <a:pt x="100" y="300"/>
                </a:cubicBezTo>
                <a:close/>
                <a:moveTo>
                  <a:pt x="115" y="301"/>
                </a:moveTo>
                <a:cubicBezTo>
                  <a:pt x="116" y="302"/>
                  <a:pt x="116" y="302"/>
                  <a:pt x="116" y="302"/>
                </a:cubicBezTo>
                <a:cubicBezTo>
                  <a:pt x="116" y="302"/>
                  <a:pt x="101" y="299"/>
                  <a:pt x="100" y="299"/>
                </a:cubicBezTo>
                <a:cubicBezTo>
                  <a:pt x="102" y="300"/>
                  <a:pt x="124" y="301"/>
                  <a:pt x="124" y="301"/>
                </a:cubicBezTo>
                <a:cubicBezTo>
                  <a:pt x="124" y="300"/>
                  <a:pt x="128" y="301"/>
                  <a:pt x="129" y="301"/>
                </a:cubicBezTo>
                <a:cubicBezTo>
                  <a:pt x="129" y="302"/>
                  <a:pt x="117" y="301"/>
                  <a:pt x="115" y="301"/>
                </a:cubicBezTo>
                <a:close/>
                <a:moveTo>
                  <a:pt x="153" y="305"/>
                </a:moveTo>
                <a:cubicBezTo>
                  <a:pt x="152" y="306"/>
                  <a:pt x="144" y="306"/>
                  <a:pt x="144" y="305"/>
                </a:cubicBezTo>
                <a:cubicBezTo>
                  <a:pt x="144" y="304"/>
                  <a:pt x="154" y="305"/>
                  <a:pt x="153" y="305"/>
                </a:cubicBezTo>
                <a:close/>
                <a:moveTo>
                  <a:pt x="162" y="303"/>
                </a:moveTo>
                <a:cubicBezTo>
                  <a:pt x="163" y="302"/>
                  <a:pt x="163" y="302"/>
                  <a:pt x="164" y="303"/>
                </a:cubicBezTo>
                <a:cubicBezTo>
                  <a:pt x="165" y="303"/>
                  <a:pt x="170" y="303"/>
                  <a:pt x="170" y="302"/>
                </a:cubicBezTo>
                <a:cubicBezTo>
                  <a:pt x="169" y="304"/>
                  <a:pt x="164" y="304"/>
                  <a:pt x="162" y="303"/>
                </a:cubicBezTo>
                <a:close/>
                <a:moveTo>
                  <a:pt x="176" y="299"/>
                </a:moveTo>
                <a:cubicBezTo>
                  <a:pt x="176" y="300"/>
                  <a:pt x="175" y="300"/>
                  <a:pt x="174" y="299"/>
                </a:cubicBezTo>
                <a:cubicBezTo>
                  <a:pt x="171" y="299"/>
                  <a:pt x="176" y="299"/>
                  <a:pt x="176" y="299"/>
                </a:cubicBezTo>
                <a:close/>
                <a:moveTo>
                  <a:pt x="175" y="303"/>
                </a:moveTo>
                <a:cubicBezTo>
                  <a:pt x="174" y="302"/>
                  <a:pt x="179" y="302"/>
                  <a:pt x="179" y="302"/>
                </a:cubicBezTo>
                <a:cubicBezTo>
                  <a:pt x="178" y="302"/>
                  <a:pt x="176" y="304"/>
                  <a:pt x="175" y="303"/>
                </a:cubicBezTo>
                <a:close/>
                <a:moveTo>
                  <a:pt x="177" y="304"/>
                </a:moveTo>
                <a:cubicBezTo>
                  <a:pt x="178" y="304"/>
                  <a:pt x="179" y="304"/>
                  <a:pt x="179" y="304"/>
                </a:cubicBezTo>
                <a:cubicBezTo>
                  <a:pt x="179" y="304"/>
                  <a:pt x="177" y="305"/>
                  <a:pt x="177" y="304"/>
                </a:cubicBezTo>
                <a:close/>
                <a:moveTo>
                  <a:pt x="181" y="299"/>
                </a:moveTo>
                <a:cubicBezTo>
                  <a:pt x="181" y="298"/>
                  <a:pt x="181" y="299"/>
                  <a:pt x="181" y="299"/>
                </a:cubicBezTo>
                <a:close/>
                <a:moveTo>
                  <a:pt x="185" y="301"/>
                </a:moveTo>
                <a:cubicBezTo>
                  <a:pt x="184" y="300"/>
                  <a:pt x="185" y="302"/>
                  <a:pt x="185" y="301"/>
                </a:cubicBezTo>
                <a:close/>
                <a:moveTo>
                  <a:pt x="184" y="299"/>
                </a:moveTo>
                <a:cubicBezTo>
                  <a:pt x="184" y="298"/>
                  <a:pt x="187" y="300"/>
                  <a:pt x="184" y="299"/>
                </a:cubicBezTo>
                <a:close/>
                <a:moveTo>
                  <a:pt x="189" y="302"/>
                </a:moveTo>
                <a:cubicBezTo>
                  <a:pt x="187" y="301"/>
                  <a:pt x="192" y="301"/>
                  <a:pt x="192" y="301"/>
                </a:cubicBezTo>
                <a:cubicBezTo>
                  <a:pt x="191" y="302"/>
                  <a:pt x="190" y="302"/>
                  <a:pt x="189" y="302"/>
                </a:cubicBezTo>
                <a:close/>
                <a:moveTo>
                  <a:pt x="193" y="301"/>
                </a:moveTo>
                <a:cubicBezTo>
                  <a:pt x="194" y="300"/>
                  <a:pt x="195" y="300"/>
                  <a:pt x="196" y="300"/>
                </a:cubicBezTo>
                <a:cubicBezTo>
                  <a:pt x="197" y="300"/>
                  <a:pt x="193" y="301"/>
                  <a:pt x="193" y="301"/>
                </a:cubicBezTo>
                <a:close/>
                <a:moveTo>
                  <a:pt x="196" y="302"/>
                </a:moveTo>
                <a:cubicBezTo>
                  <a:pt x="198" y="301"/>
                  <a:pt x="197" y="302"/>
                  <a:pt x="196" y="302"/>
                </a:cubicBezTo>
                <a:close/>
                <a:moveTo>
                  <a:pt x="228" y="295"/>
                </a:moveTo>
                <a:cubicBezTo>
                  <a:pt x="227" y="294"/>
                  <a:pt x="228" y="296"/>
                  <a:pt x="228" y="295"/>
                </a:cubicBezTo>
                <a:close/>
                <a:moveTo>
                  <a:pt x="209" y="299"/>
                </a:moveTo>
                <a:cubicBezTo>
                  <a:pt x="210" y="298"/>
                  <a:pt x="211" y="298"/>
                  <a:pt x="212" y="298"/>
                </a:cubicBezTo>
                <a:cubicBezTo>
                  <a:pt x="211" y="299"/>
                  <a:pt x="210" y="299"/>
                  <a:pt x="209" y="299"/>
                </a:cubicBezTo>
                <a:close/>
                <a:moveTo>
                  <a:pt x="213" y="299"/>
                </a:moveTo>
                <a:cubicBezTo>
                  <a:pt x="215" y="298"/>
                  <a:pt x="214" y="299"/>
                  <a:pt x="213" y="299"/>
                </a:cubicBezTo>
                <a:close/>
                <a:moveTo>
                  <a:pt x="215" y="296"/>
                </a:moveTo>
                <a:cubicBezTo>
                  <a:pt x="214" y="296"/>
                  <a:pt x="214" y="296"/>
                  <a:pt x="213" y="296"/>
                </a:cubicBezTo>
                <a:cubicBezTo>
                  <a:pt x="213" y="295"/>
                  <a:pt x="215" y="296"/>
                  <a:pt x="215" y="296"/>
                </a:cubicBezTo>
                <a:close/>
                <a:moveTo>
                  <a:pt x="221" y="295"/>
                </a:moveTo>
                <a:cubicBezTo>
                  <a:pt x="220" y="294"/>
                  <a:pt x="221" y="297"/>
                  <a:pt x="221" y="295"/>
                </a:cubicBezTo>
                <a:close/>
                <a:moveTo>
                  <a:pt x="222" y="293"/>
                </a:moveTo>
                <a:cubicBezTo>
                  <a:pt x="224" y="294"/>
                  <a:pt x="223" y="294"/>
                  <a:pt x="222" y="294"/>
                </a:cubicBezTo>
                <a:cubicBezTo>
                  <a:pt x="221" y="294"/>
                  <a:pt x="221" y="293"/>
                  <a:pt x="222" y="293"/>
                </a:cubicBezTo>
                <a:close/>
                <a:moveTo>
                  <a:pt x="222" y="297"/>
                </a:moveTo>
                <a:cubicBezTo>
                  <a:pt x="223" y="297"/>
                  <a:pt x="224" y="297"/>
                  <a:pt x="225" y="297"/>
                </a:cubicBezTo>
                <a:cubicBezTo>
                  <a:pt x="225" y="297"/>
                  <a:pt x="221" y="298"/>
                  <a:pt x="222" y="297"/>
                </a:cubicBezTo>
                <a:close/>
                <a:moveTo>
                  <a:pt x="226" y="296"/>
                </a:moveTo>
                <a:cubicBezTo>
                  <a:pt x="226" y="295"/>
                  <a:pt x="229" y="296"/>
                  <a:pt x="230" y="296"/>
                </a:cubicBezTo>
                <a:cubicBezTo>
                  <a:pt x="228" y="296"/>
                  <a:pt x="226" y="297"/>
                  <a:pt x="226" y="296"/>
                </a:cubicBezTo>
                <a:close/>
                <a:moveTo>
                  <a:pt x="234" y="294"/>
                </a:moveTo>
                <a:cubicBezTo>
                  <a:pt x="233" y="294"/>
                  <a:pt x="232" y="294"/>
                  <a:pt x="232" y="294"/>
                </a:cubicBezTo>
                <a:cubicBezTo>
                  <a:pt x="232" y="293"/>
                  <a:pt x="234" y="293"/>
                  <a:pt x="234" y="294"/>
                </a:cubicBezTo>
                <a:close/>
                <a:moveTo>
                  <a:pt x="233" y="291"/>
                </a:moveTo>
                <a:cubicBezTo>
                  <a:pt x="234" y="290"/>
                  <a:pt x="234" y="290"/>
                  <a:pt x="235" y="290"/>
                </a:cubicBezTo>
                <a:cubicBezTo>
                  <a:pt x="235" y="291"/>
                  <a:pt x="234" y="291"/>
                  <a:pt x="233" y="291"/>
                </a:cubicBezTo>
                <a:close/>
                <a:moveTo>
                  <a:pt x="257" y="283"/>
                </a:moveTo>
                <a:cubicBezTo>
                  <a:pt x="258" y="283"/>
                  <a:pt x="258" y="282"/>
                  <a:pt x="259" y="282"/>
                </a:cubicBezTo>
                <a:cubicBezTo>
                  <a:pt x="259" y="283"/>
                  <a:pt x="255" y="284"/>
                  <a:pt x="257" y="283"/>
                </a:cubicBezTo>
                <a:close/>
                <a:moveTo>
                  <a:pt x="494" y="29"/>
                </a:moveTo>
                <a:cubicBezTo>
                  <a:pt x="493" y="30"/>
                  <a:pt x="493" y="31"/>
                  <a:pt x="492" y="33"/>
                </a:cubicBezTo>
                <a:cubicBezTo>
                  <a:pt x="491" y="31"/>
                  <a:pt x="494" y="29"/>
                  <a:pt x="494" y="29"/>
                </a:cubicBezTo>
                <a:close/>
                <a:moveTo>
                  <a:pt x="486" y="47"/>
                </a:moveTo>
                <a:cubicBezTo>
                  <a:pt x="487" y="45"/>
                  <a:pt x="487" y="42"/>
                  <a:pt x="489" y="40"/>
                </a:cubicBezTo>
                <a:cubicBezTo>
                  <a:pt x="487" y="42"/>
                  <a:pt x="486" y="48"/>
                  <a:pt x="485" y="51"/>
                </a:cubicBezTo>
                <a:cubicBezTo>
                  <a:pt x="485" y="51"/>
                  <a:pt x="486" y="47"/>
                  <a:pt x="486" y="47"/>
                </a:cubicBezTo>
                <a:close/>
                <a:moveTo>
                  <a:pt x="483" y="59"/>
                </a:moveTo>
                <a:cubicBezTo>
                  <a:pt x="483" y="61"/>
                  <a:pt x="483" y="62"/>
                  <a:pt x="482" y="63"/>
                </a:cubicBezTo>
                <a:cubicBezTo>
                  <a:pt x="482" y="61"/>
                  <a:pt x="483" y="60"/>
                  <a:pt x="483" y="59"/>
                </a:cubicBezTo>
                <a:close/>
                <a:moveTo>
                  <a:pt x="474" y="81"/>
                </a:moveTo>
                <a:cubicBezTo>
                  <a:pt x="475" y="81"/>
                  <a:pt x="476" y="79"/>
                  <a:pt x="474" y="81"/>
                </a:cubicBezTo>
                <a:close/>
                <a:moveTo>
                  <a:pt x="471" y="88"/>
                </a:moveTo>
                <a:cubicBezTo>
                  <a:pt x="472" y="86"/>
                  <a:pt x="472" y="85"/>
                  <a:pt x="473" y="84"/>
                </a:cubicBezTo>
                <a:cubicBezTo>
                  <a:pt x="473" y="85"/>
                  <a:pt x="471" y="89"/>
                  <a:pt x="471" y="88"/>
                </a:cubicBezTo>
                <a:close/>
                <a:moveTo>
                  <a:pt x="468" y="95"/>
                </a:moveTo>
                <a:cubicBezTo>
                  <a:pt x="467" y="97"/>
                  <a:pt x="463" y="104"/>
                  <a:pt x="463" y="104"/>
                </a:cubicBezTo>
                <a:cubicBezTo>
                  <a:pt x="464" y="101"/>
                  <a:pt x="467" y="98"/>
                  <a:pt x="468" y="95"/>
                </a:cubicBezTo>
                <a:close/>
                <a:moveTo>
                  <a:pt x="460" y="107"/>
                </a:moveTo>
                <a:cubicBezTo>
                  <a:pt x="460" y="106"/>
                  <a:pt x="461" y="105"/>
                  <a:pt x="462" y="104"/>
                </a:cubicBezTo>
                <a:cubicBezTo>
                  <a:pt x="462" y="105"/>
                  <a:pt x="460" y="108"/>
                  <a:pt x="460" y="107"/>
                </a:cubicBezTo>
                <a:close/>
                <a:moveTo>
                  <a:pt x="425" y="161"/>
                </a:moveTo>
                <a:cubicBezTo>
                  <a:pt x="425" y="161"/>
                  <a:pt x="422" y="164"/>
                  <a:pt x="422" y="164"/>
                </a:cubicBezTo>
                <a:cubicBezTo>
                  <a:pt x="421" y="163"/>
                  <a:pt x="424" y="161"/>
                  <a:pt x="425" y="161"/>
                </a:cubicBezTo>
                <a:close/>
                <a:moveTo>
                  <a:pt x="419" y="166"/>
                </a:moveTo>
                <a:cubicBezTo>
                  <a:pt x="419" y="166"/>
                  <a:pt x="419" y="168"/>
                  <a:pt x="419" y="168"/>
                </a:cubicBezTo>
                <a:cubicBezTo>
                  <a:pt x="419" y="169"/>
                  <a:pt x="418" y="169"/>
                  <a:pt x="417" y="168"/>
                </a:cubicBezTo>
                <a:cubicBezTo>
                  <a:pt x="417" y="167"/>
                  <a:pt x="418" y="167"/>
                  <a:pt x="419" y="166"/>
                </a:cubicBezTo>
                <a:close/>
                <a:moveTo>
                  <a:pt x="416" y="172"/>
                </a:moveTo>
                <a:cubicBezTo>
                  <a:pt x="415" y="173"/>
                  <a:pt x="414" y="174"/>
                  <a:pt x="414" y="174"/>
                </a:cubicBezTo>
                <a:cubicBezTo>
                  <a:pt x="414" y="173"/>
                  <a:pt x="415" y="172"/>
                  <a:pt x="416" y="172"/>
                </a:cubicBezTo>
                <a:close/>
                <a:moveTo>
                  <a:pt x="411" y="178"/>
                </a:moveTo>
                <a:cubicBezTo>
                  <a:pt x="410" y="177"/>
                  <a:pt x="411" y="178"/>
                  <a:pt x="411" y="178"/>
                </a:cubicBezTo>
                <a:close/>
                <a:moveTo>
                  <a:pt x="409" y="180"/>
                </a:moveTo>
                <a:cubicBezTo>
                  <a:pt x="408" y="181"/>
                  <a:pt x="408" y="181"/>
                  <a:pt x="407" y="182"/>
                </a:cubicBezTo>
                <a:cubicBezTo>
                  <a:pt x="412" y="178"/>
                  <a:pt x="432" y="154"/>
                  <a:pt x="433" y="151"/>
                </a:cubicBezTo>
                <a:cubicBezTo>
                  <a:pt x="433" y="152"/>
                  <a:pt x="429" y="157"/>
                  <a:pt x="427" y="158"/>
                </a:cubicBezTo>
                <a:cubicBezTo>
                  <a:pt x="428" y="157"/>
                  <a:pt x="428" y="154"/>
                  <a:pt x="427" y="155"/>
                </a:cubicBezTo>
                <a:cubicBezTo>
                  <a:pt x="429" y="153"/>
                  <a:pt x="444" y="137"/>
                  <a:pt x="443" y="136"/>
                </a:cubicBezTo>
                <a:cubicBezTo>
                  <a:pt x="443" y="137"/>
                  <a:pt x="442" y="137"/>
                  <a:pt x="441" y="137"/>
                </a:cubicBezTo>
                <a:cubicBezTo>
                  <a:pt x="441" y="135"/>
                  <a:pt x="452" y="124"/>
                  <a:pt x="453" y="122"/>
                </a:cubicBezTo>
                <a:cubicBezTo>
                  <a:pt x="455" y="118"/>
                  <a:pt x="461" y="111"/>
                  <a:pt x="462" y="108"/>
                </a:cubicBezTo>
                <a:cubicBezTo>
                  <a:pt x="461" y="114"/>
                  <a:pt x="453" y="123"/>
                  <a:pt x="450" y="129"/>
                </a:cubicBezTo>
                <a:cubicBezTo>
                  <a:pt x="445" y="136"/>
                  <a:pt x="441" y="143"/>
                  <a:pt x="435" y="150"/>
                </a:cubicBezTo>
                <a:cubicBezTo>
                  <a:pt x="428" y="160"/>
                  <a:pt x="421" y="169"/>
                  <a:pt x="412" y="178"/>
                </a:cubicBezTo>
                <a:cubicBezTo>
                  <a:pt x="409" y="181"/>
                  <a:pt x="406" y="185"/>
                  <a:pt x="403" y="188"/>
                </a:cubicBezTo>
                <a:cubicBezTo>
                  <a:pt x="406" y="185"/>
                  <a:pt x="408" y="182"/>
                  <a:pt x="409" y="180"/>
                </a:cubicBezTo>
                <a:close/>
                <a:moveTo>
                  <a:pt x="287" y="281"/>
                </a:moveTo>
                <a:cubicBezTo>
                  <a:pt x="287" y="280"/>
                  <a:pt x="287" y="282"/>
                  <a:pt x="287" y="281"/>
                </a:cubicBezTo>
                <a:close/>
                <a:moveTo>
                  <a:pt x="293" y="278"/>
                </a:moveTo>
                <a:cubicBezTo>
                  <a:pt x="294" y="278"/>
                  <a:pt x="294" y="278"/>
                  <a:pt x="295" y="277"/>
                </a:cubicBezTo>
                <a:cubicBezTo>
                  <a:pt x="295" y="277"/>
                  <a:pt x="296" y="276"/>
                  <a:pt x="297" y="277"/>
                </a:cubicBezTo>
                <a:cubicBezTo>
                  <a:pt x="298" y="279"/>
                  <a:pt x="293" y="279"/>
                  <a:pt x="293" y="278"/>
                </a:cubicBezTo>
                <a:close/>
                <a:moveTo>
                  <a:pt x="299" y="276"/>
                </a:moveTo>
                <a:cubicBezTo>
                  <a:pt x="298" y="275"/>
                  <a:pt x="302" y="275"/>
                  <a:pt x="302" y="276"/>
                </a:cubicBezTo>
                <a:cubicBezTo>
                  <a:pt x="301" y="276"/>
                  <a:pt x="300" y="277"/>
                  <a:pt x="299" y="276"/>
                </a:cubicBezTo>
                <a:close/>
                <a:moveTo>
                  <a:pt x="316" y="268"/>
                </a:moveTo>
                <a:cubicBezTo>
                  <a:pt x="315" y="267"/>
                  <a:pt x="320" y="266"/>
                  <a:pt x="320" y="267"/>
                </a:cubicBezTo>
                <a:cubicBezTo>
                  <a:pt x="317" y="270"/>
                  <a:pt x="317" y="268"/>
                  <a:pt x="316" y="268"/>
                </a:cubicBezTo>
                <a:close/>
                <a:moveTo>
                  <a:pt x="356" y="243"/>
                </a:moveTo>
                <a:cubicBezTo>
                  <a:pt x="356" y="242"/>
                  <a:pt x="363" y="238"/>
                  <a:pt x="363" y="238"/>
                </a:cubicBezTo>
                <a:cubicBezTo>
                  <a:pt x="364" y="239"/>
                  <a:pt x="352" y="246"/>
                  <a:pt x="356" y="243"/>
                </a:cubicBezTo>
                <a:close/>
                <a:moveTo>
                  <a:pt x="372" y="231"/>
                </a:moveTo>
                <a:cubicBezTo>
                  <a:pt x="373" y="230"/>
                  <a:pt x="375" y="228"/>
                  <a:pt x="377" y="226"/>
                </a:cubicBezTo>
                <a:cubicBezTo>
                  <a:pt x="375" y="228"/>
                  <a:pt x="373" y="230"/>
                  <a:pt x="372" y="231"/>
                </a:cubicBezTo>
                <a:close/>
                <a:moveTo>
                  <a:pt x="386" y="220"/>
                </a:moveTo>
                <a:cubicBezTo>
                  <a:pt x="386" y="219"/>
                  <a:pt x="387" y="218"/>
                  <a:pt x="388" y="218"/>
                </a:cubicBezTo>
                <a:cubicBezTo>
                  <a:pt x="387" y="219"/>
                  <a:pt x="387" y="219"/>
                  <a:pt x="386" y="220"/>
                </a:cubicBezTo>
                <a:close/>
                <a:moveTo>
                  <a:pt x="395" y="212"/>
                </a:moveTo>
                <a:cubicBezTo>
                  <a:pt x="394" y="211"/>
                  <a:pt x="397" y="209"/>
                  <a:pt x="397" y="210"/>
                </a:cubicBezTo>
                <a:cubicBezTo>
                  <a:pt x="397" y="210"/>
                  <a:pt x="396" y="211"/>
                  <a:pt x="395" y="212"/>
                </a:cubicBezTo>
                <a:close/>
                <a:moveTo>
                  <a:pt x="401" y="205"/>
                </a:moveTo>
                <a:cubicBezTo>
                  <a:pt x="402" y="204"/>
                  <a:pt x="402" y="204"/>
                  <a:pt x="403" y="203"/>
                </a:cubicBezTo>
                <a:cubicBezTo>
                  <a:pt x="403" y="204"/>
                  <a:pt x="402" y="205"/>
                  <a:pt x="401" y="205"/>
                </a:cubicBezTo>
                <a:close/>
                <a:moveTo>
                  <a:pt x="415" y="190"/>
                </a:moveTo>
                <a:cubicBezTo>
                  <a:pt x="416" y="189"/>
                  <a:pt x="416" y="189"/>
                  <a:pt x="417" y="188"/>
                </a:cubicBezTo>
                <a:cubicBezTo>
                  <a:pt x="417" y="189"/>
                  <a:pt x="416" y="190"/>
                  <a:pt x="415" y="190"/>
                </a:cubicBezTo>
                <a:close/>
                <a:moveTo>
                  <a:pt x="466" y="119"/>
                </a:moveTo>
                <a:cubicBezTo>
                  <a:pt x="453" y="138"/>
                  <a:pt x="442" y="157"/>
                  <a:pt x="427" y="175"/>
                </a:cubicBezTo>
                <a:cubicBezTo>
                  <a:pt x="413" y="192"/>
                  <a:pt x="398" y="207"/>
                  <a:pt x="382" y="221"/>
                </a:cubicBezTo>
                <a:cubicBezTo>
                  <a:pt x="375" y="227"/>
                  <a:pt x="369" y="232"/>
                  <a:pt x="362" y="237"/>
                </a:cubicBezTo>
                <a:cubicBezTo>
                  <a:pt x="360" y="238"/>
                  <a:pt x="354" y="244"/>
                  <a:pt x="349" y="248"/>
                </a:cubicBezTo>
                <a:cubicBezTo>
                  <a:pt x="351" y="246"/>
                  <a:pt x="353" y="245"/>
                  <a:pt x="353" y="245"/>
                </a:cubicBezTo>
                <a:cubicBezTo>
                  <a:pt x="355" y="249"/>
                  <a:pt x="329" y="259"/>
                  <a:pt x="329" y="260"/>
                </a:cubicBezTo>
                <a:cubicBezTo>
                  <a:pt x="330" y="260"/>
                  <a:pt x="331" y="259"/>
                  <a:pt x="332" y="259"/>
                </a:cubicBezTo>
                <a:cubicBezTo>
                  <a:pt x="332" y="259"/>
                  <a:pt x="324" y="264"/>
                  <a:pt x="322" y="266"/>
                </a:cubicBezTo>
                <a:cubicBezTo>
                  <a:pt x="323" y="265"/>
                  <a:pt x="324" y="264"/>
                  <a:pt x="325" y="263"/>
                </a:cubicBezTo>
                <a:cubicBezTo>
                  <a:pt x="324" y="262"/>
                  <a:pt x="313" y="268"/>
                  <a:pt x="313" y="268"/>
                </a:cubicBezTo>
                <a:cubicBezTo>
                  <a:pt x="314" y="268"/>
                  <a:pt x="315" y="268"/>
                  <a:pt x="316" y="268"/>
                </a:cubicBezTo>
                <a:cubicBezTo>
                  <a:pt x="316" y="270"/>
                  <a:pt x="310" y="272"/>
                  <a:pt x="308" y="272"/>
                </a:cubicBezTo>
                <a:cubicBezTo>
                  <a:pt x="308" y="272"/>
                  <a:pt x="309" y="272"/>
                  <a:pt x="309" y="272"/>
                </a:cubicBezTo>
                <a:cubicBezTo>
                  <a:pt x="309" y="272"/>
                  <a:pt x="302" y="276"/>
                  <a:pt x="302" y="275"/>
                </a:cubicBezTo>
                <a:cubicBezTo>
                  <a:pt x="302" y="274"/>
                  <a:pt x="303" y="274"/>
                  <a:pt x="303" y="273"/>
                </a:cubicBezTo>
                <a:cubicBezTo>
                  <a:pt x="302" y="273"/>
                  <a:pt x="300" y="273"/>
                  <a:pt x="299" y="274"/>
                </a:cubicBezTo>
                <a:cubicBezTo>
                  <a:pt x="340" y="254"/>
                  <a:pt x="378" y="226"/>
                  <a:pt x="409" y="193"/>
                </a:cubicBezTo>
                <a:cubicBezTo>
                  <a:pt x="427" y="174"/>
                  <a:pt x="444" y="153"/>
                  <a:pt x="458" y="131"/>
                </a:cubicBezTo>
                <a:cubicBezTo>
                  <a:pt x="469" y="112"/>
                  <a:pt x="484" y="89"/>
                  <a:pt x="489" y="68"/>
                </a:cubicBezTo>
                <a:cubicBezTo>
                  <a:pt x="486" y="83"/>
                  <a:pt x="475" y="105"/>
                  <a:pt x="466" y="119"/>
                </a:cubicBezTo>
                <a:close/>
                <a:moveTo>
                  <a:pt x="490" y="38"/>
                </a:moveTo>
                <a:cubicBezTo>
                  <a:pt x="489" y="38"/>
                  <a:pt x="491" y="35"/>
                  <a:pt x="491" y="34"/>
                </a:cubicBezTo>
                <a:cubicBezTo>
                  <a:pt x="491" y="34"/>
                  <a:pt x="490" y="39"/>
                  <a:pt x="490" y="38"/>
                </a:cubicBezTo>
                <a:close/>
                <a:moveTo>
                  <a:pt x="504" y="39"/>
                </a:moveTo>
                <a:cubicBezTo>
                  <a:pt x="504" y="38"/>
                  <a:pt x="506" y="35"/>
                  <a:pt x="506" y="34"/>
                </a:cubicBezTo>
                <a:cubicBezTo>
                  <a:pt x="506" y="35"/>
                  <a:pt x="503" y="40"/>
                  <a:pt x="504" y="39"/>
                </a:cubicBezTo>
                <a:close/>
                <a:moveTo>
                  <a:pt x="510" y="23"/>
                </a:moveTo>
                <a:cubicBezTo>
                  <a:pt x="509" y="23"/>
                  <a:pt x="513" y="20"/>
                  <a:pt x="513" y="19"/>
                </a:cubicBezTo>
                <a:cubicBezTo>
                  <a:pt x="514" y="20"/>
                  <a:pt x="511" y="24"/>
                  <a:pt x="510" y="23"/>
                </a:cubicBezTo>
                <a:close/>
                <a:moveTo>
                  <a:pt x="244" y="295"/>
                </a:moveTo>
                <a:cubicBezTo>
                  <a:pt x="243" y="294"/>
                  <a:pt x="244" y="296"/>
                  <a:pt x="244" y="295"/>
                </a:cubicBezTo>
                <a:close/>
                <a:moveTo>
                  <a:pt x="72" y="297"/>
                </a:moveTo>
                <a:cubicBezTo>
                  <a:pt x="72" y="295"/>
                  <a:pt x="62" y="295"/>
                  <a:pt x="61" y="295"/>
                </a:cubicBezTo>
                <a:cubicBezTo>
                  <a:pt x="62" y="295"/>
                  <a:pt x="71" y="298"/>
                  <a:pt x="72" y="297"/>
                </a:cubicBezTo>
                <a:close/>
                <a:moveTo>
                  <a:pt x="250" y="294"/>
                </a:moveTo>
                <a:cubicBezTo>
                  <a:pt x="248" y="293"/>
                  <a:pt x="249" y="294"/>
                  <a:pt x="250" y="294"/>
                </a:cubicBezTo>
                <a:close/>
                <a:moveTo>
                  <a:pt x="349" y="248"/>
                </a:moveTo>
                <a:cubicBezTo>
                  <a:pt x="345" y="251"/>
                  <a:pt x="341" y="254"/>
                  <a:pt x="340" y="254"/>
                </a:cubicBezTo>
                <a:cubicBezTo>
                  <a:pt x="341" y="254"/>
                  <a:pt x="345" y="251"/>
                  <a:pt x="349" y="248"/>
                </a:cubicBezTo>
                <a:close/>
                <a:moveTo>
                  <a:pt x="95" y="303"/>
                </a:moveTo>
                <a:cubicBezTo>
                  <a:pt x="95" y="304"/>
                  <a:pt x="95" y="302"/>
                  <a:pt x="95" y="303"/>
                </a:cubicBezTo>
                <a:close/>
                <a:moveTo>
                  <a:pt x="311" y="270"/>
                </a:moveTo>
                <a:cubicBezTo>
                  <a:pt x="310" y="269"/>
                  <a:pt x="311" y="270"/>
                  <a:pt x="311" y="270"/>
                </a:cubicBezTo>
                <a:close/>
                <a:moveTo>
                  <a:pt x="334" y="257"/>
                </a:moveTo>
                <a:cubicBezTo>
                  <a:pt x="334" y="257"/>
                  <a:pt x="339" y="255"/>
                  <a:pt x="339" y="254"/>
                </a:cubicBezTo>
                <a:cubicBezTo>
                  <a:pt x="338" y="254"/>
                  <a:pt x="335" y="256"/>
                  <a:pt x="334" y="257"/>
                </a:cubicBezTo>
                <a:close/>
                <a:moveTo>
                  <a:pt x="308" y="272"/>
                </a:moveTo>
                <a:cubicBezTo>
                  <a:pt x="307" y="272"/>
                  <a:pt x="307" y="272"/>
                  <a:pt x="306" y="272"/>
                </a:cubicBezTo>
                <a:cubicBezTo>
                  <a:pt x="306" y="272"/>
                  <a:pt x="307" y="272"/>
                  <a:pt x="308" y="272"/>
                </a:cubicBezTo>
                <a:close/>
                <a:moveTo>
                  <a:pt x="55" y="259"/>
                </a:moveTo>
                <a:cubicBezTo>
                  <a:pt x="55" y="258"/>
                  <a:pt x="54" y="259"/>
                  <a:pt x="54" y="259"/>
                </a:cubicBezTo>
                <a:cubicBezTo>
                  <a:pt x="54" y="259"/>
                  <a:pt x="55" y="259"/>
                  <a:pt x="55" y="259"/>
                </a:cubicBezTo>
                <a:close/>
                <a:moveTo>
                  <a:pt x="106" y="233"/>
                </a:moveTo>
                <a:cubicBezTo>
                  <a:pt x="106" y="233"/>
                  <a:pt x="106" y="233"/>
                  <a:pt x="106" y="232"/>
                </a:cubicBezTo>
                <a:cubicBezTo>
                  <a:pt x="105" y="229"/>
                  <a:pt x="105" y="231"/>
                  <a:pt x="106" y="233"/>
                </a:cubicBezTo>
                <a:close/>
                <a:moveTo>
                  <a:pt x="54" y="259"/>
                </a:moveTo>
                <a:cubicBezTo>
                  <a:pt x="54" y="260"/>
                  <a:pt x="54" y="260"/>
                  <a:pt x="54" y="260"/>
                </a:cubicBezTo>
                <a:cubicBezTo>
                  <a:pt x="54" y="259"/>
                  <a:pt x="54" y="259"/>
                  <a:pt x="54" y="259"/>
                </a:cubicBezTo>
                <a:cubicBezTo>
                  <a:pt x="54" y="259"/>
                  <a:pt x="54" y="259"/>
                  <a:pt x="54" y="259"/>
                </a:cubicBezTo>
                <a:close/>
                <a:moveTo>
                  <a:pt x="67" y="245"/>
                </a:move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lose/>
                <a:moveTo>
                  <a:pt x="68" y="244"/>
                </a:moveTo>
                <a:cubicBezTo>
                  <a:pt x="68" y="244"/>
                  <a:pt x="68" y="244"/>
                  <a:pt x="68" y="244"/>
                </a:cubicBezTo>
                <a:cubicBezTo>
                  <a:pt x="68" y="245"/>
                  <a:pt x="68" y="244"/>
                  <a:pt x="68" y="244"/>
                </a:cubicBezTo>
                <a:close/>
                <a:moveTo>
                  <a:pt x="67" y="244"/>
                </a:moveTo>
                <a:cubicBezTo>
                  <a:pt x="67" y="244"/>
                  <a:pt x="67" y="244"/>
                  <a:pt x="67" y="244"/>
                </a:cubicBezTo>
                <a:cubicBezTo>
                  <a:pt x="67" y="245"/>
                  <a:pt x="67" y="245"/>
                  <a:pt x="67" y="244"/>
                </a:cubicBezTo>
                <a:close/>
                <a:moveTo>
                  <a:pt x="79" y="241"/>
                </a:moveTo>
                <a:cubicBezTo>
                  <a:pt x="79" y="240"/>
                  <a:pt x="79" y="242"/>
                  <a:pt x="79" y="241"/>
                </a:cubicBezTo>
                <a:close/>
                <a:moveTo>
                  <a:pt x="76" y="242"/>
                </a:moveTo>
                <a:cubicBezTo>
                  <a:pt x="76" y="243"/>
                  <a:pt x="76" y="241"/>
                  <a:pt x="76" y="242"/>
                </a:cubicBezTo>
                <a:close/>
                <a:moveTo>
                  <a:pt x="18" y="253"/>
                </a:moveTo>
                <a:cubicBezTo>
                  <a:pt x="16" y="251"/>
                  <a:pt x="18" y="254"/>
                  <a:pt x="18" y="253"/>
                </a:cubicBezTo>
                <a:close/>
                <a:moveTo>
                  <a:pt x="75" y="240"/>
                </a:moveTo>
                <a:cubicBezTo>
                  <a:pt x="75" y="241"/>
                  <a:pt x="75" y="239"/>
                  <a:pt x="75" y="240"/>
                </a:cubicBezTo>
                <a:close/>
                <a:moveTo>
                  <a:pt x="85" y="253"/>
                </a:moveTo>
                <a:cubicBezTo>
                  <a:pt x="86" y="254"/>
                  <a:pt x="85" y="251"/>
                  <a:pt x="85" y="253"/>
                </a:cubicBezTo>
                <a:close/>
                <a:moveTo>
                  <a:pt x="97" y="237"/>
                </a:moveTo>
                <a:cubicBezTo>
                  <a:pt x="97" y="238"/>
                  <a:pt x="99" y="237"/>
                  <a:pt x="98" y="236"/>
                </a:cubicBezTo>
                <a:cubicBezTo>
                  <a:pt x="98" y="236"/>
                  <a:pt x="97" y="237"/>
                  <a:pt x="97" y="237"/>
                </a:cubicBezTo>
                <a:close/>
                <a:moveTo>
                  <a:pt x="106" y="247"/>
                </a:moveTo>
                <a:cubicBezTo>
                  <a:pt x="105" y="246"/>
                  <a:pt x="106" y="247"/>
                  <a:pt x="106" y="247"/>
                </a:cubicBezTo>
                <a:close/>
                <a:moveTo>
                  <a:pt x="96" y="236"/>
                </a:moveTo>
                <a:cubicBezTo>
                  <a:pt x="96" y="235"/>
                  <a:pt x="98" y="235"/>
                  <a:pt x="99" y="234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101" y="234"/>
                  <a:pt x="102" y="233"/>
                  <a:pt x="103" y="232"/>
                </a:cubicBezTo>
                <a:cubicBezTo>
                  <a:pt x="103" y="232"/>
                  <a:pt x="103" y="232"/>
                  <a:pt x="103" y="232"/>
                </a:cubicBezTo>
                <a:cubicBezTo>
                  <a:pt x="103" y="233"/>
                  <a:pt x="103" y="232"/>
                  <a:pt x="103" y="232"/>
                </a:cubicBezTo>
                <a:cubicBezTo>
                  <a:pt x="103" y="232"/>
                  <a:pt x="103" y="232"/>
                  <a:pt x="103" y="231"/>
                </a:cubicBezTo>
                <a:cubicBezTo>
                  <a:pt x="103" y="232"/>
                  <a:pt x="90" y="235"/>
                  <a:pt x="90" y="235"/>
                </a:cubicBezTo>
                <a:cubicBezTo>
                  <a:pt x="90" y="235"/>
                  <a:pt x="90" y="237"/>
                  <a:pt x="90" y="237"/>
                </a:cubicBezTo>
                <a:cubicBezTo>
                  <a:pt x="92" y="237"/>
                  <a:pt x="94" y="236"/>
                  <a:pt x="96" y="236"/>
                </a:cubicBezTo>
                <a:close/>
                <a:moveTo>
                  <a:pt x="105" y="246"/>
                </a:moveTo>
                <a:cubicBezTo>
                  <a:pt x="106" y="245"/>
                  <a:pt x="109" y="248"/>
                  <a:pt x="110" y="248"/>
                </a:cubicBezTo>
                <a:cubicBezTo>
                  <a:pt x="112" y="248"/>
                  <a:pt x="106" y="242"/>
                  <a:pt x="105" y="246"/>
                </a:cubicBezTo>
                <a:close/>
                <a:moveTo>
                  <a:pt x="94" y="237"/>
                </a:moveTo>
                <a:cubicBezTo>
                  <a:pt x="94" y="238"/>
                  <a:pt x="94" y="237"/>
                  <a:pt x="94" y="237"/>
                </a:cubicBezTo>
                <a:close/>
                <a:moveTo>
                  <a:pt x="89" y="237"/>
                </a:moveTo>
                <a:cubicBezTo>
                  <a:pt x="91" y="233"/>
                  <a:pt x="78" y="239"/>
                  <a:pt x="79" y="240"/>
                </a:cubicBezTo>
                <a:cubicBezTo>
                  <a:pt x="79" y="240"/>
                  <a:pt x="89" y="237"/>
                  <a:pt x="89" y="237"/>
                </a:cubicBezTo>
                <a:close/>
                <a:moveTo>
                  <a:pt x="85" y="237"/>
                </a:moveTo>
                <a:cubicBezTo>
                  <a:pt x="85" y="238"/>
                  <a:pt x="85" y="236"/>
                  <a:pt x="85" y="237"/>
                </a:cubicBezTo>
                <a:close/>
                <a:moveTo>
                  <a:pt x="49" y="260"/>
                </a:moveTo>
                <a:cubicBezTo>
                  <a:pt x="49" y="260"/>
                  <a:pt x="49" y="261"/>
                  <a:pt x="49" y="260"/>
                </a:cubicBezTo>
                <a:close/>
                <a:moveTo>
                  <a:pt x="63" y="257"/>
                </a:moveTo>
                <a:cubicBezTo>
                  <a:pt x="64" y="256"/>
                  <a:pt x="63" y="257"/>
                  <a:pt x="63" y="257"/>
                </a:cubicBezTo>
                <a:close/>
                <a:moveTo>
                  <a:pt x="71" y="257"/>
                </a:moveTo>
                <a:cubicBezTo>
                  <a:pt x="71" y="257"/>
                  <a:pt x="73" y="256"/>
                  <a:pt x="73" y="256"/>
                </a:cubicBezTo>
                <a:cubicBezTo>
                  <a:pt x="73" y="256"/>
                  <a:pt x="70" y="255"/>
                  <a:pt x="71" y="257"/>
                </a:cubicBezTo>
                <a:close/>
                <a:moveTo>
                  <a:pt x="72" y="257"/>
                </a:moveTo>
                <a:cubicBezTo>
                  <a:pt x="73" y="258"/>
                  <a:pt x="72" y="256"/>
                  <a:pt x="72" y="257"/>
                </a:cubicBezTo>
                <a:close/>
                <a:moveTo>
                  <a:pt x="53" y="259"/>
                </a:moveTo>
                <a:cubicBezTo>
                  <a:pt x="53" y="258"/>
                  <a:pt x="53" y="260"/>
                  <a:pt x="53" y="259"/>
                </a:cubicBezTo>
                <a:close/>
                <a:moveTo>
                  <a:pt x="71" y="258"/>
                </a:moveTo>
                <a:cubicBezTo>
                  <a:pt x="69" y="258"/>
                  <a:pt x="73" y="258"/>
                  <a:pt x="71" y="258"/>
                </a:cubicBezTo>
                <a:close/>
                <a:moveTo>
                  <a:pt x="61" y="258"/>
                </a:moveTo>
                <a:cubicBezTo>
                  <a:pt x="61" y="258"/>
                  <a:pt x="61" y="258"/>
                  <a:pt x="61" y="257"/>
                </a:cubicBezTo>
                <a:cubicBezTo>
                  <a:pt x="61" y="257"/>
                  <a:pt x="61" y="257"/>
                  <a:pt x="61" y="258"/>
                </a:cubicBezTo>
                <a:close/>
                <a:moveTo>
                  <a:pt x="62" y="257"/>
                </a:moveTo>
                <a:cubicBezTo>
                  <a:pt x="62" y="258"/>
                  <a:pt x="62" y="256"/>
                  <a:pt x="62" y="257"/>
                </a:cubicBezTo>
                <a:close/>
                <a:moveTo>
                  <a:pt x="82" y="254"/>
                </a:moveTo>
                <a:cubicBezTo>
                  <a:pt x="82" y="255"/>
                  <a:pt x="82" y="254"/>
                  <a:pt x="82" y="254"/>
                </a:cubicBezTo>
                <a:close/>
                <a:moveTo>
                  <a:pt x="74" y="243"/>
                </a:moveTo>
                <a:cubicBezTo>
                  <a:pt x="75" y="244"/>
                  <a:pt x="74" y="242"/>
                  <a:pt x="74" y="243"/>
                </a:cubicBezTo>
                <a:close/>
                <a:moveTo>
                  <a:pt x="72" y="258"/>
                </a:moveTo>
                <a:cubicBezTo>
                  <a:pt x="73" y="258"/>
                  <a:pt x="70" y="257"/>
                  <a:pt x="72" y="258"/>
                </a:cubicBezTo>
                <a:close/>
                <a:moveTo>
                  <a:pt x="74" y="257"/>
                </a:moveTo>
                <a:cubicBezTo>
                  <a:pt x="74" y="256"/>
                  <a:pt x="74" y="257"/>
                  <a:pt x="74" y="257"/>
                </a:cubicBezTo>
                <a:close/>
                <a:moveTo>
                  <a:pt x="76" y="256"/>
                </a:moveTo>
                <a:cubicBezTo>
                  <a:pt x="75" y="255"/>
                  <a:pt x="76" y="257"/>
                  <a:pt x="76" y="256"/>
                </a:cubicBezTo>
                <a:close/>
                <a:moveTo>
                  <a:pt x="83" y="253"/>
                </a:moveTo>
                <a:cubicBezTo>
                  <a:pt x="84" y="254"/>
                  <a:pt x="83" y="252"/>
                  <a:pt x="83" y="253"/>
                </a:cubicBezTo>
                <a:close/>
                <a:moveTo>
                  <a:pt x="47" y="260"/>
                </a:moveTo>
                <a:cubicBezTo>
                  <a:pt x="47" y="261"/>
                  <a:pt x="47" y="260"/>
                  <a:pt x="47" y="260"/>
                </a:cubicBezTo>
                <a:close/>
                <a:moveTo>
                  <a:pt x="49" y="263"/>
                </a:moveTo>
                <a:cubicBezTo>
                  <a:pt x="49" y="264"/>
                  <a:pt x="49" y="262"/>
                  <a:pt x="49" y="263"/>
                </a:cubicBezTo>
                <a:close/>
                <a:moveTo>
                  <a:pt x="95" y="246"/>
                </a:moveTo>
                <a:cubicBezTo>
                  <a:pt x="94" y="244"/>
                  <a:pt x="95" y="247"/>
                  <a:pt x="95" y="246"/>
                </a:cubicBezTo>
                <a:close/>
                <a:moveTo>
                  <a:pt x="104" y="247"/>
                </a:moveTo>
                <a:cubicBezTo>
                  <a:pt x="105" y="249"/>
                  <a:pt x="104" y="245"/>
                  <a:pt x="104" y="247"/>
                </a:cubicBezTo>
                <a:close/>
                <a:moveTo>
                  <a:pt x="73" y="243"/>
                </a:moveTo>
                <a:cubicBezTo>
                  <a:pt x="73" y="242"/>
                  <a:pt x="74" y="243"/>
                  <a:pt x="73" y="243"/>
                </a:cubicBezTo>
                <a:close/>
                <a:moveTo>
                  <a:pt x="61" y="247"/>
                </a:moveTo>
                <a:cubicBezTo>
                  <a:pt x="60" y="245"/>
                  <a:pt x="61" y="248"/>
                  <a:pt x="61" y="247"/>
                </a:cubicBezTo>
                <a:close/>
                <a:moveTo>
                  <a:pt x="65" y="246"/>
                </a:moveTo>
                <a:cubicBezTo>
                  <a:pt x="65" y="247"/>
                  <a:pt x="65" y="245"/>
                  <a:pt x="65" y="246"/>
                </a:cubicBezTo>
                <a:close/>
                <a:moveTo>
                  <a:pt x="51" y="259"/>
                </a:moveTo>
                <a:cubicBezTo>
                  <a:pt x="51" y="260"/>
                  <a:pt x="51" y="259"/>
                  <a:pt x="51" y="259"/>
                </a:cubicBezTo>
                <a:close/>
                <a:moveTo>
                  <a:pt x="52" y="259"/>
                </a:moveTo>
                <a:cubicBezTo>
                  <a:pt x="51" y="259"/>
                  <a:pt x="52" y="260"/>
                  <a:pt x="52" y="259"/>
                </a:cubicBezTo>
                <a:close/>
                <a:moveTo>
                  <a:pt x="50" y="260"/>
                </a:moveTo>
                <a:cubicBezTo>
                  <a:pt x="50" y="259"/>
                  <a:pt x="50" y="261"/>
                  <a:pt x="50" y="260"/>
                </a:cubicBezTo>
                <a:close/>
                <a:moveTo>
                  <a:pt x="34" y="312"/>
                </a:moveTo>
                <a:cubicBezTo>
                  <a:pt x="34" y="313"/>
                  <a:pt x="35" y="312"/>
                  <a:pt x="34" y="312"/>
                </a:cubicBezTo>
                <a:close/>
                <a:moveTo>
                  <a:pt x="25" y="298"/>
                </a:moveTo>
                <a:cubicBezTo>
                  <a:pt x="24" y="298"/>
                  <a:pt x="26" y="297"/>
                  <a:pt x="25" y="298"/>
                </a:cubicBezTo>
                <a:close/>
                <a:moveTo>
                  <a:pt x="33" y="312"/>
                </a:moveTo>
                <a:cubicBezTo>
                  <a:pt x="33" y="311"/>
                  <a:pt x="34" y="313"/>
                  <a:pt x="33" y="312"/>
                </a:cubicBezTo>
                <a:close/>
                <a:moveTo>
                  <a:pt x="55" y="329"/>
                </a:moveTo>
                <a:cubicBezTo>
                  <a:pt x="57" y="328"/>
                  <a:pt x="55" y="329"/>
                  <a:pt x="55" y="329"/>
                </a:cubicBezTo>
                <a:close/>
                <a:moveTo>
                  <a:pt x="34" y="312"/>
                </a:moveTo>
                <a:cubicBezTo>
                  <a:pt x="33" y="314"/>
                  <a:pt x="35" y="310"/>
                  <a:pt x="34" y="312"/>
                </a:cubicBezTo>
                <a:close/>
                <a:moveTo>
                  <a:pt x="51" y="311"/>
                </a:moveTo>
                <a:cubicBezTo>
                  <a:pt x="53" y="311"/>
                  <a:pt x="50" y="312"/>
                  <a:pt x="51" y="311"/>
                </a:cubicBezTo>
                <a:close/>
                <a:moveTo>
                  <a:pt x="60" y="333"/>
                </a:moveTo>
                <a:cubicBezTo>
                  <a:pt x="60" y="333"/>
                  <a:pt x="61" y="333"/>
                  <a:pt x="61" y="333"/>
                </a:cubicBezTo>
                <a:cubicBezTo>
                  <a:pt x="60" y="333"/>
                  <a:pt x="57" y="323"/>
                  <a:pt x="57" y="323"/>
                </a:cubicBezTo>
                <a:cubicBezTo>
                  <a:pt x="57" y="323"/>
                  <a:pt x="56" y="323"/>
                  <a:pt x="56" y="323"/>
                </a:cubicBezTo>
                <a:cubicBezTo>
                  <a:pt x="56" y="323"/>
                  <a:pt x="57" y="327"/>
                  <a:pt x="57" y="327"/>
                </a:cubicBezTo>
                <a:cubicBezTo>
                  <a:pt x="57" y="328"/>
                  <a:pt x="57" y="329"/>
                  <a:pt x="58" y="330"/>
                </a:cubicBezTo>
                <a:cubicBezTo>
                  <a:pt x="58" y="330"/>
                  <a:pt x="59" y="330"/>
                  <a:pt x="58" y="330"/>
                </a:cubicBezTo>
                <a:cubicBezTo>
                  <a:pt x="58" y="330"/>
                  <a:pt x="58" y="330"/>
                  <a:pt x="58" y="330"/>
                </a:cubicBezTo>
                <a:cubicBezTo>
                  <a:pt x="59" y="331"/>
                  <a:pt x="59" y="332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lose/>
                <a:moveTo>
                  <a:pt x="35" y="312"/>
                </a:moveTo>
                <a:cubicBezTo>
                  <a:pt x="36" y="311"/>
                  <a:pt x="34" y="312"/>
                  <a:pt x="35" y="312"/>
                </a:cubicBezTo>
                <a:close/>
                <a:moveTo>
                  <a:pt x="52" y="314"/>
                </a:moveTo>
                <a:cubicBezTo>
                  <a:pt x="52" y="314"/>
                  <a:pt x="55" y="323"/>
                  <a:pt x="55" y="323"/>
                </a:cubicBezTo>
                <a:cubicBezTo>
                  <a:pt x="59" y="323"/>
                  <a:pt x="53" y="313"/>
                  <a:pt x="52" y="314"/>
                </a:cubicBezTo>
                <a:close/>
                <a:moveTo>
                  <a:pt x="55" y="319"/>
                </a:moveTo>
                <a:cubicBezTo>
                  <a:pt x="54" y="319"/>
                  <a:pt x="56" y="319"/>
                  <a:pt x="55" y="319"/>
                </a:cubicBezTo>
                <a:close/>
                <a:moveTo>
                  <a:pt x="55" y="326"/>
                </a:moveTo>
                <a:cubicBezTo>
                  <a:pt x="56" y="326"/>
                  <a:pt x="54" y="327"/>
                  <a:pt x="55" y="326"/>
                </a:cubicBezTo>
                <a:close/>
                <a:moveTo>
                  <a:pt x="47" y="328"/>
                </a:moveTo>
                <a:cubicBezTo>
                  <a:pt x="48" y="328"/>
                  <a:pt x="46" y="329"/>
                  <a:pt x="47" y="328"/>
                </a:cubicBezTo>
                <a:close/>
                <a:moveTo>
                  <a:pt x="30" y="299"/>
                </a:moveTo>
                <a:cubicBezTo>
                  <a:pt x="30" y="299"/>
                  <a:pt x="29" y="299"/>
                  <a:pt x="29" y="299"/>
                </a:cubicBezTo>
                <a:cubicBezTo>
                  <a:pt x="29" y="299"/>
                  <a:pt x="29" y="299"/>
                  <a:pt x="29" y="299"/>
                </a:cubicBezTo>
                <a:cubicBezTo>
                  <a:pt x="30" y="299"/>
                  <a:pt x="30" y="299"/>
                  <a:pt x="30" y="299"/>
                </a:cubicBezTo>
                <a:close/>
                <a:moveTo>
                  <a:pt x="46" y="306"/>
                </a:moveTo>
                <a:cubicBezTo>
                  <a:pt x="46" y="306"/>
                  <a:pt x="46" y="306"/>
                  <a:pt x="46" y="306"/>
                </a:cubicBezTo>
                <a:cubicBezTo>
                  <a:pt x="46" y="306"/>
                  <a:pt x="46" y="306"/>
                  <a:pt x="46" y="306"/>
                </a:cubicBezTo>
                <a:cubicBezTo>
                  <a:pt x="45" y="306"/>
                  <a:pt x="45" y="306"/>
                  <a:pt x="46" y="306"/>
                </a:cubicBezTo>
                <a:close/>
                <a:moveTo>
                  <a:pt x="29" y="300"/>
                </a:moveTo>
                <a:cubicBezTo>
                  <a:pt x="29" y="300"/>
                  <a:pt x="29" y="300"/>
                  <a:pt x="29" y="300"/>
                </a:cubicBezTo>
                <a:cubicBezTo>
                  <a:pt x="29" y="300"/>
                  <a:pt x="30" y="300"/>
                  <a:pt x="30" y="300"/>
                </a:cubicBezTo>
                <a:cubicBezTo>
                  <a:pt x="30" y="300"/>
                  <a:pt x="30" y="300"/>
                  <a:pt x="29" y="300"/>
                </a:cubicBezTo>
                <a:close/>
                <a:moveTo>
                  <a:pt x="46" y="305"/>
                </a:move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5" y="305"/>
                  <a:pt x="46" y="305"/>
                </a:cubicBezTo>
                <a:close/>
                <a:moveTo>
                  <a:pt x="34" y="306"/>
                </a:moveTo>
                <a:cubicBezTo>
                  <a:pt x="34" y="306"/>
                  <a:pt x="33" y="306"/>
                  <a:pt x="34" y="306"/>
                </a:cubicBezTo>
                <a:close/>
                <a:moveTo>
                  <a:pt x="33" y="305"/>
                </a:moveTo>
                <a:cubicBezTo>
                  <a:pt x="32" y="305"/>
                  <a:pt x="34" y="304"/>
                  <a:pt x="33" y="305"/>
                </a:cubicBezTo>
                <a:close/>
                <a:moveTo>
                  <a:pt x="33" y="304"/>
                </a:moveTo>
                <a:cubicBezTo>
                  <a:pt x="32" y="305"/>
                  <a:pt x="33" y="304"/>
                  <a:pt x="33" y="304"/>
                </a:cubicBezTo>
                <a:close/>
                <a:moveTo>
                  <a:pt x="31" y="300"/>
                </a:moveTo>
                <a:cubicBezTo>
                  <a:pt x="31" y="300"/>
                  <a:pt x="30" y="300"/>
                  <a:pt x="30" y="300"/>
                </a:cubicBezTo>
                <a:cubicBezTo>
                  <a:pt x="30" y="300"/>
                  <a:pt x="30" y="301"/>
                  <a:pt x="31" y="300"/>
                </a:cubicBezTo>
                <a:close/>
                <a:moveTo>
                  <a:pt x="27" y="296"/>
                </a:moveTo>
                <a:cubicBezTo>
                  <a:pt x="27" y="296"/>
                  <a:pt x="26" y="296"/>
                  <a:pt x="27" y="296"/>
                </a:cubicBezTo>
                <a:close/>
                <a:moveTo>
                  <a:pt x="29" y="298"/>
                </a:moveTo>
                <a:cubicBezTo>
                  <a:pt x="28" y="298"/>
                  <a:pt x="29" y="298"/>
                  <a:pt x="29" y="298"/>
                </a:cubicBezTo>
                <a:close/>
                <a:moveTo>
                  <a:pt x="26" y="295"/>
                </a:moveTo>
                <a:cubicBezTo>
                  <a:pt x="27" y="295"/>
                  <a:pt x="26" y="296"/>
                  <a:pt x="26" y="295"/>
                </a:cubicBezTo>
                <a:close/>
                <a:moveTo>
                  <a:pt x="43" y="301"/>
                </a:moveTo>
                <a:cubicBezTo>
                  <a:pt x="42" y="301"/>
                  <a:pt x="45" y="300"/>
                  <a:pt x="43" y="301"/>
                </a:cubicBezTo>
                <a:close/>
                <a:moveTo>
                  <a:pt x="35" y="314"/>
                </a:moveTo>
                <a:cubicBezTo>
                  <a:pt x="35" y="313"/>
                  <a:pt x="34" y="314"/>
                  <a:pt x="35" y="314"/>
                </a:cubicBezTo>
                <a:close/>
                <a:moveTo>
                  <a:pt x="29" y="298"/>
                </a:moveTo>
                <a:cubicBezTo>
                  <a:pt x="28" y="299"/>
                  <a:pt x="29" y="298"/>
                  <a:pt x="29" y="298"/>
                </a:cubicBezTo>
                <a:close/>
                <a:moveTo>
                  <a:pt x="33" y="310"/>
                </a:move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2" y="310"/>
                  <a:pt x="33" y="310"/>
                </a:cubicBezTo>
                <a:close/>
                <a:moveTo>
                  <a:pt x="46" y="336"/>
                </a:moveTo>
                <a:cubicBezTo>
                  <a:pt x="48" y="335"/>
                  <a:pt x="44" y="337"/>
                  <a:pt x="46" y="336"/>
                </a:cubicBezTo>
                <a:close/>
                <a:moveTo>
                  <a:pt x="44" y="304"/>
                </a:moveTo>
                <a:cubicBezTo>
                  <a:pt x="43" y="305"/>
                  <a:pt x="45" y="304"/>
                  <a:pt x="44" y="304"/>
                </a:cubicBezTo>
                <a:close/>
                <a:moveTo>
                  <a:pt x="39" y="320"/>
                </a:moveTo>
                <a:cubicBezTo>
                  <a:pt x="39" y="321"/>
                  <a:pt x="40" y="320"/>
                  <a:pt x="39" y="320"/>
                </a:cubicBezTo>
                <a:close/>
                <a:moveTo>
                  <a:pt x="46" y="337"/>
                </a:moveTo>
                <a:cubicBezTo>
                  <a:pt x="47" y="337"/>
                  <a:pt x="45" y="338"/>
                  <a:pt x="46" y="337"/>
                </a:cubicBezTo>
                <a:close/>
                <a:moveTo>
                  <a:pt x="36" y="315"/>
                </a:moveTo>
                <a:cubicBezTo>
                  <a:pt x="35" y="316"/>
                  <a:pt x="37" y="314"/>
                  <a:pt x="36" y="315"/>
                </a:cubicBezTo>
                <a:close/>
                <a:moveTo>
                  <a:pt x="40" y="322"/>
                </a:moveTo>
                <a:cubicBezTo>
                  <a:pt x="41" y="321"/>
                  <a:pt x="39" y="322"/>
                  <a:pt x="40" y="322"/>
                </a:cubicBezTo>
                <a:close/>
                <a:moveTo>
                  <a:pt x="38" y="320"/>
                </a:moveTo>
                <a:cubicBezTo>
                  <a:pt x="38" y="320"/>
                  <a:pt x="37" y="320"/>
                  <a:pt x="38" y="320"/>
                </a:cubicBezTo>
                <a:close/>
                <a:moveTo>
                  <a:pt x="45" y="341"/>
                </a:moveTo>
                <a:cubicBezTo>
                  <a:pt x="45" y="341"/>
                  <a:pt x="48" y="340"/>
                  <a:pt x="49" y="340"/>
                </a:cubicBezTo>
                <a:cubicBezTo>
                  <a:pt x="49" y="340"/>
                  <a:pt x="47" y="338"/>
                  <a:pt x="47" y="338"/>
                </a:cubicBezTo>
                <a:cubicBezTo>
                  <a:pt x="47" y="339"/>
                  <a:pt x="45" y="341"/>
                  <a:pt x="45" y="341"/>
                </a:cubicBezTo>
                <a:close/>
                <a:moveTo>
                  <a:pt x="49" y="312"/>
                </a:moveTo>
                <a:cubicBezTo>
                  <a:pt x="50" y="312"/>
                  <a:pt x="49" y="312"/>
                  <a:pt x="49" y="312"/>
                </a:cubicBezTo>
                <a:close/>
                <a:moveTo>
                  <a:pt x="48" y="310"/>
                </a:moveTo>
                <a:cubicBezTo>
                  <a:pt x="49" y="310"/>
                  <a:pt x="48" y="311"/>
                  <a:pt x="48" y="310"/>
                </a:cubicBezTo>
                <a:close/>
                <a:moveTo>
                  <a:pt x="48" y="311"/>
                </a:moveTo>
                <a:cubicBezTo>
                  <a:pt x="47" y="312"/>
                  <a:pt x="49" y="311"/>
                  <a:pt x="48" y="311"/>
                </a:cubicBezTo>
                <a:close/>
                <a:moveTo>
                  <a:pt x="46" y="337"/>
                </a:moveTo>
                <a:cubicBezTo>
                  <a:pt x="46" y="337"/>
                  <a:pt x="46" y="337"/>
                  <a:pt x="47" y="338"/>
                </a:cubicBezTo>
                <a:cubicBezTo>
                  <a:pt x="47" y="337"/>
                  <a:pt x="47" y="337"/>
                  <a:pt x="46" y="337"/>
                </a:cubicBezTo>
                <a:close/>
                <a:moveTo>
                  <a:pt x="52" y="312"/>
                </a:moveTo>
                <a:cubicBezTo>
                  <a:pt x="51" y="312"/>
                  <a:pt x="51" y="312"/>
                  <a:pt x="51" y="312"/>
                </a:cubicBezTo>
                <a:cubicBezTo>
                  <a:pt x="51" y="312"/>
                  <a:pt x="51" y="312"/>
                  <a:pt x="52" y="312"/>
                </a:cubicBezTo>
                <a:close/>
                <a:moveTo>
                  <a:pt x="50" y="315"/>
                </a:moveTo>
                <a:cubicBezTo>
                  <a:pt x="50" y="315"/>
                  <a:pt x="51" y="315"/>
                  <a:pt x="50" y="31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3950042" y="4587227"/>
            <a:ext cx="1144692" cy="630483"/>
          </a:xfrm>
          <a:custGeom>
            <a:avLst/>
            <a:gdLst>
              <a:gd name="T0" fmla="*/ 494 w 524"/>
              <a:gd name="T1" fmla="*/ 71 h 342"/>
              <a:gd name="T2" fmla="*/ 326 w 524"/>
              <a:gd name="T3" fmla="*/ 250 h 342"/>
              <a:gd name="T4" fmla="*/ 284 w 524"/>
              <a:gd name="T5" fmla="*/ 268 h 342"/>
              <a:gd name="T6" fmla="*/ 268 w 524"/>
              <a:gd name="T7" fmla="*/ 275 h 342"/>
              <a:gd name="T8" fmla="*/ 168 w 524"/>
              <a:gd name="T9" fmla="*/ 311 h 342"/>
              <a:gd name="T10" fmla="*/ 196 w 524"/>
              <a:gd name="T11" fmla="*/ 293 h 342"/>
              <a:gd name="T12" fmla="*/ 511 w 524"/>
              <a:gd name="T13" fmla="*/ 10 h 342"/>
              <a:gd name="T14" fmla="*/ 398 w 524"/>
              <a:gd name="T15" fmla="*/ 188 h 342"/>
              <a:gd name="T16" fmla="*/ 353 w 524"/>
              <a:gd name="T17" fmla="*/ 230 h 342"/>
              <a:gd name="T18" fmla="*/ 153 w 524"/>
              <a:gd name="T19" fmla="*/ 300 h 342"/>
              <a:gd name="T20" fmla="*/ 57 w 524"/>
              <a:gd name="T21" fmla="*/ 262 h 342"/>
              <a:gd name="T22" fmla="*/ 48 w 524"/>
              <a:gd name="T23" fmla="*/ 261 h 342"/>
              <a:gd name="T24" fmla="*/ 106 w 524"/>
              <a:gd name="T25" fmla="*/ 233 h 342"/>
              <a:gd name="T26" fmla="*/ 65 w 524"/>
              <a:gd name="T27" fmla="*/ 246 h 342"/>
              <a:gd name="T28" fmla="*/ 20 w 524"/>
              <a:gd name="T29" fmla="*/ 252 h 342"/>
              <a:gd name="T30" fmla="*/ 30 w 524"/>
              <a:gd name="T31" fmla="*/ 303 h 342"/>
              <a:gd name="T32" fmla="*/ 24 w 524"/>
              <a:gd name="T33" fmla="*/ 291 h 342"/>
              <a:gd name="T34" fmla="*/ 58 w 524"/>
              <a:gd name="T35" fmla="*/ 335 h 342"/>
              <a:gd name="T36" fmla="*/ 44 w 524"/>
              <a:gd name="T37" fmla="*/ 305 h 342"/>
              <a:gd name="T38" fmla="*/ 70 w 524"/>
              <a:gd name="T39" fmla="*/ 300 h 342"/>
              <a:gd name="T40" fmla="*/ 71 w 524"/>
              <a:gd name="T41" fmla="*/ 295 h 342"/>
              <a:gd name="T42" fmla="*/ 497 w 524"/>
              <a:gd name="T43" fmla="*/ 63 h 342"/>
              <a:gd name="T44" fmla="*/ 352 w 524"/>
              <a:gd name="T45" fmla="*/ 228 h 342"/>
              <a:gd name="T46" fmla="*/ 67 w 524"/>
              <a:gd name="T47" fmla="*/ 258 h 342"/>
              <a:gd name="T48" fmla="*/ 101 w 524"/>
              <a:gd name="T49" fmla="*/ 243 h 342"/>
              <a:gd name="T50" fmla="*/ 84 w 524"/>
              <a:gd name="T51" fmla="*/ 243 h 342"/>
              <a:gd name="T52" fmla="*/ 71 w 524"/>
              <a:gd name="T53" fmla="*/ 244 h 342"/>
              <a:gd name="T54" fmla="*/ 3 w 524"/>
              <a:gd name="T55" fmla="*/ 266 h 342"/>
              <a:gd name="T56" fmla="*/ 19 w 524"/>
              <a:gd name="T57" fmla="*/ 285 h 342"/>
              <a:gd name="T58" fmla="*/ 23 w 524"/>
              <a:gd name="T59" fmla="*/ 277 h 342"/>
              <a:gd name="T60" fmla="*/ 51 w 524"/>
              <a:gd name="T61" fmla="*/ 333 h 342"/>
              <a:gd name="T62" fmla="*/ 47 w 524"/>
              <a:gd name="T63" fmla="*/ 314 h 342"/>
              <a:gd name="T64" fmla="*/ 45 w 524"/>
              <a:gd name="T65" fmla="*/ 303 h 342"/>
              <a:gd name="T66" fmla="*/ 60 w 524"/>
              <a:gd name="T67" fmla="*/ 286 h 342"/>
              <a:gd name="T68" fmla="*/ 68 w 524"/>
              <a:gd name="T69" fmla="*/ 291 h 342"/>
              <a:gd name="T70" fmla="*/ 116 w 524"/>
              <a:gd name="T71" fmla="*/ 302 h 342"/>
              <a:gd name="T72" fmla="*/ 179 w 524"/>
              <a:gd name="T73" fmla="*/ 302 h 342"/>
              <a:gd name="T74" fmla="*/ 193 w 524"/>
              <a:gd name="T75" fmla="*/ 301 h 342"/>
              <a:gd name="T76" fmla="*/ 222 w 524"/>
              <a:gd name="T77" fmla="*/ 294 h 342"/>
              <a:gd name="T78" fmla="*/ 257 w 524"/>
              <a:gd name="T79" fmla="*/ 283 h 342"/>
              <a:gd name="T80" fmla="*/ 468 w 524"/>
              <a:gd name="T81" fmla="*/ 95 h 342"/>
              <a:gd name="T82" fmla="*/ 411 w 524"/>
              <a:gd name="T83" fmla="*/ 178 h 342"/>
              <a:gd name="T84" fmla="*/ 287 w 524"/>
              <a:gd name="T85" fmla="*/ 281 h 342"/>
              <a:gd name="T86" fmla="*/ 377 w 524"/>
              <a:gd name="T87" fmla="*/ 226 h 342"/>
              <a:gd name="T88" fmla="*/ 382 w 524"/>
              <a:gd name="T89" fmla="*/ 221 h 342"/>
              <a:gd name="T90" fmla="*/ 458 w 524"/>
              <a:gd name="T91" fmla="*/ 131 h 342"/>
              <a:gd name="T92" fmla="*/ 72 w 524"/>
              <a:gd name="T93" fmla="*/ 297 h 342"/>
              <a:gd name="T94" fmla="*/ 55 w 524"/>
              <a:gd name="T95" fmla="*/ 259 h 342"/>
              <a:gd name="T96" fmla="*/ 68 w 524"/>
              <a:gd name="T97" fmla="*/ 244 h 342"/>
              <a:gd name="T98" fmla="*/ 97 w 524"/>
              <a:gd name="T99" fmla="*/ 237 h 342"/>
              <a:gd name="T100" fmla="*/ 94 w 524"/>
              <a:gd name="T101" fmla="*/ 237 h 342"/>
              <a:gd name="T102" fmla="*/ 53 w 524"/>
              <a:gd name="T103" fmla="*/ 259 h 342"/>
              <a:gd name="T104" fmla="*/ 74 w 524"/>
              <a:gd name="T105" fmla="*/ 257 h 342"/>
              <a:gd name="T106" fmla="*/ 61 w 524"/>
              <a:gd name="T107" fmla="*/ 247 h 342"/>
              <a:gd name="T108" fmla="*/ 55 w 524"/>
              <a:gd name="T109" fmla="*/ 329 h 342"/>
              <a:gd name="T110" fmla="*/ 35 w 524"/>
              <a:gd name="T111" fmla="*/ 312 h 342"/>
              <a:gd name="T112" fmla="*/ 46 w 524"/>
              <a:gd name="T113" fmla="*/ 306 h 342"/>
              <a:gd name="T114" fmla="*/ 33 w 524"/>
              <a:gd name="T115" fmla="*/ 304 h 342"/>
              <a:gd name="T116" fmla="*/ 33 w 524"/>
              <a:gd name="T117" fmla="*/ 310 h 342"/>
              <a:gd name="T118" fmla="*/ 38 w 524"/>
              <a:gd name="T119" fmla="*/ 320 h 342"/>
              <a:gd name="T120" fmla="*/ 51 w 524"/>
              <a:gd name="T121" fmla="*/ 31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24" h="342">
                <a:moveTo>
                  <a:pt x="511" y="31"/>
                </a:moveTo>
                <a:cubicBezTo>
                  <a:pt x="510" y="32"/>
                  <a:pt x="510" y="33"/>
                  <a:pt x="509" y="34"/>
                </a:cubicBezTo>
                <a:cubicBezTo>
                  <a:pt x="510" y="33"/>
                  <a:pt x="511" y="32"/>
                  <a:pt x="511" y="31"/>
                </a:cubicBezTo>
                <a:close/>
                <a:moveTo>
                  <a:pt x="497" y="63"/>
                </a:moveTo>
                <a:cubicBezTo>
                  <a:pt x="497" y="63"/>
                  <a:pt x="497" y="63"/>
                  <a:pt x="497" y="63"/>
                </a:cubicBezTo>
                <a:close/>
                <a:moveTo>
                  <a:pt x="508" y="37"/>
                </a:moveTo>
                <a:cubicBezTo>
                  <a:pt x="508" y="38"/>
                  <a:pt x="508" y="39"/>
                  <a:pt x="508" y="37"/>
                </a:cubicBezTo>
                <a:close/>
                <a:moveTo>
                  <a:pt x="282" y="283"/>
                </a:moveTo>
                <a:cubicBezTo>
                  <a:pt x="281" y="283"/>
                  <a:pt x="281" y="283"/>
                  <a:pt x="280" y="284"/>
                </a:cubicBezTo>
                <a:cubicBezTo>
                  <a:pt x="281" y="284"/>
                  <a:pt x="281" y="283"/>
                  <a:pt x="282" y="283"/>
                </a:cubicBezTo>
                <a:close/>
                <a:moveTo>
                  <a:pt x="234" y="300"/>
                </a:moveTo>
                <a:cubicBezTo>
                  <a:pt x="233" y="300"/>
                  <a:pt x="232" y="300"/>
                  <a:pt x="232" y="301"/>
                </a:cubicBezTo>
                <a:cubicBezTo>
                  <a:pt x="233" y="301"/>
                  <a:pt x="233" y="301"/>
                  <a:pt x="234" y="300"/>
                </a:cubicBezTo>
                <a:close/>
                <a:moveTo>
                  <a:pt x="494" y="71"/>
                </a:moveTo>
                <a:cubicBezTo>
                  <a:pt x="493" y="72"/>
                  <a:pt x="493" y="73"/>
                  <a:pt x="493" y="74"/>
                </a:cubicBezTo>
                <a:cubicBezTo>
                  <a:pt x="494" y="73"/>
                  <a:pt x="494" y="72"/>
                  <a:pt x="494" y="71"/>
                </a:cubicBezTo>
                <a:close/>
                <a:moveTo>
                  <a:pt x="348" y="234"/>
                </a:moveTo>
                <a:cubicBezTo>
                  <a:pt x="348" y="234"/>
                  <a:pt x="347" y="234"/>
                  <a:pt x="347" y="234"/>
                </a:cubicBezTo>
                <a:cubicBezTo>
                  <a:pt x="350" y="233"/>
                  <a:pt x="352" y="232"/>
                  <a:pt x="353" y="230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3" y="231"/>
                  <a:pt x="350" y="233"/>
                  <a:pt x="348" y="234"/>
                </a:cubicBezTo>
                <a:close/>
                <a:moveTo>
                  <a:pt x="327" y="249"/>
                </a:moveTo>
                <a:cubicBezTo>
                  <a:pt x="328" y="248"/>
                  <a:pt x="334" y="246"/>
                  <a:pt x="334" y="245"/>
                </a:cubicBezTo>
                <a:cubicBezTo>
                  <a:pt x="333" y="244"/>
                  <a:pt x="328" y="248"/>
                  <a:pt x="327" y="249"/>
                </a:cubicBezTo>
                <a:close/>
                <a:moveTo>
                  <a:pt x="336" y="243"/>
                </a:moveTo>
                <a:cubicBezTo>
                  <a:pt x="336" y="243"/>
                  <a:pt x="340" y="240"/>
                  <a:pt x="340" y="240"/>
                </a:cubicBezTo>
                <a:cubicBezTo>
                  <a:pt x="339" y="240"/>
                  <a:pt x="336" y="242"/>
                  <a:pt x="336" y="243"/>
                </a:cubicBezTo>
                <a:close/>
                <a:moveTo>
                  <a:pt x="383" y="207"/>
                </a:moveTo>
                <a:cubicBezTo>
                  <a:pt x="384" y="206"/>
                  <a:pt x="385" y="205"/>
                  <a:pt x="386" y="204"/>
                </a:cubicBezTo>
                <a:cubicBezTo>
                  <a:pt x="386" y="204"/>
                  <a:pt x="383" y="207"/>
                  <a:pt x="383" y="207"/>
                </a:cubicBezTo>
                <a:close/>
                <a:moveTo>
                  <a:pt x="324" y="251"/>
                </a:moveTo>
                <a:cubicBezTo>
                  <a:pt x="324" y="251"/>
                  <a:pt x="325" y="251"/>
                  <a:pt x="326" y="250"/>
                </a:cubicBezTo>
                <a:cubicBezTo>
                  <a:pt x="327" y="249"/>
                  <a:pt x="324" y="251"/>
                  <a:pt x="324" y="251"/>
                </a:cubicBezTo>
                <a:close/>
                <a:moveTo>
                  <a:pt x="395" y="195"/>
                </a:moveTo>
                <a:cubicBezTo>
                  <a:pt x="395" y="195"/>
                  <a:pt x="393" y="199"/>
                  <a:pt x="395" y="195"/>
                </a:cubicBezTo>
                <a:close/>
                <a:moveTo>
                  <a:pt x="388" y="201"/>
                </a:moveTo>
                <a:cubicBezTo>
                  <a:pt x="388" y="201"/>
                  <a:pt x="391" y="198"/>
                  <a:pt x="391" y="198"/>
                </a:cubicBezTo>
                <a:cubicBezTo>
                  <a:pt x="390" y="199"/>
                  <a:pt x="389" y="200"/>
                  <a:pt x="388" y="201"/>
                </a:cubicBezTo>
                <a:close/>
                <a:moveTo>
                  <a:pt x="519" y="12"/>
                </a:moveTo>
                <a:cubicBezTo>
                  <a:pt x="519" y="13"/>
                  <a:pt x="519" y="13"/>
                  <a:pt x="519" y="13"/>
                </a:cubicBezTo>
                <a:cubicBezTo>
                  <a:pt x="519" y="13"/>
                  <a:pt x="519" y="13"/>
                  <a:pt x="519" y="12"/>
                </a:cubicBezTo>
                <a:close/>
                <a:moveTo>
                  <a:pt x="230" y="299"/>
                </a:moveTo>
                <a:cubicBezTo>
                  <a:pt x="232" y="299"/>
                  <a:pt x="233" y="299"/>
                  <a:pt x="234" y="298"/>
                </a:cubicBezTo>
                <a:cubicBezTo>
                  <a:pt x="233" y="298"/>
                  <a:pt x="231" y="298"/>
                  <a:pt x="230" y="299"/>
                </a:cubicBezTo>
                <a:close/>
                <a:moveTo>
                  <a:pt x="343" y="238"/>
                </a:moveTo>
                <a:cubicBezTo>
                  <a:pt x="343" y="238"/>
                  <a:pt x="345" y="236"/>
                  <a:pt x="347" y="234"/>
                </a:cubicBezTo>
                <a:cubicBezTo>
                  <a:pt x="345" y="236"/>
                  <a:pt x="343" y="237"/>
                  <a:pt x="343" y="238"/>
                </a:cubicBezTo>
                <a:close/>
                <a:moveTo>
                  <a:pt x="284" y="268"/>
                </a:moveTo>
                <a:cubicBezTo>
                  <a:pt x="283" y="267"/>
                  <a:pt x="282" y="268"/>
                  <a:pt x="281" y="268"/>
                </a:cubicBezTo>
                <a:cubicBezTo>
                  <a:pt x="280" y="269"/>
                  <a:pt x="279" y="269"/>
                  <a:pt x="277" y="270"/>
                </a:cubicBezTo>
                <a:cubicBezTo>
                  <a:pt x="278" y="271"/>
                  <a:pt x="284" y="269"/>
                  <a:pt x="284" y="268"/>
                </a:cubicBezTo>
                <a:close/>
                <a:moveTo>
                  <a:pt x="261" y="276"/>
                </a:moveTo>
                <a:cubicBezTo>
                  <a:pt x="262" y="276"/>
                  <a:pt x="262" y="276"/>
                  <a:pt x="263" y="276"/>
                </a:cubicBezTo>
                <a:cubicBezTo>
                  <a:pt x="262" y="276"/>
                  <a:pt x="261" y="276"/>
                  <a:pt x="261" y="276"/>
                </a:cubicBezTo>
                <a:close/>
                <a:moveTo>
                  <a:pt x="209" y="295"/>
                </a:moveTo>
                <a:cubicBezTo>
                  <a:pt x="208" y="294"/>
                  <a:pt x="208" y="295"/>
                  <a:pt x="207" y="295"/>
                </a:cubicBezTo>
                <a:cubicBezTo>
                  <a:pt x="208" y="295"/>
                  <a:pt x="209" y="295"/>
                  <a:pt x="209" y="295"/>
                </a:cubicBezTo>
                <a:close/>
                <a:moveTo>
                  <a:pt x="273" y="272"/>
                </a:moveTo>
                <a:cubicBezTo>
                  <a:pt x="273" y="272"/>
                  <a:pt x="271" y="272"/>
                  <a:pt x="273" y="272"/>
                </a:cubicBezTo>
                <a:close/>
                <a:moveTo>
                  <a:pt x="250" y="280"/>
                </a:moveTo>
                <a:cubicBezTo>
                  <a:pt x="249" y="280"/>
                  <a:pt x="249" y="280"/>
                  <a:pt x="248" y="280"/>
                </a:cubicBezTo>
                <a:cubicBezTo>
                  <a:pt x="248" y="281"/>
                  <a:pt x="250" y="280"/>
                  <a:pt x="250" y="280"/>
                </a:cubicBezTo>
                <a:close/>
                <a:moveTo>
                  <a:pt x="280" y="270"/>
                </a:moveTo>
                <a:cubicBezTo>
                  <a:pt x="278" y="270"/>
                  <a:pt x="268" y="275"/>
                  <a:pt x="268" y="275"/>
                </a:cubicBezTo>
                <a:cubicBezTo>
                  <a:pt x="269" y="276"/>
                  <a:pt x="281" y="271"/>
                  <a:pt x="280" y="270"/>
                </a:cubicBezTo>
                <a:close/>
                <a:moveTo>
                  <a:pt x="228" y="302"/>
                </a:moveTo>
                <a:cubicBezTo>
                  <a:pt x="229" y="302"/>
                  <a:pt x="232" y="301"/>
                  <a:pt x="229" y="301"/>
                </a:cubicBezTo>
                <a:cubicBezTo>
                  <a:pt x="229" y="301"/>
                  <a:pt x="226" y="302"/>
                  <a:pt x="228" y="302"/>
                </a:cubicBezTo>
                <a:close/>
                <a:moveTo>
                  <a:pt x="404" y="181"/>
                </a:moveTo>
                <a:cubicBezTo>
                  <a:pt x="403" y="181"/>
                  <a:pt x="404" y="182"/>
                  <a:pt x="404" y="181"/>
                </a:cubicBezTo>
                <a:close/>
                <a:moveTo>
                  <a:pt x="297" y="262"/>
                </a:moveTo>
                <a:cubicBezTo>
                  <a:pt x="298" y="262"/>
                  <a:pt x="298" y="262"/>
                  <a:pt x="299" y="261"/>
                </a:cubicBezTo>
                <a:cubicBezTo>
                  <a:pt x="298" y="261"/>
                  <a:pt x="297" y="262"/>
                  <a:pt x="297" y="262"/>
                </a:cubicBezTo>
                <a:close/>
                <a:moveTo>
                  <a:pt x="275" y="271"/>
                </a:moveTo>
                <a:cubicBezTo>
                  <a:pt x="272" y="272"/>
                  <a:pt x="278" y="270"/>
                  <a:pt x="275" y="271"/>
                </a:cubicBezTo>
                <a:close/>
                <a:moveTo>
                  <a:pt x="165" y="309"/>
                </a:moveTo>
                <a:cubicBezTo>
                  <a:pt x="152" y="310"/>
                  <a:pt x="139" y="309"/>
                  <a:pt x="126" y="309"/>
                </a:cubicBezTo>
                <a:cubicBezTo>
                  <a:pt x="126" y="309"/>
                  <a:pt x="127" y="310"/>
                  <a:pt x="128" y="311"/>
                </a:cubicBezTo>
                <a:cubicBezTo>
                  <a:pt x="133" y="312"/>
                  <a:pt x="139" y="311"/>
                  <a:pt x="143" y="311"/>
                </a:cubicBezTo>
                <a:cubicBezTo>
                  <a:pt x="150" y="311"/>
                  <a:pt x="161" y="313"/>
                  <a:pt x="168" y="311"/>
                </a:cubicBezTo>
                <a:cubicBezTo>
                  <a:pt x="171" y="309"/>
                  <a:pt x="182" y="308"/>
                  <a:pt x="186" y="309"/>
                </a:cubicBezTo>
                <a:cubicBezTo>
                  <a:pt x="190" y="310"/>
                  <a:pt x="197" y="305"/>
                  <a:pt x="201" y="307"/>
                </a:cubicBezTo>
                <a:cubicBezTo>
                  <a:pt x="202" y="308"/>
                  <a:pt x="210" y="305"/>
                  <a:pt x="207" y="305"/>
                </a:cubicBezTo>
                <a:cubicBezTo>
                  <a:pt x="194" y="304"/>
                  <a:pt x="179" y="309"/>
                  <a:pt x="165" y="309"/>
                </a:cubicBezTo>
                <a:close/>
                <a:moveTo>
                  <a:pt x="160" y="311"/>
                </a:moveTo>
                <a:cubicBezTo>
                  <a:pt x="160" y="310"/>
                  <a:pt x="160" y="312"/>
                  <a:pt x="160" y="311"/>
                </a:cubicBezTo>
                <a:close/>
                <a:moveTo>
                  <a:pt x="204" y="304"/>
                </a:moveTo>
                <a:cubicBezTo>
                  <a:pt x="205" y="304"/>
                  <a:pt x="206" y="304"/>
                  <a:pt x="206" y="304"/>
                </a:cubicBezTo>
                <a:cubicBezTo>
                  <a:pt x="205" y="303"/>
                  <a:pt x="205" y="304"/>
                  <a:pt x="204" y="304"/>
                </a:cubicBezTo>
                <a:close/>
                <a:moveTo>
                  <a:pt x="521" y="8"/>
                </a:moveTo>
                <a:cubicBezTo>
                  <a:pt x="520" y="9"/>
                  <a:pt x="520" y="11"/>
                  <a:pt x="519" y="12"/>
                </a:cubicBezTo>
                <a:cubicBezTo>
                  <a:pt x="520" y="11"/>
                  <a:pt x="520" y="10"/>
                  <a:pt x="521" y="10"/>
                </a:cubicBezTo>
                <a:cubicBezTo>
                  <a:pt x="520" y="11"/>
                  <a:pt x="520" y="11"/>
                  <a:pt x="520" y="12"/>
                </a:cubicBezTo>
                <a:cubicBezTo>
                  <a:pt x="520" y="12"/>
                  <a:pt x="524" y="6"/>
                  <a:pt x="521" y="8"/>
                </a:cubicBezTo>
                <a:close/>
                <a:moveTo>
                  <a:pt x="196" y="293"/>
                </a:moveTo>
                <a:cubicBezTo>
                  <a:pt x="195" y="292"/>
                  <a:pt x="196" y="294"/>
                  <a:pt x="196" y="293"/>
                </a:cubicBezTo>
                <a:close/>
                <a:moveTo>
                  <a:pt x="206" y="290"/>
                </a:moveTo>
                <a:cubicBezTo>
                  <a:pt x="206" y="290"/>
                  <a:pt x="202" y="291"/>
                  <a:pt x="201" y="291"/>
                </a:cubicBezTo>
                <a:cubicBezTo>
                  <a:pt x="202" y="291"/>
                  <a:pt x="206" y="291"/>
                  <a:pt x="206" y="290"/>
                </a:cubicBezTo>
                <a:close/>
                <a:moveTo>
                  <a:pt x="46" y="275"/>
                </a:moveTo>
                <a:cubicBezTo>
                  <a:pt x="46" y="276"/>
                  <a:pt x="49" y="278"/>
                  <a:pt x="50" y="277"/>
                </a:cubicBezTo>
                <a:cubicBezTo>
                  <a:pt x="50" y="276"/>
                  <a:pt x="46" y="275"/>
                  <a:pt x="46" y="275"/>
                </a:cubicBezTo>
                <a:close/>
                <a:moveTo>
                  <a:pt x="179" y="295"/>
                </a:moveTo>
                <a:cubicBezTo>
                  <a:pt x="180" y="295"/>
                  <a:pt x="181" y="294"/>
                  <a:pt x="182" y="294"/>
                </a:cubicBezTo>
                <a:cubicBezTo>
                  <a:pt x="182" y="293"/>
                  <a:pt x="179" y="295"/>
                  <a:pt x="179" y="295"/>
                </a:cubicBezTo>
                <a:close/>
                <a:moveTo>
                  <a:pt x="108" y="297"/>
                </a:moveTo>
                <a:cubicBezTo>
                  <a:pt x="108" y="298"/>
                  <a:pt x="108" y="296"/>
                  <a:pt x="108" y="297"/>
                </a:cubicBezTo>
                <a:close/>
                <a:moveTo>
                  <a:pt x="501" y="39"/>
                </a:moveTo>
                <a:cubicBezTo>
                  <a:pt x="499" y="45"/>
                  <a:pt x="491" y="56"/>
                  <a:pt x="490" y="63"/>
                </a:cubicBezTo>
                <a:cubicBezTo>
                  <a:pt x="491" y="56"/>
                  <a:pt x="498" y="46"/>
                  <a:pt x="500" y="40"/>
                </a:cubicBezTo>
                <a:cubicBezTo>
                  <a:pt x="502" y="34"/>
                  <a:pt x="504" y="29"/>
                  <a:pt x="507" y="24"/>
                </a:cubicBezTo>
                <a:cubicBezTo>
                  <a:pt x="509" y="20"/>
                  <a:pt x="510" y="11"/>
                  <a:pt x="511" y="10"/>
                </a:cubicBezTo>
                <a:cubicBezTo>
                  <a:pt x="516" y="1"/>
                  <a:pt x="510" y="6"/>
                  <a:pt x="509" y="3"/>
                </a:cubicBezTo>
                <a:cubicBezTo>
                  <a:pt x="509" y="2"/>
                  <a:pt x="509" y="1"/>
                  <a:pt x="509" y="0"/>
                </a:cubicBezTo>
                <a:cubicBezTo>
                  <a:pt x="506" y="3"/>
                  <a:pt x="493" y="23"/>
                  <a:pt x="494" y="27"/>
                </a:cubicBezTo>
                <a:cubicBezTo>
                  <a:pt x="492" y="22"/>
                  <a:pt x="503" y="9"/>
                  <a:pt x="505" y="5"/>
                </a:cubicBezTo>
                <a:cubicBezTo>
                  <a:pt x="504" y="4"/>
                  <a:pt x="504" y="4"/>
                  <a:pt x="503" y="5"/>
                </a:cubicBezTo>
                <a:cubicBezTo>
                  <a:pt x="498" y="11"/>
                  <a:pt x="495" y="20"/>
                  <a:pt x="492" y="27"/>
                </a:cubicBezTo>
                <a:cubicBezTo>
                  <a:pt x="489" y="33"/>
                  <a:pt x="482" y="43"/>
                  <a:pt x="482" y="51"/>
                </a:cubicBezTo>
                <a:cubicBezTo>
                  <a:pt x="483" y="50"/>
                  <a:pt x="483" y="49"/>
                  <a:pt x="484" y="49"/>
                </a:cubicBezTo>
                <a:cubicBezTo>
                  <a:pt x="486" y="48"/>
                  <a:pt x="481" y="54"/>
                  <a:pt x="482" y="54"/>
                </a:cubicBezTo>
                <a:cubicBezTo>
                  <a:pt x="482" y="53"/>
                  <a:pt x="482" y="53"/>
                  <a:pt x="482" y="52"/>
                </a:cubicBezTo>
                <a:cubicBezTo>
                  <a:pt x="478" y="53"/>
                  <a:pt x="469" y="80"/>
                  <a:pt x="467" y="86"/>
                </a:cubicBezTo>
                <a:cubicBezTo>
                  <a:pt x="464" y="95"/>
                  <a:pt x="458" y="104"/>
                  <a:pt x="453" y="114"/>
                </a:cubicBezTo>
                <a:cubicBezTo>
                  <a:pt x="454" y="113"/>
                  <a:pt x="425" y="159"/>
                  <a:pt x="424" y="159"/>
                </a:cubicBezTo>
                <a:cubicBezTo>
                  <a:pt x="424" y="158"/>
                  <a:pt x="424" y="158"/>
                  <a:pt x="424" y="157"/>
                </a:cubicBezTo>
                <a:cubicBezTo>
                  <a:pt x="420" y="159"/>
                  <a:pt x="413" y="171"/>
                  <a:pt x="410" y="175"/>
                </a:cubicBezTo>
                <a:cubicBezTo>
                  <a:pt x="407" y="180"/>
                  <a:pt x="401" y="185"/>
                  <a:pt x="398" y="188"/>
                </a:cubicBezTo>
                <a:cubicBezTo>
                  <a:pt x="396" y="191"/>
                  <a:pt x="365" y="218"/>
                  <a:pt x="365" y="218"/>
                </a:cubicBezTo>
                <a:cubicBezTo>
                  <a:pt x="365" y="218"/>
                  <a:pt x="365" y="217"/>
                  <a:pt x="366" y="217"/>
                </a:cubicBezTo>
                <a:cubicBezTo>
                  <a:pt x="364" y="217"/>
                  <a:pt x="361" y="225"/>
                  <a:pt x="359" y="224"/>
                </a:cubicBezTo>
                <a:cubicBezTo>
                  <a:pt x="359" y="223"/>
                  <a:pt x="360" y="223"/>
                  <a:pt x="360" y="222"/>
                </a:cubicBezTo>
                <a:cubicBezTo>
                  <a:pt x="359" y="221"/>
                  <a:pt x="356" y="225"/>
                  <a:pt x="354" y="227"/>
                </a:cubicBezTo>
                <a:cubicBezTo>
                  <a:pt x="349" y="229"/>
                  <a:pt x="342" y="235"/>
                  <a:pt x="339" y="237"/>
                </a:cubicBezTo>
                <a:cubicBezTo>
                  <a:pt x="334" y="241"/>
                  <a:pt x="327" y="245"/>
                  <a:pt x="321" y="248"/>
                </a:cubicBezTo>
                <a:cubicBezTo>
                  <a:pt x="319" y="250"/>
                  <a:pt x="295" y="264"/>
                  <a:pt x="295" y="263"/>
                </a:cubicBezTo>
                <a:cubicBezTo>
                  <a:pt x="294" y="263"/>
                  <a:pt x="288" y="266"/>
                  <a:pt x="285" y="268"/>
                </a:cubicBezTo>
                <a:cubicBezTo>
                  <a:pt x="289" y="265"/>
                  <a:pt x="302" y="261"/>
                  <a:pt x="305" y="260"/>
                </a:cubicBezTo>
                <a:cubicBezTo>
                  <a:pt x="313" y="256"/>
                  <a:pt x="320" y="252"/>
                  <a:pt x="327" y="247"/>
                </a:cubicBezTo>
                <a:cubicBezTo>
                  <a:pt x="331" y="244"/>
                  <a:pt x="339" y="241"/>
                  <a:pt x="342" y="237"/>
                </a:cubicBezTo>
                <a:cubicBezTo>
                  <a:pt x="343" y="237"/>
                  <a:pt x="345" y="235"/>
                  <a:pt x="348" y="234"/>
                </a:cubicBezTo>
                <a:cubicBezTo>
                  <a:pt x="350" y="233"/>
                  <a:pt x="351" y="232"/>
                  <a:pt x="353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354" y="230"/>
                  <a:pt x="354" y="230"/>
                  <a:pt x="353" y="230"/>
                </a:cubicBezTo>
                <a:cubicBezTo>
                  <a:pt x="361" y="225"/>
                  <a:pt x="370" y="219"/>
                  <a:pt x="370" y="218"/>
                </a:cubicBezTo>
                <a:cubicBezTo>
                  <a:pt x="369" y="218"/>
                  <a:pt x="368" y="219"/>
                  <a:pt x="367" y="219"/>
                </a:cubicBezTo>
                <a:cubicBezTo>
                  <a:pt x="370" y="217"/>
                  <a:pt x="378" y="208"/>
                  <a:pt x="379" y="209"/>
                </a:cubicBezTo>
                <a:cubicBezTo>
                  <a:pt x="379" y="210"/>
                  <a:pt x="372" y="215"/>
                  <a:pt x="372" y="216"/>
                </a:cubicBezTo>
                <a:cubicBezTo>
                  <a:pt x="373" y="216"/>
                  <a:pt x="381" y="209"/>
                  <a:pt x="381" y="208"/>
                </a:cubicBezTo>
                <a:cubicBezTo>
                  <a:pt x="381" y="208"/>
                  <a:pt x="380" y="208"/>
                  <a:pt x="380" y="208"/>
                </a:cubicBezTo>
                <a:cubicBezTo>
                  <a:pt x="381" y="206"/>
                  <a:pt x="398" y="191"/>
                  <a:pt x="398" y="191"/>
                </a:cubicBezTo>
                <a:cubicBezTo>
                  <a:pt x="398" y="191"/>
                  <a:pt x="396" y="194"/>
                  <a:pt x="396" y="194"/>
                </a:cubicBezTo>
                <a:cubicBezTo>
                  <a:pt x="398" y="193"/>
                  <a:pt x="400" y="191"/>
                  <a:pt x="402" y="189"/>
                </a:cubicBezTo>
                <a:cubicBezTo>
                  <a:pt x="386" y="206"/>
                  <a:pt x="368" y="222"/>
                  <a:pt x="348" y="236"/>
                </a:cubicBezTo>
                <a:cubicBezTo>
                  <a:pt x="321" y="256"/>
                  <a:pt x="293" y="269"/>
                  <a:pt x="262" y="281"/>
                </a:cubicBezTo>
                <a:cubicBezTo>
                  <a:pt x="250" y="286"/>
                  <a:pt x="236" y="288"/>
                  <a:pt x="224" y="292"/>
                </a:cubicBezTo>
                <a:cubicBezTo>
                  <a:pt x="218" y="294"/>
                  <a:pt x="203" y="298"/>
                  <a:pt x="201" y="296"/>
                </a:cubicBezTo>
                <a:cubicBezTo>
                  <a:pt x="200" y="295"/>
                  <a:pt x="194" y="298"/>
                  <a:pt x="192" y="297"/>
                </a:cubicBezTo>
                <a:cubicBezTo>
                  <a:pt x="187" y="294"/>
                  <a:pt x="167" y="299"/>
                  <a:pt x="161" y="299"/>
                </a:cubicBezTo>
                <a:cubicBezTo>
                  <a:pt x="159" y="299"/>
                  <a:pt x="156" y="300"/>
                  <a:pt x="153" y="300"/>
                </a:cubicBezTo>
                <a:cubicBezTo>
                  <a:pt x="153" y="300"/>
                  <a:pt x="153" y="301"/>
                  <a:pt x="153" y="300"/>
                </a:cubicBezTo>
                <a:cubicBezTo>
                  <a:pt x="153" y="300"/>
                  <a:pt x="153" y="300"/>
                  <a:pt x="153" y="300"/>
                </a:cubicBezTo>
                <a:cubicBezTo>
                  <a:pt x="146" y="301"/>
                  <a:pt x="138" y="301"/>
                  <a:pt x="136" y="299"/>
                </a:cubicBezTo>
                <a:cubicBezTo>
                  <a:pt x="137" y="299"/>
                  <a:pt x="139" y="300"/>
                  <a:pt x="141" y="300"/>
                </a:cubicBezTo>
                <a:cubicBezTo>
                  <a:pt x="139" y="299"/>
                  <a:pt x="125" y="298"/>
                  <a:pt x="121" y="298"/>
                </a:cubicBezTo>
                <a:cubicBezTo>
                  <a:pt x="116" y="298"/>
                  <a:pt x="98" y="298"/>
                  <a:pt x="93" y="295"/>
                </a:cubicBezTo>
                <a:cubicBezTo>
                  <a:pt x="94" y="294"/>
                  <a:pt x="95" y="294"/>
                  <a:pt x="96" y="294"/>
                </a:cubicBezTo>
                <a:cubicBezTo>
                  <a:pt x="84" y="295"/>
                  <a:pt x="69" y="288"/>
                  <a:pt x="59" y="284"/>
                </a:cubicBezTo>
                <a:cubicBezTo>
                  <a:pt x="47" y="280"/>
                  <a:pt x="35" y="274"/>
                  <a:pt x="25" y="268"/>
                </a:cubicBezTo>
                <a:cubicBezTo>
                  <a:pt x="25" y="268"/>
                  <a:pt x="26" y="267"/>
                  <a:pt x="26" y="267"/>
                </a:cubicBezTo>
                <a:cubicBezTo>
                  <a:pt x="25" y="267"/>
                  <a:pt x="26" y="267"/>
                  <a:pt x="27" y="267"/>
                </a:cubicBezTo>
                <a:cubicBezTo>
                  <a:pt x="33" y="270"/>
                  <a:pt x="39" y="273"/>
                  <a:pt x="41" y="274"/>
                </a:cubicBezTo>
                <a:cubicBezTo>
                  <a:pt x="41" y="274"/>
                  <a:pt x="41" y="274"/>
                  <a:pt x="41" y="274"/>
                </a:cubicBezTo>
                <a:cubicBezTo>
                  <a:pt x="42" y="274"/>
                  <a:pt x="43" y="274"/>
                  <a:pt x="43" y="274"/>
                </a:cubicBezTo>
                <a:cubicBezTo>
                  <a:pt x="43" y="274"/>
                  <a:pt x="35" y="270"/>
                  <a:pt x="29" y="267"/>
                </a:cubicBezTo>
                <a:cubicBezTo>
                  <a:pt x="37" y="265"/>
                  <a:pt x="56" y="260"/>
                  <a:pt x="57" y="262"/>
                </a:cubicBezTo>
                <a:cubicBezTo>
                  <a:pt x="57" y="262"/>
                  <a:pt x="57" y="261"/>
                  <a:pt x="57" y="260"/>
                </a:cubicBezTo>
                <a:cubicBezTo>
                  <a:pt x="58" y="261"/>
                  <a:pt x="59" y="262"/>
                  <a:pt x="59" y="261"/>
                </a:cubicBezTo>
                <a:cubicBezTo>
                  <a:pt x="59" y="261"/>
                  <a:pt x="59" y="260"/>
                  <a:pt x="59" y="260"/>
                </a:cubicBezTo>
                <a:cubicBezTo>
                  <a:pt x="61" y="261"/>
                  <a:pt x="66" y="259"/>
                  <a:pt x="68" y="258"/>
                </a:cubicBezTo>
                <a:cubicBezTo>
                  <a:pt x="68" y="258"/>
                  <a:pt x="68" y="258"/>
                  <a:pt x="68" y="258"/>
                </a:cubicBezTo>
                <a:cubicBezTo>
                  <a:pt x="68" y="259"/>
                  <a:pt x="68" y="258"/>
                  <a:pt x="68" y="258"/>
                </a:cubicBezTo>
                <a:cubicBezTo>
                  <a:pt x="69" y="258"/>
                  <a:pt x="69" y="258"/>
                  <a:pt x="68" y="257"/>
                </a:cubicBezTo>
                <a:cubicBezTo>
                  <a:pt x="69" y="258"/>
                  <a:pt x="70" y="259"/>
                  <a:pt x="70" y="259"/>
                </a:cubicBezTo>
                <a:cubicBezTo>
                  <a:pt x="70" y="258"/>
                  <a:pt x="70" y="256"/>
                  <a:pt x="70" y="256"/>
                </a:cubicBezTo>
                <a:cubicBezTo>
                  <a:pt x="68" y="257"/>
                  <a:pt x="60" y="260"/>
                  <a:pt x="59" y="259"/>
                </a:cubicBezTo>
                <a:cubicBezTo>
                  <a:pt x="58" y="258"/>
                  <a:pt x="61" y="258"/>
                  <a:pt x="61" y="258"/>
                </a:cubicBezTo>
                <a:cubicBezTo>
                  <a:pt x="61" y="257"/>
                  <a:pt x="56" y="258"/>
                  <a:pt x="56" y="258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7" y="259"/>
                  <a:pt x="54" y="260"/>
                  <a:pt x="54" y="260"/>
                </a:cubicBezTo>
                <a:cubicBezTo>
                  <a:pt x="54" y="260"/>
                  <a:pt x="54" y="260"/>
                  <a:pt x="54" y="260"/>
                </a:cubicBezTo>
                <a:cubicBezTo>
                  <a:pt x="54" y="260"/>
                  <a:pt x="49" y="261"/>
                  <a:pt x="48" y="261"/>
                </a:cubicBezTo>
                <a:cubicBezTo>
                  <a:pt x="48" y="261"/>
                  <a:pt x="47" y="261"/>
                  <a:pt x="47" y="261"/>
                </a:cubicBezTo>
                <a:cubicBezTo>
                  <a:pt x="47" y="261"/>
                  <a:pt x="47" y="260"/>
                  <a:pt x="47" y="261"/>
                </a:cubicBezTo>
                <a:cubicBezTo>
                  <a:pt x="45" y="260"/>
                  <a:pt x="42" y="260"/>
                  <a:pt x="42" y="261"/>
                </a:cubicBezTo>
                <a:cubicBezTo>
                  <a:pt x="43" y="261"/>
                  <a:pt x="43" y="261"/>
                  <a:pt x="44" y="261"/>
                </a:cubicBezTo>
                <a:cubicBezTo>
                  <a:pt x="44" y="261"/>
                  <a:pt x="43" y="263"/>
                  <a:pt x="43" y="263"/>
                </a:cubicBezTo>
                <a:cubicBezTo>
                  <a:pt x="42" y="263"/>
                  <a:pt x="40" y="261"/>
                  <a:pt x="40" y="261"/>
                </a:cubicBezTo>
                <a:cubicBezTo>
                  <a:pt x="40" y="261"/>
                  <a:pt x="40" y="263"/>
                  <a:pt x="40" y="263"/>
                </a:cubicBezTo>
                <a:cubicBezTo>
                  <a:pt x="39" y="262"/>
                  <a:pt x="35" y="261"/>
                  <a:pt x="35" y="262"/>
                </a:cubicBezTo>
                <a:cubicBezTo>
                  <a:pt x="36" y="258"/>
                  <a:pt x="65" y="255"/>
                  <a:pt x="69" y="254"/>
                </a:cubicBezTo>
                <a:cubicBezTo>
                  <a:pt x="73" y="252"/>
                  <a:pt x="80" y="250"/>
                  <a:pt x="82" y="249"/>
                </a:cubicBezTo>
                <a:cubicBezTo>
                  <a:pt x="84" y="249"/>
                  <a:pt x="88" y="248"/>
                  <a:pt x="89" y="248"/>
                </a:cubicBezTo>
                <a:cubicBezTo>
                  <a:pt x="88" y="248"/>
                  <a:pt x="92" y="246"/>
                  <a:pt x="91" y="247"/>
                </a:cubicBezTo>
                <a:cubicBezTo>
                  <a:pt x="90" y="248"/>
                  <a:pt x="96" y="243"/>
                  <a:pt x="97" y="245"/>
                </a:cubicBezTo>
                <a:cubicBezTo>
                  <a:pt x="97" y="246"/>
                  <a:pt x="109" y="244"/>
                  <a:pt x="110" y="241"/>
                </a:cubicBezTo>
                <a:cubicBezTo>
                  <a:pt x="111" y="238"/>
                  <a:pt x="107" y="237"/>
                  <a:pt x="106" y="235"/>
                </a:cubicBezTo>
                <a:cubicBezTo>
                  <a:pt x="106" y="234"/>
                  <a:pt x="106" y="234"/>
                  <a:pt x="106" y="233"/>
                </a:cubicBezTo>
                <a:cubicBezTo>
                  <a:pt x="104" y="235"/>
                  <a:pt x="98" y="235"/>
                  <a:pt x="99" y="237"/>
                </a:cubicBezTo>
                <a:cubicBezTo>
                  <a:pt x="99" y="237"/>
                  <a:pt x="105" y="235"/>
                  <a:pt x="105" y="235"/>
                </a:cubicBezTo>
                <a:cubicBezTo>
                  <a:pt x="106" y="235"/>
                  <a:pt x="104" y="237"/>
                  <a:pt x="105" y="237"/>
                </a:cubicBezTo>
                <a:cubicBezTo>
                  <a:pt x="104" y="237"/>
                  <a:pt x="104" y="237"/>
                  <a:pt x="103" y="237"/>
                </a:cubicBezTo>
                <a:cubicBezTo>
                  <a:pt x="103" y="237"/>
                  <a:pt x="103" y="237"/>
                  <a:pt x="103" y="237"/>
                </a:cubicBezTo>
                <a:cubicBezTo>
                  <a:pt x="94" y="238"/>
                  <a:pt x="83" y="242"/>
                  <a:pt x="74" y="245"/>
                </a:cubicBezTo>
                <a:cubicBezTo>
                  <a:pt x="65" y="248"/>
                  <a:pt x="56" y="250"/>
                  <a:pt x="47" y="251"/>
                </a:cubicBezTo>
                <a:cubicBezTo>
                  <a:pt x="45" y="252"/>
                  <a:pt x="31" y="253"/>
                  <a:pt x="28" y="255"/>
                </a:cubicBezTo>
                <a:cubicBezTo>
                  <a:pt x="33" y="251"/>
                  <a:pt x="61" y="248"/>
                  <a:pt x="60" y="246"/>
                </a:cubicBezTo>
                <a:cubicBezTo>
                  <a:pt x="60" y="246"/>
                  <a:pt x="58" y="246"/>
                  <a:pt x="58" y="246"/>
                </a:cubicBezTo>
                <a:cubicBezTo>
                  <a:pt x="58" y="246"/>
                  <a:pt x="61" y="245"/>
                  <a:pt x="61" y="245"/>
                </a:cubicBezTo>
                <a:cubicBezTo>
                  <a:pt x="61" y="246"/>
                  <a:pt x="61" y="246"/>
                  <a:pt x="62" y="247"/>
                </a:cubicBezTo>
                <a:cubicBezTo>
                  <a:pt x="62" y="247"/>
                  <a:pt x="63" y="244"/>
                  <a:pt x="63" y="244"/>
                </a:cubicBezTo>
                <a:cubicBezTo>
                  <a:pt x="63" y="245"/>
                  <a:pt x="65" y="247"/>
                  <a:pt x="65" y="246"/>
                </a:cubicBezTo>
                <a:cubicBezTo>
                  <a:pt x="65" y="246"/>
                  <a:pt x="64" y="244"/>
                  <a:pt x="64" y="244"/>
                </a:cubicBezTo>
                <a:cubicBezTo>
                  <a:pt x="65" y="244"/>
                  <a:pt x="65" y="246"/>
                  <a:pt x="65" y="246"/>
                </a:cubicBezTo>
                <a:cubicBezTo>
                  <a:pt x="65" y="245"/>
                  <a:pt x="65" y="245"/>
                  <a:pt x="65" y="244"/>
                </a:cubicBezTo>
                <a:cubicBezTo>
                  <a:pt x="66" y="244"/>
                  <a:pt x="66" y="244"/>
                  <a:pt x="67" y="244"/>
                </a:cubicBezTo>
                <a:cubicBezTo>
                  <a:pt x="67" y="244"/>
                  <a:pt x="67" y="245"/>
                  <a:pt x="67" y="245"/>
                </a:cubicBezTo>
                <a:cubicBezTo>
                  <a:pt x="67" y="244"/>
                  <a:pt x="67" y="244"/>
                  <a:pt x="67" y="245"/>
                </a:cubicBezTo>
                <a:cubicBezTo>
                  <a:pt x="67" y="245"/>
                  <a:pt x="68" y="245"/>
                  <a:pt x="68" y="244"/>
                </a:cubicBezTo>
                <a:cubicBezTo>
                  <a:pt x="68" y="244"/>
                  <a:pt x="69" y="244"/>
                  <a:pt x="69" y="243"/>
                </a:cubicBezTo>
                <a:cubicBezTo>
                  <a:pt x="68" y="246"/>
                  <a:pt x="73" y="243"/>
                  <a:pt x="73" y="243"/>
                </a:cubicBezTo>
                <a:cubicBezTo>
                  <a:pt x="73" y="243"/>
                  <a:pt x="72" y="243"/>
                  <a:pt x="72" y="243"/>
                </a:cubicBezTo>
                <a:cubicBezTo>
                  <a:pt x="71" y="243"/>
                  <a:pt x="75" y="240"/>
                  <a:pt x="74" y="240"/>
                </a:cubicBezTo>
                <a:cubicBezTo>
                  <a:pt x="73" y="239"/>
                  <a:pt x="55" y="243"/>
                  <a:pt x="53" y="245"/>
                </a:cubicBezTo>
                <a:cubicBezTo>
                  <a:pt x="48" y="247"/>
                  <a:pt x="40" y="247"/>
                  <a:pt x="34" y="248"/>
                </a:cubicBezTo>
                <a:cubicBezTo>
                  <a:pt x="33" y="248"/>
                  <a:pt x="30" y="249"/>
                  <a:pt x="27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25" y="250"/>
                  <a:pt x="23" y="250"/>
                  <a:pt x="21" y="251"/>
                </a:cubicBezTo>
                <a:cubicBezTo>
                  <a:pt x="21" y="251"/>
                  <a:pt x="21" y="250"/>
                  <a:pt x="21" y="251"/>
                </a:cubicBezTo>
                <a:cubicBezTo>
                  <a:pt x="20" y="251"/>
                  <a:pt x="20" y="252"/>
                  <a:pt x="20" y="252"/>
                </a:cubicBezTo>
                <a:cubicBezTo>
                  <a:pt x="17" y="258"/>
                  <a:pt x="27" y="256"/>
                  <a:pt x="27" y="256"/>
                </a:cubicBezTo>
                <a:cubicBezTo>
                  <a:pt x="26" y="257"/>
                  <a:pt x="23" y="258"/>
                  <a:pt x="21" y="259"/>
                </a:cubicBezTo>
                <a:cubicBezTo>
                  <a:pt x="18" y="258"/>
                  <a:pt x="11" y="257"/>
                  <a:pt x="12" y="258"/>
                </a:cubicBezTo>
                <a:cubicBezTo>
                  <a:pt x="12" y="258"/>
                  <a:pt x="14" y="260"/>
                  <a:pt x="18" y="262"/>
                </a:cubicBezTo>
                <a:cubicBezTo>
                  <a:pt x="17" y="262"/>
                  <a:pt x="17" y="263"/>
                  <a:pt x="17" y="263"/>
                </a:cubicBezTo>
                <a:cubicBezTo>
                  <a:pt x="13" y="260"/>
                  <a:pt x="5" y="254"/>
                  <a:pt x="3" y="259"/>
                </a:cubicBezTo>
                <a:cubicBezTo>
                  <a:pt x="4" y="259"/>
                  <a:pt x="4" y="260"/>
                  <a:pt x="5" y="261"/>
                </a:cubicBezTo>
                <a:cubicBezTo>
                  <a:pt x="4" y="261"/>
                  <a:pt x="3" y="261"/>
                  <a:pt x="2" y="261"/>
                </a:cubicBezTo>
                <a:cubicBezTo>
                  <a:pt x="3" y="262"/>
                  <a:pt x="11" y="267"/>
                  <a:pt x="10" y="268"/>
                </a:cubicBezTo>
                <a:cubicBezTo>
                  <a:pt x="10" y="268"/>
                  <a:pt x="0" y="263"/>
                  <a:pt x="1" y="263"/>
                </a:cubicBezTo>
                <a:cubicBezTo>
                  <a:pt x="3" y="268"/>
                  <a:pt x="4" y="271"/>
                  <a:pt x="9" y="274"/>
                </a:cubicBezTo>
                <a:cubicBezTo>
                  <a:pt x="9" y="278"/>
                  <a:pt x="10" y="282"/>
                  <a:pt x="13" y="282"/>
                </a:cubicBezTo>
                <a:cubicBezTo>
                  <a:pt x="12" y="282"/>
                  <a:pt x="29" y="301"/>
                  <a:pt x="28" y="303"/>
                </a:cubicBezTo>
                <a:cubicBezTo>
                  <a:pt x="28" y="303"/>
                  <a:pt x="30" y="303"/>
                  <a:pt x="30" y="303"/>
                </a:cubicBezTo>
                <a:cubicBezTo>
                  <a:pt x="29" y="303"/>
                  <a:pt x="29" y="303"/>
                  <a:pt x="29" y="304"/>
                </a:cubicBezTo>
                <a:cubicBezTo>
                  <a:pt x="29" y="304"/>
                  <a:pt x="29" y="303"/>
                  <a:pt x="30" y="303"/>
                </a:cubicBezTo>
                <a:cubicBezTo>
                  <a:pt x="29" y="305"/>
                  <a:pt x="31" y="309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4" y="310"/>
                </a:cubicBezTo>
                <a:cubicBezTo>
                  <a:pt x="34" y="310"/>
                  <a:pt x="33" y="311"/>
                  <a:pt x="33" y="311"/>
                </a:cubicBezTo>
                <a:cubicBezTo>
                  <a:pt x="33" y="311"/>
                  <a:pt x="34" y="311"/>
                  <a:pt x="35" y="311"/>
                </a:cubicBezTo>
                <a:cubicBezTo>
                  <a:pt x="35" y="311"/>
                  <a:pt x="31" y="304"/>
                  <a:pt x="31" y="304"/>
                </a:cubicBezTo>
                <a:cubicBezTo>
                  <a:pt x="31" y="304"/>
                  <a:pt x="31" y="303"/>
                  <a:pt x="31" y="303"/>
                </a:cubicBezTo>
                <a:cubicBezTo>
                  <a:pt x="32" y="302"/>
                  <a:pt x="32" y="304"/>
                  <a:pt x="32" y="304"/>
                </a:cubicBezTo>
                <a:cubicBezTo>
                  <a:pt x="33" y="304"/>
                  <a:pt x="31" y="301"/>
                  <a:pt x="31" y="301"/>
                </a:cubicBezTo>
                <a:cubicBezTo>
                  <a:pt x="30" y="301"/>
                  <a:pt x="29" y="300"/>
                  <a:pt x="29" y="300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8" y="300"/>
                  <a:pt x="28" y="298"/>
                  <a:pt x="29" y="298"/>
                </a:cubicBezTo>
                <a:cubicBezTo>
                  <a:pt x="30" y="296"/>
                  <a:pt x="26" y="296"/>
                  <a:pt x="26" y="296"/>
                </a:cubicBezTo>
                <a:cubicBezTo>
                  <a:pt x="26" y="296"/>
                  <a:pt x="27" y="294"/>
                  <a:pt x="25" y="292"/>
                </a:cubicBezTo>
                <a:cubicBezTo>
                  <a:pt x="25" y="293"/>
                  <a:pt x="24" y="295"/>
                  <a:pt x="23" y="294"/>
                </a:cubicBezTo>
                <a:cubicBezTo>
                  <a:pt x="23" y="294"/>
                  <a:pt x="24" y="291"/>
                  <a:pt x="24" y="291"/>
                </a:cubicBezTo>
                <a:cubicBezTo>
                  <a:pt x="24" y="291"/>
                  <a:pt x="22" y="292"/>
                  <a:pt x="22" y="292"/>
                </a:cubicBezTo>
                <a:cubicBezTo>
                  <a:pt x="22" y="291"/>
                  <a:pt x="23" y="289"/>
                  <a:pt x="22" y="288"/>
                </a:cubicBezTo>
                <a:cubicBezTo>
                  <a:pt x="28" y="291"/>
                  <a:pt x="39" y="313"/>
                  <a:pt x="43" y="317"/>
                </a:cubicBezTo>
                <a:cubicBezTo>
                  <a:pt x="43" y="318"/>
                  <a:pt x="43" y="318"/>
                  <a:pt x="43" y="318"/>
                </a:cubicBezTo>
                <a:cubicBezTo>
                  <a:pt x="42" y="318"/>
                  <a:pt x="42" y="318"/>
                  <a:pt x="43" y="318"/>
                </a:cubicBezTo>
                <a:cubicBezTo>
                  <a:pt x="43" y="318"/>
                  <a:pt x="44" y="318"/>
                  <a:pt x="44" y="318"/>
                </a:cubicBezTo>
                <a:cubicBezTo>
                  <a:pt x="43" y="318"/>
                  <a:pt x="43" y="318"/>
                  <a:pt x="43" y="319"/>
                </a:cubicBezTo>
                <a:cubicBezTo>
                  <a:pt x="43" y="320"/>
                  <a:pt x="44" y="324"/>
                  <a:pt x="45" y="324"/>
                </a:cubicBezTo>
                <a:cubicBezTo>
                  <a:pt x="44" y="323"/>
                  <a:pt x="46" y="326"/>
                  <a:pt x="45" y="325"/>
                </a:cubicBezTo>
                <a:cubicBezTo>
                  <a:pt x="45" y="325"/>
                  <a:pt x="49" y="329"/>
                  <a:pt x="48" y="330"/>
                </a:cubicBezTo>
                <a:cubicBezTo>
                  <a:pt x="47" y="330"/>
                  <a:pt x="49" y="335"/>
                  <a:pt x="49" y="336"/>
                </a:cubicBezTo>
                <a:cubicBezTo>
                  <a:pt x="52" y="342"/>
                  <a:pt x="52" y="338"/>
                  <a:pt x="56" y="338"/>
                </a:cubicBezTo>
                <a:cubicBezTo>
                  <a:pt x="56" y="338"/>
                  <a:pt x="63" y="334"/>
                  <a:pt x="62" y="334"/>
                </a:cubicBezTo>
                <a:cubicBezTo>
                  <a:pt x="62" y="334"/>
                  <a:pt x="58" y="336"/>
                  <a:pt x="59" y="335"/>
                </a:cubicBezTo>
                <a:cubicBezTo>
                  <a:pt x="59" y="335"/>
                  <a:pt x="56" y="330"/>
                  <a:pt x="56" y="330"/>
                </a:cubicBezTo>
                <a:cubicBezTo>
                  <a:pt x="55" y="331"/>
                  <a:pt x="58" y="334"/>
                  <a:pt x="58" y="335"/>
                </a:cubicBezTo>
                <a:cubicBezTo>
                  <a:pt x="57" y="336"/>
                  <a:pt x="55" y="335"/>
                  <a:pt x="55" y="335"/>
                </a:cubicBezTo>
                <a:cubicBezTo>
                  <a:pt x="55" y="335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4" y="328"/>
                  <a:pt x="50" y="320"/>
                  <a:pt x="48" y="314"/>
                </a:cubicBezTo>
                <a:cubicBezTo>
                  <a:pt x="45" y="308"/>
                  <a:pt x="41" y="301"/>
                  <a:pt x="38" y="296"/>
                </a:cubicBezTo>
                <a:cubicBezTo>
                  <a:pt x="37" y="295"/>
                  <a:pt x="34" y="289"/>
                  <a:pt x="30" y="284"/>
                </a:cubicBezTo>
                <a:cubicBezTo>
                  <a:pt x="30" y="284"/>
                  <a:pt x="31" y="284"/>
                  <a:pt x="31" y="285"/>
                </a:cubicBezTo>
                <a:cubicBezTo>
                  <a:pt x="36" y="291"/>
                  <a:pt x="43" y="301"/>
                  <a:pt x="43" y="301"/>
                </a:cubicBezTo>
                <a:cubicBezTo>
                  <a:pt x="43" y="300"/>
                  <a:pt x="43" y="299"/>
                  <a:pt x="43" y="299"/>
                </a:cubicBezTo>
                <a:cubicBezTo>
                  <a:pt x="44" y="299"/>
                  <a:pt x="45" y="301"/>
                  <a:pt x="45" y="301"/>
                </a:cubicBezTo>
                <a:cubicBezTo>
                  <a:pt x="44" y="301"/>
                  <a:pt x="44" y="301"/>
                  <a:pt x="43" y="302"/>
                </a:cubicBezTo>
                <a:cubicBezTo>
                  <a:pt x="43" y="302"/>
                  <a:pt x="46" y="302"/>
                  <a:pt x="46" y="302"/>
                </a:cubicBezTo>
                <a:cubicBezTo>
                  <a:pt x="46" y="302"/>
                  <a:pt x="42" y="302"/>
                  <a:pt x="44" y="304"/>
                </a:cubicBezTo>
                <a:cubicBezTo>
                  <a:pt x="44" y="304"/>
                  <a:pt x="46" y="303"/>
                  <a:pt x="46" y="303"/>
                </a:cubicBezTo>
                <a:cubicBezTo>
                  <a:pt x="46" y="304"/>
                  <a:pt x="44" y="304"/>
                  <a:pt x="44" y="305"/>
                </a:cubicBezTo>
                <a:cubicBezTo>
                  <a:pt x="45" y="304"/>
                  <a:pt x="46" y="304"/>
                  <a:pt x="46" y="304"/>
                </a:cubicBezTo>
                <a:cubicBezTo>
                  <a:pt x="46" y="304"/>
                  <a:pt x="46" y="305"/>
                  <a:pt x="46" y="305"/>
                </a:cubicBezTo>
                <a:cubicBezTo>
                  <a:pt x="46" y="305"/>
                  <a:pt x="47" y="305"/>
                  <a:pt x="46" y="305"/>
                </a:cubicBezTo>
                <a:cubicBezTo>
                  <a:pt x="46" y="305"/>
                  <a:pt x="46" y="306"/>
                  <a:pt x="46" y="306"/>
                </a:cubicBezTo>
                <a:cubicBezTo>
                  <a:pt x="46" y="306"/>
                  <a:pt x="47" y="305"/>
                  <a:pt x="46" y="306"/>
                </a:cubicBezTo>
                <a:cubicBezTo>
                  <a:pt x="45" y="306"/>
                  <a:pt x="45" y="306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7" y="307"/>
                  <a:pt x="47" y="307"/>
                </a:cubicBezTo>
                <a:cubicBezTo>
                  <a:pt x="45" y="306"/>
                  <a:pt x="47" y="311"/>
                  <a:pt x="48" y="310"/>
                </a:cubicBezTo>
                <a:cubicBezTo>
                  <a:pt x="48" y="310"/>
                  <a:pt x="48" y="310"/>
                  <a:pt x="48" y="309"/>
                </a:cubicBezTo>
                <a:cubicBezTo>
                  <a:pt x="48" y="308"/>
                  <a:pt x="51" y="312"/>
                  <a:pt x="52" y="311"/>
                </a:cubicBezTo>
                <a:cubicBezTo>
                  <a:pt x="53" y="308"/>
                  <a:pt x="41" y="296"/>
                  <a:pt x="42" y="293"/>
                </a:cubicBezTo>
                <a:cubicBezTo>
                  <a:pt x="43" y="292"/>
                  <a:pt x="42" y="291"/>
                  <a:pt x="40" y="289"/>
                </a:cubicBezTo>
                <a:cubicBezTo>
                  <a:pt x="53" y="294"/>
                  <a:pt x="68" y="300"/>
                  <a:pt x="70" y="301"/>
                </a:cubicBezTo>
                <a:cubicBezTo>
                  <a:pt x="70" y="300"/>
                  <a:pt x="70" y="300"/>
                  <a:pt x="70" y="300"/>
                </a:cubicBezTo>
                <a:cubicBezTo>
                  <a:pt x="75" y="301"/>
                  <a:pt x="113" y="311"/>
                  <a:pt x="113" y="309"/>
                </a:cubicBezTo>
                <a:cubicBezTo>
                  <a:pt x="113" y="310"/>
                  <a:pt x="119" y="310"/>
                  <a:pt x="118" y="310"/>
                </a:cubicBezTo>
                <a:cubicBezTo>
                  <a:pt x="118" y="310"/>
                  <a:pt x="118" y="309"/>
                  <a:pt x="118" y="309"/>
                </a:cubicBezTo>
                <a:cubicBezTo>
                  <a:pt x="118" y="309"/>
                  <a:pt x="122" y="309"/>
                  <a:pt x="122" y="309"/>
                </a:cubicBezTo>
                <a:cubicBezTo>
                  <a:pt x="110" y="304"/>
                  <a:pt x="93" y="305"/>
                  <a:pt x="80" y="301"/>
                </a:cubicBezTo>
                <a:cubicBezTo>
                  <a:pt x="70" y="299"/>
                  <a:pt x="60" y="296"/>
                  <a:pt x="50" y="292"/>
                </a:cubicBezTo>
                <a:cubicBezTo>
                  <a:pt x="50" y="292"/>
                  <a:pt x="50" y="292"/>
                  <a:pt x="50" y="292"/>
                </a:cubicBezTo>
                <a:cubicBezTo>
                  <a:pt x="50" y="292"/>
                  <a:pt x="49" y="292"/>
                  <a:pt x="49" y="292"/>
                </a:cubicBezTo>
                <a:cubicBezTo>
                  <a:pt x="49" y="292"/>
                  <a:pt x="49" y="292"/>
                  <a:pt x="49" y="292"/>
                </a:cubicBezTo>
                <a:cubicBezTo>
                  <a:pt x="48" y="291"/>
                  <a:pt x="46" y="291"/>
                  <a:pt x="45" y="290"/>
                </a:cubicBezTo>
                <a:cubicBezTo>
                  <a:pt x="44" y="290"/>
                  <a:pt x="42" y="289"/>
                  <a:pt x="40" y="288"/>
                </a:cubicBezTo>
                <a:cubicBezTo>
                  <a:pt x="39" y="287"/>
                  <a:pt x="38" y="285"/>
                  <a:pt x="37" y="284"/>
                </a:cubicBezTo>
                <a:cubicBezTo>
                  <a:pt x="48" y="290"/>
                  <a:pt x="59" y="295"/>
                  <a:pt x="59" y="293"/>
                </a:cubicBezTo>
                <a:cubicBezTo>
                  <a:pt x="59" y="293"/>
                  <a:pt x="47" y="288"/>
                  <a:pt x="35" y="283"/>
                </a:cubicBezTo>
                <a:cubicBezTo>
                  <a:pt x="35" y="282"/>
                  <a:pt x="35" y="282"/>
                  <a:pt x="34" y="281"/>
                </a:cubicBezTo>
                <a:cubicBezTo>
                  <a:pt x="46" y="287"/>
                  <a:pt x="58" y="292"/>
                  <a:pt x="71" y="295"/>
                </a:cubicBezTo>
                <a:cubicBezTo>
                  <a:pt x="95" y="302"/>
                  <a:pt x="119" y="305"/>
                  <a:pt x="143" y="306"/>
                </a:cubicBezTo>
                <a:cubicBezTo>
                  <a:pt x="187" y="308"/>
                  <a:pt x="232" y="299"/>
                  <a:pt x="273" y="284"/>
                </a:cubicBezTo>
                <a:cubicBezTo>
                  <a:pt x="281" y="282"/>
                  <a:pt x="288" y="279"/>
                  <a:pt x="295" y="275"/>
                </a:cubicBezTo>
                <a:cubicBezTo>
                  <a:pt x="291" y="278"/>
                  <a:pt x="286" y="281"/>
                  <a:pt x="282" y="283"/>
                </a:cubicBezTo>
                <a:cubicBezTo>
                  <a:pt x="282" y="283"/>
                  <a:pt x="283" y="283"/>
                  <a:pt x="283" y="283"/>
                </a:cubicBezTo>
                <a:cubicBezTo>
                  <a:pt x="283" y="283"/>
                  <a:pt x="276" y="285"/>
                  <a:pt x="268" y="288"/>
                </a:cubicBezTo>
                <a:cubicBezTo>
                  <a:pt x="261" y="290"/>
                  <a:pt x="254" y="293"/>
                  <a:pt x="253" y="293"/>
                </a:cubicBezTo>
                <a:cubicBezTo>
                  <a:pt x="254" y="293"/>
                  <a:pt x="264" y="290"/>
                  <a:pt x="264" y="290"/>
                </a:cubicBezTo>
                <a:cubicBezTo>
                  <a:pt x="264" y="291"/>
                  <a:pt x="237" y="299"/>
                  <a:pt x="238" y="300"/>
                </a:cubicBezTo>
                <a:cubicBezTo>
                  <a:pt x="240" y="306"/>
                  <a:pt x="304" y="275"/>
                  <a:pt x="312" y="273"/>
                </a:cubicBezTo>
                <a:cubicBezTo>
                  <a:pt x="321" y="270"/>
                  <a:pt x="328" y="263"/>
                  <a:pt x="337" y="259"/>
                </a:cubicBezTo>
                <a:cubicBezTo>
                  <a:pt x="345" y="255"/>
                  <a:pt x="358" y="247"/>
                  <a:pt x="364" y="241"/>
                </a:cubicBezTo>
                <a:cubicBezTo>
                  <a:pt x="375" y="228"/>
                  <a:pt x="391" y="218"/>
                  <a:pt x="403" y="207"/>
                </a:cubicBezTo>
                <a:cubicBezTo>
                  <a:pt x="433" y="177"/>
                  <a:pt x="461" y="143"/>
                  <a:pt x="479" y="104"/>
                </a:cubicBezTo>
                <a:cubicBezTo>
                  <a:pt x="485" y="90"/>
                  <a:pt x="491" y="76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8" y="60"/>
                  <a:pt x="500" y="56"/>
                  <a:pt x="501" y="53"/>
                </a:cubicBezTo>
                <a:cubicBezTo>
                  <a:pt x="505" y="45"/>
                  <a:pt x="507" y="37"/>
                  <a:pt x="511" y="29"/>
                </a:cubicBezTo>
                <a:cubicBezTo>
                  <a:pt x="511" y="28"/>
                  <a:pt x="517" y="13"/>
                  <a:pt x="517" y="13"/>
                </a:cubicBezTo>
                <a:cubicBezTo>
                  <a:pt x="510" y="19"/>
                  <a:pt x="504" y="30"/>
                  <a:pt x="501" y="39"/>
                </a:cubicBezTo>
                <a:close/>
                <a:moveTo>
                  <a:pt x="303" y="260"/>
                </a:moveTo>
                <a:cubicBezTo>
                  <a:pt x="304" y="260"/>
                  <a:pt x="305" y="260"/>
                  <a:pt x="303" y="260"/>
                </a:cubicBezTo>
                <a:close/>
                <a:moveTo>
                  <a:pt x="306" y="258"/>
                </a:moveTo>
                <a:cubicBezTo>
                  <a:pt x="305" y="258"/>
                  <a:pt x="306" y="259"/>
                  <a:pt x="306" y="258"/>
                </a:cubicBezTo>
                <a:close/>
                <a:moveTo>
                  <a:pt x="310" y="256"/>
                </a:moveTo>
                <a:cubicBezTo>
                  <a:pt x="307" y="257"/>
                  <a:pt x="312" y="255"/>
                  <a:pt x="312" y="255"/>
                </a:cubicBezTo>
                <a:lnTo>
                  <a:pt x="310" y="256"/>
                </a:lnTo>
                <a:close/>
                <a:moveTo>
                  <a:pt x="328" y="245"/>
                </a:moveTo>
                <a:cubicBezTo>
                  <a:pt x="329" y="245"/>
                  <a:pt x="329" y="244"/>
                  <a:pt x="330" y="244"/>
                </a:cubicBezTo>
                <a:cubicBezTo>
                  <a:pt x="330" y="245"/>
                  <a:pt x="329" y="245"/>
                  <a:pt x="328" y="245"/>
                </a:cubicBezTo>
                <a:close/>
                <a:moveTo>
                  <a:pt x="352" y="228"/>
                </a:moveTo>
                <a:cubicBezTo>
                  <a:pt x="352" y="228"/>
                  <a:pt x="353" y="228"/>
                  <a:pt x="353" y="228"/>
                </a:cubicBezTo>
                <a:cubicBezTo>
                  <a:pt x="352" y="228"/>
                  <a:pt x="352" y="228"/>
                  <a:pt x="352" y="228"/>
                </a:cubicBezTo>
                <a:close/>
                <a:moveTo>
                  <a:pt x="356" y="227"/>
                </a:moveTo>
                <a:cubicBezTo>
                  <a:pt x="357" y="226"/>
                  <a:pt x="359" y="224"/>
                  <a:pt x="361" y="224"/>
                </a:cubicBezTo>
                <a:cubicBezTo>
                  <a:pt x="361" y="224"/>
                  <a:pt x="355" y="229"/>
                  <a:pt x="356" y="227"/>
                </a:cubicBezTo>
                <a:close/>
                <a:moveTo>
                  <a:pt x="378" y="208"/>
                </a:moveTo>
                <a:cubicBezTo>
                  <a:pt x="377" y="207"/>
                  <a:pt x="380" y="206"/>
                  <a:pt x="380" y="206"/>
                </a:cubicBezTo>
                <a:cubicBezTo>
                  <a:pt x="379" y="207"/>
                  <a:pt x="379" y="208"/>
                  <a:pt x="378" y="208"/>
                </a:cubicBezTo>
                <a:close/>
                <a:moveTo>
                  <a:pt x="385" y="202"/>
                </a:moveTo>
                <a:cubicBezTo>
                  <a:pt x="383" y="203"/>
                  <a:pt x="386" y="201"/>
                  <a:pt x="386" y="201"/>
                </a:cubicBezTo>
                <a:cubicBezTo>
                  <a:pt x="386" y="201"/>
                  <a:pt x="385" y="202"/>
                  <a:pt x="385" y="202"/>
                </a:cubicBezTo>
                <a:close/>
                <a:moveTo>
                  <a:pt x="400" y="189"/>
                </a:moveTo>
                <a:cubicBezTo>
                  <a:pt x="400" y="188"/>
                  <a:pt x="401" y="188"/>
                  <a:pt x="402" y="187"/>
                </a:cubicBezTo>
                <a:cubicBezTo>
                  <a:pt x="402" y="188"/>
                  <a:pt x="401" y="189"/>
                  <a:pt x="400" y="189"/>
                </a:cubicBezTo>
                <a:close/>
                <a:moveTo>
                  <a:pt x="67" y="258"/>
                </a:moveTo>
                <a:cubicBezTo>
                  <a:pt x="67" y="259"/>
                  <a:pt x="67" y="257"/>
                  <a:pt x="67" y="258"/>
                </a:cubicBezTo>
                <a:close/>
                <a:moveTo>
                  <a:pt x="66" y="258"/>
                </a:moveTo>
                <a:cubicBezTo>
                  <a:pt x="67" y="258"/>
                  <a:pt x="66" y="257"/>
                  <a:pt x="66" y="258"/>
                </a:cubicBezTo>
                <a:close/>
                <a:moveTo>
                  <a:pt x="54" y="261"/>
                </a:moveTo>
                <a:cubicBezTo>
                  <a:pt x="54" y="262"/>
                  <a:pt x="54" y="260"/>
                  <a:pt x="54" y="261"/>
                </a:cubicBezTo>
                <a:close/>
                <a:moveTo>
                  <a:pt x="35" y="263"/>
                </a:moveTo>
                <a:cubicBezTo>
                  <a:pt x="34" y="264"/>
                  <a:pt x="36" y="262"/>
                  <a:pt x="35" y="263"/>
                </a:cubicBezTo>
                <a:close/>
                <a:moveTo>
                  <a:pt x="103" y="235"/>
                </a:moveTo>
                <a:cubicBezTo>
                  <a:pt x="103" y="236"/>
                  <a:pt x="103" y="234"/>
                  <a:pt x="103" y="235"/>
                </a:cubicBezTo>
                <a:close/>
                <a:moveTo>
                  <a:pt x="104" y="234"/>
                </a:moveTo>
                <a:cubicBezTo>
                  <a:pt x="104" y="235"/>
                  <a:pt x="104" y="234"/>
                  <a:pt x="104" y="234"/>
                </a:cubicBezTo>
                <a:close/>
                <a:moveTo>
                  <a:pt x="105" y="243"/>
                </a:moveTo>
                <a:cubicBezTo>
                  <a:pt x="104" y="243"/>
                  <a:pt x="105" y="243"/>
                  <a:pt x="105" y="243"/>
                </a:cubicBezTo>
                <a:close/>
                <a:moveTo>
                  <a:pt x="104" y="240"/>
                </a:moveTo>
                <a:cubicBezTo>
                  <a:pt x="104" y="241"/>
                  <a:pt x="103" y="239"/>
                  <a:pt x="104" y="240"/>
                </a:cubicBezTo>
                <a:close/>
                <a:moveTo>
                  <a:pt x="101" y="243"/>
                </a:moveTo>
                <a:cubicBezTo>
                  <a:pt x="101" y="244"/>
                  <a:pt x="101" y="242"/>
                  <a:pt x="101" y="243"/>
                </a:cubicBezTo>
                <a:close/>
                <a:moveTo>
                  <a:pt x="94" y="241"/>
                </a:moveTo>
                <a:cubicBezTo>
                  <a:pt x="96" y="242"/>
                  <a:pt x="94" y="240"/>
                  <a:pt x="94" y="241"/>
                </a:cubicBezTo>
                <a:close/>
                <a:moveTo>
                  <a:pt x="92" y="242"/>
                </a:moveTo>
                <a:cubicBezTo>
                  <a:pt x="92" y="242"/>
                  <a:pt x="95" y="243"/>
                  <a:pt x="95" y="243"/>
                </a:cubicBezTo>
                <a:cubicBezTo>
                  <a:pt x="95" y="243"/>
                  <a:pt x="92" y="243"/>
                  <a:pt x="92" y="244"/>
                </a:cubicBezTo>
                <a:cubicBezTo>
                  <a:pt x="92" y="246"/>
                  <a:pt x="91" y="242"/>
                  <a:pt x="92" y="242"/>
                </a:cubicBezTo>
                <a:close/>
                <a:moveTo>
                  <a:pt x="88" y="242"/>
                </a:moveTo>
                <a:cubicBezTo>
                  <a:pt x="89" y="243"/>
                  <a:pt x="88" y="240"/>
                  <a:pt x="88" y="242"/>
                </a:cubicBezTo>
                <a:close/>
                <a:moveTo>
                  <a:pt x="88" y="247"/>
                </a:moveTo>
                <a:cubicBezTo>
                  <a:pt x="88" y="248"/>
                  <a:pt x="88" y="246"/>
                  <a:pt x="88" y="247"/>
                </a:cubicBezTo>
                <a:close/>
                <a:moveTo>
                  <a:pt x="86" y="245"/>
                </a:moveTo>
                <a:cubicBezTo>
                  <a:pt x="84" y="245"/>
                  <a:pt x="87" y="245"/>
                  <a:pt x="86" y="245"/>
                </a:cubicBezTo>
                <a:close/>
                <a:moveTo>
                  <a:pt x="84" y="248"/>
                </a:moveTo>
                <a:cubicBezTo>
                  <a:pt x="84" y="249"/>
                  <a:pt x="84" y="247"/>
                  <a:pt x="84" y="248"/>
                </a:cubicBezTo>
                <a:close/>
                <a:moveTo>
                  <a:pt x="84" y="243"/>
                </a:moveTo>
                <a:cubicBezTo>
                  <a:pt x="84" y="243"/>
                  <a:pt x="84" y="242"/>
                  <a:pt x="84" y="243"/>
                </a:cubicBezTo>
                <a:close/>
                <a:moveTo>
                  <a:pt x="82" y="248"/>
                </a:moveTo>
                <a:cubicBezTo>
                  <a:pt x="83" y="248"/>
                  <a:pt x="82" y="247"/>
                  <a:pt x="82" y="248"/>
                </a:cubicBezTo>
                <a:close/>
                <a:moveTo>
                  <a:pt x="82" y="245"/>
                </a:moveTo>
                <a:cubicBezTo>
                  <a:pt x="82" y="246"/>
                  <a:pt x="82" y="244"/>
                  <a:pt x="82" y="245"/>
                </a:cubicBezTo>
                <a:close/>
                <a:moveTo>
                  <a:pt x="78" y="245"/>
                </a:moveTo>
                <a:cubicBezTo>
                  <a:pt x="78" y="246"/>
                  <a:pt x="78" y="244"/>
                  <a:pt x="78" y="245"/>
                </a:cubicBezTo>
                <a:close/>
                <a:moveTo>
                  <a:pt x="77" y="249"/>
                </a:moveTo>
                <a:cubicBezTo>
                  <a:pt x="77" y="250"/>
                  <a:pt x="77" y="249"/>
                  <a:pt x="77" y="249"/>
                </a:cubicBezTo>
                <a:close/>
                <a:moveTo>
                  <a:pt x="77" y="247"/>
                </a:moveTo>
                <a:cubicBezTo>
                  <a:pt x="77" y="248"/>
                  <a:pt x="76" y="245"/>
                  <a:pt x="77" y="247"/>
                </a:cubicBezTo>
                <a:close/>
                <a:moveTo>
                  <a:pt x="76" y="248"/>
                </a:moveTo>
                <a:cubicBezTo>
                  <a:pt x="76" y="249"/>
                  <a:pt x="76" y="247"/>
                  <a:pt x="76" y="248"/>
                </a:cubicBezTo>
                <a:close/>
                <a:moveTo>
                  <a:pt x="30" y="263"/>
                </a:moveTo>
                <a:cubicBezTo>
                  <a:pt x="31" y="263"/>
                  <a:pt x="30" y="263"/>
                  <a:pt x="30" y="263"/>
                </a:cubicBezTo>
                <a:close/>
                <a:moveTo>
                  <a:pt x="71" y="244"/>
                </a:moveTo>
                <a:cubicBezTo>
                  <a:pt x="70" y="244"/>
                  <a:pt x="71" y="243"/>
                  <a:pt x="71" y="244"/>
                </a:cubicBezTo>
                <a:close/>
                <a:moveTo>
                  <a:pt x="66" y="243"/>
                </a:moveTo>
                <a:cubicBezTo>
                  <a:pt x="67" y="243"/>
                  <a:pt x="66" y="243"/>
                  <a:pt x="66" y="243"/>
                </a:cubicBezTo>
                <a:close/>
                <a:moveTo>
                  <a:pt x="54" y="248"/>
                </a:moveTo>
                <a:cubicBezTo>
                  <a:pt x="51" y="248"/>
                  <a:pt x="57" y="247"/>
                  <a:pt x="54" y="248"/>
                </a:cubicBezTo>
                <a:close/>
                <a:moveTo>
                  <a:pt x="51" y="247"/>
                </a:moveTo>
                <a:cubicBezTo>
                  <a:pt x="51" y="249"/>
                  <a:pt x="51" y="246"/>
                  <a:pt x="51" y="247"/>
                </a:cubicBezTo>
                <a:close/>
                <a:moveTo>
                  <a:pt x="50" y="248"/>
                </a:moveTo>
                <a:cubicBezTo>
                  <a:pt x="50" y="249"/>
                  <a:pt x="50" y="247"/>
                  <a:pt x="50" y="248"/>
                </a:cubicBezTo>
                <a:close/>
                <a:moveTo>
                  <a:pt x="47" y="248"/>
                </a:moveTo>
                <a:cubicBezTo>
                  <a:pt x="47" y="250"/>
                  <a:pt x="47" y="248"/>
                  <a:pt x="47" y="248"/>
                </a:cubicBezTo>
                <a:close/>
                <a:moveTo>
                  <a:pt x="22" y="251"/>
                </a:moveTo>
                <a:cubicBezTo>
                  <a:pt x="22" y="251"/>
                  <a:pt x="22" y="250"/>
                  <a:pt x="22" y="251"/>
                </a:cubicBezTo>
                <a:close/>
                <a:moveTo>
                  <a:pt x="26" y="250"/>
                </a:moveTo>
                <a:cubicBezTo>
                  <a:pt x="26" y="251"/>
                  <a:pt x="26" y="249"/>
                  <a:pt x="26" y="250"/>
                </a:cubicBezTo>
                <a:close/>
                <a:moveTo>
                  <a:pt x="9" y="271"/>
                </a:moveTo>
                <a:cubicBezTo>
                  <a:pt x="7" y="269"/>
                  <a:pt x="4" y="266"/>
                  <a:pt x="3" y="266"/>
                </a:cubicBezTo>
                <a:cubicBezTo>
                  <a:pt x="4" y="265"/>
                  <a:pt x="7" y="268"/>
                  <a:pt x="10" y="270"/>
                </a:cubicBezTo>
                <a:cubicBezTo>
                  <a:pt x="10" y="270"/>
                  <a:pt x="9" y="271"/>
                  <a:pt x="9" y="271"/>
                </a:cubicBezTo>
                <a:close/>
                <a:moveTo>
                  <a:pt x="12" y="278"/>
                </a:moveTo>
                <a:cubicBezTo>
                  <a:pt x="10" y="278"/>
                  <a:pt x="13" y="278"/>
                  <a:pt x="12" y="278"/>
                </a:cubicBezTo>
                <a:close/>
                <a:moveTo>
                  <a:pt x="11" y="272"/>
                </a:moveTo>
                <a:cubicBezTo>
                  <a:pt x="11" y="272"/>
                  <a:pt x="11" y="272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0"/>
                </a:cubicBezTo>
                <a:cubicBezTo>
                  <a:pt x="12" y="270"/>
                  <a:pt x="12" y="270"/>
                  <a:pt x="12" y="271"/>
                </a:cubicBezTo>
                <a:cubicBezTo>
                  <a:pt x="12" y="271"/>
                  <a:pt x="11" y="272"/>
                  <a:pt x="11" y="272"/>
                </a:cubicBezTo>
                <a:close/>
                <a:moveTo>
                  <a:pt x="13" y="270"/>
                </a:move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lose/>
                <a:moveTo>
                  <a:pt x="19" y="285"/>
                </a:moveTo>
                <a:cubicBezTo>
                  <a:pt x="19" y="285"/>
                  <a:pt x="19" y="284"/>
                  <a:pt x="19" y="285"/>
                </a:cubicBezTo>
                <a:close/>
                <a:moveTo>
                  <a:pt x="20" y="288"/>
                </a:moveTo>
                <a:cubicBezTo>
                  <a:pt x="19" y="288"/>
                  <a:pt x="22" y="288"/>
                  <a:pt x="20" y="288"/>
                </a:cubicBezTo>
                <a:close/>
                <a:moveTo>
                  <a:pt x="33" y="308"/>
                </a:moveTo>
                <a:cubicBezTo>
                  <a:pt x="32" y="309"/>
                  <a:pt x="33" y="308"/>
                  <a:pt x="33" y="308"/>
                </a:cubicBezTo>
                <a:close/>
                <a:moveTo>
                  <a:pt x="28" y="301"/>
                </a:moveTo>
                <a:cubicBezTo>
                  <a:pt x="27" y="301"/>
                  <a:pt x="29" y="300"/>
                  <a:pt x="28" y="301"/>
                </a:cubicBezTo>
                <a:close/>
                <a:moveTo>
                  <a:pt x="28" y="297"/>
                </a:moveTo>
                <a:cubicBezTo>
                  <a:pt x="27" y="298"/>
                  <a:pt x="28" y="297"/>
                  <a:pt x="28" y="297"/>
                </a:cubicBezTo>
                <a:close/>
                <a:moveTo>
                  <a:pt x="27" y="297"/>
                </a:moveTo>
                <a:cubicBezTo>
                  <a:pt x="27" y="297"/>
                  <a:pt x="28" y="296"/>
                  <a:pt x="27" y="297"/>
                </a:cubicBezTo>
                <a:close/>
                <a:moveTo>
                  <a:pt x="25" y="296"/>
                </a:moveTo>
                <a:cubicBezTo>
                  <a:pt x="25" y="296"/>
                  <a:pt x="27" y="294"/>
                  <a:pt x="25" y="296"/>
                </a:cubicBezTo>
                <a:close/>
                <a:moveTo>
                  <a:pt x="21" y="274"/>
                </a:moveTo>
                <a:cubicBezTo>
                  <a:pt x="22" y="274"/>
                  <a:pt x="23" y="274"/>
                  <a:pt x="23" y="275"/>
                </a:cubicBezTo>
                <a:cubicBezTo>
                  <a:pt x="23" y="275"/>
                  <a:pt x="23" y="276"/>
                  <a:pt x="23" y="277"/>
                </a:cubicBezTo>
                <a:cubicBezTo>
                  <a:pt x="23" y="276"/>
                  <a:pt x="22" y="276"/>
                  <a:pt x="22" y="276"/>
                </a:cubicBezTo>
                <a:cubicBezTo>
                  <a:pt x="22" y="275"/>
                  <a:pt x="22" y="275"/>
                  <a:pt x="21" y="274"/>
                </a:cubicBezTo>
                <a:close/>
                <a:moveTo>
                  <a:pt x="22" y="276"/>
                </a:moveTo>
                <a:cubicBezTo>
                  <a:pt x="22" y="276"/>
                  <a:pt x="23" y="276"/>
                  <a:pt x="23" y="277"/>
                </a:cubicBezTo>
                <a:cubicBezTo>
                  <a:pt x="24" y="278"/>
                  <a:pt x="24" y="279"/>
                  <a:pt x="24" y="279"/>
                </a:cubicBezTo>
                <a:cubicBezTo>
                  <a:pt x="23" y="279"/>
                  <a:pt x="22" y="278"/>
                  <a:pt x="22" y="276"/>
                </a:cubicBezTo>
                <a:close/>
                <a:moveTo>
                  <a:pt x="24" y="276"/>
                </a:moveTo>
                <a:cubicBezTo>
                  <a:pt x="24" y="275"/>
                  <a:pt x="24" y="276"/>
                  <a:pt x="24" y="276"/>
                </a:cubicBezTo>
                <a:close/>
                <a:moveTo>
                  <a:pt x="58" y="334"/>
                </a:moveTo>
                <a:cubicBezTo>
                  <a:pt x="57" y="335"/>
                  <a:pt x="58" y="334"/>
                  <a:pt x="58" y="334"/>
                </a:cubicBezTo>
                <a:close/>
                <a:moveTo>
                  <a:pt x="57" y="334"/>
                </a:moveTo>
                <a:cubicBezTo>
                  <a:pt x="57" y="334"/>
                  <a:pt x="58" y="333"/>
                  <a:pt x="57" y="334"/>
                </a:cubicBezTo>
                <a:close/>
                <a:moveTo>
                  <a:pt x="54" y="333"/>
                </a:moveTo>
                <a:cubicBezTo>
                  <a:pt x="53" y="333"/>
                  <a:pt x="55" y="333"/>
                  <a:pt x="54" y="333"/>
                </a:cubicBezTo>
                <a:close/>
                <a:moveTo>
                  <a:pt x="51" y="333"/>
                </a:moveTo>
                <a:cubicBezTo>
                  <a:pt x="51" y="333"/>
                  <a:pt x="52" y="332"/>
                  <a:pt x="51" y="333"/>
                </a:cubicBezTo>
                <a:close/>
                <a:moveTo>
                  <a:pt x="47" y="318"/>
                </a:moveTo>
                <a:cubicBezTo>
                  <a:pt x="46" y="318"/>
                  <a:pt x="48" y="318"/>
                  <a:pt x="47" y="318"/>
                </a:cubicBezTo>
                <a:close/>
                <a:moveTo>
                  <a:pt x="50" y="336"/>
                </a:moveTo>
                <a:cubicBezTo>
                  <a:pt x="50" y="335"/>
                  <a:pt x="50" y="336"/>
                  <a:pt x="50" y="336"/>
                </a:cubicBezTo>
                <a:close/>
                <a:moveTo>
                  <a:pt x="51" y="330"/>
                </a:moveTo>
                <a:cubicBezTo>
                  <a:pt x="50" y="330"/>
                  <a:pt x="51" y="330"/>
                  <a:pt x="51" y="330"/>
                </a:cubicBezTo>
                <a:close/>
                <a:moveTo>
                  <a:pt x="50" y="326"/>
                </a:moveTo>
                <a:cubicBezTo>
                  <a:pt x="50" y="326"/>
                  <a:pt x="50" y="328"/>
                  <a:pt x="50" y="328"/>
                </a:cubicBezTo>
                <a:cubicBezTo>
                  <a:pt x="49" y="328"/>
                  <a:pt x="49" y="325"/>
                  <a:pt x="48" y="326"/>
                </a:cubicBezTo>
                <a:cubicBezTo>
                  <a:pt x="47" y="326"/>
                  <a:pt x="50" y="324"/>
                  <a:pt x="50" y="326"/>
                </a:cubicBezTo>
                <a:close/>
                <a:moveTo>
                  <a:pt x="48" y="317"/>
                </a:moveTo>
                <a:cubicBezTo>
                  <a:pt x="47" y="317"/>
                  <a:pt x="49" y="317"/>
                  <a:pt x="48" y="317"/>
                </a:cubicBezTo>
                <a:close/>
                <a:moveTo>
                  <a:pt x="48" y="320"/>
                </a:moveTo>
                <a:cubicBezTo>
                  <a:pt x="46" y="321"/>
                  <a:pt x="49" y="319"/>
                  <a:pt x="48" y="320"/>
                </a:cubicBezTo>
                <a:close/>
                <a:moveTo>
                  <a:pt x="47" y="314"/>
                </a:moveTo>
                <a:cubicBezTo>
                  <a:pt x="46" y="315"/>
                  <a:pt x="48" y="314"/>
                  <a:pt x="47" y="314"/>
                </a:cubicBezTo>
                <a:close/>
                <a:moveTo>
                  <a:pt x="46" y="314"/>
                </a:moveTo>
                <a:cubicBezTo>
                  <a:pt x="45" y="314"/>
                  <a:pt x="48" y="314"/>
                  <a:pt x="46" y="314"/>
                </a:cubicBezTo>
                <a:close/>
                <a:moveTo>
                  <a:pt x="46" y="319"/>
                </a:moveTo>
                <a:cubicBezTo>
                  <a:pt x="45" y="320"/>
                  <a:pt x="47" y="319"/>
                  <a:pt x="46" y="319"/>
                </a:cubicBezTo>
                <a:close/>
                <a:moveTo>
                  <a:pt x="44" y="320"/>
                </a:moveTo>
                <a:cubicBezTo>
                  <a:pt x="43" y="321"/>
                  <a:pt x="44" y="320"/>
                  <a:pt x="44" y="320"/>
                </a:cubicBezTo>
                <a:close/>
                <a:moveTo>
                  <a:pt x="44" y="320"/>
                </a:moveTo>
                <a:cubicBezTo>
                  <a:pt x="43" y="321"/>
                  <a:pt x="45" y="319"/>
                  <a:pt x="44" y="320"/>
                </a:cubicBezTo>
                <a:close/>
                <a:moveTo>
                  <a:pt x="44" y="319"/>
                </a:moveTo>
                <a:cubicBezTo>
                  <a:pt x="44" y="319"/>
                  <a:pt x="45" y="318"/>
                  <a:pt x="44" y="319"/>
                </a:cubicBezTo>
                <a:close/>
                <a:moveTo>
                  <a:pt x="28" y="282"/>
                </a:moveTo>
                <a:cubicBezTo>
                  <a:pt x="27" y="281"/>
                  <a:pt x="26" y="280"/>
                  <a:pt x="26" y="279"/>
                </a:cubicBezTo>
                <a:cubicBezTo>
                  <a:pt x="26" y="280"/>
                  <a:pt x="28" y="281"/>
                  <a:pt x="29" y="282"/>
                </a:cubicBezTo>
                <a:cubicBezTo>
                  <a:pt x="29" y="282"/>
                  <a:pt x="28" y="282"/>
                  <a:pt x="28" y="282"/>
                </a:cubicBezTo>
                <a:close/>
                <a:moveTo>
                  <a:pt x="45" y="303"/>
                </a:moveTo>
                <a:cubicBezTo>
                  <a:pt x="44" y="304"/>
                  <a:pt x="47" y="302"/>
                  <a:pt x="45" y="303"/>
                </a:cubicBezTo>
                <a:close/>
                <a:moveTo>
                  <a:pt x="47" y="309"/>
                </a:moveTo>
                <a:cubicBezTo>
                  <a:pt x="46" y="308"/>
                  <a:pt x="48" y="308"/>
                  <a:pt x="47" y="309"/>
                </a:cubicBezTo>
                <a:close/>
                <a:moveTo>
                  <a:pt x="47" y="305"/>
                </a:moveTo>
                <a:cubicBezTo>
                  <a:pt x="47" y="305"/>
                  <a:pt x="48" y="304"/>
                  <a:pt x="47" y="305"/>
                </a:cubicBezTo>
                <a:close/>
                <a:moveTo>
                  <a:pt x="43" y="297"/>
                </a:moveTo>
                <a:cubicBezTo>
                  <a:pt x="43" y="297"/>
                  <a:pt x="44" y="299"/>
                  <a:pt x="42" y="299"/>
                </a:cubicBezTo>
                <a:cubicBezTo>
                  <a:pt x="42" y="298"/>
                  <a:pt x="43" y="297"/>
                  <a:pt x="43" y="297"/>
                </a:cubicBezTo>
                <a:close/>
                <a:moveTo>
                  <a:pt x="40" y="295"/>
                </a:moveTo>
                <a:cubicBezTo>
                  <a:pt x="39" y="293"/>
                  <a:pt x="42" y="298"/>
                  <a:pt x="40" y="295"/>
                </a:cubicBezTo>
                <a:close/>
                <a:moveTo>
                  <a:pt x="40" y="293"/>
                </a:moveTo>
                <a:cubicBezTo>
                  <a:pt x="38" y="294"/>
                  <a:pt x="41" y="292"/>
                  <a:pt x="40" y="293"/>
                </a:cubicBezTo>
                <a:close/>
                <a:moveTo>
                  <a:pt x="39" y="292"/>
                </a:moveTo>
                <a:cubicBezTo>
                  <a:pt x="38" y="292"/>
                  <a:pt x="39" y="292"/>
                  <a:pt x="39" y="292"/>
                </a:cubicBezTo>
                <a:close/>
                <a:moveTo>
                  <a:pt x="37" y="290"/>
                </a:moveTo>
                <a:cubicBezTo>
                  <a:pt x="36" y="291"/>
                  <a:pt x="37" y="290"/>
                  <a:pt x="37" y="290"/>
                </a:cubicBezTo>
                <a:close/>
                <a:moveTo>
                  <a:pt x="60" y="286"/>
                </a:moveTo>
                <a:cubicBezTo>
                  <a:pt x="60" y="285"/>
                  <a:pt x="59" y="287"/>
                  <a:pt x="60" y="286"/>
                </a:cubicBezTo>
                <a:close/>
                <a:moveTo>
                  <a:pt x="45" y="283"/>
                </a:moveTo>
                <a:cubicBezTo>
                  <a:pt x="46" y="284"/>
                  <a:pt x="46" y="284"/>
                  <a:pt x="45" y="283"/>
                </a:cubicBezTo>
                <a:close/>
                <a:moveTo>
                  <a:pt x="38" y="280"/>
                </a:moveTo>
                <a:cubicBezTo>
                  <a:pt x="39" y="280"/>
                  <a:pt x="39" y="280"/>
                  <a:pt x="40" y="280"/>
                </a:cubicBezTo>
                <a:cubicBezTo>
                  <a:pt x="39" y="280"/>
                  <a:pt x="38" y="280"/>
                  <a:pt x="38" y="280"/>
                </a:cubicBezTo>
                <a:close/>
                <a:moveTo>
                  <a:pt x="39" y="277"/>
                </a:moveTo>
                <a:cubicBezTo>
                  <a:pt x="40" y="277"/>
                  <a:pt x="40" y="277"/>
                  <a:pt x="41" y="278"/>
                </a:cubicBezTo>
                <a:cubicBezTo>
                  <a:pt x="40" y="279"/>
                  <a:pt x="38" y="276"/>
                  <a:pt x="39" y="277"/>
                </a:cubicBezTo>
                <a:close/>
                <a:moveTo>
                  <a:pt x="43" y="285"/>
                </a:moveTo>
                <a:cubicBezTo>
                  <a:pt x="45" y="285"/>
                  <a:pt x="46" y="285"/>
                  <a:pt x="47" y="286"/>
                </a:cubicBezTo>
                <a:cubicBezTo>
                  <a:pt x="47" y="286"/>
                  <a:pt x="43" y="285"/>
                  <a:pt x="43" y="285"/>
                </a:cubicBezTo>
                <a:close/>
                <a:moveTo>
                  <a:pt x="58" y="290"/>
                </a:moveTo>
                <a:cubicBezTo>
                  <a:pt x="58" y="290"/>
                  <a:pt x="60" y="292"/>
                  <a:pt x="60" y="292"/>
                </a:cubicBezTo>
                <a:cubicBezTo>
                  <a:pt x="60" y="291"/>
                  <a:pt x="59" y="291"/>
                  <a:pt x="58" y="290"/>
                </a:cubicBezTo>
                <a:close/>
                <a:moveTo>
                  <a:pt x="68" y="291"/>
                </a:moveTo>
                <a:cubicBezTo>
                  <a:pt x="69" y="291"/>
                  <a:pt x="73" y="291"/>
                  <a:pt x="72" y="292"/>
                </a:cubicBezTo>
                <a:cubicBezTo>
                  <a:pt x="72" y="294"/>
                  <a:pt x="69" y="291"/>
                  <a:pt x="68" y="291"/>
                </a:cubicBezTo>
                <a:close/>
                <a:moveTo>
                  <a:pt x="78" y="294"/>
                </a:moveTo>
                <a:cubicBezTo>
                  <a:pt x="79" y="294"/>
                  <a:pt x="83" y="295"/>
                  <a:pt x="83" y="295"/>
                </a:cubicBezTo>
                <a:cubicBezTo>
                  <a:pt x="82" y="295"/>
                  <a:pt x="78" y="295"/>
                  <a:pt x="78" y="294"/>
                </a:cubicBezTo>
                <a:close/>
                <a:moveTo>
                  <a:pt x="88" y="297"/>
                </a:moveTo>
                <a:cubicBezTo>
                  <a:pt x="87" y="296"/>
                  <a:pt x="86" y="296"/>
                  <a:pt x="85" y="295"/>
                </a:cubicBezTo>
                <a:cubicBezTo>
                  <a:pt x="85" y="295"/>
                  <a:pt x="89" y="296"/>
                  <a:pt x="88" y="297"/>
                </a:cubicBezTo>
                <a:close/>
                <a:moveTo>
                  <a:pt x="89" y="297"/>
                </a:moveTo>
                <a:cubicBezTo>
                  <a:pt x="90" y="297"/>
                  <a:pt x="98" y="298"/>
                  <a:pt x="98" y="298"/>
                </a:cubicBezTo>
                <a:cubicBezTo>
                  <a:pt x="97" y="300"/>
                  <a:pt x="90" y="297"/>
                  <a:pt x="89" y="297"/>
                </a:cubicBezTo>
                <a:close/>
                <a:moveTo>
                  <a:pt x="100" y="300"/>
                </a:moveTo>
                <a:cubicBezTo>
                  <a:pt x="96" y="299"/>
                  <a:pt x="102" y="300"/>
                  <a:pt x="102" y="301"/>
                </a:cubicBezTo>
                <a:cubicBezTo>
                  <a:pt x="101" y="301"/>
                  <a:pt x="100" y="301"/>
                  <a:pt x="100" y="300"/>
                </a:cubicBezTo>
                <a:close/>
                <a:moveTo>
                  <a:pt x="115" y="301"/>
                </a:moveTo>
                <a:cubicBezTo>
                  <a:pt x="116" y="302"/>
                  <a:pt x="116" y="302"/>
                  <a:pt x="116" y="302"/>
                </a:cubicBezTo>
                <a:cubicBezTo>
                  <a:pt x="116" y="302"/>
                  <a:pt x="101" y="299"/>
                  <a:pt x="100" y="299"/>
                </a:cubicBezTo>
                <a:cubicBezTo>
                  <a:pt x="102" y="300"/>
                  <a:pt x="124" y="301"/>
                  <a:pt x="124" y="301"/>
                </a:cubicBezTo>
                <a:cubicBezTo>
                  <a:pt x="124" y="300"/>
                  <a:pt x="128" y="301"/>
                  <a:pt x="129" y="301"/>
                </a:cubicBezTo>
                <a:cubicBezTo>
                  <a:pt x="129" y="302"/>
                  <a:pt x="117" y="301"/>
                  <a:pt x="115" y="301"/>
                </a:cubicBezTo>
                <a:close/>
                <a:moveTo>
                  <a:pt x="153" y="305"/>
                </a:moveTo>
                <a:cubicBezTo>
                  <a:pt x="152" y="306"/>
                  <a:pt x="144" y="306"/>
                  <a:pt x="144" y="305"/>
                </a:cubicBezTo>
                <a:cubicBezTo>
                  <a:pt x="144" y="304"/>
                  <a:pt x="154" y="305"/>
                  <a:pt x="153" y="305"/>
                </a:cubicBezTo>
                <a:close/>
                <a:moveTo>
                  <a:pt x="162" y="303"/>
                </a:moveTo>
                <a:cubicBezTo>
                  <a:pt x="163" y="302"/>
                  <a:pt x="163" y="302"/>
                  <a:pt x="164" y="303"/>
                </a:cubicBezTo>
                <a:cubicBezTo>
                  <a:pt x="165" y="303"/>
                  <a:pt x="170" y="303"/>
                  <a:pt x="170" y="302"/>
                </a:cubicBezTo>
                <a:cubicBezTo>
                  <a:pt x="169" y="304"/>
                  <a:pt x="164" y="304"/>
                  <a:pt x="162" y="303"/>
                </a:cubicBezTo>
                <a:close/>
                <a:moveTo>
                  <a:pt x="176" y="299"/>
                </a:moveTo>
                <a:cubicBezTo>
                  <a:pt x="176" y="300"/>
                  <a:pt x="175" y="300"/>
                  <a:pt x="174" y="299"/>
                </a:cubicBezTo>
                <a:cubicBezTo>
                  <a:pt x="171" y="299"/>
                  <a:pt x="176" y="299"/>
                  <a:pt x="176" y="299"/>
                </a:cubicBezTo>
                <a:close/>
                <a:moveTo>
                  <a:pt x="175" y="303"/>
                </a:moveTo>
                <a:cubicBezTo>
                  <a:pt x="174" y="302"/>
                  <a:pt x="179" y="302"/>
                  <a:pt x="179" y="302"/>
                </a:cubicBezTo>
                <a:cubicBezTo>
                  <a:pt x="178" y="302"/>
                  <a:pt x="176" y="304"/>
                  <a:pt x="175" y="303"/>
                </a:cubicBezTo>
                <a:close/>
                <a:moveTo>
                  <a:pt x="177" y="304"/>
                </a:moveTo>
                <a:cubicBezTo>
                  <a:pt x="178" y="304"/>
                  <a:pt x="179" y="304"/>
                  <a:pt x="179" y="304"/>
                </a:cubicBezTo>
                <a:cubicBezTo>
                  <a:pt x="179" y="304"/>
                  <a:pt x="177" y="305"/>
                  <a:pt x="177" y="304"/>
                </a:cubicBezTo>
                <a:close/>
                <a:moveTo>
                  <a:pt x="181" y="299"/>
                </a:moveTo>
                <a:cubicBezTo>
                  <a:pt x="181" y="298"/>
                  <a:pt x="181" y="299"/>
                  <a:pt x="181" y="299"/>
                </a:cubicBezTo>
                <a:close/>
                <a:moveTo>
                  <a:pt x="185" y="301"/>
                </a:moveTo>
                <a:cubicBezTo>
                  <a:pt x="184" y="300"/>
                  <a:pt x="185" y="302"/>
                  <a:pt x="185" y="301"/>
                </a:cubicBezTo>
                <a:close/>
                <a:moveTo>
                  <a:pt x="184" y="299"/>
                </a:moveTo>
                <a:cubicBezTo>
                  <a:pt x="184" y="298"/>
                  <a:pt x="187" y="300"/>
                  <a:pt x="184" y="299"/>
                </a:cubicBezTo>
                <a:close/>
                <a:moveTo>
                  <a:pt x="189" y="302"/>
                </a:moveTo>
                <a:cubicBezTo>
                  <a:pt x="187" y="301"/>
                  <a:pt x="192" y="301"/>
                  <a:pt x="192" y="301"/>
                </a:cubicBezTo>
                <a:cubicBezTo>
                  <a:pt x="191" y="302"/>
                  <a:pt x="190" y="302"/>
                  <a:pt x="189" y="302"/>
                </a:cubicBezTo>
                <a:close/>
                <a:moveTo>
                  <a:pt x="193" y="301"/>
                </a:moveTo>
                <a:cubicBezTo>
                  <a:pt x="194" y="300"/>
                  <a:pt x="195" y="300"/>
                  <a:pt x="196" y="300"/>
                </a:cubicBezTo>
                <a:cubicBezTo>
                  <a:pt x="197" y="300"/>
                  <a:pt x="193" y="301"/>
                  <a:pt x="193" y="301"/>
                </a:cubicBezTo>
                <a:close/>
                <a:moveTo>
                  <a:pt x="196" y="302"/>
                </a:moveTo>
                <a:cubicBezTo>
                  <a:pt x="198" y="301"/>
                  <a:pt x="197" y="302"/>
                  <a:pt x="196" y="302"/>
                </a:cubicBezTo>
                <a:close/>
                <a:moveTo>
                  <a:pt x="228" y="295"/>
                </a:moveTo>
                <a:cubicBezTo>
                  <a:pt x="227" y="294"/>
                  <a:pt x="228" y="296"/>
                  <a:pt x="228" y="295"/>
                </a:cubicBezTo>
                <a:close/>
                <a:moveTo>
                  <a:pt x="209" y="299"/>
                </a:moveTo>
                <a:cubicBezTo>
                  <a:pt x="210" y="298"/>
                  <a:pt x="211" y="298"/>
                  <a:pt x="212" y="298"/>
                </a:cubicBezTo>
                <a:cubicBezTo>
                  <a:pt x="211" y="299"/>
                  <a:pt x="210" y="299"/>
                  <a:pt x="209" y="299"/>
                </a:cubicBezTo>
                <a:close/>
                <a:moveTo>
                  <a:pt x="213" y="299"/>
                </a:moveTo>
                <a:cubicBezTo>
                  <a:pt x="215" y="298"/>
                  <a:pt x="214" y="299"/>
                  <a:pt x="213" y="299"/>
                </a:cubicBezTo>
                <a:close/>
                <a:moveTo>
                  <a:pt x="215" y="296"/>
                </a:moveTo>
                <a:cubicBezTo>
                  <a:pt x="214" y="296"/>
                  <a:pt x="214" y="296"/>
                  <a:pt x="213" y="296"/>
                </a:cubicBezTo>
                <a:cubicBezTo>
                  <a:pt x="213" y="295"/>
                  <a:pt x="215" y="296"/>
                  <a:pt x="215" y="296"/>
                </a:cubicBezTo>
                <a:close/>
                <a:moveTo>
                  <a:pt x="221" y="295"/>
                </a:moveTo>
                <a:cubicBezTo>
                  <a:pt x="220" y="294"/>
                  <a:pt x="221" y="297"/>
                  <a:pt x="221" y="295"/>
                </a:cubicBezTo>
                <a:close/>
                <a:moveTo>
                  <a:pt x="222" y="293"/>
                </a:moveTo>
                <a:cubicBezTo>
                  <a:pt x="224" y="294"/>
                  <a:pt x="223" y="294"/>
                  <a:pt x="222" y="294"/>
                </a:cubicBezTo>
                <a:cubicBezTo>
                  <a:pt x="221" y="294"/>
                  <a:pt x="221" y="293"/>
                  <a:pt x="222" y="293"/>
                </a:cubicBezTo>
                <a:close/>
                <a:moveTo>
                  <a:pt x="222" y="297"/>
                </a:moveTo>
                <a:cubicBezTo>
                  <a:pt x="223" y="297"/>
                  <a:pt x="224" y="297"/>
                  <a:pt x="225" y="297"/>
                </a:cubicBezTo>
                <a:cubicBezTo>
                  <a:pt x="225" y="297"/>
                  <a:pt x="221" y="298"/>
                  <a:pt x="222" y="297"/>
                </a:cubicBezTo>
                <a:close/>
                <a:moveTo>
                  <a:pt x="226" y="296"/>
                </a:moveTo>
                <a:cubicBezTo>
                  <a:pt x="226" y="295"/>
                  <a:pt x="229" y="296"/>
                  <a:pt x="230" y="296"/>
                </a:cubicBezTo>
                <a:cubicBezTo>
                  <a:pt x="228" y="296"/>
                  <a:pt x="226" y="297"/>
                  <a:pt x="226" y="296"/>
                </a:cubicBezTo>
                <a:close/>
                <a:moveTo>
                  <a:pt x="234" y="294"/>
                </a:moveTo>
                <a:cubicBezTo>
                  <a:pt x="233" y="294"/>
                  <a:pt x="232" y="294"/>
                  <a:pt x="232" y="294"/>
                </a:cubicBezTo>
                <a:cubicBezTo>
                  <a:pt x="232" y="293"/>
                  <a:pt x="234" y="293"/>
                  <a:pt x="234" y="294"/>
                </a:cubicBezTo>
                <a:close/>
                <a:moveTo>
                  <a:pt x="233" y="291"/>
                </a:moveTo>
                <a:cubicBezTo>
                  <a:pt x="234" y="290"/>
                  <a:pt x="234" y="290"/>
                  <a:pt x="235" y="290"/>
                </a:cubicBezTo>
                <a:cubicBezTo>
                  <a:pt x="235" y="291"/>
                  <a:pt x="234" y="291"/>
                  <a:pt x="233" y="291"/>
                </a:cubicBezTo>
                <a:close/>
                <a:moveTo>
                  <a:pt x="257" y="283"/>
                </a:moveTo>
                <a:cubicBezTo>
                  <a:pt x="258" y="283"/>
                  <a:pt x="258" y="282"/>
                  <a:pt x="259" y="282"/>
                </a:cubicBezTo>
                <a:cubicBezTo>
                  <a:pt x="259" y="283"/>
                  <a:pt x="255" y="284"/>
                  <a:pt x="257" y="283"/>
                </a:cubicBezTo>
                <a:close/>
                <a:moveTo>
                  <a:pt x="494" y="29"/>
                </a:moveTo>
                <a:cubicBezTo>
                  <a:pt x="493" y="30"/>
                  <a:pt x="493" y="31"/>
                  <a:pt x="492" y="33"/>
                </a:cubicBezTo>
                <a:cubicBezTo>
                  <a:pt x="491" y="31"/>
                  <a:pt x="494" y="29"/>
                  <a:pt x="494" y="29"/>
                </a:cubicBezTo>
                <a:close/>
                <a:moveTo>
                  <a:pt x="486" y="47"/>
                </a:moveTo>
                <a:cubicBezTo>
                  <a:pt x="487" y="45"/>
                  <a:pt x="487" y="42"/>
                  <a:pt x="489" y="40"/>
                </a:cubicBezTo>
                <a:cubicBezTo>
                  <a:pt x="487" y="42"/>
                  <a:pt x="486" y="48"/>
                  <a:pt x="485" y="51"/>
                </a:cubicBezTo>
                <a:cubicBezTo>
                  <a:pt x="485" y="51"/>
                  <a:pt x="486" y="47"/>
                  <a:pt x="486" y="47"/>
                </a:cubicBezTo>
                <a:close/>
                <a:moveTo>
                  <a:pt x="483" y="59"/>
                </a:moveTo>
                <a:cubicBezTo>
                  <a:pt x="483" y="61"/>
                  <a:pt x="483" y="62"/>
                  <a:pt x="482" y="63"/>
                </a:cubicBezTo>
                <a:cubicBezTo>
                  <a:pt x="482" y="61"/>
                  <a:pt x="483" y="60"/>
                  <a:pt x="483" y="59"/>
                </a:cubicBezTo>
                <a:close/>
                <a:moveTo>
                  <a:pt x="474" y="81"/>
                </a:moveTo>
                <a:cubicBezTo>
                  <a:pt x="475" y="81"/>
                  <a:pt x="476" y="79"/>
                  <a:pt x="474" y="81"/>
                </a:cubicBezTo>
                <a:close/>
                <a:moveTo>
                  <a:pt x="471" y="88"/>
                </a:moveTo>
                <a:cubicBezTo>
                  <a:pt x="472" y="86"/>
                  <a:pt x="472" y="85"/>
                  <a:pt x="473" y="84"/>
                </a:cubicBezTo>
                <a:cubicBezTo>
                  <a:pt x="473" y="85"/>
                  <a:pt x="471" y="89"/>
                  <a:pt x="471" y="88"/>
                </a:cubicBezTo>
                <a:close/>
                <a:moveTo>
                  <a:pt x="468" y="95"/>
                </a:moveTo>
                <a:cubicBezTo>
                  <a:pt x="467" y="97"/>
                  <a:pt x="463" y="104"/>
                  <a:pt x="463" y="104"/>
                </a:cubicBezTo>
                <a:cubicBezTo>
                  <a:pt x="464" y="101"/>
                  <a:pt x="467" y="98"/>
                  <a:pt x="468" y="95"/>
                </a:cubicBezTo>
                <a:close/>
                <a:moveTo>
                  <a:pt x="460" y="107"/>
                </a:moveTo>
                <a:cubicBezTo>
                  <a:pt x="460" y="106"/>
                  <a:pt x="461" y="105"/>
                  <a:pt x="462" y="104"/>
                </a:cubicBezTo>
                <a:cubicBezTo>
                  <a:pt x="462" y="105"/>
                  <a:pt x="460" y="108"/>
                  <a:pt x="460" y="107"/>
                </a:cubicBezTo>
                <a:close/>
                <a:moveTo>
                  <a:pt x="425" y="161"/>
                </a:moveTo>
                <a:cubicBezTo>
                  <a:pt x="425" y="161"/>
                  <a:pt x="422" y="164"/>
                  <a:pt x="422" y="164"/>
                </a:cubicBezTo>
                <a:cubicBezTo>
                  <a:pt x="421" y="163"/>
                  <a:pt x="424" y="161"/>
                  <a:pt x="425" y="161"/>
                </a:cubicBezTo>
                <a:close/>
                <a:moveTo>
                  <a:pt x="419" y="166"/>
                </a:moveTo>
                <a:cubicBezTo>
                  <a:pt x="419" y="166"/>
                  <a:pt x="419" y="168"/>
                  <a:pt x="419" y="168"/>
                </a:cubicBezTo>
                <a:cubicBezTo>
                  <a:pt x="419" y="169"/>
                  <a:pt x="418" y="169"/>
                  <a:pt x="417" y="168"/>
                </a:cubicBezTo>
                <a:cubicBezTo>
                  <a:pt x="417" y="167"/>
                  <a:pt x="418" y="167"/>
                  <a:pt x="419" y="166"/>
                </a:cubicBezTo>
                <a:close/>
                <a:moveTo>
                  <a:pt x="416" y="172"/>
                </a:moveTo>
                <a:cubicBezTo>
                  <a:pt x="415" y="173"/>
                  <a:pt x="414" y="174"/>
                  <a:pt x="414" y="174"/>
                </a:cubicBezTo>
                <a:cubicBezTo>
                  <a:pt x="414" y="173"/>
                  <a:pt x="415" y="172"/>
                  <a:pt x="416" y="172"/>
                </a:cubicBezTo>
                <a:close/>
                <a:moveTo>
                  <a:pt x="411" y="178"/>
                </a:moveTo>
                <a:cubicBezTo>
                  <a:pt x="410" y="177"/>
                  <a:pt x="411" y="178"/>
                  <a:pt x="411" y="178"/>
                </a:cubicBezTo>
                <a:close/>
                <a:moveTo>
                  <a:pt x="409" y="180"/>
                </a:moveTo>
                <a:cubicBezTo>
                  <a:pt x="408" y="181"/>
                  <a:pt x="408" y="181"/>
                  <a:pt x="407" y="182"/>
                </a:cubicBezTo>
                <a:cubicBezTo>
                  <a:pt x="412" y="178"/>
                  <a:pt x="432" y="154"/>
                  <a:pt x="433" y="151"/>
                </a:cubicBezTo>
                <a:cubicBezTo>
                  <a:pt x="433" y="152"/>
                  <a:pt x="429" y="157"/>
                  <a:pt x="427" y="158"/>
                </a:cubicBezTo>
                <a:cubicBezTo>
                  <a:pt x="428" y="157"/>
                  <a:pt x="428" y="154"/>
                  <a:pt x="427" y="155"/>
                </a:cubicBezTo>
                <a:cubicBezTo>
                  <a:pt x="429" y="153"/>
                  <a:pt x="444" y="137"/>
                  <a:pt x="443" y="136"/>
                </a:cubicBezTo>
                <a:cubicBezTo>
                  <a:pt x="443" y="137"/>
                  <a:pt x="442" y="137"/>
                  <a:pt x="441" y="137"/>
                </a:cubicBezTo>
                <a:cubicBezTo>
                  <a:pt x="441" y="135"/>
                  <a:pt x="452" y="124"/>
                  <a:pt x="453" y="122"/>
                </a:cubicBezTo>
                <a:cubicBezTo>
                  <a:pt x="455" y="118"/>
                  <a:pt x="461" y="111"/>
                  <a:pt x="462" y="108"/>
                </a:cubicBezTo>
                <a:cubicBezTo>
                  <a:pt x="461" y="114"/>
                  <a:pt x="453" y="123"/>
                  <a:pt x="450" y="129"/>
                </a:cubicBezTo>
                <a:cubicBezTo>
                  <a:pt x="445" y="136"/>
                  <a:pt x="441" y="143"/>
                  <a:pt x="435" y="150"/>
                </a:cubicBezTo>
                <a:cubicBezTo>
                  <a:pt x="428" y="160"/>
                  <a:pt x="421" y="169"/>
                  <a:pt x="412" y="178"/>
                </a:cubicBezTo>
                <a:cubicBezTo>
                  <a:pt x="409" y="181"/>
                  <a:pt x="406" y="185"/>
                  <a:pt x="403" y="188"/>
                </a:cubicBezTo>
                <a:cubicBezTo>
                  <a:pt x="406" y="185"/>
                  <a:pt x="408" y="182"/>
                  <a:pt x="409" y="180"/>
                </a:cubicBezTo>
                <a:close/>
                <a:moveTo>
                  <a:pt x="287" y="281"/>
                </a:moveTo>
                <a:cubicBezTo>
                  <a:pt x="287" y="280"/>
                  <a:pt x="287" y="282"/>
                  <a:pt x="287" y="281"/>
                </a:cubicBezTo>
                <a:close/>
                <a:moveTo>
                  <a:pt x="293" y="278"/>
                </a:moveTo>
                <a:cubicBezTo>
                  <a:pt x="294" y="278"/>
                  <a:pt x="294" y="278"/>
                  <a:pt x="295" y="277"/>
                </a:cubicBezTo>
                <a:cubicBezTo>
                  <a:pt x="295" y="277"/>
                  <a:pt x="296" y="276"/>
                  <a:pt x="297" y="277"/>
                </a:cubicBezTo>
                <a:cubicBezTo>
                  <a:pt x="298" y="279"/>
                  <a:pt x="293" y="279"/>
                  <a:pt x="293" y="278"/>
                </a:cubicBezTo>
                <a:close/>
                <a:moveTo>
                  <a:pt x="299" y="276"/>
                </a:moveTo>
                <a:cubicBezTo>
                  <a:pt x="298" y="275"/>
                  <a:pt x="302" y="275"/>
                  <a:pt x="302" y="276"/>
                </a:cubicBezTo>
                <a:cubicBezTo>
                  <a:pt x="301" y="276"/>
                  <a:pt x="300" y="277"/>
                  <a:pt x="299" y="276"/>
                </a:cubicBezTo>
                <a:close/>
                <a:moveTo>
                  <a:pt x="316" y="268"/>
                </a:moveTo>
                <a:cubicBezTo>
                  <a:pt x="315" y="267"/>
                  <a:pt x="320" y="266"/>
                  <a:pt x="320" y="267"/>
                </a:cubicBezTo>
                <a:cubicBezTo>
                  <a:pt x="317" y="270"/>
                  <a:pt x="317" y="268"/>
                  <a:pt x="316" y="268"/>
                </a:cubicBezTo>
                <a:close/>
                <a:moveTo>
                  <a:pt x="356" y="243"/>
                </a:moveTo>
                <a:cubicBezTo>
                  <a:pt x="356" y="242"/>
                  <a:pt x="363" y="238"/>
                  <a:pt x="363" y="238"/>
                </a:cubicBezTo>
                <a:cubicBezTo>
                  <a:pt x="364" y="239"/>
                  <a:pt x="352" y="246"/>
                  <a:pt x="356" y="243"/>
                </a:cubicBezTo>
                <a:close/>
                <a:moveTo>
                  <a:pt x="372" y="231"/>
                </a:moveTo>
                <a:cubicBezTo>
                  <a:pt x="373" y="230"/>
                  <a:pt x="375" y="228"/>
                  <a:pt x="377" y="226"/>
                </a:cubicBezTo>
                <a:cubicBezTo>
                  <a:pt x="375" y="228"/>
                  <a:pt x="373" y="230"/>
                  <a:pt x="372" y="231"/>
                </a:cubicBezTo>
                <a:close/>
                <a:moveTo>
                  <a:pt x="386" y="220"/>
                </a:moveTo>
                <a:cubicBezTo>
                  <a:pt x="386" y="219"/>
                  <a:pt x="387" y="218"/>
                  <a:pt x="388" y="218"/>
                </a:cubicBezTo>
                <a:cubicBezTo>
                  <a:pt x="387" y="219"/>
                  <a:pt x="387" y="219"/>
                  <a:pt x="386" y="220"/>
                </a:cubicBezTo>
                <a:close/>
                <a:moveTo>
                  <a:pt x="395" y="212"/>
                </a:moveTo>
                <a:cubicBezTo>
                  <a:pt x="394" y="211"/>
                  <a:pt x="397" y="209"/>
                  <a:pt x="397" y="210"/>
                </a:cubicBezTo>
                <a:cubicBezTo>
                  <a:pt x="397" y="210"/>
                  <a:pt x="396" y="211"/>
                  <a:pt x="395" y="212"/>
                </a:cubicBezTo>
                <a:close/>
                <a:moveTo>
                  <a:pt x="401" y="205"/>
                </a:moveTo>
                <a:cubicBezTo>
                  <a:pt x="402" y="204"/>
                  <a:pt x="402" y="204"/>
                  <a:pt x="403" y="203"/>
                </a:cubicBezTo>
                <a:cubicBezTo>
                  <a:pt x="403" y="204"/>
                  <a:pt x="402" y="205"/>
                  <a:pt x="401" y="205"/>
                </a:cubicBezTo>
                <a:close/>
                <a:moveTo>
                  <a:pt x="415" y="190"/>
                </a:moveTo>
                <a:cubicBezTo>
                  <a:pt x="416" y="189"/>
                  <a:pt x="416" y="189"/>
                  <a:pt x="417" y="188"/>
                </a:cubicBezTo>
                <a:cubicBezTo>
                  <a:pt x="417" y="189"/>
                  <a:pt x="416" y="190"/>
                  <a:pt x="415" y="190"/>
                </a:cubicBezTo>
                <a:close/>
                <a:moveTo>
                  <a:pt x="466" y="119"/>
                </a:moveTo>
                <a:cubicBezTo>
                  <a:pt x="453" y="138"/>
                  <a:pt x="442" y="157"/>
                  <a:pt x="427" y="175"/>
                </a:cubicBezTo>
                <a:cubicBezTo>
                  <a:pt x="413" y="192"/>
                  <a:pt x="398" y="207"/>
                  <a:pt x="382" y="221"/>
                </a:cubicBezTo>
                <a:cubicBezTo>
                  <a:pt x="375" y="227"/>
                  <a:pt x="369" y="232"/>
                  <a:pt x="362" y="237"/>
                </a:cubicBezTo>
                <a:cubicBezTo>
                  <a:pt x="360" y="238"/>
                  <a:pt x="354" y="244"/>
                  <a:pt x="349" y="248"/>
                </a:cubicBezTo>
                <a:cubicBezTo>
                  <a:pt x="351" y="246"/>
                  <a:pt x="353" y="245"/>
                  <a:pt x="353" y="245"/>
                </a:cubicBezTo>
                <a:cubicBezTo>
                  <a:pt x="355" y="249"/>
                  <a:pt x="329" y="259"/>
                  <a:pt x="329" y="260"/>
                </a:cubicBezTo>
                <a:cubicBezTo>
                  <a:pt x="330" y="260"/>
                  <a:pt x="331" y="259"/>
                  <a:pt x="332" y="259"/>
                </a:cubicBezTo>
                <a:cubicBezTo>
                  <a:pt x="332" y="259"/>
                  <a:pt x="324" y="264"/>
                  <a:pt x="322" y="266"/>
                </a:cubicBezTo>
                <a:cubicBezTo>
                  <a:pt x="323" y="265"/>
                  <a:pt x="324" y="264"/>
                  <a:pt x="325" y="263"/>
                </a:cubicBezTo>
                <a:cubicBezTo>
                  <a:pt x="324" y="262"/>
                  <a:pt x="313" y="268"/>
                  <a:pt x="313" y="268"/>
                </a:cubicBezTo>
                <a:cubicBezTo>
                  <a:pt x="314" y="268"/>
                  <a:pt x="315" y="268"/>
                  <a:pt x="316" y="268"/>
                </a:cubicBezTo>
                <a:cubicBezTo>
                  <a:pt x="316" y="270"/>
                  <a:pt x="310" y="272"/>
                  <a:pt x="308" y="272"/>
                </a:cubicBezTo>
                <a:cubicBezTo>
                  <a:pt x="308" y="272"/>
                  <a:pt x="309" y="272"/>
                  <a:pt x="309" y="272"/>
                </a:cubicBezTo>
                <a:cubicBezTo>
                  <a:pt x="309" y="272"/>
                  <a:pt x="302" y="276"/>
                  <a:pt x="302" y="275"/>
                </a:cubicBezTo>
                <a:cubicBezTo>
                  <a:pt x="302" y="274"/>
                  <a:pt x="303" y="274"/>
                  <a:pt x="303" y="273"/>
                </a:cubicBezTo>
                <a:cubicBezTo>
                  <a:pt x="302" y="273"/>
                  <a:pt x="300" y="273"/>
                  <a:pt x="299" y="274"/>
                </a:cubicBezTo>
                <a:cubicBezTo>
                  <a:pt x="340" y="254"/>
                  <a:pt x="378" y="226"/>
                  <a:pt x="409" y="193"/>
                </a:cubicBezTo>
                <a:cubicBezTo>
                  <a:pt x="427" y="174"/>
                  <a:pt x="444" y="153"/>
                  <a:pt x="458" y="131"/>
                </a:cubicBezTo>
                <a:cubicBezTo>
                  <a:pt x="469" y="112"/>
                  <a:pt x="484" y="89"/>
                  <a:pt x="489" y="68"/>
                </a:cubicBezTo>
                <a:cubicBezTo>
                  <a:pt x="486" y="83"/>
                  <a:pt x="475" y="105"/>
                  <a:pt x="466" y="119"/>
                </a:cubicBezTo>
                <a:close/>
                <a:moveTo>
                  <a:pt x="490" y="38"/>
                </a:moveTo>
                <a:cubicBezTo>
                  <a:pt x="489" y="38"/>
                  <a:pt x="491" y="35"/>
                  <a:pt x="491" y="34"/>
                </a:cubicBezTo>
                <a:cubicBezTo>
                  <a:pt x="491" y="34"/>
                  <a:pt x="490" y="39"/>
                  <a:pt x="490" y="38"/>
                </a:cubicBezTo>
                <a:close/>
                <a:moveTo>
                  <a:pt x="504" y="39"/>
                </a:moveTo>
                <a:cubicBezTo>
                  <a:pt x="504" y="38"/>
                  <a:pt x="506" y="35"/>
                  <a:pt x="506" y="34"/>
                </a:cubicBezTo>
                <a:cubicBezTo>
                  <a:pt x="506" y="35"/>
                  <a:pt x="503" y="40"/>
                  <a:pt x="504" y="39"/>
                </a:cubicBezTo>
                <a:close/>
                <a:moveTo>
                  <a:pt x="510" y="23"/>
                </a:moveTo>
                <a:cubicBezTo>
                  <a:pt x="509" y="23"/>
                  <a:pt x="513" y="20"/>
                  <a:pt x="513" y="19"/>
                </a:cubicBezTo>
                <a:cubicBezTo>
                  <a:pt x="514" y="20"/>
                  <a:pt x="511" y="24"/>
                  <a:pt x="510" y="23"/>
                </a:cubicBezTo>
                <a:close/>
                <a:moveTo>
                  <a:pt x="244" y="295"/>
                </a:moveTo>
                <a:cubicBezTo>
                  <a:pt x="243" y="294"/>
                  <a:pt x="244" y="296"/>
                  <a:pt x="244" y="295"/>
                </a:cubicBezTo>
                <a:close/>
                <a:moveTo>
                  <a:pt x="72" y="297"/>
                </a:moveTo>
                <a:cubicBezTo>
                  <a:pt x="72" y="295"/>
                  <a:pt x="62" y="295"/>
                  <a:pt x="61" y="295"/>
                </a:cubicBezTo>
                <a:cubicBezTo>
                  <a:pt x="62" y="295"/>
                  <a:pt x="71" y="298"/>
                  <a:pt x="72" y="297"/>
                </a:cubicBezTo>
                <a:close/>
                <a:moveTo>
                  <a:pt x="250" y="294"/>
                </a:moveTo>
                <a:cubicBezTo>
                  <a:pt x="248" y="293"/>
                  <a:pt x="249" y="294"/>
                  <a:pt x="250" y="294"/>
                </a:cubicBezTo>
                <a:close/>
                <a:moveTo>
                  <a:pt x="349" y="248"/>
                </a:moveTo>
                <a:cubicBezTo>
                  <a:pt x="345" y="251"/>
                  <a:pt x="341" y="254"/>
                  <a:pt x="340" y="254"/>
                </a:cubicBezTo>
                <a:cubicBezTo>
                  <a:pt x="341" y="254"/>
                  <a:pt x="345" y="251"/>
                  <a:pt x="349" y="248"/>
                </a:cubicBezTo>
                <a:close/>
                <a:moveTo>
                  <a:pt x="95" y="303"/>
                </a:moveTo>
                <a:cubicBezTo>
                  <a:pt x="95" y="304"/>
                  <a:pt x="95" y="302"/>
                  <a:pt x="95" y="303"/>
                </a:cubicBezTo>
                <a:close/>
                <a:moveTo>
                  <a:pt x="311" y="270"/>
                </a:moveTo>
                <a:cubicBezTo>
                  <a:pt x="310" y="269"/>
                  <a:pt x="311" y="270"/>
                  <a:pt x="311" y="270"/>
                </a:cubicBezTo>
                <a:close/>
                <a:moveTo>
                  <a:pt x="334" y="257"/>
                </a:moveTo>
                <a:cubicBezTo>
                  <a:pt x="334" y="257"/>
                  <a:pt x="339" y="255"/>
                  <a:pt x="339" y="254"/>
                </a:cubicBezTo>
                <a:cubicBezTo>
                  <a:pt x="338" y="254"/>
                  <a:pt x="335" y="256"/>
                  <a:pt x="334" y="257"/>
                </a:cubicBezTo>
                <a:close/>
                <a:moveTo>
                  <a:pt x="308" y="272"/>
                </a:moveTo>
                <a:cubicBezTo>
                  <a:pt x="307" y="272"/>
                  <a:pt x="307" y="272"/>
                  <a:pt x="306" y="272"/>
                </a:cubicBezTo>
                <a:cubicBezTo>
                  <a:pt x="306" y="272"/>
                  <a:pt x="307" y="272"/>
                  <a:pt x="308" y="272"/>
                </a:cubicBezTo>
                <a:close/>
                <a:moveTo>
                  <a:pt x="55" y="259"/>
                </a:moveTo>
                <a:cubicBezTo>
                  <a:pt x="55" y="258"/>
                  <a:pt x="54" y="259"/>
                  <a:pt x="54" y="259"/>
                </a:cubicBezTo>
                <a:cubicBezTo>
                  <a:pt x="54" y="259"/>
                  <a:pt x="55" y="259"/>
                  <a:pt x="55" y="259"/>
                </a:cubicBezTo>
                <a:close/>
                <a:moveTo>
                  <a:pt x="106" y="233"/>
                </a:moveTo>
                <a:cubicBezTo>
                  <a:pt x="106" y="233"/>
                  <a:pt x="106" y="233"/>
                  <a:pt x="106" y="232"/>
                </a:cubicBezTo>
                <a:cubicBezTo>
                  <a:pt x="105" y="229"/>
                  <a:pt x="105" y="231"/>
                  <a:pt x="106" y="233"/>
                </a:cubicBezTo>
                <a:close/>
                <a:moveTo>
                  <a:pt x="54" y="259"/>
                </a:moveTo>
                <a:cubicBezTo>
                  <a:pt x="54" y="260"/>
                  <a:pt x="54" y="260"/>
                  <a:pt x="54" y="260"/>
                </a:cubicBezTo>
                <a:cubicBezTo>
                  <a:pt x="54" y="259"/>
                  <a:pt x="54" y="259"/>
                  <a:pt x="54" y="259"/>
                </a:cubicBezTo>
                <a:cubicBezTo>
                  <a:pt x="54" y="259"/>
                  <a:pt x="54" y="259"/>
                  <a:pt x="54" y="259"/>
                </a:cubicBezTo>
                <a:close/>
                <a:moveTo>
                  <a:pt x="67" y="245"/>
                </a:move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lose/>
                <a:moveTo>
                  <a:pt x="68" y="244"/>
                </a:moveTo>
                <a:cubicBezTo>
                  <a:pt x="68" y="244"/>
                  <a:pt x="68" y="244"/>
                  <a:pt x="68" y="244"/>
                </a:cubicBezTo>
                <a:cubicBezTo>
                  <a:pt x="68" y="245"/>
                  <a:pt x="68" y="244"/>
                  <a:pt x="68" y="244"/>
                </a:cubicBezTo>
                <a:close/>
                <a:moveTo>
                  <a:pt x="67" y="244"/>
                </a:moveTo>
                <a:cubicBezTo>
                  <a:pt x="67" y="244"/>
                  <a:pt x="67" y="244"/>
                  <a:pt x="67" y="244"/>
                </a:cubicBezTo>
                <a:cubicBezTo>
                  <a:pt x="67" y="245"/>
                  <a:pt x="67" y="245"/>
                  <a:pt x="67" y="244"/>
                </a:cubicBezTo>
                <a:close/>
                <a:moveTo>
                  <a:pt x="79" y="241"/>
                </a:moveTo>
                <a:cubicBezTo>
                  <a:pt x="79" y="240"/>
                  <a:pt x="79" y="242"/>
                  <a:pt x="79" y="241"/>
                </a:cubicBezTo>
                <a:close/>
                <a:moveTo>
                  <a:pt x="76" y="242"/>
                </a:moveTo>
                <a:cubicBezTo>
                  <a:pt x="76" y="243"/>
                  <a:pt x="76" y="241"/>
                  <a:pt x="76" y="242"/>
                </a:cubicBezTo>
                <a:close/>
                <a:moveTo>
                  <a:pt x="18" y="253"/>
                </a:moveTo>
                <a:cubicBezTo>
                  <a:pt x="16" y="251"/>
                  <a:pt x="18" y="254"/>
                  <a:pt x="18" y="253"/>
                </a:cubicBezTo>
                <a:close/>
                <a:moveTo>
                  <a:pt x="75" y="240"/>
                </a:moveTo>
                <a:cubicBezTo>
                  <a:pt x="75" y="241"/>
                  <a:pt x="75" y="239"/>
                  <a:pt x="75" y="240"/>
                </a:cubicBezTo>
                <a:close/>
                <a:moveTo>
                  <a:pt x="85" y="253"/>
                </a:moveTo>
                <a:cubicBezTo>
                  <a:pt x="86" y="254"/>
                  <a:pt x="85" y="251"/>
                  <a:pt x="85" y="253"/>
                </a:cubicBezTo>
                <a:close/>
                <a:moveTo>
                  <a:pt x="97" y="237"/>
                </a:moveTo>
                <a:cubicBezTo>
                  <a:pt x="97" y="238"/>
                  <a:pt x="99" y="237"/>
                  <a:pt x="98" y="236"/>
                </a:cubicBezTo>
                <a:cubicBezTo>
                  <a:pt x="98" y="236"/>
                  <a:pt x="97" y="237"/>
                  <a:pt x="97" y="237"/>
                </a:cubicBezTo>
                <a:close/>
                <a:moveTo>
                  <a:pt x="106" y="247"/>
                </a:moveTo>
                <a:cubicBezTo>
                  <a:pt x="105" y="246"/>
                  <a:pt x="106" y="247"/>
                  <a:pt x="106" y="247"/>
                </a:cubicBezTo>
                <a:close/>
                <a:moveTo>
                  <a:pt x="96" y="236"/>
                </a:moveTo>
                <a:cubicBezTo>
                  <a:pt x="96" y="235"/>
                  <a:pt x="98" y="235"/>
                  <a:pt x="99" y="234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101" y="234"/>
                  <a:pt x="102" y="233"/>
                  <a:pt x="103" y="232"/>
                </a:cubicBezTo>
                <a:cubicBezTo>
                  <a:pt x="103" y="232"/>
                  <a:pt x="103" y="232"/>
                  <a:pt x="103" y="232"/>
                </a:cubicBezTo>
                <a:cubicBezTo>
                  <a:pt x="103" y="233"/>
                  <a:pt x="103" y="232"/>
                  <a:pt x="103" y="232"/>
                </a:cubicBezTo>
                <a:cubicBezTo>
                  <a:pt x="103" y="232"/>
                  <a:pt x="103" y="232"/>
                  <a:pt x="103" y="231"/>
                </a:cubicBezTo>
                <a:cubicBezTo>
                  <a:pt x="103" y="232"/>
                  <a:pt x="90" y="235"/>
                  <a:pt x="90" y="235"/>
                </a:cubicBezTo>
                <a:cubicBezTo>
                  <a:pt x="90" y="235"/>
                  <a:pt x="90" y="237"/>
                  <a:pt x="90" y="237"/>
                </a:cubicBezTo>
                <a:cubicBezTo>
                  <a:pt x="92" y="237"/>
                  <a:pt x="94" y="236"/>
                  <a:pt x="96" y="236"/>
                </a:cubicBezTo>
                <a:close/>
                <a:moveTo>
                  <a:pt x="105" y="246"/>
                </a:moveTo>
                <a:cubicBezTo>
                  <a:pt x="106" y="245"/>
                  <a:pt x="109" y="248"/>
                  <a:pt x="110" y="248"/>
                </a:cubicBezTo>
                <a:cubicBezTo>
                  <a:pt x="112" y="248"/>
                  <a:pt x="106" y="242"/>
                  <a:pt x="105" y="246"/>
                </a:cubicBezTo>
                <a:close/>
                <a:moveTo>
                  <a:pt x="94" y="237"/>
                </a:moveTo>
                <a:cubicBezTo>
                  <a:pt x="94" y="238"/>
                  <a:pt x="94" y="237"/>
                  <a:pt x="94" y="237"/>
                </a:cubicBezTo>
                <a:close/>
                <a:moveTo>
                  <a:pt x="89" y="237"/>
                </a:moveTo>
                <a:cubicBezTo>
                  <a:pt x="91" y="233"/>
                  <a:pt x="78" y="239"/>
                  <a:pt x="79" y="240"/>
                </a:cubicBezTo>
                <a:cubicBezTo>
                  <a:pt x="79" y="240"/>
                  <a:pt x="89" y="237"/>
                  <a:pt x="89" y="237"/>
                </a:cubicBezTo>
                <a:close/>
                <a:moveTo>
                  <a:pt x="85" y="237"/>
                </a:moveTo>
                <a:cubicBezTo>
                  <a:pt x="85" y="238"/>
                  <a:pt x="85" y="236"/>
                  <a:pt x="85" y="237"/>
                </a:cubicBezTo>
                <a:close/>
                <a:moveTo>
                  <a:pt x="49" y="260"/>
                </a:moveTo>
                <a:cubicBezTo>
                  <a:pt x="49" y="260"/>
                  <a:pt x="49" y="261"/>
                  <a:pt x="49" y="260"/>
                </a:cubicBezTo>
                <a:close/>
                <a:moveTo>
                  <a:pt x="63" y="257"/>
                </a:moveTo>
                <a:cubicBezTo>
                  <a:pt x="64" y="256"/>
                  <a:pt x="63" y="257"/>
                  <a:pt x="63" y="257"/>
                </a:cubicBezTo>
                <a:close/>
                <a:moveTo>
                  <a:pt x="71" y="257"/>
                </a:moveTo>
                <a:cubicBezTo>
                  <a:pt x="71" y="257"/>
                  <a:pt x="73" y="256"/>
                  <a:pt x="73" y="256"/>
                </a:cubicBezTo>
                <a:cubicBezTo>
                  <a:pt x="73" y="256"/>
                  <a:pt x="70" y="255"/>
                  <a:pt x="71" y="257"/>
                </a:cubicBezTo>
                <a:close/>
                <a:moveTo>
                  <a:pt x="72" y="257"/>
                </a:moveTo>
                <a:cubicBezTo>
                  <a:pt x="73" y="258"/>
                  <a:pt x="72" y="256"/>
                  <a:pt x="72" y="257"/>
                </a:cubicBezTo>
                <a:close/>
                <a:moveTo>
                  <a:pt x="53" y="259"/>
                </a:moveTo>
                <a:cubicBezTo>
                  <a:pt x="53" y="258"/>
                  <a:pt x="53" y="260"/>
                  <a:pt x="53" y="259"/>
                </a:cubicBezTo>
                <a:close/>
                <a:moveTo>
                  <a:pt x="71" y="258"/>
                </a:moveTo>
                <a:cubicBezTo>
                  <a:pt x="69" y="258"/>
                  <a:pt x="73" y="258"/>
                  <a:pt x="71" y="258"/>
                </a:cubicBezTo>
                <a:close/>
                <a:moveTo>
                  <a:pt x="61" y="258"/>
                </a:moveTo>
                <a:cubicBezTo>
                  <a:pt x="61" y="258"/>
                  <a:pt x="61" y="258"/>
                  <a:pt x="61" y="257"/>
                </a:cubicBezTo>
                <a:cubicBezTo>
                  <a:pt x="61" y="257"/>
                  <a:pt x="61" y="257"/>
                  <a:pt x="61" y="258"/>
                </a:cubicBezTo>
                <a:close/>
                <a:moveTo>
                  <a:pt x="62" y="257"/>
                </a:moveTo>
                <a:cubicBezTo>
                  <a:pt x="62" y="258"/>
                  <a:pt x="62" y="256"/>
                  <a:pt x="62" y="257"/>
                </a:cubicBezTo>
                <a:close/>
                <a:moveTo>
                  <a:pt x="82" y="254"/>
                </a:moveTo>
                <a:cubicBezTo>
                  <a:pt x="82" y="255"/>
                  <a:pt x="82" y="254"/>
                  <a:pt x="82" y="254"/>
                </a:cubicBezTo>
                <a:close/>
                <a:moveTo>
                  <a:pt x="74" y="243"/>
                </a:moveTo>
                <a:cubicBezTo>
                  <a:pt x="75" y="244"/>
                  <a:pt x="74" y="242"/>
                  <a:pt x="74" y="243"/>
                </a:cubicBezTo>
                <a:close/>
                <a:moveTo>
                  <a:pt x="72" y="258"/>
                </a:moveTo>
                <a:cubicBezTo>
                  <a:pt x="73" y="258"/>
                  <a:pt x="70" y="257"/>
                  <a:pt x="72" y="258"/>
                </a:cubicBezTo>
                <a:close/>
                <a:moveTo>
                  <a:pt x="74" y="257"/>
                </a:moveTo>
                <a:cubicBezTo>
                  <a:pt x="74" y="256"/>
                  <a:pt x="74" y="257"/>
                  <a:pt x="74" y="257"/>
                </a:cubicBezTo>
                <a:close/>
                <a:moveTo>
                  <a:pt x="76" y="256"/>
                </a:moveTo>
                <a:cubicBezTo>
                  <a:pt x="75" y="255"/>
                  <a:pt x="76" y="257"/>
                  <a:pt x="76" y="256"/>
                </a:cubicBezTo>
                <a:close/>
                <a:moveTo>
                  <a:pt x="83" y="253"/>
                </a:moveTo>
                <a:cubicBezTo>
                  <a:pt x="84" y="254"/>
                  <a:pt x="83" y="252"/>
                  <a:pt x="83" y="253"/>
                </a:cubicBezTo>
                <a:close/>
                <a:moveTo>
                  <a:pt x="47" y="260"/>
                </a:moveTo>
                <a:cubicBezTo>
                  <a:pt x="47" y="261"/>
                  <a:pt x="47" y="260"/>
                  <a:pt x="47" y="260"/>
                </a:cubicBezTo>
                <a:close/>
                <a:moveTo>
                  <a:pt x="49" y="263"/>
                </a:moveTo>
                <a:cubicBezTo>
                  <a:pt x="49" y="264"/>
                  <a:pt x="49" y="262"/>
                  <a:pt x="49" y="263"/>
                </a:cubicBezTo>
                <a:close/>
                <a:moveTo>
                  <a:pt x="95" y="246"/>
                </a:moveTo>
                <a:cubicBezTo>
                  <a:pt x="94" y="244"/>
                  <a:pt x="95" y="247"/>
                  <a:pt x="95" y="246"/>
                </a:cubicBezTo>
                <a:close/>
                <a:moveTo>
                  <a:pt x="104" y="247"/>
                </a:moveTo>
                <a:cubicBezTo>
                  <a:pt x="105" y="249"/>
                  <a:pt x="104" y="245"/>
                  <a:pt x="104" y="247"/>
                </a:cubicBezTo>
                <a:close/>
                <a:moveTo>
                  <a:pt x="73" y="243"/>
                </a:moveTo>
                <a:cubicBezTo>
                  <a:pt x="73" y="242"/>
                  <a:pt x="74" y="243"/>
                  <a:pt x="73" y="243"/>
                </a:cubicBezTo>
                <a:close/>
                <a:moveTo>
                  <a:pt x="61" y="247"/>
                </a:moveTo>
                <a:cubicBezTo>
                  <a:pt x="60" y="245"/>
                  <a:pt x="61" y="248"/>
                  <a:pt x="61" y="247"/>
                </a:cubicBezTo>
                <a:close/>
                <a:moveTo>
                  <a:pt x="65" y="246"/>
                </a:moveTo>
                <a:cubicBezTo>
                  <a:pt x="65" y="247"/>
                  <a:pt x="65" y="245"/>
                  <a:pt x="65" y="246"/>
                </a:cubicBezTo>
                <a:close/>
                <a:moveTo>
                  <a:pt x="51" y="259"/>
                </a:moveTo>
                <a:cubicBezTo>
                  <a:pt x="51" y="260"/>
                  <a:pt x="51" y="259"/>
                  <a:pt x="51" y="259"/>
                </a:cubicBezTo>
                <a:close/>
                <a:moveTo>
                  <a:pt x="52" y="259"/>
                </a:moveTo>
                <a:cubicBezTo>
                  <a:pt x="51" y="259"/>
                  <a:pt x="52" y="260"/>
                  <a:pt x="52" y="259"/>
                </a:cubicBezTo>
                <a:close/>
                <a:moveTo>
                  <a:pt x="50" y="260"/>
                </a:moveTo>
                <a:cubicBezTo>
                  <a:pt x="50" y="259"/>
                  <a:pt x="50" y="261"/>
                  <a:pt x="50" y="260"/>
                </a:cubicBezTo>
                <a:close/>
                <a:moveTo>
                  <a:pt x="34" y="312"/>
                </a:moveTo>
                <a:cubicBezTo>
                  <a:pt x="34" y="313"/>
                  <a:pt x="35" y="312"/>
                  <a:pt x="34" y="312"/>
                </a:cubicBezTo>
                <a:close/>
                <a:moveTo>
                  <a:pt x="25" y="298"/>
                </a:moveTo>
                <a:cubicBezTo>
                  <a:pt x="24" y="298"/>
                  <a:pt x="26" y="297"/>
                  <a:pt x="25" y="298"/>
                </a:cubicBezTo>
                <a:close/>
                <a:moveTo>
                  <a:pt x="33" y="312"/>
                </a:moveTo>
                <a:cubicBezTo>
                  <a:pt x="33" y="311"/>
                  <a:pt x="34" y="313"/>
                  <a:pt x="33" y="312"/>
                </a:cubicBezTo>
                <a:close/>
                <a:moveTo>
                  <a:pt x="55" y="329"/>
                </a:moveTo>
                <a:cubicBezTo>
                  <a:pt x="57" y="328"/>
                  <a:pt x="55" y="329"/>
                  <a:pt x="55" y="329"/>
                </a:cubicBezTo>
                <a:close/>
                <a:moveTo>
                  <a:pt x="34" y="312"/>
                </a:moveTo>
                <a:cubicBezTo>
                  <a:pt x="33" y="314"/>
                  <a:pt x="35" y="310"/>
                  <a:pt x="34" y="312"/>
                </a:cubicBezTo>
                <a:close/>
                <a:moveTo>
                  <a:pt x="51" y="311"/>
                </a:moveTo>
                <a:cubicBezTo>
                  <a:pt x="53" y="311"/>
                  <a:pt x="50" y="312"/>
                  <a:pt x="51" y="311"/>
                </a:cubicBezTo>
                <a:close/>
                <a:moveTo>
                  <a:pt x="60" y="333"/>
                </a:moveTo>
                <a:cubicBezTo>
                  <a:pt x="60" y="333"/>
                  <a:pt x="61" y="333"/>
                  <a:pt x="61" y="333"/>
                </a:cubicBezTo>
                <a:cubicBezTo>
                  <a:pt x="60" y="333"/>
                  <a:pt x="57" y="323"/>
                  <a:pt x="57" y="323"/>
                </a:cubicBezTo>
                <a:cubicBezTo>
                  <a:pt x="57" y="323"/>
                  <a:pt x="56" y="323"/>
                  <a:pt x="56" y="323"/>
                </a:cubicBezTo>
                <a:cubicBezTo>
                  <a:pt x="56" y="323"/>
                  <a:pt x="57" y="327"/>
                  <a:pt x="57" y="327"/>
                </a:cubicBezTo>
                <a:cubicBezTo>
                  <a:pt x="57" y="328"/>
                  <a:pt x="57" y="329"/>
                  <a:pt x="58" y="330"/>
                </a:cubicBezTo>
                <a:cubicBezTo>
                  <a:pt x="58" y="330"/>
                  <a:pt x="59" y="330"/>
                  <a:pt x="58" y="330"/>
                </a:cubicBezTo>
                <a:cubicBezTo>
                  <a:pt x="58" y="330"/>
                  <a:pt x="58" y="330"/>
                  <a:pt x="58" y="330"/>
                </a:cubicBezTo>
                <a:cubicBezTo>
                  <a:pt x="59" y="331"/>
                  <a:pt x="59" y="332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lose/>
                <a:moveTo>
                  <a:pt x="35" y="312"/>
                </a:moveTo>
                <a:cubicBezTo>
                  <a:pt x="36" y="311"/>
                  <a:pt x="34" y="312"/>
                  <a:pt x="35" y="312"/>
                </a:cubicBezTo>
                <a:close/>
                <a:moveTo>
                  <a:pt x="52" y="314"/>
                </a:moveTo>
                <a:cubicBezTo>
                  <a:pt x="52" y="314"/>
                  <a:pt x="55" y="323"/>
                  <a:pt x="55" y="323"/>
                </a:cubicBezTo>
                <a:cubicBezTo>
                  <a:pt x="59" y="323"/>
                  <a:pt x="53" y="313"/>
                  <a:pt x="52" y="314"/>
                </a:cubicBezTo>
                <a:close/>
                <a:moveTo>
                  <a:pt x="55" y="319"/>
                </a:moveTo>
                <a:cubicBezTo>
                  <a:pt x="54" y="319"/>
                  <a:pt x="56" y="319"/>
                  <a:pt x="55" y="319"/>
                </a:cubicBezTo>
                <a:close/>
                <a:moveTo>
                  <a:pt x="55" y="326"/>
                </a:moveTo>
                <a:cubicBezTo>
                  <a:pt x="56" y="326"/>
                  <a:pt x="54" y="327"/>
                  <a:pt x="55" y="326"/>
                </a:cubicBezTo>
                <a:close/>
                <a:moveTo>
                  <a:pt x="47" y="328"/>
                </a:moveTo>
                <a:cubicBezTo>
                  <a:pt x="48" y="328"/>
                  <a:pt x="46" y="329"/>
                  <a:pt x="47" y="328"/>
                </a:cubicBezTo>
                <a:close/>
                <a:moveTo>
                  <a:pt x="30" y="299"/>
                </a:moveTo>
                <a:cubicBezTo>
                  <a:pt x="30" y="299"/>
                  <a:pt x="29" y="299"/>
                  <a:pt x="29" y="299"/>
                </a:cubicBezTo>
                <a:cubicBezTo>
                  <a:pt x="29" y="299"/>
                  <a:pt x="29" y="299"/>
                  <a:pt x="29" y="299"/>
                </a:cubicBezTo>
                <a:cubicBezTo>
                  <a:pt x="30" y="299"/>
                  <a:pt x="30" y="299"/>
                  <a:pt x="30" y="299"/>
                </a:cubicBezTo>
                <a:close/>
                <a:moveTo>
                  <a:pt x="46" y="306"/>
                </a:moveTo>
                <a:cubicBezTo>
                  <a:pt x="46" y="306"/>
                  <a:pt x="46" y="306"/>
                  <a:pt x="46" y="306"/>
                </a:cubicBezTo>
                <a:cubicBezTo>
                  <a:pt x="46" y="306"/>
                  <a:pt x="46" y="306"/>
                  <a:pt x="46" y="306"/>
                </a:cubicBezTo>
                <a:cubicBezTo>
                  <a:pt x="45" y="306"/>
                  <a:pt x="45" y="306"/>
                  <a:pt x="46" y="306"/>
                </a:cubicBezTo>
                <a:close/>
                <a:moveTo>
                  <a:pt x="29" y="300"/>
                </a:moveTo>
                <a:cubicBezTo>
                  <a:pt x="29" y="300"/>
                  <a:pt x="29" y="300"/>
                  <a:pt x="29" y="300"/>
                </a:cubicBezTo>
                <a:cubicBezTo>
                  <a:pt x="29" y="300"/>
                  <a:pt x="30" y="300"/>
                  <a:pt x="30" y="300"/>
                </a:cubicBezTo>
                <a:cubicBezTo>
                  <a:pt x="30" y="300"/>
                  <a:pt x="30" y="300"/>
                  <a:pt x="29" y="300"/>
                </a:cubicBezTo>
                <a:close/>
                <a:moveTo>
                  <a:pt x="46" y="305"/>
                </a:move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5" y="305"/>
                  <a:pt x="46" y="305"/>
                </a:cubicBezTo>
                <a:close/>
                <a:moveTo>
                  <a:pt x="34" y="306"/>
                </a:moveTo>
                <a:cubicBezTo>
                  <a:pt x="34" y="306"/>
                  <a:pt x="33" y="306"/>
                  <a:pt x="34" y="306"/>
                </a:cubicBezTo>
                <a:close/>
                <a:moveTo>
                  <a:pt x="33" y="305"/>
                </a:moveTo>
                <a:cubicBezTo>
                  <a:pt x="32" y="305"/>
                  <a:pt x="34" y="304"/>
                  <a:pt x="33" y="305"/>
                </a:cubicBezTo>
                <a:close/>
                <a:moveTo>
                  <a:pt x="33" y="304"/>
                </a:moveTo>
                <a:cubicBezTo>
                  <a:pt x="32" y="305"/>
                  <a:pt x="33" y="304"/>
                  <a:pt x="33" y="304"/>
                </a:cubicBezTo>
                <a:close/>
                <a:moveTo>
                  <a:pt x="31" y="300"/>
                </a:moveTo>
                <a:cubicBezTo>
                  <a:pt x="31" y="300"/>
                  <a:pt x="30" y="300"/>
                  <a:pt x="30" y="300"/>
                </a:cubicBezTo>
                <a:cubicBezTo>
                  <a:pt x="30" y="300"/>
                  <a:pt x="30" y="301"/>
                  <a:pt x="31" y="300"/>
                </a:cubicBezTo>
                <a:close/>
                <a:moveTo>
                  <a:pt x="27" y="296"/>
                </a:moveTo>
                <a:cubicBezTo>
                  <a:pt x="27" y="296"/>
                  <a:pt x="26" y="296"/>
                  <a:pt x="27" y="296"/>
                </a:cubicBezTo>
                <a:close/>
                <a:moveTo>
                  <a:pt x="29" y="298"/>
                </a:moveTo>
                <a:cubicBezTo>
                  <a:pt x="28" y="298"/>
                  <a:pt x="29" y="298"/>
                  <a:pt x="29" y="298"/>
                </a:cubicBezTo>
                <a:close/>
                <a:moveTo>
                  <a:pt x="26" y="295"/>
                </a:moveTo>
                <a:cubicBezTo>
                  <a:pt x="27" y="295"/>
                  <a:pt x="26" y="296"/>
                  <a:pt x="26" y="295"/>
                </a:cubicBezTo>
                <a:close/>
                <a:moveTo>
                  <a:pt x="43" y="301"/>
                </a:moveTo>
                <a:cubicBezTo>
                  <a:pt x="42" y="301"/>
                  <a:pt x="45" y="300"/>
                  <a:pt x="43" y="301"/>
                </a:cubicBezTo>
                <a:close/>
                <a:moveTo>
                  <a:pt x="35" y="314"/>
                </a:moveTo>
                <a:cubicBezTo>
                  <a:pt x="35" y="313"/>
                  <a:pt x="34" y="314"/>
                  <a:pt x="35" y="314"/>
                </a:cubicBezTo>
                <a:close/>
                <a:moveTo>
                  <a:pt x="29" y="298"/>
                </a:moveTo>
                <a:cubicBezTo>
                  <a:pt x="28" y="299"/>
                  <a:pt x="29" y="298"/>
                  <a:pt x="29" y="298"/>
                </a:cubicBezTo>
                <a:close/>
                <a:moveTo>
                  <a:pt x="33" y="310"/>
                </a:move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2" y="310"/>
                  <a:pt x="33" y="310"/>
                </a:cubicBezTo>
                <a:close/>
                <a:moveTo>
                  <a:pt x="46" y="336"/>
                </a:moveTo>
                <a:cubicBezTo>
                  <a:pt x="48" y="335"/>
                  <a:pt x="44" y="337"/>
                  <a:pt x="46" y="336"/>
                </a:cubicBezTo>
                <a:close/>
                <a:moveTo>
                  <a:pt x="44" y="304"/>
                </a:moveTo>
                <a:cubicBezTo>
                  <a:pt x="43" y="305"/>
                  <a:pt x="45" y="304"/>
                  <a:pt x="44" y="304"/>
                </a:cubicBezTo>
                <a:close/>
                <a:moveTo>
                  <a:pt x="39" y="320"/>
                </a:moveTo>
                <a:cubicBezTo>
                  <a:pt x="39" y="321"/>
                  <a:pt x="40" y="320"/>
                  <a:pt x="39" y="320"/>
                </a:cubicBezTo>
                <a:close/>
                <a:moveTo>
                  <a:pt x="46" y="337"/>
                </a:moveTo>
                <a:cubicBezTo>
                  <a:pt x="47" y="337"/>
                  <a:pt x="45" y="338"/>
                  <a:pt x="46" y="337"/>
                </a:cubicBezTo>
                <a:close/>
                <a:moveTo>
                  <a:pt x="36" y="315"/>
                </a:moveTo>
                <a:cubicBezTo>
                  <a:pt x="35" y="316"/>
                  <a:pt x="37" y="314"/>
                  <a:pt x="36" y="315"/>
                </a:cubicBezTo>
                <a:close/>
                <a:moveTo>
                  <a:pt x="40" y="322"/>
                </a:moveTo>
                <a:cubicBezTo>
                  <a:pt x="41" y="321"/>
                  <a:pt x="39" y="322"/>
                  <a:pt x="40" y="322"/>
                </a:cubicBezTo>
                <a:close/>
                <a:moveTo>
                  <a:pt x="38" y="320"/>
                </a:moveTo>
                <a:cubicBezTo>
                  <a:pt x="38" y="320"/>
                  <a:pt x="37" y="320"/>
                  <a:pt x="38" y="320"/>
                </a:cubicBezTo>
                <a:close/>
                <a:moveTo>
                  <a:pt x="45" y="341"/>
                </a:moveTo>
                <a:cubicBezTo>
                  <a:pt x="45" y="341"/>
                  <a:pt x="48" y="340"/>
                  <a:pt x="49" y="340"/>
                </a:cubicBezTo>
                <a:cubicBezTo>
                  <a:pt x="49" y="340"/>
                  <a:pt x="47" y="338"/>
                  <a:pt x="47" y="338"/>
                </a:cubicBezTo>
                <a:cubicBezTo>
                  <a:pt x="47" y="339"/>
                  <a:pt x="45" y="341"/>
                  <a:pt x="45" y="341"/>
                </a:cubicBezTo>
                <a:close/>
                <a:moveTo>
                  <a:pt x="49" y="312"/>
                </a:moveTo>
                <a:cubicBezTo>
                  <a:pt x="50" y="312"/>
                  <a:pt x="49" y="312"/>
                  <a:pt x="49" y="312"/>
                </a:cubicBezTo>
                <a:close/>
                <a:moveTo>
                  <a:pt x="48" y="310"/>
                </a:moveTo>
                <a:cubicBezTo>
                  <a:pt x="49" y="310"/>
                  <a:pt x="48" y="311"/>
                  <a:pt x="48" y="310"/>
                </a:cubicBezTo>
                <a:close/>
                <a:moveTo>
                  <a:pt x="48" y="311"/>
                </a:moveTo>
                <a:cubicBezTo>
                  <a:pt x="47" y="312"/>
                  <a:pt x="49" y="311"/>
                  <a:pt x="48" y="311"/>
                </a:cubicBezTo>
                <a:close/>
                <a:moveTo>
                  <a:pt x="46" y="337"/>
                </a:moveTo>
                <a:cubicBezTo>
                  <a:pt x="46" y="337"/>
                  <a:pt x="46" y="337"/>
                  <a:pt x="47" y="338"/>
                </a:cubicBezTo>
                <a:cubicBezTo>
                  <a:pt x="47" y="337"/>
                  <a:pt x="47" y="337"/>
                  <a:pt x="46" y="337"/>
                </a:cubicBezTo>
                <a:close/>
                <a:moveTo>
                  <a:pt x="52" y="312"/>
                </a:moveTo>
                <a:cubicBezTo>
                  <a:pt x="51" y="312"/>
                  <a:pt x="51" y="312"/>
                  <a:pt x="51" y="312"/>
                </a:cubicBezTo>
                <a:cubicBezTo>
                  <a:pt x="51" y="312"/>
                  <a:pt x="51" y="312"/>
                  <a:pt x="52" y="312"/>
                </a:cubicBezTo>
                <a:close/>
                <a:moveTo>
                  <a:pt x="50" y="315"/>
                </a:moveTo>
                <a:cubicBezTo>
                  <a:pt x="50" y="315"/>
                  <a:pt x="51" y="315"/>
                  <a:pt x="50" y="31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 rot="20725561">
            <a:off x="7156801" y="2489717"/>
            <a:ext cx="1144692" cy="630483"/>
          </a:xfrm>
          <a:custGeom>
            <a:avLst/>
            <a:gdLst>
              <a:gd name="T0" fmla="*/ 494 w 524"/>
              <a:gd name="T1" fmla="*/ 71 h 342"/>
              <a:gd name="T2" fmla="*/ 326 w 524"/>
              <a:gd name="T3" fmla="*/ 250 h 342"/>
              <a:gd name="T4" fmla="*/ 284 w 524"/>
              <a:gd name="T5" fmla="*/ 268 h 342"/>
              <a:gd name="T6" fmla="*/ 268 w 524"/>
              <a:gd name="T7" fmla="*/ 275 h 342"/>
              <a:gd name="T8" fmla="*/ 168 w 524"/>
              <a:gd name="T9" fmla="*/ 311 h 342"/>
              <a:gd name="T10" fmla="*/ 196 w 524"/>
              <a:gd name="T11" fmla="*/ 293 h 342"/>
              <a:gd name="T12" fmla="*/ 511 w 524"/>
              <a:gd name="T13" fmla="*/ 10 h 342"/>
              <a:gd name="T14" fmla="*/ 398 w 524"/>
              <a:gd name="T15" fmla="*/ 188 h 342"/>
              <a:gd name="T16" fmla="*/ 353 w 524"/>
              <a:gd name="T17" fmla="*/ 230 h 342"/>
              <a:gd name="T18" fmla="*/ 153 w 524"/>
              <a:gd name="T19" fmla="*/ 300 h 342"/>
              <a:gd name="T20" fmla="*/ 57 w 524"/>
              <a:gd name="T21" fmla="*/ 262 h 342"/>
              <a:gd name="T22" fmla="*/ 48 w 524"/>
              <a:gd name="T23" fmla="*/ 261 h 342"/>
              <a:gd name="T24" fmla="*/ 106 w 524"/>
              <a:gd name="T25" fmla="*/ 233 h 342"/>
              <a:gd name="T26" fmla="*/ 65 w 524"/>
              <a:gd name="T27" fmla="*/ 246 h 342"/>
              <a:gd name="T28" fmla="*/ 20 w 524"/>
              <a:gd name="T29" fmla="*/ 252 h 342"/>
              <a:gd name="T30" fmla="*/ 30 w 524"/>
              <a:gd name="T31" fmla="*/ 303 h 342"/>
              <a:gd name="T32" fmla="*/ 24 w 524"/>
              <a:gd name="T33" fmla="*/ 291 h 342"/>
              <a:gd name="T34" fmla="*/ 58 w 524"/>
              <a:gd name="T35" fmla="*/ 335 h 342"/>
              <a:gd name="T36" fmla="*/ 44 w 524"/>
              <a:gd name="T37" fmla="*/ 305 h 342"/>
              <a:gd name="T38" fmla="*/ 70 w 524"/>
              <a:gd name="T39" fmla="*/ 300 h 342"/>
              <a:gd name="T40" fmla="*/ 71 w 524"/>
              <a:gd name="T41" fmla="*/ 295 h 342"/>
              <a:gd name="T42" fmla="*/ 497 w 524"/>
              <a:gd name="T43" fmla="*/ 63 h 342"/>
              <a:gd name="T44" fmla="*/ 352 w 524"/>
              <a:gd name="T45" fmla="*/ 228 h 342"/>
              <a:gd name="T46" fmla="*/ 67 w 524"/>
              <a:gd name="T47" fmla="*/ 258 h 342"/>
              <a:gd name="T48" fmla="*/ 101 w 524"/>
              <a:gd name="T49" fmla="*/ 243 h 342"/>
              <a:gd name="T50" fmla="*/ 84 w 524"/>
              <a:gd name="T51" fmla="*/ 243 h 342"/>
              <a:gd name="T52" fmla="*/ 71 w 524"/>
              <a:gd name="T53" fmla="*/ 244 h 342"/>
              <a:gd name="T54" fmla="*/ 3 w 524"/>
              <a:gd name="T55" fmla="*/ 266 h 342"/>
              <a:gd name="T56" fmla="*/ 19 w 524"/>
              <a:gd name="T57" fmla="*/ 285 h 342"/>
              <a:gd name="T58" fmla="*/ 23 w 524"/>
              <a:gd name="T59" fmla="*/ 277 h 342"/>
              <a:gd name="T60" fmla="*/ 51 w 524"/>
              <a:gd name="T61" fmla="*/ 333 h 342"/>
              <a:gd name="T62" fmla="*/ 47 w 524"/>
              <a:gd name="T63" fmla="*/ 314 h 342"/>
              <a:gd name="T64" fmla="*/ 45 w 524"/>
              <a:gd name="T65" fmla="*/ 303 h 342"/>
              <a:gd name="T66" fmla="*/ 60 w 524"/>
              <a:gd name="T67" fmla="*/ 286 h 342"/>
              <a:gd name="T68" fmla="*/ 68 w 524"/>
              <a:gd name="T69" fmla="*/ 291 h 342"/>
              <a:gd name="T70" fmla="*/ 116 w 524"/>
              <a:gd name="T71" fmla="*/ 302 h 342"/>
              <a:gd name="T72" fmla="*/ 179 w 524"/>
              <a:gd name="T73" fmla="*/ 302 h 342"/>
              <a:gd name="T74" fmla="*/ 193 w 524"/>
              <a:gd name="T75" fmla="*/ 301 h 342"/>
              <a:gd name="T76" fmla="*/ 222 w 524"/>
              <a:gd name="T77" fmla="*/ 294 h 342"/>
              <a:gd name="T78" fmla="*/ 257 w 524"/>
              <a:gd name="T79" fmla="*/ 283 h 342"/>
              <a:gd name="T80" fmla="*/ 468 w 524"/>
              <a:gd name="T81" fmla="*/ 95 h 342"/>
              <a:gd name="T82" fmla="*/ 411 w 524"/>
              <a:gd name="T83" fmla="*/ 178 h 342"/>
              <a:gd name="T84" fmla="*/ 287 w 524"/>
              <a:gd name="T85" fmla="*/ 281 h 342"/>
              <a:gd name="T86" fmla="*/ 377 w 524"/>
              <a:gd name="T87" fmla="*/ 226 h 342"/>
              <a:gd name="T88" fmla="*/ 382 w 524"/>
              <a:gd name="T89" fmla="*/ 221 h 342"/>
              <a:gd name="T90" fmla="*/ 458 w 524"/>
              <a:gd name="T91" fmla="*/ 131 h 342"/>
              <a:gd name="T92" fmla="*/ 72 w 524"/>
              <a:gd name="T93" fmla="*/ 297 h 342"/>
              <a:gd name="T94" fmla="*/ 55 w 524"/>
              <a:gd name="T95" fmla="*/ 259 h 342"/>
              <a:gd name="T96" fmla="*/ 68 w 524"/>
              <a:gd name="T97" fmla="*/ 244 h 342"/>
              <a:gd name="T98" fmla="*/ 97 w 524"/>
              <a:gd name="T99" fmla="*/ 237 h 342"/>
              <a:gd name="T100" fmla="*/ 94 w 524"/>
              <a:gd name="T101" fmla="*/ 237 h 342"/>
              <a:gd name="T102" fmla="*/ 53 w 524"/>
              <a:gd name="T103" fmla="*/ 259 h 342"/>
              <a:gd name="T104" fmla="*/ 74 w 524"/>
              <a:gd name="T105" fmla="*/ 257 h 342"/>
              <a:gd name="T106" fmla="*/ 61 w 524"/>
              <a:gd name="T107" fmla="*/ 247 h 342"/>
              <a:gd name="T108" fmla="*/ 55 w 524"/>
              <a:gd name="T109" fmla="*/ 329 h 342"/>
              <a:gd name="T110" fmla="*/ 35 w 524"/>
              <a:gd name="T111" fmla="*/ 312 h 342"/>
              <a:gd name="T112" fmla="*/ 46 w 524"/>
              <a:gd name="T113" fmla="*/ 306 h 342"/>
              <a:gd name="T114" fmla="*/ 33 w 524"/>
              <a:gd name="T115" fmla="*/ 304 h 342"/>
              <a:gd name="T116" fmla="*/ 33 w 524"/>
              <a:gd name="T117" fmla="*/ 310 h 342"/>
              <a:gd name="T118" fmla="*/ 38 w 524"/>
              <a:gd name="T119" fmla="*/ 320 h 342"/>
              <a:gd name="T120" fmla="*/ 51 w 524"/>
              <a:gd name="T121" fmla="*/ 31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24" h="342">
                <a:moveTo>
                  <a:pt x="511" y="31"/>
                </a:moveTo>
                <a:cubicBezTo>
                  <a:pt x="510" y="32"/>
                  <a:pt x="510" y="33"/>
                  <a:pt x="509" y="34"/>
                </a:cubicBezTo>
                <a:cubicBezTo>
                  <a:pt x="510" y="33"/>
                  <a:pt x="511" y="32"/>
                  <a:pt x="511" y="31"/>
                </a:cubicBezTo>
                <a:close/>
                <a:moveTo>
                  <a:pt x="497" y="63"/>
                </a:moveTo>
                <a:cubicBezTo>
                  <a:pt x="497" y="63"/>
                  <a:pt x="497" y="63"/>
                  <a:pt x="497" y="63"/>
                </a:cubicBezTo>
                <a:close/>
                <a:moveTo>
                  <a:pt x="508" y="37"/>
                </a:moveTo>
                <a:cubicBezTo>
                  <a:pt x="508" y="38"/>
                  <a:pt x="508" y="39"/>
                  <a:pt x="508" y="37"/>
                </a:cubicBezTo>
                <a:close/>
                <a:moveTo>
                  <a:pt x="282" y="283"/>
                </a:moveTo>
                <a:cubicBezTo>
                  <a:pt x="281" y="283"/>
                  <a:pt x="281" y="283"/>
                  <a:pt x="280" y="284"/>
                </a:cubicBezTo>
                <a:cubicBezTo>
                  <a:pt x="281" y="284"/>
                  <a:pt x="281" y="283"/>
                  <a:pt x="282" y="283"/>
                </a:cubicBezTo>
                <a:close/>
                <a:moveTo>
                  <a:pt x="234" y="300"/>
                </a:moveTo>
                <a:cubicBezTo>
                  <a:pt x="233" y="300"/>
                  <a:pt x="232" y="300"/>
                  <a:pt x="232" y="301"/>
                </a:cubicBezTo>
                <a:cubicBezTo>
                  <a:pt x="233" y="301"/>
                  <a:pt x="233" y="301"/>
                  <a:pt x="234" y="300"/>
                </a:cubicBezTo>
                <a:close/>
                <a:moveTo>
                  <a:pt x="494" y="71"/>
                </a:moveTo>
                <a:cubicBezTo>
                  <a:pt x="493" y="72"/>
                  <a:pt x="493" y="73"/>
                  <a:pt x="493" y="74"/>
                </a:cubicBezTo>
                <a:cubicBezTo>
                  <a:pt x="494" y="73"/>
                  <a:pt x="494" y="72"/>
                  <a:pt x="494" y="71"/>
                </a:cubicBezTo>
                <a:close/>
                <a:moveTo>
                  <a:pt x="348" y="234"/>
                </a:moveTo>
                <a:cubicBezTo>
                  <a:pt x="348" y="234"/>
                  <a:pt x="347" y="234"/>
                  <a:pt x="347" y="234"/>
                </a:cubicBezTo>
                <a:cubicBezTo>
                  <a:pt x="350" y="233"/>
                  <a:pt x="352" y="232"/>
                  <a:pt x="353" y="230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3" y="231"/>
                  <a:pt x="350" y="233"/>
                  <a:pt x="348" y="234"/>
                </a:cubicBezTo>
                <a:close/>
                <a:moveTo>
                  <a:pt x="327" y="249"/>
                </a:moveTo>
                <a:cubicBezTo>
                  <a:pt x="328" y="248"/>
                  <a:pt x="334" y="246"/>
                  <a:pt x="334" y="245"/>
                </a:cubicBezTo>
                <a:cubicBezTo>
                  <a:pt x="333" y="244"/>
                  <a:pt x="328" y="248"/>
                  <a:pt x="327" y="249"/>
                </a:cubicBezTo>
                <a:close/>
                <a:moveTo>
                  <a:pt x="336" y="243"/>
                </a:moveTo>
                <a:cubicBezTo>
                  <a:pt x="336" y="243"/>
                  <a:pt x="340" y="240"/>
                  <a:pt x="340" y="240"/>
                </a:cubicBezTo>
                <a:cubicBezTo>
                  <a:pt x="339" y="240"/>
                  <a:pt x="336" y="242"/>
                  <a:pt x="336" y="243"/>
                </a:cubicBezTo>
                <a:close/>
                <a:moveTo>
                  <a:pt x="383" y="207"/>
                </a:moveTo>
                <a:cubicBezTo>
                  <a:pt x="384" y="206"/>
                  <a:pt x="385" y="205"/>
                  <a:pt x="386" y="204"/>
                </a:cubicBezTo>
                <a:cubicBezTo>
                  <a:pt x="386" y="204"/>
                  <a:pt x="383" y="207"/>
                  <a:pt x="383" y="207"/>
                </a:cubicBezTo>
                <a:close/>
                <a:moveTo>
                  <a:pt x="324" y="251"/>
                </a:moveTo>
                <a:cubicBezTo>
                  <a:pt x="324" y="251"/>
                  <a:pt x="325" y="251"/>
                  <a:pt x="326" y="250"/>
                </a:cubicBezTo>
                <a:cubicBezTo>
                  <a:pt x="327" y="249"/>
                  <a:pt x="324" y="251"/>
                  <a:pt x="324" y="251"/>
                </a:cubicBezTo>
                <a:close/>
                <a:moveTo>
                  <a:pt x="395" y="195"/>
                </a:moveTo>
                <a:cubicBezTo>
                  <a:pt x="395" y="195"/>
                  <a:pt x="393" y="199"/>
                  <a:pt x="395" y="195"/>
                </a:cubicBezTo>
                <a:close/>
                <a:moveTo>
                  <a:pt x="388" y="201"/>
                </a:moveTo>
                <a:cubicBezTo>
                  <a:pt x="388" y="201"/>
                  <a:pt x="391" y="198"/>
                  <a:pt x="391" y="198"/>
                </a:cubicBezTo>
                <a:cubicBezTo>
                  <a:pt x="390" y="199"/>
                  <a:pt x="389" y="200"/>
                  <a:pt x="388" y="201"/>
                </a:cubicBezTo>
                <a:close/>
                <a:moveTo>
                  <a:pt x="519" y="12"/>
                </a:moveTo>
                <a:cubicBezTo>
                  <a:pt x="519" y="13"/>
                  <a:pt x="519" y="13"/>
                  <a:pt x="519" y="13"/>
                </a:cubicBezTo>
                <a:cubicBezTo>
                  <a:pt x="519" y="13"/>
                  <a:pt x="519" y="13"/>
                  <a:pt x="519" y="12"/>
                </a:cubicBezTo>
                <a:close/>
                <a:moveTo>
                  <a:pt x="230" y="299"/>
                </a:moveTo>
                <a:cubicBezTo>
                  <a:pt x="232" y="299"/>
                  <a:pt x="233" y="299"/>
                  <a:pt x="234" y="298"/>
                </a:cubicBezTo>
                <a:cubicBezTo>
                  <a:pt x="233" y="298"/>
                  <a:pt x="231" y="298"/>
                  <a:pt x="230" y="299"/>
                </a:cubicBezTo>
                <a:close/>
                <a:moveTo>
                  <a:pt x="343" y="238"/>
                </a:moveTo>
                <a:cubicBezTo>
                  <a:pt x="343" y="238"/>
                  <a:pt x="345" y="236"/>
                  <a:pt x="347" y="234"/>
                </a:cubicBezTo>
                <a:cubicBezTo>
                  <a:pt x="345" y="236"/>
                  <a:pt x="343" y="237"/>
                  <a:pt x="343" y="238"/>
                </a:cubicBezTo>
                <a:close/>
                <a:moveTo>
                  <a:pt x="284" y="268"/>
                </a:moveTo>
                <a:cubicBezTo>
                  <a:pt x="283" y="267"/>
                  <a:pt x="282" y="268"/>
                  <a:pt x="281" y="268"/>
                </a:cubicBezTo>
                <a:cubicBezTo>
                  <a:pt x="280" y="269"/>
                  <a:pt x="279" y="269"/>
                  <a:pt x="277" y="270"/>
                </a:cubicBezTo>
                <a:cubicBezTo>
                  <a:pt x="278" y="271"/>
                  <a:pt x="284" y="269"/>
                  <a:pt x="284" y="268"/>
                </a:cubicBezTo>
                <a:close/>
                <a:moveTo>
                  <a:pt x="261" y="276"/>
                </a:moveTo>
                <a:cubicBezTo>
                  <a:pt x="262" y="276"/>
                  <a:pt x="262" y="276"/>
                  <a:pt x="263" y="276"/>
                </a:cubicBezTo>
                <a:cubicBezTo>
                  <a:pt x="262" y="276"/>
                  <a:pt x="261" y="276"/>
                  <a:pt x="261" y="276"/>
                </a:cubicBezTo>
                <a:close/>
                <a:moveTo>
                  <a:pt x="209" y="295"/>
                </a:moveTo>
                <a:cubicBezTo>
                  <a:pt x="208" y="294"/>
                  <a:pt x="208" y="295"/>
                  <a:pt x="207" y="295"/>
                </a:cubicBezTo>
                <a:cubicBezTo>
                  <a:pt x="208" y="295"/>
                  <a:pt x="209" y="295"/>
                  <a:pt x="209" y="295"/>
                </a:cubicBezTo>
                <a:close/>
                <a:moveTo>
                  <a:pt x="273" y="272"/>
                </a:moveTo>
                <a:cubicBezTo>
                  <a:pt x="273" y="272"/>
                  <a:pt x="271" y="272"/>
                  <a:pt x="273" y="272"/>
                </a:cubicBezTo>
                <a:close/>
                <a:moveTo>
                  <a:pt x="250" y="280"/>
                </a:moveTo>
                <a:cubicBezTo>
                  <a:pt x="249" y="280"/>
                  <a:pt x="249" y="280"/>
                  <a:pt x="248" y="280"/>
                </a:cubicBezTo>
                <a:cubicBezTo>
                  <a:pt x="248" y="281"/>
                  <a:pt x="250" y="280"/>
                  <a:pt x="250" y="280"/>
                </a:cubicBezTo>
                <a:close/>
                <a:moveTo>
                  <a:pt x="280" y="270"/>
                </a:moveTo>
                <a:cubicBezTo>
                  <a:pt x="278" y="270"/>
                  <a:pt x="268" y="275"/>
                  <a:pt x="268" y="275"/>
                </a:cubicBezTo>
                <a:cubicBezTo>
                  <a:pt x="269" y="276"/>
                  <a:pt x="281" y="271"/>
                  <a:pt x="280" y="270"/>
                </a:cubicBezTo>
                <a:close/>
                <a:moveTo>
                  <a:pt x="228" y="302"/>
                </a:moveTo>
                <a:cubicBezTo>
                  <a:pt x="229" y="302"/>
                  <a:pt x="232" y="301"/>
                  <a:pt x="229" y="301"/>
                </a:cubicBezTo>
                <a:cubicBezTo>
                  <a:pt x="229" y="301"/>
                  <a:pt x="226" y="302"/>
                  <a:pt x="228" y="302"/>
                </a:cubicBezTo>
                <a:close/>
                <a:moveTo>
                  <a:pt x="404" y="181"/>
                </a:moveTo>
                <a:cubicBezTo>
                  <a:pt x="403" y="181"/>
                  <a:pt x="404" y="182"/>
                  <a:pt x="404" y="181"/>
                </a:cubicBezTo>
                <a:close/>
                <a:moveTo>
                  <a:pt x="297" y="262"/>
                </a:moveTo>
                <a:cubicBezTo>
                  <a:pt x="298" y="262"/>
                  <a:pt x="298" y="262"/>
                  <a:pt x="299" y="261"/>
                </a:cubicBezTo>
                <a:cubicBezTo>
                  <a:pt x="298" y="261"/>
                  <a:pt x="297" y="262"/>
                  <a:pt x="297" y="262"/>
                </a:cubicBezTo>
                <a:close/>
                <a:moveTo>
                  <a:pt x="275" y="271"/>
                </a:moveTo>
                <a:cubicBezTo>
                  <a:pt x="272" y="272"/>
                  <a:pt x="278" y="270"/>
                  <a:pt x="275" y="271"/>
                </a:cubicBezTo>
                <a:close/>
                <a:moveTo>
                  <a:pt x="165" y="309"/>
                </a:moveTo>
                <a:cubicBezTo>
                  <a:pt x="152" y="310"/>
                  <a:pt x="139" y="309"/>
                  <a:pt x="126" y="309"/>
                </a:cubicBezTo>
                <a:cubicBezTo>
                  <a:pt x="126" y="309"/>
                  <a:pt x="127" y="310"/>
                  <a:pt x="128" y="311"/>
                </a:cubicBezTo>
                <a:cubicBezTo>
                  <a:pt x="133" y="312"/>
                  <a:pt x="139" y="311"/>
                  <a:pt x="143" y="311"/>
                </a:cubicBezTo>
                <a:cubicBezTo>
                  <a:pt x="150" y="311"/>
                  <a:pt x="161" y="313"/>
                  <a:pt x="168" y="311"/>
                </a:cubicBezTo>
                <a:cubicBezTo>
                  <a:pt x="171" y="309"/>
                  <a:pt x="182" y="308"/>
                  <a:pt x="186" y="309"/>
                </a:cubicBezTo>
                <a:cubicBezTo>
                  <a:pt x="190" y="310"/>
                  <a:pt x="197" y="305"/>
                  <a:pt x="201" y="307"/>
                </a:cubicBezTo>
                <a:cubicBezTo>
                  <a:pt x="202" y="308"/>
                  <a:pt x="210" y="305"/>
                  <a:pt x="207" y="305"/>
                </a:cubicBezTo>
                <a:cubicBezTo>
                  <a:pt x="194" y="304"/>
                  <a:pt x="179" y="309"/>
                  <a:pt x="165" y="309"/>
                </a:cubicBezTo>
                <a:close/>
                <a:moveTo>
                  <a:pt x="160" y="311"/>
                </a:moveTo>
                <a:cubicBezTo>
                  <a:pt x="160" y="310"/>
                  <a:pt x="160" y="312"/>
                  <a:pt x="160" y="311"/>
                </a:cubicBezTo>
                <a:close/>
                <a:moveTo>
                  <a:pt x="204" y="304"/>
                </a:moveTo>
                <a:cubicBezTo>
                  <a:pt x="205" y="304"/>
                  <a:pt x="206" y="304"/>
                  <a:pt x="206" y="304"/>
                </a:cubicBezTo>
                <a:cubicBezTo>
                  <a:pt x="205" y="303"/>
                  <a:pt x="205" y="304"/>
                  <a:pt x="204" y="304"/>
                </a:cubicBezTo>
                <a:close/>
                <a:moveTo>
                  <a:pt x="521" y="8"/>
                </a:moveTo>
                <a:cubicBezTo>
                  <a:pt x="520" y="9"/>
                  <a:pt x="520" y="11"/>
                  <a:pt x="519" y="12"/>
                </a:cubicBezTo>
                <a:cubicBezTo>
                  <a:pt x="520" y="11"/>
                  <a:pt x="520" y="10"/>
                  <a:pt x="521" y="10"/>
                </a:cubicBezTo>
                <a:cubicBezTo>
                  <a:pt x="520" y="11"/>
                  <a:pt x="520" y="11"/>
                  <a:pt x="520" y="12"/>
                </a:cubicBezTo>
                <a:cubicBezTo>
                  <a:pt x="520" y="12"/>
                  <a:pt x="524" y="6"/>
                  <a:pt x="521" y="8"/>
                </a:cubicBezTo>
                <a:close/>
                <a:moveTo>
                  <a:pt x="196" y="293"/>
                </a:moveTo>
                <a:cubicBezTo>
                  <a:pt x="195" y="292"/>
                  <a:pt x="196" y="294"/>
                  <a:pt x="196" y="293"/>
                </a:cubicBezTo>
                <a:close/>
                <a:moveTo>
                  <a:pt x="206" y="290"/>
                </a:moveTo>
                <a:cubicBezTo>
                  <a:pt x="206" y="290"/>
                  <a:pt x="202" y="291"/>
                  <a:pt x="201" y="291"/>
                </a:cubicBezTo>
                <a:cubicBezTo>
                  <a:pt x="202" y="291"/>
                  <a:pt x="206" y="291"/>
                  <a:pt x="206" y="290"/>
                </a:cubicBezTo>
                <a:close/>
                <a:moveTo>
                  <a:pt x="46" y="275"/>
                </a:moveTo>
                <a:cubicBezTo>
                  <a:pt x="46" y="276"/>
                  <a:pt x="49" y="278"/>
                  <a:pt x="50" y="277"/>
                </a:cubicBezTo>
                <a:cubicBezTo>
                  <a:pt x="50" y="276"/>
                  <a:pt x="46" y="275"/>
                  <a:pt x="46" y="275"/>
                </a:cubicBezTo>
                <a:close/>
                <a:moveTo>
                  <a:pt x="179" y="295"/>
                </a:moveTo>
                <a:cubicBezTo>
                  <a:pt x="180" y="295"/>
                  <a:pt x="181" y="294"/>
                  <a:pt x="182" y="294"/>
                </a:cubicBezTo>
                <a:cubicBezTo>
                  <a:pt x="182" y="293"/>
                  <a:pt x="179" y="295"/>
                  <a:pt x="179" y="295"/>
                </a:cubicBezTo>
                <a:close/>
                <a:moveTo>
                  <a:pt x="108" y="297"/>
                </a:moveTo>
                <a:cubicBezTo>
                  <a:pt x="108" y="298"/>
                  <a:pt x="108" y="296"/>
                  <a:pt x="108" y="297"/>
                </a:cubicBezTo>
                <a:close/>
                <a:moveTo>
                  <a:pt x="501" y="39"/>
                </a:moveTo>
                <a:cubicBezTo>
                  <a:pt x="499" y="45"/>
                  <a:pt x="491" y="56"/>
                  <a:pt x="490" y="63"/>
                </a:cubicBezTo>
                <a:cubicBezTo>
                  <a:pt x="491" y="56"/>
                  <a:pt x="498" y="46"/>
                  <a:pt x="500" y="40"/>
                </a:cubicBezTo>
                <a:cubicBezTo>
                  <a:pt x="502" y="34"/>
                  <a:pt x="504" y="29"/>
                  <a:pt x="507" y="24"/>
                </a:cubicBezTo>
                <a:cubicBezTo>
                  <a:pt x="509" y="20"/>
                  <a:pt x="510" y="11"/>
                  <a:pt x="511" y="10"/>
                </a:cubicBezTo>
                <a:cubicBezTo>
                  <a:pt x="516" y="1"/>
                  <a:pt x="510" y="6"/>
                  <a:pt x="509" y="3"/>
                </a:cubicBezTo>
                <a:cubicBezTo>
                  <a:pt x="509" y="2"/>
                  <a:pt x="509" y="1"/>
                  <a:pt x="509" y="0"/>
                </a:cubicBezTo>
                <a:cubicBezTo>
                  <a:pt x="506" y="3"/>
                  <a:pt x="493" y="23"/>
                  <a:pt x="494" y="27"/>
                </a:cubicBezTo>
                <a:cubicBezTo>
                  <a:pt x="492" y="22"/>
                  <a:pt x="503" y="9"/>
                  <a:pt x="505" y="5"/>
                </a:cubicBezTo>
                <a:cubicBezTo>
                  <a:pt x="504" y="4"/>
                  <a:pt x="504" y="4"/>
                  <a:pt x="503" y="5"/>
                </a:cubicBezTo>
                <a:cubicBezTo>
                  <a:pt x="498" y="11"/>
                  <a:pt x="495" y="20"/>
                  <a:pt x="492" y="27"/>
                </a:cubicBezTo>
                <a:cubicBezTo>
                  <a:pt x="489" y="33"/>
                  <a:pt x="482" y="43"/>
                  <a:pt x="482" y="51"/>
                </a:cubicBezTo>
                <a:cubicBezTo>
                  <a:pt x="483" y="50"/>
                  <a:pt x="483" y="49"/>
                  <a:pt x="484" y="49"/>
                </a:cubicBezTo>
                <a:cubicBezTo>
                  <a:pt x="486" y="48"/>
                  <a:pt x="481" y="54"/>
                  <a:pt x="482" y="54"/>
                </a:cubicBezTo>
                <a:cubicBezTo>
                  <a:pt x="482" y="53"/>
                  <a:pt x="482" y="53"/>
                  <a:pt x="482" y="52"/>
                </a:cubicBezTo>
                <a:cubicBezTo>
                  <a:pt x="478" y="53"/>
                  <a:pt x="469" y="80"/>
                  <a:pt x="467" y="86"/>
                </a:cubicBezTo>
                <a:cubicBezTo>
                  <a:pt x="464" y="95"/>
                  <a:pt x="458" y="104"/>
                  <a:pt x="453" y="114"/>
                </a:cubicBezTo>
                <a:cubicBezTo>
                  <a:pt x="454" y="113"/>
                  <a:pt x="425" y="159"/>
                  <a:pt x="424" y="159"/>
                </a:cubicBezTo>
                <a:cubicBezTo>
                  <a:pt x="424" y="158"/>
                  <a:pt x="424" y="158"/>
                  <a:pt x="424" y="157"/>
                </a:cubicBezTo>
                <a:cubicBezTo>
                  <a:pt x="420" y="159"/>
                  <a:pt x="413" y="171"/>
                  <a:pt x="410" y="175"/>
                </a:cubicBezTo>
                <a:cubicBezTo>
                  <a:pt x="407" y="180"/>
                  <a:pt x="401" y="185"/>
                  <a:pt x="398" y="188"/>
                </a:cubicBezTo>
                <a:cubicBezTo>
                  <a:pt x="396" y="191"/>
                  <a:pt x="365" y="218"/>
                  <a:pt x="365" y="218"/>
                </a:cubicBezTo>
                <a:cubicBezTo>
                  <a:pt x="365" y="218"/>
                  <a:pt x="365" y="217"/>
                  <a:pt x="366" y="217"/>
                </a:cubicBezTo>
                <a:cubicBezTo>
                  <a:pt x="364" y="217"/>
                  <a:pt x="361" y="225"/>
                  <a:pt x="359" y="224"/>
                </a:cubicBezTo>
                <a:cubicBezTo>
                  <a:pt x="359" y="223"/>
                  <a:pt x="360" y="223"/>
                  <a:pt x="360" y="222"/>
                </a:cubicBezTo>
                <a:cubicBezTo>
                  <a:pt x="359" y="221"/>
                  <a:pt x="356" y="225"/>
                  <a:pt x="354" y="227"/>
                </a:cubicBezTo>
                <a:cubicBezTo>
                  <a:pt x="349" y="229"/>
                  <a:pt x="342" y="235"/>
                  <a:pt x="339" y="237"/>
                </a:cubicBezTo>
                <a:cubicBezTo>
                  <a:pt x="334" y="241"/>
                  <a:pt x="327" y="245"/>
                  <a:pt x="321" y="248"/>
                </a:cubicBezTo>
                <a:cubicBezTo>
                  <a:pt x="319" y="250"/>
                  <a:pt x="295" y="264"/>
                  <a:pt x="295" y="263"/>
                </a:cubicBezTo>
                <a:cubicBezTo>
                  <a:pt x="294" y="263"/>
                  <a:pt x="288" y="266"/>
                  <a:pt x="285" y="268"/>
                </a:cubicBezTo>
                <a:cubicBezTo>
                  <a:pt x="289" y="265"/>
                  <a:pt x="302" y="261"/>
                  <a:pt x="305" y="260"/>
                </a:cubicBezTo>
                <a:cubicBezTo>
                  <a:pt x="313" y="256"/>
                  <a:pt x="320" y="252"/>
                  <a:pt x="327" y="247"/>
                </a:cubicBezTo>
                <a:cubicBezTo>
                  <a:pt x="331" y="244"/>
                  <a:pt x="339" y="241"/>
                  <a:pt x="342" y="237"/>
                </a:cubicBezTo>
                <a:cubicBezTo>
                  <a:pt x="343" y="237"/>
                  <a:pt x="345" y="235"/>
                  <a:pt x="348" y="234"/>
                </a:cubicBezTo>
                <a:cubicBezTo>
                  <a:pt x="350" y="233"/>
                  <a:pt x="351" y="232"/>
                  <a:pt x="353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354" y="230"/>
                  <a:pt x="354" y="230"/>
                  <a:pt x="353" y="230"/>
                </a:cubicBezTo>
                <a:cubicBezTo>
                  <a:pt x="361" y="225"/>
                  <a:pt x="370" y="219"/>
                  <a:pt x="370" y="218"/>
                </a:cubicBezTo>
                <a:cubicBezTo>
                  <a:pt x="369" y="218"/>
                  <a:pt x="368" y="219"/>
                  <a:pt x="367" y="219"/>
                </a:cubicBezTo>
                <a:cubicBezTo>
                  <a:pt x="370" y="217"/>
                  <a:pt x="378" y="208"/>
                  <a:pt x="379" y="209"/>
                </a:cubicBezTo>
                <a:cubicBezTo>
                  <a:pt x="379" y="210"/>
                  <a:pt x="372" y="215"/>
                  <a:pt x="372" y="216"/>
                </a:cubicBezTo>
                <a:cubicBezTo>
                  <a:pt x="373" y="216"/>
                  <a:pt x="381" y="209"/>
                  <a:pt x="381" y="208"/>
                </a:cubicBezTo>
                <a:cubicBezTo>
                  <a:pt x="381" y="208"/>
                  <a:pt x="380" y="208"/>
                  <a:pt x="380" y="208"/>
                </a:cubicBezTo>
                <a:cubicBezTo>
                  <a:pt x="381" y="206"/>
                  <a:pt x="398" y="191"/>
                  <a:pt x="398" y="191"/>
                </a:cubicBezTo>
                <a:cubicBezTo>
                  <a:pt x="398" y="191"/>
                  <a:pt x="396" y="194"/>
                  <a:pt x="396" y="194"/>
                </a:cubicBezTo>
                <a:cubicBezTo>
                  <a:pt x="398" y="193"/>
                  <a:pt x="400" y="191"/>
                  <a:pt x="402" y="189"/>
                </a:cubicBezTo>
                <a:cubicBezTo>
                  <a:pt x="386" y="206"/>
                  <a:pt x="368" y="222"/>
                  <a:pt x="348" y="236"/>
                </a:cubicBezTo>
                <a:cubicBezTo>
                  <a:pt x="321" y="256"/>
                  <a:pt x="293" y="269"/>
                  <a:pt x="262" y="281"/>
                </a:cubicBezTo>
                <a:cubicBezTo>
                  <a:pt x="250" y="286"/>
                  <a:pt x="236" y="288"/>
                  <a:pt x="224" y="292"/>
                </a:cubicBezTo>
                <a:cubicBezTo>
                  <a:pt x="218" y="294"/>
                  <a:pt x="203" y="298"/>
                  <a:pt x="201" y="296"/>
                </a:cubicBezTo>
                <a:cubicBezTo>
                  <a:pt x="200" y="295"/>
                  <a:pt x="194" y="298"/>
                  <a:pt x="192" y="297"/>
                </a:cubicBezTo>
                <a:cubicBezTo>
                  <a:pt x="187" y="294"/>
                  <a:pt x="167" y="299"/>
                  <a:pt x="161" y="299"/>
                </a:cubicBezTo>
                <a:cubicBezTo>
                  <a:pt x="159" y="299"/>
                  <a:pt x="156" y="300"/>
                  <a:pt x="153" y="300"/>
                </a:cubicBezTo>
                <a:cubicBezTo>
                  <a:pt x="153" y="300"/>
                  <a:pt x="153" y="301"/>
                  <a:pt x="153" y="300"/>
                </a:cubicBezTo>
                <a:cubicBezTo>
                  <a:pt x="153" y="300"/>
                  <a:pt x="153" y="300"/>
                  <a:pt x="153" y="300"/>
                </a:cubicBezTo>
                <a:cubicBezTo>
                  <a:pt x="146" y="301"/>
                  <a:pt x="138" y="301"/>
                  <a:pt x="136" y="299"/>
                </a:cubicBezTo>
                <a:cubicBezTo>
                  <a:pt x="137" y="299"/>
                  <a:pt x="139" y="300"/>
                  <a:pt x="141" y="300"/>
                </a:cubicBezTo>
                <a:cubicBezTo>
                  <a:pt x="139" y="299"/>
                  <a:pt x="125" y="298"/>
                  <a:pt x="121" y="298"/>
                </a:cubicBezTo>
                <a:cubicBezTo>
                  <a:pt x="116" y="298"/>
                  <a:pt x="98" y="298"/>
                  <a:pt x="93" y="295"/>
                </a:cubicBezTo>
                <a:cubicBezTo>
                  <a:pt x="94" y="294"/>
                  <a:pt x="95" y="294"/>
                  <a:pt x="96" y="294"/>
                </a:cubicBezTo>
                <a:cubicBezTo>
                  <a:pt x="84" y="295"/>
                  <a:pt x="69" y="288"/>
                  <a:pt x="59" y="284"/>
                </a:cubicBezTo>
                <a:cubicBezTo>
                  <a:pt x="47" y="280"/>
                  <a:pt x="35" y="274"/>
                  <a:pt x="25" y="268"/>
                </a:cubicBezTo>
                <a:cubicBezTo>
                  <a:pt x="25" y="268"/>
                  <a:pt x="26" y="267"/>
                  <a:pt x="26" y="267"/>
                </a:cubicBezTo>
                <a:cubicBezTo>
                  <a:pt x="25" y="267"/>
                  <a:pt x="26" y="267"/>
                  <a:pt x="27" y="267"/>
                </a:cubicBezTo>
                <a:cubicBezTo>
                  <a:pt x="33" y="270"/>
                  <a:pt x="39" y="273"/>
                  <a:pt x="41" y="274"/>
                </a:cubicBezTo>
                <a:cubicBezTo>
                  <a:pt x="41" y="274"/>
                  <a:pt x="41" y="274"/>
                  <a:pt x="41" y="274"/>
                </a:cubicBezTo>
                <a:cubicBezTo>
                  <a:pt x="42" y="274"/>
                  <a:pt x="43" y="274"/>
                  <a:pt x="43" y="274"/>
                </a:cubicBezTo>
                <a:cubicBezTo>
                  <a:pt x="43" y="274"/>
                  <a:pt x="35" y="270"/>
                  <a:pt x="29" y="267"/>
                </a:cubicBezTo>
                <a:cubicBezTo>
                  <a:pt x="37" y="265"/>
                  <a:pt x="56" y="260"/>
                  <a:pt x="57" y="262"/>
                </a:cubicBezTo>
                <a:cubicBezTo>
                  <a:pt x="57" y="262"/>
                  <a:pt x="57" y="261"/>
                  <a:pt x="57" y="260"/>
                </a:cubicBezTo>
                <a:cubicBezTo>
                  <a:pt x="58" y="261"/>
                  <a:pt x="59" y="262"/>
                  <a:pt x="59" y="261"/>
                </a:cubicBezTo>
                <a:cubicBezTo>
                  <a:pt x="59" y="261"/>
                  <a:pt x="59" y="260"/>
                  <a:pt x="59" y="260"/>
                </a:cubicBezTo>
                <a:cubicBezTo>
                  <a:pt x="61" y="261"/>
                  <a:pt x="66" y="259"/>
                  <a:pt x="68" y="258"/>
                </a:cubicBezTo>
                <a:cubicBezTo>
                  <a:pt x="68" y="258"/>
                  <a:pt x="68" y="258"/>
                  <a:pt x="68" y="258"/>
                </a:cubicBezTo>
                <a:cubicBezTo>
                  <a:pt x="68" y="259"/>
                  <a:pt x="68" y="258"/>
                  <a:pt x="68" y="258"/>
                </a:cubicBezTo>
                <a:cubicBezTo>
                  <a:pt x="69" y="258"/>
                  <a:pt x="69" y="258"/>
                  <a:pt x="68" y="257"/>
                </a:cubicBezTo>
                <a:cubicBezTo>
                  <a:pt x="69" y="258"/>
                  <a:pt x="70" y="259"/>
                  <a:pt x="70" y="259"/>
                </a:cubicBezTo>
                <a:cubicBezTo>
                  <a:pt x="70" y="258"/>
                  <a:pt x="70" y="256"/>
                  <a:pt x="70" y="256"/>
                </a:cubicBezTo>
                <a:cubicBezTo>
                  <a:pt x="68" y="257"/>
                  <a:pt x="60" y="260"/>
                  <a:pt x="59" y="259"/>
                </a:cubicBezTo>
                <a:cubicBezTo>
                  <a:pt x="58" y="258"/>
                  <a:pt x="61" y="258"/>
                  <a:pt x="61" y="258"/>
                </a:cubicBezTo>
                <a:cubicBezTo>
                  <a:pt x="61" y="257"/>
                  <a:pt x="56" y="258"/>
                  <a:pt x="56" y="258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7" y="259"/>
                  <a:pt x="54" y="260"/>
                  <a:pt x="54" y="260"/>
                </a:cubicBezTo>
                <a:cubicBezTo>
                  <a:pt x="54" y="260"/>
                  <a:pt x="54" y="260"/>
                  <a:pt x="54" y="260"/>
                </a:cubicBezTo>
                <a:cubicBezTo>
                  <a:pt x="54" y="260"/>
                  <a:pt x="49" y="261"/>
                  <a:pt x="48" y="261"/>
                </a:cubicBezTo>
                <a:cubicBezTo>
                  <a:pt x="48" y="261"/>
                  <a:pt x="47" y="261"/>
                  <a:pt x="47" y="261"/>
                </a:cubicBezTo>
                <a:cubicBezTo>
                  <a:pt x="47" y="261"/>
                  <a:pt x="47" y="260"/>
                  <a:pt x="47" y="261"/>
                </a:cubicBezTo>
                <a:cubicBezTo>
                  <a:pt x="45" y="260"/>
                  <a:pt x="42" y="260"/>
                  <a:pt x="42" y="261"/>
                </a:cubicBezTo>
                <a:cubicBezTo>
                  <a:pt x="43" y="261"/>
                  <a:pt x="43" y="261"/>
                  <a:pt x="44" y="261"/>
                </a:cubicBezTo>
                <a:cubicBezTo>
                  <a:pt x="44" y="261"/>
                  <a:pt x="43" y="263"/>
                  <a:pt x="43" y="263"/>
                </a:cubicBezTo>
                <a:cubicBezTo>
                  <a:pt x="42" y="263"/>
                  <a:pt x="40" y="261"/>
                  <a:pt x="40" y="261"/>
                </a:cubicBezTo>
                <a:cubicBezTo>
                  <a:pt x="40" y="261"/>
                  <a:pt x="40" y="263"/>
                  <a:pt x="40" y="263"/>
                </a:cubicBezTo>
                <a:cubicBezTo>
                  <a:pt x="39" y="262"/>
                  <a:pt x="35" y="261"/>
                  <a:pt x="35" y="262"/>
                </a:cubicBezTo>
                <a:cubicBezTo>
                  <a:pt x="36" y="258"/>
                  <a:pt x="65" y="255"/>
                  <a:pt x="69" y="254"/>
                </a:cubicBezTo>
                <a:cubicBezTo>
                  <a:pt x="73" y="252"/>
                  <a:pt x="80" y="250"/>
                  <a:pt x="82" y="249"/>
                </a:cubicBezTo>
                <a:cubicBezTo>
                  <a:pt x="84" y="249"/>
                  <a:pt x="88" y="248"/>
                  <a:pt x="89" y="248"/>
                </a:cubicBezTo>
                <a:cubicBezTo>
                  <a:pt x="88" y="248"/>
                  <a:pt x="92" y="246"/>
                  <a:pt x="91" y="247"/>
                </a:cubicBezTo>
                <a:cubicBezTo>
                  <a:pt x="90" y="248"/>
                  <a:pt x="96" y="243"/>
                  <a:pt x="97" y="245"/>
                </a:cubicBezTo>
                <a:cubicBezTo>
                  <a:pt x="97" y="246"/>
                  <a:pt x="109" y="244"/>
                  <a:pt x="110" y="241"/>
                </a:cubicBezTo>
                <a:cubicBezTo>
                  <a:pt x="111" y="238"/>
                  <a:pt x="107" y="237"/>
                  <a:pt x="106" y="235"/>
                </a:cubicBezTo>
                <a:cubicBezTo>
                  <a:pt x="106" y="234"/>
                  <a:pt x="106" y="234"/>
                  <a:pt x="106" y="233"/>
                </a:cubicBezTo>
                <a:cubicBezTo>
                  <a:pt x="104" y="235"/>
                  <a:pt x="98" y="235"/>
                  <a:pt x="99" y="237"/>
                </a:cubicBezTo>
                <a:cubicBezTo>
                  <a:pt x="99" y="237"/>
                  <a:pt x="105" y="235"/>
                  <a:pt x="105" y="235"/>
                </a:cubicBezTo>
                <a:cubicBezTo>
                  <a:pt x="106" y="235"/>
                  <a:pt x="104" y="237"/>
                  <a:pt x="105" y="237"/>
                </a:cubicBezTo>
                <a:cubicBezTo>
                  <a:pt x="104" y="237"/>
                  <a:pt x="104" y="237"/>
                  <a:pt x="103" y="237"/>
                </a:cubicBezTo>
                <a:cubicBezTo>
                  <a:pt x="103" y="237"/>
                  <a:pt x="103" y="237"/>
                  <a:pt x="103" y="237"/>
                </a:cubicBezTo>
                <a:cubicBezTo>
                  <a:pt x="94" y="238"/>
                  <a:pt x="83" y="242"/>
                  <a:pt x="74" y="245"/>
                </a:cubicBezTo>
                <a:cubicBezTo>
                  <a:pt x="65" y="248"/>
                  <a:pt x="56" y="250"/>
                  <a:pt x="47" y="251"/>
                </a:cubicBezTo>
                <a:cubicBezTo>
                  <a:pt x="45" y="252"/>
                  <a:pt x="31" y="253"/>
                  <a:pt x="28" y="255"/>
                </a:cubicBezTo>
                <a:cubicBezTo>
                  <a:pt x="33" y="251"/>
                  <a:pt x="61" y="248"/>
                  <a:pt x="60" y="246"/>
                </a:cubicBezTo>
                <a:cubicBezTo>
                  <a:pt x="60" y="246"/>
                  <a:pt x="58" y="246"/>
                  <a:pt x="58" y="246"/>
                </a:cubicBezTo>
                <a:cubicBezTo>
                  <a:pt x="58" y="246"/>
                  <a:pt x="61" y="245"/>
                  <a:pt x="61" y="245"/>
                </a:cubicBezTo>
                <a:cubicBezTo>
                  <a:pt x="61" y="246"/>
                  <a:pt x="61" y="246"/>
                  <a:pt x="62" y="247"/>
                </a:cubicBezTo>
                <a:cubicBezTo>
                  <a:pt x="62" y="247"/>
                  <a:pt x="63" y="244"/>
                  <a:pt x="63" y="244"/>
                </a:cubicBezTo>
                <a:cubicBezTo>
                  <a:pt x="63" y="245"/>
                  <a:pt x="65" y="247"/>
                  <a:pt x="65" y="246"/>
                </a:cubicBezTo>
                <a:cubicBezTo>
                  <a:pt x="65" y="246"/>
                  <a:pt x="64" y="244"/>
                  <a:pt x="64" y="244"/>
                </a:cubicBezTo>
                <a:cubicBezTo>
                  <a:pt x="65" y="244"/>
                  <a:pt x="65" y="246"/>
                  <a:pt x="65" y="246"/>
                </a:cubicBezTo>
                <a:cubicBezTo>
                  <a:pt x="65" y="245"/>
                  <a:pt x="65" y="245"/>
                  <a:pt x="65" y="244"/>
                </a:cubicBezTo>
                <a:cubicBezTo>
                  <a:pt x="66" y="244"/>
                  <a:pt x="66" y="244"/>
                  <a:pt x="67" y="244"/>
                </a:cubicBezTo>
                <a:cubicBezTo>
                  <a:pt x="67" y="244"/>
                  <a:pt x="67" y="245"/>
                  <a:pt x="67" y="245"/>
                </a:cubicBezTo>
                <a:cubicBezTo>
                  <a:pt x="67" y="244"/>
                  <a:pt x="67" y="244"/>
                  <a:pt x="67" y="245"/>
                </a:cubicBezTo>
                <a:cubicBezTo>
                  <a:pt x="67" y="245"/>
                  <a:pt x="68" y="245"/>
                  <a:pt x="68" y="244"/>
                </a:cubicBezTo>
                <a:cubicBezTo>
                  <a:pt x="68" y="244"/>
                  <a:pt x="69" y="244"/>
                  <a:pt x="69" y="243"/>
                </a:cubicBezTo>
                <a:cubicBezTo>
                  <a:pt x="68" y="246"/>
                  <a:pt x="73" y="243"/>
                  <a:pt x="73" y="243"/>
                </a:cubicBezTo>
                <a:cubicBezTo>
                  <a:pt x="73" y="243"/>
                  <a:pt x="72" y="243"/>
                  <a:pt x="72" y="243"/>
                </a:cubicBezTo>
                <a:cubicBezTo>
                  <a:pt x="71" y="243"/>
                  <a:pt x="75" y="240"/>
                  <a:pt x="74" y="240"/>
                </a:cubicBezTo>
                <a:cubicBezTo>
                  <a:pt x="73" y="239"/>
                  <a:pt x="55" y="243"/>
                  <a:pt x="53" y="245"/>
                </a:cubicBezTo>
                <a:cubicBezTo>
                  <a:pt x="48" y="247"/>
                  <a:pt x="40" y="247"/>
                  <a:pt x="34" y="248"/>
                </a:cubicBezTo>
                <a:cubicBezTo>
                  <a:pt x="33" y="248"/>
                  <a:pt x="30" y="249"/>
                  <a:pt x="27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25" y="250"/>
                  <a:pt x="23" y="250"/>
                  <a:pt x="21" y="251"/>
                </a:cubicBezTo>
                <a:cubicBezTo>
                  <a:pt x="21" y="251"/>
                  <a:pt x="21" y="250"/>
                  <a:pt x="21" y="251"/>
                </a:cubicBezTo>
                <a:cubicBezTo>
                  <a:pt x="20" y="251"/>
                  <a:pt x="20" y="252"/>
                  <a:pt x="20" y="252"/>
                </a:cubicBezTo>
                <a:cubicBezTo>
                  <a:pt x="17" y="258"/>
                  <a:pt x="27" y="256"/>
                  <a:pt x="27" y="256"/>
                </a:cubicBezTo>
                <a:cubicBezTo>
                  <a:pt x="26" y="257"/>
                  <a:pt x="23" y="258"/>
                  <a:pt x="21" y="259"/>
                </a:cubicBezTo>
                <a:cubicBezTo>
                  <a:pt x="18" y="258"/>
                  <a:pt x="11" y="257"/>
                  <a:pt x="12" y="258"/>
                </a:cubicBezTo>
                <a:cubicBezTo>
                  <a:pt x="12" y="258"/>
                  <a:pt x="14" y="260"/>
                  <a:pt x="18" y="262"/>
                </a:cubicBezTo>
                <a:cubicBezTo>
                  <a:pt x="17" y="262"/>
                  <a:pt x="17" y="263"/>
                  <a:pt x="17" y="263"/>
                </a:cubicBezTo>
                <a:cubicBezTo>
                  <a:pt x="13" y="260"/>
                  <a:pt x="5" y="254"/>
                  <a:pt x="3" y="259"/>
                </a:cubicBezTo>
                <a:cubicBezTo>
                  <a:pt x="4" y="259"/>
                  <a:pt x="4" y="260"/>
                  <a:pt x="5" y="261"/>
                </a:cubicBezTo>
                <a:cubicBezTo>
                  <a:pt x="4" y="261"/>
                  <a:pt x="3" y="261"/>
                  <a:pt x="2" y="261"/>
                </a:cubicBezTo>
                <a:cubicBezTo>
                  <a:pt x="3" y="262"/>
                  <a:pt x="11" y="267"/>
                  <a:pt x="10" y="268"/>
                </a:cubicBezTo>
                <a:cubicBezTo>
                  <a:pt x="10" y="268"/>
                  <a:pt x="0" y="263"/>
                  <a:pt x="1" y="263"/>
                </a:cubicBezTo>
                <a:cubicBezTo>
                  <a:pt x="3" y="268"/>
                  <a:pt x="4" y="271"/>
                  <a:pt x="9" y="274"/>
                </a:cubicBezTo>
                <a:cubicBezTo>
                  <a:pt x="9" y="278"/>
                  <a:pt x="10" y="282"/>
                  <a:pt x="13" y="282"/>
                </a:cubicBezTo>
                <a:cubicBezTo>
                  <a:pt x="12" y="282"/>
                  <a:pt x="29" y="301"/>
                  <a:pt x="28" y="303"/>
                </a:cubicBezTo>
                <a:cubicBezTo>
                  <a:pt x="28" y="303"/>
                  <a:pt x="30" y="303"/>
                  <a:pt x="30" y="303"/>
                </a:cubicBezTo>
                <a:cubicBezTo>
                  <a:pt x="29" y="303"/>
                  <a:pt x="29" y="303"/>
                  <a:pt x="29" y="304"/>
                </a:cubicBezTo>
                <a:cubicBezTo>
                  <a:pt x="29" y="304"/>
                  <a:pt x="29" y="303"/>
                  <a:pt x="30" y="303"/>
                </a:cubicBezTo>
                <a:cubicBezTo>
                  <a:pt x="29" y="305"/>
                  <a:pt x="31" y="309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4" y="310"/>
                </a:cubicBezTo>
                <a:cubicBezTo>
                  <a:pt x="34" y="310"/>
                  <a:pt x="33" y="311"/>
                  <a:pt x="33" y="311"/>
                </a:cubicBezTo>
                <a:cubicBezTo>
                  <a:pt x="33" y="311"/>
                  <a:pt x="34" y="311"/>
                  <a:pt x="35" y="311"/>
                </a:cubicBezTo>
                <a:cubicBezTo>
                  <a:pt x="35" y="311"/>
                  <a:pt x="31" y="304"/>
                  <a:pt x="31" y="304"/>
                </a:cubicBezTo>
                <a:cubicBezTo>
                  <a:pt x="31" y="304"/>
                  <a:pt x="31" y="303"/>
                  <a:pt x="31" y="303"/>
                </a:cubicBezTo>
                <a:cubicBezTo>
                  <a:pt x="32" y="302"/>
                  <a:pt x="32" y="304"/>
                  <a:pt x="32" y="304"/>
                </a:cubicBezTo>
                <a:cubicBezTo>
                  <a:pt x="33" y="304"/>
                  <a:pt x="31" y="301"/>
                  <a:pt x="31" y="301"/>
                </a:cubicBezTo>
                <a:cubicBezTo>
                  <a:pt x="30" y="301"/>
                  <a:pt x="29" y="300"/>
                  <a:pt x="29" y="300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8" y="300"/>
                  <a:pt x="28" y="298"/>
                  <a:pt x="29" y="298"/>
                </a:cubicBezTo>
                <a:cubicBezTo>
                  <a:pt x="30" y="296"/>
                  <a:pt x="26" y="296"/>
                  <a:pt x="26" y="296"/>
                </a:cubicBezTo>
                <a:cubicBezTo>
                  <a:pt x="26" y="296"/>
                  <a:pt x="27" y="294"/>
                  <a:pt x="25" y="292"/>
                </a:cubicBezTo>
                <a:cubicBezTo>
                  <a:pt x="25" y="293"/>
                  <a:pt x="24" y="295"/>
                  <a:pt x="23" y="294"/>
                </a:cubicBezTo>
                <a:cubicBezTo>
                  <a:pt x="23" y="294"/>
                  <a:pt x="24" y="291"/>
                  <a:pt x="24" y="291"/>
                </a:cubicBezTo>
                <a:cubicBezTo>
                  <a:pt x="24" y="291"/>
                  <a:pt x="22" y="292"/>
                  <a:pt x="22" y="292"/>
                </a:cubicBezTo>
                <a:cubicBezTo>
                  <a:pt x="22" y="291"/>
                  <a:pt x="23" y="289"/>
                  <a:pt x="22" y="288"/>
                </a:cubicBezTo>
                <a:cubicBezTo>
                  <a:pt x="28" y="291"/>
                  <a:pt x="39" y="313"/>
                  <a:pt x="43" y="317"/>
                </a:cubicBezTo>
                <a:cubicBezTo>
                  <a:pt x="43" y="318"/>
                  <a:pt x="43" y="318"/>
                  <a:pt x="43" y="318"/>
                </a:cubicBezTo>
                <a:cubicBezTo>
                  <a:pt x="42" y="318"/>
                  <a:pt x="42" y="318"/>
                  <a:pt x="43" y="318"/>
                </a:cubicBezTo>
                <a:cubicBezTo>
                  <a:pt x="43" y="318"/>
                  <a:pt x="44" y="318"/>
                  <a:pt x="44" y="318"/>
                </a:cubicBezTo>
                <a:cubicBezTo>
                  <a:pt x="43" y="318"/>
                  <a:pt x="43" y="318"/>
                  <a:pt x="43" y="319"/>
                </a:cubicBezTo>
                <a:cubicBezTo>
                  <a:pt x="43" y="320"/>
                  <a:pt x="44" y="324"/>
                  <a:pt x="45" y="324"/>
                </a:cubicBezTo>
                <a:cubicBezTo>
                  <a:pt x="44" y="323"/>
                  <a:pt x="46" y="326"/>
                  <a:pt x="45" y="325"/>
                </a:cubicBezTo>
                <a:cubicBezTo>
                  <a:pt x="45" y="325"/>
                  <a:pt x="49" y="329"/>
                  <a:pt x="48" y="330"/>
                </a:cubicBezTo>
                <a:cubicBezTo>
                  <a:pt x="47" y="330"/>
                  <a:pt x="49" y="335"/>
                  <a:pt x="49" y="336"/>
                </a:cubicBezTo>
                <a:cubicBezTo>
                  <a:pt x="52" y="342"/>
                  <a:pt x="52" y="338"/>
                  <a:pt x="56" y="338"/>
                </a:cubicBezTo>
                <a:cubicBezTo>
                  <a:pt x="56" y="338"/>
                  <a:pt x="63" y="334"/>
                  <a:pt x="62" y="334"/>
                </a:cubicBezTo>
                <a:cubicBezTo>
                  <a:pt x="62" y="334"/>
                  <a:pt x="58" y="336"/>
                  <a:pt x="59" y="335"/>
                </a:cubicBezTo>
                <a:cubicBezTo>
                  <a:pt x="59" y="335"/>
                  <a:pt x="56" y="330"/>
                  <a:pt x="56" y="330"/>
                </a:cubicBezTo>
                <a:cubicBezTo>
                  <a:pt x="55" y="331"/>
                  <a:pt x="58" y="334"/>
                  <a:pt x="58" y="335"/>
                </a:cubicBezTo>
                <a:cubicBezTo>
                  <a:pt x="57" y="336"/>
                  <a:pt x="55" y="335"/>
                  <a:pt x="55" y="335"/>
                </a:cubicBezTo>
                <a:cubicBezTo>
                  <a:pt x="55" y="335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4" y="328"/>
                  <a:pt x="50" y="320"/>
                  <a:pt x="48" y="314"/>
                </a:cubicBezTo>
                <a:cubicBezTo>
                  <a:pt x="45" y="308"/>
                  <a:pt x="41" y="301"/>
                  <a:pt x="38" y="296"/>
                </a:cubicBezTo>
                <a:cubicBezTo>
                  <a:pt x="37" y="295"/>
                  <a:pt x="34" y="289"/>
                  <a:pt x="30" y="284"/>
                </a:cubicBezTo>
                <a:cubicBezTo>
                  <a:pt x="30" y="284"/>
                  <a:pt x="31" y="284"/>
                  <a:pt x="31" y="285"/>
                </a:cubicBezTo>
                <a:cubicBezTo>
                  <a:pt x="36" y="291"/>
                  <a:pt x="43" y="301"/>
                  <a:pt x="43" y="301"/>
                </a:cubicBezTo>
                <a:cubicBezTo>
                  <a:pt x="43" y="300"/>
                  <a:pt x="43" y="299"/>
                  <a:pt x="43" y="299"/>
                </a:cubicBezTo>
                <a:cubicBezTo>
                  <a:pt x="44" y="299"/>
                  <a:pt x="45" y="301"/>
                  <a:pt x="45" y="301"/>
                </a:cubicBezTo>
                <a:cubicBezTo>
                  <a:pt x="44" y="301"/>
                  <a:pt x="44" y="301"/>
                  <a:pt x="43" y="302"/>
                </a:cubicBezTo>
                <a:cubicBezTo>
                  <a:pt x="43" y="302"/>
                  <a:pt x="46" y="302"/>
                  <a:pt x="46" y="302"/>
                </a:cubicBezTo>
                <a:cubicBezTo>
                  <a:pt x="46" y="302"/>
                  <a:pt x="42" y="302"/>
                  <a:pt x="44" y="304"/>
                </a:cubicBezTo>
                <a:cubicBezTo>
                  <a:pt x="44" y="304"/>
                  <a:pt x="46" y="303"/>
                  <a:pt x="46" y="303"/>
                </a:cubicBezTo>
                <a:cubicBezTo>
                  <a:pt x="46" y="304"/>
                  <a:pt x="44" y="304"/>
                  <a:pt x="44" y="305"/>
                </a:cubicBezTo>
                <a:cubicBezTo>
                  <a:pt x="45" y="304"/>
                  <a:pt x="46" y="304"/>
                  <a:pt x="46" y="304"/>
                </a:cubicBezTo>
                <a:cubicBezTo>
                  <a:pt x="46" y="304"/>
                  <a:pt x="46" y="305"/>
                  <a:pt x="46" y="305"/>
                </a:cubicBezTo>
                <a:cubicBezTo>
                  <a:pt x="46" y="305"/>
                  <a:pt x="47" y="305"/>
                  <a:pt x="46" y="305"/>
                </a:cubicBezTo>
                <a:cubicBezTo>
                  <a:pt x="46" y="305"/>
                  <a:pt x="46" y="306"/>
                  <a:pt x="46" y="306"/>
                </a:cubicBezTo>
                <a:cubicBezTo>
                  <a:pt x="46" y="306"/>
                  <a:pt x="47" y="305"/>
                  <a:pt x="46" y="306"/>
                </a:cubicBezTo>
                <a:cubicBezTo>
                  <a:pt x="45" y="306"/>
                  <a:pt x="45" y="306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7" y="307"/>
                  <a:pt x="47" y="307"/>
                </a:cubicBezTo>
                <a:cubicBezTo>
                  <a:pt x="45" y="306"/>
                  <a:pt x="47" y="311"/>
                  <a:pt x="48" y="310"/>
                </a:cubicBezTo>
                <a:cubicBezTo>
                  <a:pt x="48" y="310"/>
                  <a:pt x="48" y="310"/>
                  <a:pt x="48" y="309"/>
                </a:cubicBezTo>
                <a:cubicBezTo>
                  <a:pt x="48" y="308"/>
                  <a:pt x="51" y="312"/>
                  <a:pt x="52" y="311"/>
                </a:cubicBezTo>
                <a:cubicBezTo>
                  <a:pt x="53" y="308"/>
                  <a:pt x="41" y="296"/>
                  <a:pt x="42" y="293"/>
                </a:cubicBezTo>
                <a:cubicBezTo>
                  <a:pt x="43" y="292"/>
                  <a:pt x="42" y="291"/>
                  <a:pt x="40" y="289"/>
                </a:cubicBezTo>
                <a:cubicBezTo>
                  <a:pt x="53" y="294"/>
                  <a:pt x="68" y="300"/>
                  <a:pt x="70" y="301"/>
                </a:cubicBezTo>
                <a:cubicBezTo>
                  <a:pt x="70" y="300"/>
                  <a:pt x="70" y="300"/>
                  <a:pt x="70" y="300"/>
                </a:cubicBezTo>
                <a:cubicBezTo>
                  <a:pt x="75" y="301"/>
                  <a:pt x="113" y="311"/>
                  <a:pt x="113" y="309"/>
                </a:cubicBezTo>
                <a:cubicBezTo>
                  <a:pt x="113" y="310"/>
                  <a:pt x="119" y="310"/>
                  <a:pt x="118" y="310"/>
                </a:cubicBezTo>
                <a:cubicBezTo>
                  <a:pt x="118" y="310"/>
                  <a:pt x="118" y="309"/>
                  <a:pt x="118" y="309"/>
                </a:cubicBezTo>
                <a:cubicBezTo>
                  <a:pt x="118" y="309"/>
                  <a:pt x="122" y="309"/>
                  <a:pt x="122" y="309"/>
                </a:cubicBezTo>
                <a:cubicBezTo>
                  <a:pt x="110" y="304"/>
                  <a:pt x="93" y="305"/>
                  <a:pt x="80" y="301"/>
                </a:cubicBezTo>
                <a:cubicBezTo>
                  <a:pt x="70" y="299"/>
                  <a:pt x="60" y="296"/>
                  <a:pt x="50" y="292"/>
                </a:cubicBezTo>
                <a:cubicBezTo>
                  <a:pt x="50" y="292"/>
                  <a:pt x="50" y="292"/>
                  <a:pt x="50" y="292"/>
                </a:cubicBezTo>
                <a:cubicBezTo>
                  <a:pt x="50" y="292"/>
                  <a:pt x="49" y="292"/>
                  <a:pt x="49" y="292"/>
                </a:cubicBezTo>
                <a:cubicBezTo>
                  <a:pt x="49" y="292"/>
                  <a:pt x="49" y="292"/>
                  <a:pt x="49" y="292"/>
                </a:cubicBezTo>
                <a:cubicBezTo>
                  <a:pt x="48" y="291"/>
                  <a:pt x="46" y="291"/>
                  <a:pt x="45" y="290"/>
                </a:cubicBezTo>
                <a:cubicBezTo>
                  <a:pt x="44" y="290"/>
                  <a:pt x="42" y="289"/>
                  <a:pt x="40" y="288"/>
                </a:cubicBezTo>
                <a:cubicBezTo>
                  <a:pt x="39" y="287"/>
                  <a:pt x="38" y="285"/>
                  <a:pt x="37" y="284"/>
                </a:cubicBezTo>
                <a:cubicBezTo>
                  <a:pt x="48" y="290"/>
                  <a:pt x="59" y="295"/>
                  <a:pt x="59" y="293"/>
                </a:cubicBezTo>
                <a:cubicBezTo>
                  <a:pt x="59" y="293"/>
                  <a:pt x="47" y="288"/>
                  <a:pt x="35" y="283"/>
                </a:cubicBezTo>
                <a:cubicBezTo>
                  <a:pt x="35" y="282"/>
                  <a:pt x="35" y="282"/>
                  <a:pt x="34" y="281"/>
                </a:cubicBezTo>
                <a:cubicBezTo>
                  <a:pt x="46" y="287"/>
                  <a:pt x="58" y="292"/>
                  <a:pt x="71" y="295"/>
                </a:cubicBezTo>
                <a:cubicBezTo>
                  <a:pt x="95" y="302"/>
                  <a:pt x="119" y="305"/>
                  <a:pt x="143" y="306"/>
                </a:cubicBezTo>
                <a:cubicBezTo>
                  <a:pt x="187" y="308"/>
                  <a:pt x="232" y="299"/>
                  <a:pt x="273" y="284"/>
                </a:cubicBezTo>
                <a:cubicBezTo>
                  <a:pt x="281" y="282"/>
                  <a:pt x="288" y="279"/>
                  <a:pt x="295" y="275"/>
                </a:cubicBezTo>
                <a:cubicBezTo>
                  <a:pt x="291" y="278"/>
                  <a:pt x="286" y="281"/>
                  <a:pt x="282" y="283"/>
                </a:cubicBezTo>
                <a:cubicBezTo>
                  <a:pt x="282" y="283"/>
                  <a:pt x="283" y="283"/>
                  <a:pt x="283" y="283"/>
                </a:cubicBezTo>
                <a:cubicBezTo>
                  <a:pt x="283" y="283"/>
                  <a:pt x="276" y="285"/>
                  <a:pt x="268" y="288"/>
                </a:cubicBezTo>
                <a:cubicBezTo>
                  <a:pt x="261" y="290"/>
                  <a:pt x="254" y="293"/>
                  <a:pt x="253" y="293"/>
                </a:cubicBezTo>
                <a:cubicBezTo>
                  <a:pt x="254" y="293"/>
                  <a:pt x="264" y="290"/>
                  <a:pt x="264" y="290"/>
                </a:cubicBezTo>
                <a:cubicBezTo>
                  <a:pt x="264" y="291"/>
                  <a:pt x="237" y="299"/>
                  <a:pt x="238" y="300"/>
                </a:cubicBezTo>
                <a:cubicBezTo>
                  <a:pt x="240" y="306"/>
                  <a:pt x="304" y="275"/>
                  <a:pt x="312" y="273"/>
                </a:cubicBezTo>
                <a:cubicBezTo>
                  <a:pt x="321" y="270"/>
                  <a:pt x="328" y="263"/>
                  <a:pt x="337" y="259"/>
                </a:cubicBezTo>
                <a:cubicBezTo>
                  <a:pt x="345" y="255"/>
                  <a:pt x="358" y="247"/>
                  <a:pt x="364" y="241"/>
                </a:cubicBezTo>
                <a:cubicBezTo>
                  <a:pt x="375" y="228"/>
                  <a:pt x="391" y="218"/>
                  <a:pt x="403" y="207"/>
                </a:cubicBezTo>
                <a:cubicBezTo>
                  <a:pt x="433" y="177"/>
                  <a:pt x="461" y="143"/>
                  <a:pt x="479" y="104"/>
                </a:cubicBezTo>
                <a:cubicBezTo>
                  <a:pt x="485" y="90"/>
                  <a:pt x="491" y="76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8" y="60"/>
                  <a:pt x="500" y="56"/>
                  <a:pt x="501" y="53"/>
                </a:cubicBezTo>
                <a:cubicBezTo>
                  <a:pt x="505" y="45"/>
                  <a:pt x="507" y="37"/>
                  <a:pt x="511" y="29"/>
                </a:cubicBezTo>
                <a:cubicBezTo>
                  <a:pt x="511" y="28"/>
                  <a:pt x="517" y="13"/>
                  <a:pt x="517" y="13"/>
                </a:cubicBezTo>
                <a:cubicBezTo>
                  <a:pt x="510" y="19"/>
                  <a:pt x="504" y="30"/>
                  <a:pt x="501" y="39"/>
                </a:cubicBezTo>
                <a:close/>
                <a:moveTo>
                  <a:pt x="303" y="260"/>
                </a:moveTo>
                <a:cubicBezTo>
                  <a:pt x="304" y="260"/>
                  <a:pt x="305" y="260"/>
                  <a:pt x="303" y="260"/>
                </a:cubicBezTo>
                <a:close/>
                <a:moveTo>
                  <a:pt x="306" y="258"/>
                </a:moveTo>
                <a:cubicBezTo>
                  <a:pt x="305" y="258"/>
                  <a:pt x="306" y="259"/>
                  <a:pt x="306" y="258"/>
                </a:cubicBezTo>
                <a:close/>
                <a:moveTo>
                  <a:pt x="310" y="256"/>
                </a:moveTo>
                <a:cubicBezTo>
                  <a:pt x="307" y="257"/>
                  <a:pt x="312" y="255"/>
                  <a:pt x="312" y="255"/>
                </a:cubicBezTo>
                <a:lnTo>
                  <a:pt x="310" y="256"/>
                </a:lnTo>
                <a:close/>
                <a:moveTo>
                  <a:pt x="328" y="245"/>
                </a:moveTo>
                <a:cubicBezTo>
                  <a:pt x="329" y="245"/>
                  <a:pt x="329" y="244"/>
                  <a:pt x="330" y="244"/>
                </a:cubicBezTo>
                <a:cubicBezTo>
                  <a:pt x="330" y="245"/>
                  <a:pt x="329" y="245"/>
                  <a:pt x="328" y="245"/>
                </a:cubicBezTo>
                <a:close/>
                <a:moveTo>
                  <a:pt x="352" y="228"/>
                </a:moveTo>
                <a:cubicBezTo>
                  <a:pt x="352" y="228"/>
                  <a:pt x="353" y="228"/>
                  <a:pt x="353" y="228"/>
                </a:cubicBezTo>
                <a:cubicBezTo>
                  <a:pt x="352" y="228"/>
                  <a:pt x="352" y="228"/>
                  <a:pt x="352" y="228"/>
                </a:cubicBezTo>
                <a:close/>
                <a:moveTo>
                  <a:pt x="356" y="227"/>
                </a:moveTo>
                <a:cubicBezTo>
                  <a:pt x="357" y="226"/>
                  <a:pt x="359" y="224"/>
                  <a:pt x="361" y="224"/>
                </a:cubicBezTo>
                <a:cubicBezTo>
                  <a:pt x="361" y="224"/>
                  <a:pt x="355" y="229"/>
                  <a:pt x="356" y="227"/>
                </a:cubicBezTo>
                <a:close/>
                <a:moveTo>
                  <a:pt x="378" y="208"/>
                </a:moveTo>
                <a:cubicBezTo>
                  <a:pt x="377" y="207"/>
                  <a:pt x="380" y="206"/>
                  <a:pt x="380" y="206"/>
                </a:cubicBezTo>
                <a:cubicBezTo>
                  <a:pt x="379" y="207"/>
                  <a:pt x="379" y="208"/>
                  <a:pt x="378" y="208"/>
                </a:cubicBezTo>
                <a:close/>
                <a:moveTo>
                  <a:pt x="385" y="202"/>
                </a:moveTo>
                <a:cubicBezTo>
                  <a:pt x="383" y="203"/>
                  <a:pt x="386" y="201"/>
                  <a:pt x="386" y="201"/>
                </a:cubicBezTo>
                <a:cubicBezTo>
                  <a:pt x="386" y="201"/>
                  <a:pt x="385" y="202"/>
                  <a:pt x="385" y="202"/>
                </a:cubicBezTo>
                <a:close/>
                <a:moveTo>
                  <a:pt x="400" y="189"/>
                </a:moveTo>
                <a:cubicBezTo>
                  <a:pt x="400" y="188"/>
                  <a:pt x="401" y="188"/>
                  <a:pt x="402" y="187"/>
                </a:cubicBezTo>
                <a:cubicBezTo>
                  <a:pt x="402" y="188"/>
                  <a:pt x="401" y="189"/>
                  <a:pt x="400" y="189"/>
                </a:cubicBezTo>
                <a:close/>
                <a:moveTo>
                  <a:pt x="67" y="258"/>
                </a:moveTo>
                <a:cubicBezTo>
                  <a:pt x="67" y="259"/>
                  <a:pt x="67" y="257"/>
                  <a:pt x="67" y="258"/>
                </a:cubicBezTo>
                <a:close/>
                <a:moveTo>
                  <a:pt x="66" y="258"/>
                </a:moveTo>
                <a:cubicBezTo>
                  <a:pt x="67" y="258"/>
                  <a:pt x="66" y="257"/>
                  <a:pt x="66" y="258"/>
                </a:cubicBezTo>
                <a:close/>
                <a:moveTo>
                  <a:pt x="54" y="261"/>
                </a:moveTo>
                <a:cubicBezTo>
                  <a:pt x="54" y="262"/>
                  <a:pt x="54" y="260"/>
                  <a:pt x="54" y="261"/>
                </a:cubicBezTo>
                <a:close/>
                <a:moveTo>
                  <a:pt x="35" y="263"/>
                </a:moveTo>
                <a:cubicBezTo>
                  <a:pt x="34" y="264"/>
                  <a:pt x="36" y="262"/>
                  <a:pt x="35" y="263"/>
                </a:cubicBezTo>
                <a:close/>
                <a:moveTo>
                  <a:pt x="103" y="235"/>
                </a:moveTo>
                <a:cubicBezTo>
                  <a:pt x="103" y="236"/>
                  <a:pt x="103" y="234"/>
                  <a:pt x="103" y="235"/>
                </a:cubicBezTo>
                <a:close/>
                <a:moveTo>
                  <a:pt x="104" y="234"/>
                </a:moveTo>
                <a:cubicBezTo>
                  <a:pt x="104" y="235"/>
                  <a:pt x="104" y="234"/>
                  <a:pt x="104" y="234"/>
                </a:cubicBezTo>
                <a:close/>
                <a:moveTo>
                  <a:pt x="105" y="243"/>
                </a:moveTo>
                <a:cubicBezTo>
                  <a:pt x="104" y="243"/>
                  <a:pt x="105" y="243"/>
                  <a:pt x="105" y="243"/>
                </a:cubicBezTo>
                <a:close/>
                <a:moveTo>
                  <a:pt x="104" y="240"/>
                </a:moveTo>
                <a:cubicBezTo>
                  <a:pt x="104" y="241"/>
                  <a:pt x="103" y="239"/>
                  <a:pt x="104" y="240"/>
                </a:cubicBezTo>
                <a:close/>
                <a:moveTo>
                  <a:pt x="101" y="243"/>
                </a:moveTo>
                <a:cubicBezTo>
                  <a:pt x="101" y="244"/>
                  <a:pt x="101" y="242"/>
                  <a:pt x="101" y="243"/>
                </a:cubicBezTo>
                <a:close/>
                <a:moveTo>
                  <a:pt x="94" y="241"/>
                </a:moveTo>
                <a:cubicBezTo>
                  <a:pt x="96" y="242"/>
                  <a:pt x="94" y="240"/>
                  <a:pt x="94" y="241"/>
                </a:cubicBezTo>
                <a:close/>
                <a:moveTo>
                  <a:pt x="92" y="242"/>
                </a:moveTo>
                <a:cubicBezTo>
                  <a:pt x="92" y="242"/>
                  <a:pt x="95" y="243"/>
                  <a:pt x="95" y="243"/>
                </a:cubicBezTo>
                <a:cubicBezTo>
                  <a:pt x="95" y="243"/>
                  <a:pt x="92" y="243"/>
                  <a:pt x="92" y="244"/>
                </a:cubicBezTo>
                <a:cubicBezTo>
                  <a:pt x="92" y="246"/>
                  <a:pt x="91" y="242"/>
                  <a:pt x="92" y="242"/>
                </a:cubicBezTo>
                <a:close/>
                <a:moveTo>
                  <a:pt x="88" y="242"/>
                </a:moveTo>
                <a:cubicBezTo>
                  <a:pt x="89" y="243"/>
                  <a:pt x="88" y="240"/>
                  <a:pt x="88" y="242"/>
                </a:cubicBezTo>
                <a:close/>
                <a:moveTo>
                  <a:pt x="88" y="247"/>
                </a:moveTo>
                <a:cubicBezTo>
                  <a:pt x="88" y="248"/>
                  <a:pt x="88" y="246"/>
                  <a:pt x="88" y="247"/>
                </a:cubicBezTo>
                <a:close/>
                <a:moveTo>
                  <a:pt x="86" y="245"/>
                </a:moveTo>
                <a:cubicBezTo>
                  <a:pt x="84" y="245"/>
                  <a:pt x="87" y="245"/>
                  <a:pt x="86" y="245"/>
                </a:cubicBezTo>
                <a:close/>
                <a:moveTo>
                  <a:pt x="84" y="248"/>
                </a:moveTo>
                <a:cubicBezTo>
                  <a:pt x="84" y="249"/>
                  <a:pt x="84" y="247"/>
                  <a:pt x="84" y="248"/>
                </a:cubicBezTo>
                <a:close/>
                <a:moveTo>
                  <a:pt x="84" y="243"/>
                </a:moveTo>
                <a:cubicBezTo>
                  <a:pt x="84" y="243"/>
                  <a:pt x="84" y="242"/>
                  <a:pt x="84" y="243"/>
                </a:cubicBezTo>
                <a:close/>
                <a:moveTo>
                  <a:pt x="82" y="248"/>
                </a:moveTo>
                <a:cubicBezTo>
                  <a:pt x="83" y="248"/>
                  <a:pt x="82" y="247"/>
                  <a:pt x="82" y="248"/>
                </a:cubicBezTo>
                <a:close/>
                <a:moveTo>
                  <a:pt x="82" y="245"/>
                </a:moveTo>
                <a:cubicBezTo>
                  <a:pt x="82" y="246"/>
                  <a:pt x="82" y="244"/>
                  <a:pt x="82" y="245"/>
                </a:cubicBezTo>
                <a:close/>
                <a:moveTo>
                  <a:pt x="78" y="245"/>
                </a:moveTo>
                <a:cubicBezTo>
                  <a:pt x="78" y="246"/>
                  <a:pt x="78" y="244"/>
                  <a:pt x="78" y="245"/>
                </a:cubicBezTo>
                <a:close/>
                <a:moveTo>
                  <a:pt x="77" y="249"/>
                </a:moveTo>
                <a:cubicBezTo>
                  <a:pt x="77" y="250"/>
                  <a:pt x="77" y="249"/>
                  <a:pt x="77" y="249"/>
                </a:cubicBezTo>
                <a:close/>
                <a:moveTo>
                  <a:pt x="77" y="247"/>
                </a:moveTo>
                <a:cubicBezTo>
                  <a:pt x="77" y="248"/>
                  <a:pt x="76" y="245"/>
                  <a:pt x="77" y="247"/>
                </a:cubicBezTo>
                <a:close/>
                <a:moveTo>
                  <a:pt x="76" y="248"/>
                </a:moveTo>
                <a:cubicBezTo>
                  <a:pt x="76" y="249"/>
                  <a:pt x="76" y="247"/>
                  <a:pt x="76" y="248"/>
                </a:cubicBezTo>
                <a:close/>
                <a:moveTo>
                  <a:pt x="30" y="263"/>
                </a:moveTo>
                <a:cubicBezTo>
                  <a:pt x="31" y="263"/>
                  <a:pt x="30" y="263"/>
                  <a:pt x="30" y="263"/>
                </a:cubicBezTo>
                <a:close/>
                <a:moveTo>
                  <a:pt x="71" y="244"/>
                </a:moveTo>
                <a:cubicBezTo>
                  <a:pt x="70" y="244"/>
                  <a:pt x="71" y="243"/>
                  <a:pt x="71" y="244"/>
                </a:cubicBezTo>
                <a:close/>
                <a:moveTo>
                  <a:pt x="66" y="243"/>
                </a:moveTo>
                <a:cubicBezTo>
                  <a:pt x="67" y="243"/>
                  <a:pt x="66" y="243"/>
                  <a:pt x="66" y="243"/>
                </a:cubicBezTo>
                <a:close/>
                <a:moveTo>
                  <a:pt x="54" y="248"/>
                </a:moveTo>
                <a:cubicBezTo>
                  <a:pt x="51" y="248"/>
                  <a:pt x="57" y="247"/>
                  <a:pt x="54" y="248"/>
                </a:cubicBezTo>
                <a:close/>
                <a:moveTo>
                  <a:pt x="51" y="247"/>
                </a:moveTo>
                <a:cubicBezTo>
                  <a:pt x="51" y="249"/>
                  <a:pt x="51" y="246"/>
                  <a:pt x="51" y="247"/>
                </a:cubicBezTo>
                <a:close/>
                <a:moveTo>
                  <a:pt x="50" y="248"/>
                </a:moveTo>
                <a:cubicBezTo>
                  <a:pt x="50" y="249"/>
                  <a:pt x="50" y="247"/>
                  <a:pt x="50" y="248"/>
                </a:cubicBezTo>
                <a:close/>
                <a:moveTo>
                  <a:pt x="47" y="248"/>
                </a:moveTo>
                <a:cubicBezTo>
                  <a:pt x="47" y="250"/>
                  <a:pt x="47" y="248"/>
                  <a:pt x="47" y="248"/>
                </a:cubicBezTo>
                <a:close/>
                <a:moveTo>
                  <a:pt x="22" y="251"/>
                </a:moveTo>
                <a:cubicBezTo>
                  <a:pt x="22" y="251"/>
                  <a:pt x="22" y="250"/>
                  <a:pt x="22" y="251"/>
                </a:cubicBezTo>
                <a:close/>
                <a:moveTo>
                  <a:pt x="26" y="250"/>
                </a:moveTo>
                <a:cubicBezTo>
                  <a:pt x="26" y="251"/>
                  <a:pt x="26" y="249"/>
                  <a:pt x="26" y="250"/>
                </a:cubicBezTo>
                <a:close/>
                <a:moveTo>
                  <a:pt x="9" y="271"/>
                </a:moveTo>
                <a:cubicBezTo>
                  <a:pt x="7" y="269"/>
                  <a:pt x="4" y="266"/>
                  <a:pt x="3" y="266"/>
                </a:cubicBezTo>
                <a:cubicBezTo>
                  <a:pt x="4" y="265"/>
                  <a:pt x="7" y="268"/>
                  <a:pt x="10" y="270"/>
                </a:cubicBezTo>
                <a:cubicBezTo>
                  <a:pt x="10" y="270"/>
                  <a:pt x="9" y="271"/>
                  <a:pt x="9" y="271"/>
                </a:cubicBezTo>
                <a:close/>
                <a:moveTo>
                  <a:pt x="12" y="278"/>
                </a:moveTo>
                <a:cubicBezTo>
                  <a:pt x="10" y="278"/>
                  <a:pt x="13" y="278"/>
                  <a:pt x="12" y="278"/>
                </a:cubicBezTo>
                <a:close/>
                <a:moveTo>
                  <a:pt x="11" y="272"/>
                </a:moveTo>
                <a:cubicBezTo>
                  <a:pt x="11" y="272"/>
                  <a:pt x="11" y="272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0"/>
                </a:cubicBezTo>
                <a:cubicBezTo>
                  <a:pt x="12" y="270"/>
                  <a:pt x="12" y="270"/>
                  <a:pt x="12" y="271"/>
                </a:cubicBezTo>
                <a:cubicBezTo>
                  <a:pt x="12" y="271"/>
                  <a:pt x="11" y="272"/>
                  <a:pt x="11" y="272"/>
                </a:cubicBezTo>
                <a:close/>
                <a:moveTo>
                  <a:pt x="13" y="270"/>
                </a:move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lose/>
                <a:moveTo>
                  <a:pt x="19" y="285"/>
                </a:moveTo>
                <a:cubicBezTo>
                  <a:pt x="19" y="285"/>
                  <a:pt x="19" y="284"/>
                  <a:pt x="19" y="285"/>
                </a:cubicBezTo>
                <a:close/>
                <a:moveTo>
                  <a:pt x="20" y="288"/>
                </a:moveTo>
                <a:cubicBezTo>
                  <a:pt x="19" y="288"/>
                  <a:pt x="22" y="288"/>
                  <a:pt x="20" y="288"/>
                </a:cubicBezTo>
                <a:close/>
                <a:moveTo>
                  <a:pt x="33" y="308"/>
                </a:moveTo>
                <a:cubicBezTo>
                  <a:pt x="32" y="309"/>
                  <a:pt x="33" y="308"/>
                  <a:pt x="33" y="308"/>
                </a:cubicBezTo>
                <a:close/>
                <a:moveTo>
                  <a:pt x="28" y="301"/>
                </a:moveTo>
                <a:cubicBezTo>
                  <a:pt x="27" y="301"/>
                  <a:pt x="29" y="300"/>
                  <a:pt x="28" y="301"/>
                </a:cubicBezTo>
                <a:close/>
                <a:moveTo>
                  <a:pt x="28" y="297"/>
                </a:moveTo>
                <a:cubicBezTo>
                  <a:pt x="27" y="298"/>
                  <a:pt x="28" y="297"/>
                  <a:pt x="28" y="297"/>
                </a:cubicBezTo>
                <a:close/>
                <a:moveTo>
                  <a:pt x="27" y="297"/>
                </a:moveTo>
                <a:cubicBezTo>
                  <a:pt x="27" y="297"/>
                  <a:pt x="28" y="296"/>
                  <a:pt x="27" y="297"/>
                </a:cubicBezTo>
                <a:close/>
                <a:moveTo>
                  <a:pt x="25" y="296"/>
                </a:moveTo>
                <a:cubicBezTo>
                  <a:pt x="25" y="296"/>
                  <a:pt x="27" y="294"/>
                  <a:pt x="25" y="296"/>
                </a:cubicBezTo>
                <a:close/>
                <a:moveTo>
                  <a:pt x="21" y="274"/>
                </a:moveTo>
                <a:cubicBezTo>
                  <a:pt x="22" y="274"/>
                  <a:pt x="23" y="274"/>
                  <a:pt x="23" y="275"/>
                </a:cubicBezTo>
                <a:cubicBezTo>
                  <a:pt x="23" y="275"/>
                  <a:pt x="23" y="276"/>
                  <a:pt x="23" y="277"/>
                </a:cubicBezTo>
                <a:cubicBezTo>
                  <a:pt x="23" y="276"/>
                  <a:pt x="22" y="276"/>
                  <a:pt x="22" y="276"/>
                </a:cubicBezTo>
                <a:cubicBezTo>
                  <a:pt x="22" y="275"/>
                  <a:pt x="22" y="275"/>
                  <a:pt x="21" y="274"/>
                </a:cubicBezTo>
                <a:close/>
                <a:moveTo>
                  <a:pt x="22" y="276"/>
                </a:moveTo>
                <a:cubicBezTo>
                  <a:pt x="22" y="276"/>
                  <a:pt x="23" y="276"/>
                  <a:pt x="23" y="277"/>
                </a:cubicBezTo>
                <a:cubicBezTo>
                  <a:pt x="24" y="278"/>
                  <a:pt x="24" y="279"/>
                  <a:pt x="24" y="279"/>
                </a:cubicBezTo>
                <a:cubicBezTo>
                  <a:pt x="23" y="279"/>
                  <a:pt x="22" y="278"/>
                  <a:pt x="22" y="276"/>
                </a:cubicBezTo>
                <a:close/>
                <a:moveTo>
                  <a:pt x="24" y="276"/>
                </a:moveTo>
                <a:cubicBezTo>
                  <a:pt x="24" y="275"/>
                  <a:pt x="24" y="276"/>
                  <a:pt x="24" y="276"/>
                </a:cubicBezTo>
                <a:close/>
                <a:moveTo>
                  <a:pt x="58" y="334"/>
                </a:moveTo>
                <a:cubicBezTo>
                  <a:pt x="57" y="335"/>
                  <a:pt x="58" y="334"/>
                  <a:pt x="58" y="334"/>
                </a:cubicBezTo>
                <a:close/>
                <a:moveTo>
                  <a:pt x="57" y="334"/>
                </a:moveTo>
                <a:cubicBezTo>
                  <a:pt x="57" y="334"/>
                  <a:pt x="58" y="333"/>
                  <a:pt x="57" y="334"/>
                </a:cubicBezTo>
                <a:close/>
                <a:moveTo>
                  <a:pt x="54" y="333"/>
                </a:moveTo>
                <a:cubicBezTo>
                  <a:pt x="53" y="333"/>
                  <a:pt x="55" y="333"/>
                  <a:pt x="54" y="333"/>
                </a:cubicBezTo>
                <a:close/>
                <a:moveTo>
                  <a:pt x="51" y="333"/>
                </a:moveTo>
                <a:cubicBezTo>
                  <a:pt x="51" y="333"/>
                  <a:pt x="52" y="332"/>
                  <a:pt x="51" y="333"/>
                </a:cubicBezTo>
                <a:close/>
                <a:moveTo>
                  <a:pt x="47" y="318"/>
                </a:moveTo>
                <a:cubicBezTo>
                  <a:pt x="46" y="318"/>
                  <a:pt x="48" y="318"/>
                  <a:pt x="47" y="318"/>
                </a:cubicBezTo>
                <a:close/>
                <a:moveTo>
                  <a:pt x="50" y="336"/>
                </a:moveTo>
                <a:cubicBezTo>
                  <a:pt x="50" y="335"/>
                  <a:pt x="50" y="336"/>
                  <a:pt x="50" y="336"/>
                </a:cubicBezTo>
                <a:close/>
                <a:moveTo>
                  <a:pt x="51" y="330"/>
                </a:moveTo>
                <a:cubicBezTo>
                  <a:pt x="50" y="330"/>
                  <a:pt x="51" y="330"/>
                  <a:pt x="51" y="330"/>
                </a:cubicBezTo>
                <a:close/>
                <a:moveTo>
                  <a:pt x="50" y="326"/>
                </a:moveTo>
                <a:cubicBezTo>
                  <a:pt x="50" y="326"/>
                  <a:pt x="50" y="328"/>
                  <a:pt x="50" y="328"/>
                </a:cubicBezTo>
                <a:cubicBezTo>
                  <a:pt x="49" y="328"/>
                  <a:pt x="49" y="325"/>
                  <a:pt x="48" y="326"/>
                </a:cubicBezTo>
                <a:cubicBezTo>
                  <a:pt x="47" y="326"/>
                  <a:pt x="50" y="324"/>
                  <a:pt x="50" y="326"/>
                </a:cubicBezTo>
                <a:close/>
                <a:moveTo>
                  <a:pt x="48" y="317"/>
                </a:moveTo>
                <a:cubicBezTo>
                  <a:pt x="47" y="317"/>
                  <a:pt x="49" y="317"/>
                  <a:pt x="48" y="317"/>
                </a:cubicBezTo>
                <a:close/>
                <a:moveTo>
                  <a:pt x="48" y="320"/>
                </a:moveTo>
                <a:cubicBezTo>
                  <a:pt x="46" y="321"/>
                  <a:pt x="49" y="319"/>
                  <a:pt x="48" y="320"/>
                </a:cubicBezTo>
                <a:close/>
                <a:moveTo>
                  <a:pt x="47" y="314"/>
                </a:moveTo>
                <a:cubicBezTo>
                  <a:pt x="46" y="315"/>
                  <a:pt x="48" y="314"/>
                  <a:pt x="47" y="314"/>
                </a:cubicBezTo>
                <a:close/>
                <a:moveTo>
                  <a:pt x="46" y="314"/>
                </a:moveTo>
                <a:cubicBezTo>
                  <a:pt x="45" y="314"/>
                  <a:pt x="48" y="314"/>
                  <a:pt x="46" y="314"/>
                </a:cubicBezTo>
                <a:close/>
                <a:moveTo>
                  <a:pt x="46" y="319"/>
                </a:moveTo>
                <a:cubicBezTo>
                  <a:pt x="45" y="320"/>
                  <a:pt x="47" y="319"/>
                  <a:pt x="46" y="319"/>
                </a:cubicBezTo>
                <a:close/>
                <a:moveTo>
                  <a:pt x="44" y="320"/>
                </a:moveTo>
                <a:cubicBezTo>
                  <a:pt x="43" y="321"/>
                  <a:pt x="44" y="320"/>
                  <a:pt x="44" y="320"/>
                </a:cubicBezTo>
                <a:close/>
                <a:moveTo>
                  <a:pt x="44" y="320"/>
                </a:moveTo>
                <a:cubicBezTo>
                  <a:pt x="43" y="321"/>
                  <a:pt x="45" y="319"/>
                  <a:pt x="44" y="320"/>
                </a:cubicBezTo>
                <a:close/>
                <a:moveTo>
                  <a:pt x="44" y="319"/>
                </a:moveTo>
                <a:cubicBezTo>
                  <a:pt x="44" y="319"/>
                  <a:pt x="45" y="318"/>
                  <a:pt x="44" y="319"/>
                </a:cubicBezTo>
                <a:close/>
                <a:moveTo>
                  <a:pt x="28" y="282"/>
                </a:moveTo>
                <a:cubicBezTo>
                  <a:pt x="27" y="281"/>
                  <a:pt x="26" y="280"/>
                  <a:pt x="26" y="279"/>
                </a:cubicBezTo>
                <a:cubicBezTo>
                  <a:pt x="26" y="280"/>
                  <a:pt x="28" y="281"/>
                  <a:pt x="29" y="282"/>
                </a:cubicBezTo>
                <a:cubicBezTo>
                  <a:pt x="29" y="282"/>
                  <a:pt x="28" y="282"/>
                  <a:pt x="28" y="282"/>
                </a:cubicBezTo>
                <a:close/>
                <a:moveTo>
                  <a:pt x="45" y="303"/>
                </a:moveTo>
                <a:cubicBezTo>
                  <a:pt x="44" y="304"/>
                  <a:pt x="47" y="302"/>
                  <a:pt x="45" y="303"/>
                </a:cubicBezTo>
                <a:close/>
                <a:moveTo>
                  <a:pt x="47" y="309"/>
                </a:moveTo>
                <a:cubicBezTo>
                  <a:pt x="46" y="308"/>
                  <a:pt x="48" y="308"/>
                  <a:pt x="47" y="309"/>
                </a:cubicBezTo>
                <a:close/>
                <a:moveTo>
                  <a:pt x="47" y="305"/>
                </a:moveTo>
                <a:cubicBezTo>
                  <a:pt x="47" y="305"/>
                  <a:pt x="48" y="304"/>
                  <a:pt x="47" y="305"/>
                </a:cubicBezTo>
                <a:close/>
                <a:moveTo>
                  <a:pt x="43" y="297"/>
                </a:moveTo>
                <a:cubicBezTo>
                  <a:pt x="43" y="297"/>
                  <a:pt x="44" y="299"/>
                  <a:pt x="42" y="299"/>
                </a:cubicBezTo>
                <a:cubicBezTo>
                  <a:pt x="42" y="298"/>
                  <a:pt x="43" y="297"/>
                  <a:pt x="43" y="297"/>
                </a:cubicBezTo>
                <a:close/>
                <a:moveTo>
                  <a:pt x="40" y="295"/>
                </a:moveTo>
                <a:cubicBezTo>
                  <a:pt x="39" y="293"/>
                  <a:pt x="42" y="298"/>
                  <a:pt x="40" y="295"/>
                </a:cubicBezTo>
                <a:close/>
                <a:moveTo>
                  <a:pt x="40" y="293"/>
                </a:moveTo>
                <a:cubicBezTo>
                  <a:pt x="38" y="294"/>
                  <a:pt x="41" y="292"/>
                  <a:pt x="40" y="293"/>
                </a:cubicBezTo>
                <a:close/>
                <a:moveTo>
                  <a:pt x="39" y="292"/>
                </a:moveTo>
                <a:cubicBezTo>
                  <a:pt x="38" y="292"/>
                  <a:pt x="39" y="292"/>
                  <a:pt x="39" y="292"/>
                </a:cubicBezTo>
                <a:close/>
                <a:moveTo>
                  <a:pt x="37" y="290"/>
                </a:moveTo>
                <a:cubicBezTo>
                  <a:pt x="36" y="291"/>
                  <a:pt x="37" y="290"/>
                  <a:pt x="37" y="290"/>
                </a:cubicBezTo>
                <a:close/>
                <a:moveTo>
                  <a:pt x="60" y="286"/>
                </a:moveTo>
                <a:cubicBezTo>
                  <a:pt x="60" y="285"/>
                  <a:pt x="59" y="287"/>
                  <a:pt x="60" y="286"/>
                </a:cubicBezTo>
                <a:close/>
                <a:moveTo>
                  <a:pt x="45" y="283"/>
                </a:moveTo>
                <a:cubicBezTo>
                  <a:pt x="46" y="284"/>
                  <a:pt x="46" y="284"/>
                  <a:pt x="45" y="283"/>
                </a:cubicBezTo>
                <a:close/>
                <a:moveTo>
                  <a:pt x="38" y="280"/>
                </a:moveTo>
                <a:cubicBezTo>
                  <a:pt x="39" y="280"/>
                  <a:pt x="39" y="280"/>
                  <a:pt x="40" y="280"/>
                </a:cubicBezTo>
                <a:cubicBezTo>
                  <a:pt x="39" y="280"/>
                  <a:pt x="38" y="280"/>
                  <a:pt x="38" y="280"/>
                </a:cubicBezTo>
                <a:close/>
                <a:moveTo>
                  <a:pt x="39" y="277"/>
                </a:moveTo>
                <a:cubicBezTo>
                  <a:pt x="40" y="277"/>
                  <a:pt x="40" y="277"/>
                  <a:pt x="41" y="278"/>
                </a:cubicBezTo>
                <a:cubicBezTo>
                  <a:pt x="40" y="279"/>
                  <a:pt x="38" y="276"/>
                  <a:pt x="39" y="277"/>
                </a:cubicBezTo>
                <a:close/>
                <a:moveTo>
                  <a:pt x="43" y="285"/>
                </a:moveTo>
                <a:cubicBezTo>
                  <a:pt x="45" y="285"/>
                  <a:pt x="46" y="285"/>
                  <a:pt x="47" y="286"/>
                </a:cubicBezTo>
                <a:cubicBezTo>
                  <a:pt x="47" y="286"/>
                  <a:pt x="43" y="285"/>
                  <a:pt x="43" y="285"/>
                </a:cubicBezTo>
                <a:close/>
                <a:moveTo>
                  <a:pt x="58" y="290"/>
                </a:moveTo>
                <a:cubicBezTo>
                  <a:pt x="58" y="290"/>
                  <a:pt x="60" y="292"/>
                  <a:pt x="60" y="292"/>
                </a:cubicBezTo>
                <a:cubicBezTo>
                  <a:pt x="60" y="291"/>
                  <a:pt x="59" y="291"/>
                  <a:pt x="58" y="290"/>
                </a:cubicBezTo>
                <a:close/>
                <a:moveTo>
                  <a:pt x="68" y="291"/>
                </a:moveTo>
                <a:cubicBezTo>
                  <a:pt x="69" y="291"/>
                  <a:pt x="73" y="291"/>
                  <a:pt x="72" y="292"/>
                </a:cubicBezTo>
                <a:cubicBezTo>
                  <a:pt x="72" y="294"/>
                  <a:pt x="69" y="291"/>
                  <a:pt x="68" y="291"/>
                </a:cubicBezTo>
                <a:close/>
                <a:moveTo>
                  <a:pt x="78" y="294"/>
                </a:moveTo>
                <a:cubicBezTo>
                  <a:pt x="79" y="294"/>
                  <a:pt x="83" y="295"/>
                  <a:pt x="83" y="295"/>
                </a:cubicBezTo>
                <a:cubicBezTo>
                  <a:pt x="82" y="295"/>
                  <a:pt x="78" y="295"/>
                  <a:pt x="78" y="294"/>
                </a:cubicBezTo>
                <a:close/>
                <a:moveTo>
                  <a:pt x="88" y="297"/>
                </a:moveTo>
                <a:cubicBezTo>
                  <a:pt x="87" y="296"/>
                  <a:pt x="86" y="296"/>
                  <a:pt x="85" y="295"/>
                </a:cubicBezTo>
                <a:cubicBezTo>
                  <a:pt x="85" y="295"/>
                  <a:pt x="89" y="296"/>
                  <a:pt x="88" y="297"/>
                </a:cubicBezTo>
                <a:close/>
                <a:moveTo>
                  <a:pt x="89" y="297"/>
                </a:moveTo>
                <a:cubicBezTo>
                  <a:pt x="90" y="297"/>
                  <a:pt x="98" y="298"/>
                  <a:pt x="98" y="298"/>
                </a:cubicBezTo>
                <a:cubicBezTo>
                  <a:pt x="97" y="300"/>
                  <a:pt x="90" y="297"/>
                  <a:pt x="89" y="297"/>
                </a:cubicBezTo>
                <a:close/>
                <a:moveTo>
                  <a:pt x="100" y="300"/>
                </a:moveTo>
                <a:cubicBezTo>
                  <a:pt x="96" y="299"/>
                  <a:pt x="102" y="300"/>
                  <a:pt x="102" y="301"/>
                </a:cubicBezTo>
                <a:cubicBezTo>
                  <a:pt x="101" y="301"/>
                  <a:pt x="100" y="301"/>
                  <a:pt x="100" y="300"/>
                </a:cubicBezTo>
                <a:close/>
                <a:moveTo>
                  <a:pt x="115" y="301"/>
                </a:moveTo>
                <a:cubicBezTo>
                  <a:pt x="116" y="302"/>
                  <a:pt x="116" y="302"/>
                  <a:pt x="116" y="302"/>
                </a:cubicBezTo>
                <a:cubicBezTo>
                  <a:pt x="116" y="302"/>
                  <a:pt x="101" y="299"/>
                  <a:pt x="100" y="299"/>
                </a:cubicBezTo>
                <a:cubicBezTo>
                  <a:pt x="102" y="300"/>
                  <a:pt x="124" y="301"/>
                  <a:pt x="124" y="301"/>
                </a:cubicBezTo>
                <a:cubicBezTo>
                  <a:pt x="124" y="300"/>
                  <a:pt x="128" y="301"/>
                  <a:pt x="129" y="301"/>
                </a:cubicBezTo>
                <a:cubicBezTo>
                  <a:pt x="129" y="302"/>
                  <a:pt x="117" y="301"/>
                  <a:pt x="115" y="301"/>
                </a:cubicBezTo>
                <a:close/>
                <a:moveTo>
                  <a:pt x="153" y="305"/>
                </a:moveTo>
                <a:cubicBezTo>
                  <a:pt x="152" y="306"/>
                  <a:pt x="144" y="306"/>
                  <a:pt x="144" y="305"/>
                </a:cubicBezTo>
                <a:cubicBezTo>
                  <a:pt x="144" y="304"/>
                  <a:pt x="154" y="305"/>
                  <a:pt x="153" y="305"/>
                </a:cubicBezTo>
                <a:close/>
                <a:moveTo>
                  <a:pt x="162" y="303"/>
                </a:moveTo>
                <a:cubicBezTo>
                  <a:pt x="163" y="302"/>
                  <a:pt x="163" y="302"/>
                  <a:pt x="164" y="303"/>
                </a:cubicBezTo>
                <a:cubicBezTo>
                  <a:pt x="165" y="303"/>
                  <a:pt x="170" y="303"/>
                  <a:pt x="170" y="302"/>
                </a:cubicBezTo>
                <a:cubicBezTo>
                  <a:pt x="169" y="304"/>
                  <a:pt x="164" y="304"/>
                  <a:pt x="162" y="303"/>
                </a:cubicBezTo>
                <a:close/>
                <a:moveTo>
                  <a:pt x="176" y="299"/>
                </a:moveTo>
                <a:cubicBezTo>
                  <a:pt x="176" y="300"/>
                  <a:pt x="175" y="300"/>
                  <a:pt x="174" y="299"/>
                </a:cubicBezTo>
                <a:cubicBezTo>
                  <a:pt x="171" y="299"/>
                  <a:pt x="176" y="299"/>
                  <a:pt x="176" y="299"/>
                </a:cubicBezTo>
                <a:close/>
                <a:moveTo>
                  <a:pt x="175" y="303"/>
                </a:moveTo>
                <a:cubicBezTo>
                  <a:pt x="174" y="302"/>
                  <a:pt x="179" y="302"/>
                  <a:pt x="179" y="302"/>
                </a:cubicBezTo>
                <a:cubicBezTo>
                  <a:pt x="178" y="302"/>
                  <a:pt x="176" y="304"/>
                  <a:pt x="175" y="303"/>
                </a:cubicBezTo>
                <a:close/>
                <a:moveTo>
                  <a:pt x="177" y="304"/>
                </a:moveTo>
                <a:cubicBezTo>
                  <a:pt x="178" y="304"/>
                  <a:pt x="179" y="304"/>
                  <a:pt x="179" y="304"/>
                </a:cubicBezTo>
                <a:cubicBezTo>
                  <a:pt x="179" y="304"/>
                  <a:pt x="177" y="305"/>
                  <a:pt x="177" y="304"/>
                </a:cubicBezTo>
                <a:close/>
                <a:moveTo>
                  <a:pt x="181" y="299"/>
                </a:moveTo>
                <a:cubicBezTo>
                  <a:pt x="181" y="298"/>
                  <a:pt x="181" y="299"/>
                  <a:pt x="181" y="299"/>
                </a:cubicBezTo>
                <a:close/>
                <a:moveTo>
                  <a:pt x="185" y="301"/>
                </a:moveTo>
                <a:cubicBezTo>
                  <a:pt x="184" y="300"/>
                  <a:pt x="185" y="302"/>
                  <a:pt x="185" y="301"/>
                </a:cubicBezTo>
                <a:close/>
                <a:moveTo>
                  <a:pt x="184" y="299"/>
                </a:moveTo>
                <a:cubicBezTo>
                  <a:pt x="184" y="298"/>
                  <a:pt x="187" y="300"/>
                  <a:pt x="184" y="299"/>
                </a:cubicBezTo>
                <a:close/>
                <a:moveTo>
                  <a:pt x="189" y="302"/>
                </a:moveTo>
                <a:cubicBezTo>
                  <a:pt x="187" y="301"/>
                  <a:pt x="192" y="301"/>
                  <a:pt x="192" y="301"/>
                </a:cubicBezTo>
                <a:cubicBezTo>
                  <a:pt x="191" y="302"/>
                  <a:pt x="190" y="302"/>
                  <a:pt x="189" y="302"/>
                </a:cubicBezTo>
                <a:close/>
                <a:moveTo>
                  <a:pt x="193" y="301"/>
                </a:moveTo>
                <a:cubicBezTo>
                  <a:pt x="194" y="300"/>
                  <a:pt x="195" y="300"/>
                  <a:pt x="196" y="300"/>
                </a:cubicBezTo>
                <a:cubicBezTo>
                  <a:pt x="197" y="300"/>
                  <a:pt x="193" y="301"/>
                  <a:pt x="193" y="301"/>
                </a:cubicBezTo>
                <a:close/>
                <a:moveTo>
                  <a:pt x="196" y="302"/>
                </a:moveTo>
                <a:cubicBezTo>
                  <a:pt x="198" y="301"/>
                  <a:pt x="197" y="302"/>
                  <a:pt x="196" y="302"/>
                </a:cubicBezTo>
                <a:close/>
                <a:moveTo>
                  <a:pt x="228" y="295"/>
                </a:moveTo>
                <a:cubicBezTo>
                  <a:pt x="227" y="294"/>
                  <a:pt x="228" y="296"/>
                  <a:pt x="228" y="295"/>
                </a:cubicBezTo>
                <a:close/>
                <a:moveTo>
                  <a:pt x="209" y="299"/>
                </a:moveTo>
                <a:cubicBezTo>
                  <a:pt x="210" y="298"/>
                  <a:pt x="211" y="298"/>
                  <a:pt x="212" y="298"/>
                </a:cubicBezTo>
                <a:cubicBezTo>
                  <a:pt x="211" y="299"/>
                  <a:pt x="210" y="299"/>
                  <a:pt x="209" y="299"/>
                </a:cubicBezTo>
                <a:close/>
                <a:moveTo>
                  <a:pt x="213" y="299"/>
                </a:moveTo>
                <a:cubicBezTo>
                  <a:pt x="215" y="298"/>
                  <a:pt x="214" y="299"/>
                  <a:pt x="213" y="299"/>
                </a:cubicBezTo>
                <a:close/>
                <a:moveTo>
                  <a:pt x="215" y="296"/>
                </a:moveTo>
                <a:cubicBezTo>
                  <a:pt x="214" y="296"/>
                  <a:pt x="214" y="296"/>
                  <a:pt x="213" y="296"/>
                </a:cubicBezTo>
                <a:cubicBezTo>
                  <a:pt x="213" y="295"/>
                  <a:pt x="215" y="296"/>
                  <a:pt x="215" y="296"/>
                </a:cubicBezTo>
                <a:close/>
                <a:moveTo>
                  <a:pt x="221" y="295"/>
                </a:moveTo>
                <a:cubicBezTo>
                  <a:pt x="220" y="294"/>
                  <a:pt x="221" y="297"/>
                  <a:pt x="221" y="295"/>
                </a:cubicBezTo>
                <a:close/>
                <a:moveTo>
                  <a:pt x="222" y="293"/>
                </a:moveTo>
                <a:cubicBezTo>
                  <a:pt x="224" y="294"/>
                  <a:pt x="223" y="294"/>
                  <a:pt x="222" y="294"/>
                </a:cubicBezTo>
                <a:cubicBezTo>
                  <a:pt x="221" y="294"/>
                  <a:pt x="221" y="293"/>
                  <a:pt x="222" y="293"/>
                </a:cubicBezTo>
                <a:close/>
                <a:moveTo>
                  <a:pt x="222" y="297"/>
                </a:moveTo>
                <a:cubicBezTo>
                  <a:pt x="223" y="297"/>
                  <a:pt x="224" y="297"/>
                  <a:pt x="225" y="297"/>
                </a:cubicBezTo>
                <a:cubicBezTo>
                  <a:pt x="225" y="297"/>
                  <a:pt x="221" y="298"/>
                  <a:pt x="222" y="297"/>
                </a:cubicBezTo>
                <a:close/>
                <a:moveTo>
                  <a:pt x="226" y="296"/>
                </a:moveTo>
                <a:cubicBezTo>
                  <a:pt x="226" y="295"/>
                  <a:pt x="229" y="296"/>
                  <a:pt x="230" y="296"/>
                </a:cubicBezTo>
                <a:cubicBezTo>
                  <a:pt x="228" y="296"/>
                  <a:pt x="226" y="297"/>
                  <a:pt x="226" y="296"/>
                </a:cubicBezTo>
                <a:close/>
                <a:moveTo>
                  <a:pt x="234" y="294"/>
                </a:moveTo>
                <a:cubicBezTo>
                  <a:pt x="233" y="294"/>
                  <a:pt x="232" y="294"/>
                  <a:pt x="232" y="294"/>
                </a:cubicBezTo>
                <a:cubicBezTo>
                  <a:pt x="232" y="293"/>
                  <a:pt x="234" y="293"/>
                  <a:pt x="234" y="294"/>
                </a:cubicBezTo>
                <a:close/>
                <a:moveTo>
                  <a:pt x="233" y="291"/>
                </a:moveTo>
                <a:cubicBezTo>
                  <a:pt x="234" y="290"/>
                  <a:pt x="234" y="290"/>
                  <a:pt x="235" y="290"/>
                </a:cubicBezTo>
                <a:cubicBezTo>
                  <a:pt x="235" y="291"/>
                  <a:pt x="234" y="291"/>
                  <a:pt x="233" y="291"/>
                </a:cubicBezTo>
                <a:close/>
                <a:moveTo>
                  <a:pt x="257" y="283"/>
                </a:moveTo>
                <a:cubicBezTo>
                  <a:pt x="258" y="283"/>
                  <a:pt x="258" y="282"/>
                  <a:pt x="259" y="282"/>
                </a:cubicBezTo>
                <a:cubicBezTo>
                  <a:pt x="259" y="283"/>
                  <a:pt x="255" y="284"/>
                  <a:pt x="257" y="283"/>
                </a:cubicBezTo>
                <a:close/>
                <a:moveTo>
                  <a:pt x="494" y="29"/>
                </a:moveTo>
                <a:cubicBezTo>
                  <a:pt x="493" y="30"/>
                  <a:pt x="493" y="31"/>
                  <a:pt x="492" y="33"/>
                </a:cubicBezTo>
                <a:cubicBezTo>
                  <a:pt x="491" y="31"/>
                  <a:pt x="494" y="29"/>
                  <a:pt x="494" y="29"/>
                </a:cubicBezTo>
                <a:close/>
                <a:moveTo>
                  <a:pt x="486" y="47"/>
                </a:moveTo>
                <a:cubicBezTo>
                  <a:pt x="487" y="45"/>
                  <a:pt x="487" y="42"/>
                  <a:pt x="489" y="40"/>
                </a:cubicBezTo>
                <a:cubicBezTo>
                  <a:pt x="487" y="42"/>
                  <a:pt x="486" y="48"/>
                  <a:pt x="485" y="51"/>
                </a:cubicBezTo>
                <a:cubicBezTo>
                  <a:pt x="485" y="51"/>
                  <a:pt x="486" y="47"/>
                  <a:pt x="486" y="47"/>
                </a:cubicBezTo>
                <a:close/>
                <a:moveTo>
                  <a:pt x="483" y="59"/>
                </a:moveTo>
                <a:cubicBezTo>
                  <a:pt x="483" y="61"/>
                  <a:pt x="483" y="62"/>
                  <a:pt x="482" y="63"/>
                </a:cubicBezTo>
                <a:cubicBezTo>
                  <a:pt x="482" y="61"/>
                  <a:pt x="483" y="60"/>
                  <a:pt x="483" y="59"/>
                </a:cubicBezTo>
                <a:close/>
                <a:moveTo>
                  <a:pt x="474" y="81"/>
                </a:moveTo>
                <a:cubicBezTo>
                  <a:pt x="475" y="81"/>
                  <a:pt x="476" y="79"/>
                  <a:pt x="474" y="81"/>
                </a:cubicBezTo>
                <a:close/>
                <a:moveTo>
                  <a:pt x="471" y="88"/>
                </a:moveTo>
                <a:cubicBezTo>
                  <a:pt x="472" y="86"/>
                  <a:pt x="472" y="85"/>
                  <a:pt x="473" y="84"/>
                </a:cubicBezTo>
                <a:cubicBezTo>
                  <a:pt x="473" y="85"/>
                  <a:pt x="471" y="89"/>
                  <a:pt x="471" y="88"/>
                </a:cubicBezTo>
                <a:close/>
                <a:moveTo>
                  <a:pt x="468" y="95"/>
                </a:moveTo>
                <a:cubicBezTo>
                  <a:pt x="467" y="97"/>
                  <a:pt x="463" y="104"/>
                  <a:pt x="463" y="104"/>
                </a:cubicBezTo>
                <a:cubicBezTo>
                  <a:pt x="464" y="101"/>
                  <a:pt x="467" y="98"/>
                  <a:pt x="468" y="95"/>
                </a:cubicBezTo>
                <a:close/>
                <a:moveTo>
                  <a:pt x="460" y="107"/>
                </a:moveTo>
                <a:cubicBezTo>
                  <a:pt x="460" y="106"/>
                  <a:pt x="461" y="105"/>
                  <a:pt x="462" y="104"/>
                </a:cubicBezTo>
                <a:cubicBezTo>
                  <a:pt x="462" y="105"/>
                  <a:pt x="460" y="108"/>
                  <a:pt x="460" y="107"/>
                </a:cubicBezTo>
                <a:close/>
                <a:moveTo>
                  <a:pt x="425" y="161"/>
                </a:moveTo>
                <a:cubicBezTo>
                  <a:pt x="425" y="161"/>
                  <a:pt x="422" y="164"/>
                  <a:pt x="422" y="164"/>
                </a:cubicBezTo>
                <a:cubicBezTo>
                  <a:pt x="421" y="163"/>
                  <a:pt x="424" y="161"/>
                  <a:pt x="425" y="161"/>
                </a:cubicBezTo>
                <a:close/>
                <a:moveTo>
                  <a:pt x="419" y="166"/>
                </a:moveTo>
                <a:cubicBezTo>
                  <a:pt x="419" y="166"/>
                  <a:pt x="419" y="168"/>
                  <a:pt x="419" y="168"/>
                </a:cubicBezTo>
                <a:cubicBezTo>
                  <a:pt x="419" y="169"/>
                  <a:pt x="418" y="169"/>
                  <a:pt x="417" y="168"/>
                </a:cubicBezTo>
                <a:cubicBezTo>
                  <a:pt x="417" y="167"/>
                  <a:pt x="418" y="167"/>
                  <a:pt x="419" y="166"/>
                </a:cubicBezTo>
                <a:close/>
                <a:moveTo>
                  <a:pt x="416" y="172"/>
                </a:moveTo>
                <a:cubicBezTo>
                  <a:pt x="415" y="173"/>
                  <a:pt x="414" y="174"/>
                  <a:pt x="414" y="174"/>
                </a:cubicBezTo>
                <a:cubicBezTo>
                  <a:pt x="414" y="173"/>
                  <a:pt x="415" y="172"/>
                  <a:pt x="416" y="172"/>
                </a:cubicBezTo>
                <a:close/>
                <a:moveTo>
                  <a:pt x="411" y="178"/>
                </a:moveTo>
                <a:cubicBezTo>
                  <a:pt x="410" y="177"/>
                  <a:pt x="411" y="178"/>
                  <a:pt x="411" y="178"/>
                </a:cubicBezTo>
                <a:close/>
                <a:moveTo>
                  <a:pt x="409" y="180"/>
                </a:moveTo>
                <a:cubicBezTo>
                  <a:pt x="408" y="181"/>
                  <a:pt x="408" y="181"/>
                  <a:pt x="407" y="182"/>
                </a:cubicBezTo>
                <a:cubicBezTo>
                  <a:pt x="412" y="178"/>
                  <a:pt x="432" y="154"/>
                  <a:pt x="433" y="151"/>
                </a:cubicBezTo>
                <a:cubicBezTo>
                  <a:pt x="433" y="152"/>
                  <a:pt x="429" y="157"/>
                  <a:pt x="427" y="158"/>
                </a:cubicBezTo>
                <a:cubicBezTo>
                  <a:pt x="428" y="157"/>
                  <a:pt x="428" y="154"/>
                  <a:pt x="427" y="155"/>
                </a:cubicBezTo>
                <a:cubicBezTo>
                  <a:pt x="429" y="153"/>
                  <a:pt x="444" y="137"/>
                  <a:pt x="443" y="136"/>
                </a:cubicBezTo>
                <a:cubicBezTo>
                  <a:pt x="443" y="137"/>
                  <a:pt x="442" y="137"/>
                  <a:pt x="441" y="137"/>
                </a:cubicBezTo>
                <a:cubicBezTo>
                  <a:pt x="441" y="135"/>
                  <a:pt x="452" y="124"/>
                  <a:pt x="453" y="122"/>
                </a:cubicBezTo>
                <a:cubicBezTo>
                  <a:pt x="455" y="118"/>
                  <a:pt x="461" y="111"/>
                  <a:pt x="462" y="108"/>
                </a:cubicBezTo>
                <a:cubicBezTo>
                  <a:pt x="461" y="114"/>
                  <a:pt x="453" y="123"/>
                  <a:pt x="450" y="129"/>
                </a:cubicBezTo>
                <a:cubicBezTo>
                  <a:pt x="445" y="136"/>
                  <a:pt x="441" y="143"/>
                  <a:pt x="435" y="150"/>
                </a:cubicBezTo>
                <a:cubicBezTo>
                  <a:pt x="428" y="160"/>
                  <a:pt x="421" y="169"/>
                  <a:pt x="412" y="178"/>
                </a:cubicBezTo>
                <a:cubicBezTo>
                  <a:pt x="409" y="181"/>
                  <a:pt x="406" y="185"/>
                  <a:pt x="403" y="188"/>
                </a:cubicBezTo>
                <a:cubicBezTo>
                  <a:pt x="406" y="185"/>
                  <a:pt x="408" y="182"/>
                  <a:pt x="409" y="180"/>
                </a:cubicBezTo>
                <a:close/>
                <a:moveTo>
                  <a:pt x="287" y="281"/>
                </a:moveTo>
                <a:cubicBezTo>
                  <a:pt x="287" y="280"/>
                  <a:pt x="287" y="282"/>
                  <a:pt x="287" y="281"/>
                </a:cubicBezTo>
                <a:close/>
                <a:moveTo>
                  <a:pt x="293" y="278"/>
                </a:moveTo>
                <a:cubicBezTo>
                  <a:pt x="294" y="278"/>
                  <a:pt x="294" y="278"/>
                  <a:pt x="295" y="277"/>
                </a:cubicBezTo>
                <a:cubicBezTo>
                  <a:pt x="295" y="277"/>
                  <a:pt x="296" y="276"/>
                  <a:pt x="297" y="277"/>
                </a:cubicBezTo>
                <a:cubicBezTo>
                  <a:pt x="298" y="279"/>
                  <a:pt x="293" y="279"/>
                  <a:pt x="293" y="278"/>
                </a:cubicBezTo>
                <a:close/>
                <a:moveTo>
                  <a:pt x="299" y="276"/>
                </a:moveTo>
                <a:cubicBezTo>
                  <a:pt x="298" y="275"/>
                  <a:pt x="302" y="275"/>
                  <a:pt x="302" y="276"/>
                </a:cubicBezTo>
                <a:cubicBezTo>
                  <a:pt x="301" y="276"/>
                  <a:pt x="300" y="277"/>
                  <a:pt x="299" y="276"/>
                </a:cubicBezTo>
                <a:close/>
                <a:moveTo>
                  <a:pt x="316" y="268"/>
                </a:moveTo>
                <a:cubicBezTo>
                  <a:pt x="315" y="267"/>
                  <a:pt x="320" y="266"/>
                  <a:pt x="320" y="267"/>
                </a:cubicBezTo>
                <a:cubicBezTo>
                  <a:pt x="317" y="270"/>
                  <a:pt x="317" y="268"/>
                  <a:pt x="316" y="268"/>
                </a:cubicBezTo>
                <a:close/>
                <a:moveTo>
                  <a:pt x="356" y="243"/>
                </a:moveTo>
                <a:cubicBezTo>
                  <a:pt x="356" y="242"/>
                  <a:pt x="363" y="238"/>
                  <a:pt x="363" y="238"/>
                </a:cubicBezTo>
                <a:cubicBezTo>
                  <a:pt x="364" y="239"/>
                  <a:pt x="352" y="246"/>
                  <a:pt x="356" y="243"/>
                </a:cubicBezTo>
                <a:close/>
                <a:moveTo>
                  <a:pt x="372" y="231"/>
                </a:moveTo>
                <a:cubicBezTo>
                  <a:pt x="373" y="230"/>
                  <a:pt x="375" y="228"/>
                  <a:pt x="377" y="226"/>
                </a:cubicBezTo>
                <a:cubicBezTo>
                  <a:pt x="375" y="228"/>
                  <a:pt x="373" y="230"/>
                  <a:pt x="372" y="231"/>
                </a:cubicBezTo>
                <a:close/>
                <a:moveTo>
                  <a:pt x="386" y="220"/>
                </a:moveTo>
                <a:cubicBezTo>
                  <a:pt x="386" y="219"/>
                  <a:pt x="387" y="218"/>
                  <a:pt x="388" y="218"/>
                </a:cubicBezTo>
                <a:cubicBezTo>
                  <a:pt x="387" y="219"/>
                  <a:pt x="387" y="219"/>
                  <a:pt x="386" y="220"/>
                </a:cubicBezTo>
                <a:close/>
                <a:moveTo>
                  <a:pt x="395" y="212"/>
                </a:moveTo>
                <a:cubicBezTo>
                  <a:pt x="394" y="211"/>
                  <a:pt x="397" y="209"/>
                  <a:pt x="397" y="210"/>
                </a:cubicBezTo>
                <a:cubicBezTo>
                  <a:pt x="397" y="210"/>
                  <a:pt x="396" y="211"/>
                  <a:pt x="395" y="212"/>
                </a:cubicBezTo>
                <a:close/>
                <a:moveTo>
                  <a:pt x="401" y="205"/>
                </a:moveTo>
                <a:cubicBezTo>
                  <a:pt x="402" y="204"/>
                  <a:pt x="402" y="204"/>
                  <a:pt x="403" y="203"/>
                </a:cubicBezTo>
                <a:cubicBezTo>
                  <a:pt x="403" y="204"/>
                  <a:pt x="402" y="205"/>
                  <a:pt x="401" y="205"/>
                </a:cubicBezTo>
                <a:close/>
                <a:moveTo>
                  <a:pt x="415" y="190"/>
                </a:moveTo>
                <a:cubicBezTo>
                  <a:pt x="416" y="189"/>
                  <a:pt x="416" y="189"/>
                  <a:pt x="417" y="188"/>
                </a:cubicBezTo>
                <a:cubicBezTo>
                  <a:pt x="417" y="189"/>
                  <a:pt x="416" y="190"/>
                  <a:pt x="415" y="190"/>
                </a:cubicBezTo>
                <a:close/>
                <a:moveTo>
                  <a:pt x="466" y="119"/>
                </a:moveTo>
                <a:cubicBezTo>
                  <a:pt x="453" y="138"/>
                  <a:pt x="442" y="157"/>
                  <a:pt x="427" y="175"/>
                </a:cubicBezTo>
                <a:cubicBezTo>
                  <a:pt x="413" y="192"/>
                  <a:pt x="398" y="207"/>
                  <a:pt x="382" y="221"/>
                </a:cubicBezTo>
                <a:cubicBezTo>
                  <a:pt x="375" y="227"/>
                  <a:pt x="369" y="232"/>
                  <a:pt x="362" y="237"/>
                </a:cubicBezTo>
                <a:cubicBezTo>
                  <a:pt x="360" y="238"/>
                  <a:pt x="354" y="244"/>
                  <a:pt x="349" y="248"/>
                </a:cubicBezTo>
                <a:cubicBezTo>
                  <a:pt x="351" y="246"/>
                  <a:pt x="353" y="245"/>
                  <a:pt x="353" y="245"/>
                </a:cubicBezTo>
                <a:cubicBezTo>
                  <a:pt x="355" y="249"/>
                  <a:pt x="329" y="259"/>
                  <a:pt x="329" y="260"/>
                </a:cubicBezTo>
                <a:cubicBezTo>
                  <a:pt x="330" y="260"/>
                  <a:pt x="331" y="259"/>
                  <a:pt x="332" y="259"/>
                </a:cubicBezTo>
                <a:cubicBezTo>
                  <a:pt x="332" y="259"/>
                  <a:pt x="324" y="264"/>
                  <a:pt x="322" y="266"/>
                </a:cubicBezTo>
                <a:cubicBezTo>
                  <a:pt x="323" y="265"/>
                  <a:pt x="324" y="264"/>
                  <a:pt x="325" y="263"/>
                </a:cubicBezTo>
                <a:cubicBezTo>
                  <a:pt x="324" y="262"/>
                  <a:pt x="313" y="268"/>
                  <a:pt x="313" y="268"/>
                </a:cubicBezTo>
                <a:cubicBezTo>
                  <a:pt x="314" y="268"/>
                  <a:pt x="315" y="268"/>
                  <a:pt x="316" y="268"/>
                </a:cubicBezTo>
                <a:cubicBezTo>
                  <a:pt x="316" y="270"/>
                  <a:pt x="310" y="272"/>
                  <a:pt x="308" y="272"/>
                </a:cubicBezTo>
                <a:cubicBezTo>
                  <a:pt x="308" y="272"/>
                  <a:pt x="309" y="272"/>
                  <a:pt x="309" y="272"/>
                </a:cubicBezTo>
                <a:cubicBezTo>
                  <a:pt x="309" y="272"/>
                  <a:pt x="302" y="276"/>
                  <a:pt x="302" y="275"/>
                </a:cubicBezTo>
                <a:cubicBezTo>
                  <a:pt x="302" y="274"/>
                  <a:pt x="303" y="274"/>
                  <a:pt x="303" y="273"/>
                </a:cubicBezTo>
                <a:cubicBezTo>
                  <a:pt x="302" y="273"/>
                  <a:pt x="300" y="273"/>
                  <a:pt x="299" y="274"/>
                </a:cubicBezTo>
                <a:cubicBezTo>
                  <a:pt x="340" y="254"/>
                  <a:pt x="378" y="226"/>
                  <a:pt x="409" y="193"/>
                </a:cubicBezTo>
                <a:cubicBezTo>
                  <a:pt x="427" y="174"/>
                  <a:pt x="444" y="153"/>
                  <a:pt x="458" y="131"/>
                </a:cubicBezTo>
                <a:cubicBezTo>
                  <a:pt x="469" y="112"/>
                  <a:pt x="484" y="89"/>
                  <a:pt x="489" y="68"/>
                </a:cubicBezTo>
                <a:cubicBezTo>
                  <a:pt x="486" y="83"/>
                  <a:pt x="475" y="105"/>
                  <a:pt x="466" y="119"/>
                </a:cubicBezTo>
                <a:close/>
                <a:moveTo>
                  <a:pt x="490" y="38"/>
                </a:moveTo>
                <a:cubicBezTo>
                  <a:pt x="489" y="38"/>
                  <a:pt x="491" y="35"/>
                  <a:pt x="491" y="34"/>
                </a:cubicBezTo>
                <a:cubicBezTo>
                  <a:pt x="491" y="34"/>
                  <a:pt x="490" y="39"/>
                  <a:pt x="490" y="38"/>
                </a:cubicBezTo>
                <a:close/>
                <a:moveTo>
                  <a:pt x="504" y="39"/>
                </a:moveTo>
                <a:cubicBezTo>
                  <a:pt x="504" y="38"/>
                  <a:pt x="506" y="35"/>
                  <a:pt x="506" y="34"/>
                </a:cubicBezTo>
                <a:cubicBezTo>
                  <a:pt x="506" y="35"/>
                  <a:pt x="503" y="40"/>
                  <a:pt x="504" y="39"/>
                </a:cubicBezTo>
                <a:close/>
                <a:moveTo>
                  <a:pt x="510" y="23"/>
                </a:moveTo>
                <a:cubicBezTo>
                  <a:pt x="509" y="23"/>
                  <a:pt x="513" y="20"/>
                  <a:pt x="513" y="19"/>
                </a:cubicBezTo>
                <a:cubicBezTo>
                  <a:pt x="514" y="20"/>
                  <a:pt x="511" y="24"/>
                  <a:pt x="510" y="23"/>
                </a:cubicBezTo>
                <a:close/>
                <a:moveTo>
                  <a:pt x="244" y="295"/>
                </a:moveTo>
                <a:cubicBezTo>
                  <a:pt x="243" y="294"/>
                  <a:pt x="244" y="296"/>
                  <a:pt x="244" y="295"/>
                </a:cubicBezTo>
                <a:close/>
                <a:moveTo>
                  <a:pt x="72" y="297"/>
                </a:moveTo>
                <a:cubicBezTo>
                  <a:pt x="72" y="295"/>
                  <a:pt x="62" y="295"/>
                  <a:pt x="61" y="295"/>
                </a:cubicBezTo>
                <a:cubicBezTo>
                  <a:pt x="62" y="295"/>
                  <a:pt x="71" y="298"/>
                  <a:pt x="72" y="297"/>
                </a:cubicBezTo>
                <a:close/>
                <a:moveTo>
                  <a:pt x="250" y="294"/>
                </a:moveTo>
                <a:cubicBezTo>
                  <a:pt x="248" y="293"/>
                  <a:pt x="249" y="294"/>
                  <a:pt x="250" y="294"/>
                </a:cubicBezTo>
                <a:close/>
                <a:moveTo>
                  <a:pt x="349" y="248"/>
                </a:moveTo>
                <a:cubicBezTo>
                  <a:pt x="345" y="251"/>
                  <a:pt x="341" y="254"/>
                  <a:pt x="340" y="254"/>
                </a:cubicBezTo>
                <a:cubicBezTo>
                  <a:pt x="341" y="254"/>
                  <a:pt x="345" y="251"/>
                  <a:pt x="349" y="248"/>
                </a:cubicBezTo>
                <a:close/>
                <a:moveTo>
                  <a:pt x="95" y="303"/>
                </a:moveTo>
                <a:cubicBezTo>
                  <a:pt x="95" y="304"/>
                  <a:pt x="95" y="302"/>
                  <a:pt x="95" y="303"/>
                </a:cubicBezTo>
                <a:close/>
                <a:moveTo>
                  <a:pt x="311" y="270"/>
                </a:moveTo>
                <a:cubicBezTo>
                  <a:pt x="310" y="269"/>
                  <a:pt x="311" y="270"/>
                  <a:pt x="311" y="270"/>
                </a:cubicBezTo>
                <a:close/>
                <a:moveTo>
                  <a:pt x="334" y="257"/>
                </a:moveTo>
                <a:cubicBezTo>
                  <a:pt x="334" y="257"/>
                  <a:pt x="339" y="255"/>
                  <a:pt x="339" y="254"/>
                </a:cubicBezTo>
                <a:cubicBezTo>
                  <a:pt x="338" y="254"/>
                  <a:pt x="335" y="256"/>
                  <a:pt x="334" y="257"/>
                </a:cubicBezTo>
                <a:close/>
                <a:moveTo>
                  <a:pt x="308" y="272"/>
                </a:moveTo>
                <a:cubicBezTo>
                  <a:pt x="307" y="272"/>
                  <a:pt x="307" y="272"/>
                  <a:pt x="306" y="272"/>
                </a:cubicBezTo>
                <a:cubicBezTo>
                  <a:pt x="306" y="272"/>
                  <a:pt x="307" y="272"/>
                  <a:pt x="308" y="272"/>
                </a:cubicBezTo>
                <a:close/>
                <a:moveTo>
                  <a:pt x="55" y="259"/>
                </a:moveTo>
                <a:cubicBezTo>
                  <a:pt x="55" y="258"/>
                  <a:pt x="54" y="259"/>
                  <a:pt x="54" y="259"/>
                </a:cubicBezTo>
                <a:cubicBezTo>
                  <a:pt x="54" y="259"/>
                  <a:pt x="55" y="259"/>
                  <a:pt x="55" y="259"/>
                </a:cubicBezTo>
                <a:close/>
                <a:moveTo>
                  <a:pt x="106" y="233"/>
                </a:moveTo>
                <a:cubicBezTo>
                  <a:pt x="106" y="233"/>
                  <a:pt x="106" y="233"/>
                  <a:pt x="106" y="232"/>
                </a:cubicBezTo>
                <a:cubicBezTo>
                  <a:pt x="105" y="229"/>
                  <a:pt x="105" y="231"/>
                  <a:pt x="106" y="233"/>
                </a:cubicBezTo>
                <a:close/>
                <a:moveTo>
                  <a:pt x="54" y="259"/>
                </a:moveTo>
                <a:cubicBezTo>
                  <a:pt x="54" y="260"/>
                  <a:pt x="54" y="260"/>
                  <a:pt x="54" y="260"/>
                </a:cubicBezTo>
                <a:cubicBezTo>
                  <a:pt x="54" y="259"/>
                  <a:pt x="54" y="259"/>
                  <a:pt x="54" y="259"/>
                </a:cubicBezTo>
                <a:cubicBezTo>
                  <a:pt x="54" y="259"/>
                  <a:pt x="54" y="259"/>
                  <a:pt x="54" y="259"/>
                </a:cubicBezTo>
                <a:close/>
                <a:moveTo>
                  <a:pt x="67" y="245"/>
                </a:move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lose/>
                <a:moveTo>
                  <a:pt x="68" y="244"/>
                </a:moveTo>
                <a:cubicBezTo>
                  <a:pt x="68" y="244"/>
                  <a:pt x="68" y="244"/>
                  <a:pt x="68" y="244"/>
                </a:cubicBezTo>
                <a:cubicBezTo>
                  <a:pt x="68" y="245"/>
                  <a:pt x="68" y="244"/>
                  <a:pt x="68" y="244"/>
                </a:cubicBezTo>
                <a:close/>
                <a:moveTo>
                  <a:pt x="67" y="244"/>
                </a:moveTo>
                <a:cubicBezTo>
                  <a:pt x="67" y="244"/>
                  <a:pt x="67" y="244"/>
                  <a:pt x="67" y="244"/>
                </a:cubicBezTo>
                <a:cubicBezTo>
                  <a:pt x="67" y="245"/>
                  <a:pt x="67" y="245"/>
                  <a:pt x="67" y="244"/>
                </a:cubicBezTo>
                <a:close/>
                <a:moveTo>
                  <a:pt x="79" y="241"/>
                </a:moveTo>
                <a:cubicBezTo>
                  <a:pt x="79" y="240"/>
                  <a:pt x="79" y="242"/>
                  <a:pt x="79" y="241"/>
                </a:cubicBezTo>
                <a:close/>
                <a:moveTo>
                  <a:pt x="76" y="242"/>
                </a:moveTo>
                <a:cubicBezTo>
                  <a:pt x="76" y="243"/>
                  <a:pt x="76" y="241"/>
                  <a:pt x="76" y="242"/>
                </a:cubicBezTo>
                <a:close/>
                <a:moveTo>
                  <a:pt x="18" y="253"/>
                </a:moveTo>
                <a:cubicBezTo>
                  <a:pt x="16" y="251"/>
                  <a:pt x="18" y="254"/>
                  <a:pt x="18" y="253"/>
                </a:cubicBezTo>
                <a:close/>
                <a:moveTo>
                  <a:pt x="75" y="240"/>
                </a:moveTo>
                <a:cubicBezTo>
                  <a:pt x="75" y="241"/>
                  <a:pt x="75" y="239"/>
                  <a:pt x="75" y="240"/>
                </a:cubicBezTo>
                <a:close/>
                <a:moveTo>
                  <a:pt x="85" y="253"/>
                </a:moveTo>
                <a:cubicBezTo>
                  <a:pt x="86" y="254"/>
                  <a:pt x="85" y="251"/>
                  <a:pt x="85" y="253"/>
                </a:cubicBezTo>
                <a:close/>
                <a:moveTo>
                  <a:pt x="97" y="237"/>
                </a:moveTo>
                <a:cubicBezTo>
                  <a:pt x="97" y="238"/>
                  <a:pt x="99" y="237"/>
                  <a:pt x="98" y="236"/>
                </a:cubicBezTo>
                <a:cubicBezTo>
                  <a:pt x="98" y="236"/>
                  <a:pt x="97" y="237"/>
                  <a:pt x="97" y="237"/>
                </a:cubicBezTo>
                <a:close/>
                <a:moveTo>
                  <a:pt x="106" y="247"/>
                </a:moveTo>
                <a:cubicBezTo>
                  <a:pt x="105" y="246"/>
                  <a:pt x="106" y="247"/>
                  <a:pt x="106" y="247"/>
                </a:cubicBezTo>
                <a:close/>
                <a:moveTo>
                  <a:pt x="96" y="236"/>
                </a:moveTo>
                <a:cubicBezTo>
                  <a:pt x="96" y="235"/>
                  <a:pt x="98" y="235"/>
                  <a:pt x="99" y="234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101" y="234"/>
                  <a:pt x="102" y="233"/>
                  <a:pt x="103" y="232"/>
                </a:cubicBezTo>
                <a:cubicBezTo>
                  <a:pt x="103" y="232"/>
                  <a:pt x="103" y="232"/>
                  <a:pt x="103" y="232"/>
                </a:cubicBezTo>
                <a:cubicBezTo>
                  <a:pt x="103" y="233"/>
                  <a:pt x="103" y="232"/>
                  <a:pt x="103" y="232"/>
                </a:cubicBezTo>
                <a:cubicBezTo>
                  <a:pt x="103" y="232"/>
                  <a:pt x="103" y="232"/>
                  <a:pt x="103" y="231"/>
                </a:cubicBezTo>
                <a:cubicBezTo>
                  <a:pt x="103" y="232"/>
                  <a:pt x="90" y="235"/>
                  <a:pt x="90" y="235"/>
                </a:cubicBezTo>
                <a:cubicBezTo>
                  <a:pt x="90" y="235"/>
                  <a:pt x="90" y="237"/>
                  <a:pt x="90" y="237"/>
                </a:cubicBezTo>
                <a:cubicBezTo>
                  <a:pt x="92" y="237"/>
                  <a:pt x="94" y="236"/>
                  <a:pt x="96" y="236"/>
                </a:cubicBezTo>
                <a:close/>
                <a:moveTo>
                  <a:pt x="105" y="246"/>
                </a:moveTo>
                <a:cubicBezTo>
                  <a:pt x="106" y="245"/>
                  <a:pt x="109" y="248"/>
                  <a:pt x="110" y="248"/>
                </a:cubicBezTo>
                <a:cubicBezTo>
                  <a:pt x="112" y="248"/>
                  <a:pt x="106" y="242"/>
                  <a:pt x="105" y="246"/>
                </a:cubicBezTo>
                <a:close/>
                <a:moveTo>
                  <a:pt x="94" y="237"/>
                </a:moveTo>
                <a:cubicBezTo>
                  <a:pt x="94" y="238"/>
                  <a:pt x="94" y="237"/>
                  <a:pt x="94" y="237"/>
                </a:cubicBezTo>
                <a:close/>
                <a:moveTo>
                  <a:pt x="89" y="237"/>
                </a:moveTo>
                <a:cubicBezTo>
                  <a:pt x="91" y="233"/>
                  <a:pt x="78" y="239"/>
                  <a:pt x="79" y="240"/>
                </a:cubicBezTo>
                <a:cubicBezTo>
                  <a:pt x="79" y="240"/>
                  <a:pt x="89" y="237"/>
                  <a:pt x="89" y="237"/>
                </a:cubicBezTo>
                <a:close/>
                <a:moveTo>
                  <a:pt x="85" y="237"/>
                </a:moveTo>
                <a:cubicBezTo>
                  <a:pt x="85" y="238"/>
                  <a:pt x="85" y="236"/>
                  <a:pt x="85" y="237"/>
                </a:cubicBezTo>
                <a:close/>
                <a:moveTo>
                  <a:pt x="49" y="260"/>
                </a:moveTo>
                <a:cubicBezTo>
                  <a:pt x="49" y="260"/>
                  <a:pt x="49" y="261"/>
                  <a:pt x="49" y="260"/>
                </a:cubicBezTo>
                <a:close/>
                <a:moveTo>
                  <a:pt x="63" y="257"/>
                </a:moveTo>
                <a:cubicBezTo>
                  <a:pt x="64" y="256"/>
                  <a:pt x="63" y="257"/>
                  <a:pt x="63" y="257"/>
                </a:cubicBezTo>
                <a:close/>
                <a:moveTo>
                  <a:pt x="71" y="257"/>
                </a:moveTo>
                <a:cubicBezTo>
                  <a:pt x="71" y="257"/>
                  <a:pt x="73" y="256"/>
                  <a:pt x="73" y="256"/>
                </a:cubicBezTo>
                <a:cubicBezTo>
                  <a:pt x="73" y="256"/>
                  <a:pt x="70" y="255"/>
                  <a:pt x="71" y="257"/>
                </a:cubicBezTo>
                <a:close/>
                <a:moveTo>
                  <a:pt x="72" y="257"/>
                </a:moveTo>
                <a:cubicBezTo>
                  <a:pt x="73" y="258"/>
                  <a:pt x="72" y="256"/>
                  <a:pt x="72" y="257"/>
                </a:cubicBezTo>
                <a:close/>
                <a:moveTo>
                  <a:pt x="53" y="259"/>
                </a:moveTo>
                <a:cubicBezTo>
                  <a:pt x="53" y="258"/>
                  <a:pt x="53" y="260"/>
                  <a:pt x="53" y="259"/>
                </a:cubicBezTo>
                <a:close/>
                <a:moveTo>
                  <a:pt x="71" y="258"/>
                </a:moveTo>
                <a:cubicBezTo>
                  <a:pt x="69" y="258"/>
                  <a:pt x="73" y="258"/>
                  <a:pt x="71" y="258"/>
                </a:cubicBezTo>
                <a:close/>
                <a:moveTo>
                  <a:pt x="61" y="258"/>
                </a:moveTo>
                <a:cubicBezTo>
                  <a:pt x="61" y="258"/>
                  <a:pt x="61" y="258"/>
                  <a:pt x="61" y="257"/>
                </a:cubicBezTo>
                <a:cubicBezTo>
                  <a:pt x="61" y="257"/>
                  <a:pt x="61" y="257"/>
                  <a:pt x="61" y="258"/>
                </a:cubicBezTo>
                <a:close/>
                <a:moveTo>
                  <a:pt x="62" y="257"/>
                </a:moveTo>
                <a:cubicBezTo>
                  <a:pt x="62" y="258"/>
                  <a:pt x="62" y="256"/>
                  <a:pt x="62" y="257"/>
                </a:cubicBezTo>
                <a:close/>
                <a:moveTo>
                  <a:pt x="82" y="254"/>
                </a:moveTo>
                <a:cubicBezTo>
                  <a:pt x="82" y="255"/>
                  <a:pt x="82" y="254"/>
                  <a:pt x="82" y="254"/>
                </a:cubicBezTo>
                <a:close/>
                <a:moveTo>
                  <a:pt x="74" y="243"/>
                </a:moveTo>
                <a:cubicBezTo>
                  <a:pt x="75" y="244"/>
                  <a:pt x="74" y="242"/>
                  <a:pt x="74" y="243"/>
                </a:cubicBezTo>
                <a:close/>
                <a:moveTo>
                  <a:pt x="72" y="258"/>
                </a:moveTo>
                <a:cubicBezTo>
                  <a:pt x="73" y="258"/>
                  <a:pt x="70" y="257"/>
                  <a:pt x="72" y="258"/>
                </a:cubicBezTo>
                <a:close/>
                <a:moveTo>
                  <a:pt x="74" y="257"/>
                </a:moveTo>
                <a:cubicBezTo>
                  <a:pt x="74" y="256"/>
                  <a:pt x="74" y="257"/>
                  <a:pt x="74" y="257"/>
                </a:cubicBezTo>
                <a:close/>
                <a:moveTo>
                  <a:pt x="76" y="256"/>
                </a:moveTo>
                <a:cubicBezTo>
                  <a:pt x="75" y="255"/>
                  <a:pt x="76" y="257"/>
                  <a:pt x="76" y="256"/>
                </a:cubicBezTo>
                <a:close/>
                <a:moveTo>
                  <a:pt x="83" y="253"/>
                </a:moveTo>
                <a:cubicBezTo>
                  <a:pt x="84" y="254"/>
                  <a:pt x="83" y="252"/>
                  <a:pt x="83" y="253"/>
                </a:cubicBezTo>
                <a:close/>
                <a:moveTo>
                  <a:pt x="47" y="260"/>
                </a:moveTo>
                <a:cubicBezTo>
                  <a:pt x="47" y="261"/>
                  <a:pt x="47" y="260"/>
                  <a:pt x="47" y="260"/>
                </a:cubicBezTo>
                <a:close/>
                <a:moveTo>
                  <a:pt x="49" y="263"/>
                </a:moveTo>
                <a:cubicBezTo>
                  <a:pt x="49" y="264"/>
                  <a:pt x="49" y="262"/>
                  <a:pt x="49" y="263"/>
                </a:cubicBezTo>
                <a:close/>
                <a:moveTo>
                  <a:pt x="95" y="246"/>
                </a:moveTo>
                <a:cubicBezTo>
                  <a:pt x="94" y="244"/>
                  <a:pt x="95" y="247"/>
                  <a:pt x="95" y="246"/>
                </a:cubicBezTo>
                <a:close/>
                <a:moveTo>
                  <a:pt x="104" y="247"/>
                </a:moveTo>
                <a:cubicBezTo>
                  <a:pt x="105" y="249"/>
                  <a:pt x="104" y="245"/>
                  <a:pt x="104" y="247"/>
                </a:cubicBezTo>
                <a:close/>
                <a:moveTo>
                  <a:pt x="73" y="243"/>
                </a:moveTo>
                <a:cubicBezTo>
                  <a:pt x="73" y="242"/>
                  <a:pt x="74" y="243"/>
                  <a:pt x="73" y="243"/>
                </a:cubicBezTo>
                <a:close/>
                <a:moveTo>
                  <a:pt x="61" y="247"/>
                </a:moveTo>
                <a:cubicBezTo>
                  <a:pt x="60" y="245"/>
                  <a:pt x="61" y="248"/>
                  <a:pt x="61" y="247"/>
                </a:cubicBezTo>
                <a:close/>
                <a:moveTo>
                  <a:pt x="65" y="246"/>
                </a:moveTo>
                <a:cubicBezTo>
                  <a:pt x="65" y="247"/>
                  <a:pt x="65" y="245"/>
                  <a:pt x="65" y="246"/>
                </a:cubicBezTo>
                <a:close/>
                <a:moveTo>
                  <a:pt x="51" y="259"/>
                </a:moveTo>
                <a:cubicBezTo>
                  <a:pt x="51" y="260"/>
                  <a:pt x="51" y="259"/>
                  <a:pt x="51" y="259"/>
                </a:cubicBezTo>
                <a:close/>
                <a:moveTo>
                  <a:pt x="52" y="259"/>
                </a:moveTo>
                <a:cubicBezTo>
                  <a:pt x="51" y="259"/>
                  <a:pt x="52" y="260"/>
                  <a:pt x="52" y="259"/>
                </a:cubicBezTo>
                <a:close/>
                <a:moveTo>
                  <a:pt x="50" y="260"/>
                </a:moveTo>
                <a:cubicBezTo>
                  <a:pt x="50" y="259"/>
                  <a:pt x="50" y="261"/>
                  <a:pt x="50" y="260"/>
                </a:cubicBezTo>
                <a:close/>
                <a:moveTo>
                  <a:pt x="34" y="312"/>
                </a:moveTo>
                <a:cubicBezTo>
                  <a:pt x="34" y="313"/>
                  <a:pt x="35" y="312"/>
                  <a:pt x="34" y="312"/>
                </a:cubicBezTo>
                <a:close/>
                <a:moveTo>
                  <a:pt x="25" y="298"/>
                </a:moveTo>
                <a:cubicBezTo>
                  <a:pt x="24" y="298"/>
                  <a:pt x="26" y="297"/>
                  <a:pt x="25" y="298"/>
                </a:cubicBezTo>
                <a:close/>
                <a:moveTo>
                  <a:pt x="33" y="312"/>
                </a:moveTo>
                <a:cubicBezTo>
                  <a:pt x="33" y="311"/>
                  <a:pt x="34" y="313"/>
                  <a:pt x="33" y="312"/>
                </a:cubicBezTo>
                <a:close/>
                <a:moveTo>
                  <a:pt x="55" y="329"/>
                </a:moveTo>
                <a:cubicBezTo>
                  <a:pt x="57" y="328"/>
                  <a:pt x="55" y="329"/>
                  <a:pt x="55" y="329"/>
                </a:cubicBezTo>
                <a:close/>
                <a:moveTo>
                  <a:pt x="34" y="312"/>
                </a:moveTo>
                <a:cubicBezTo>
                  <a:pt x="33" y="314"/>
                  <a:pt x="35" y="310"/>
                  <a:pt x="34" y="312"/>
                </a:cubicBezTo>
                <a:close/>
                <a:moveTo>
                  <a:pt x="51" y="311"/>
                </a:moveTo>
                <a:cubicBezTo>
                  <a:pt x="53" y="311"/>
                  <a:pt x="50" y="312"/>
                  <a:pt x="51" y="311"/>
                </a:cubicBezTo>
                <a:close/>
                <a:moveTo>
                  <a:pt x="60" y="333"/>
                </a:moveTo>
                <a:cubicBezTo>
                  <a:pt x="60" y="333"/>
                  <a:pt x="61" y="333"/>
                  <a:pt x="61" y="333"/>
                </a:cubicBezTo>
                <a:cubicBezTo>
                  <a:pt x="60" y="333"/>
                  <a:pt x="57" y="323"/>
                  <a:pt x="57" y="323"/>
                </a:cubicBezTo>
                <a:cubicBezTo>
                  <a:pt x="57" y="323"/>
                  <a:pt x="56" y="323"/>
                  <a:pt x="56" y="323"/>
                </a:cubicBezTo>
                <a:cubicBezTo>
                  <a:pt x="56" y="323"/>
                  <a:pt x="57" y="327"/>
                  <a:pt x="57" y="327"/>
                </a:cubicBezTo>
                <a:cubicBezTo>
                  <a:pt x="57" y="328"/>
                  <a:pt x="57" y="329"/>
                  <a:pt x="58" y="330"/>
                </a:cubicBezTo>
                <a:cubicBezTo>
                  <a:pt x="58" y="330"/>
                  <a:pt x="59" y="330"/>
                  <a:pt x="58" y="330"/>
                </a:cubicBezTo>
                <a:cubicBezTo>
                  <a:pt x="58" y="330"/>
                  <a:pt x="58" y="330"/>
                  <a:pt x="58" y="330"/>
                </a:cubicBezTo>
                <a:cubicBezTo>
                  <a:pt x="59" y="331"/>
                  <a:pt x="59" y="332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lose/>
                <a:moveTo>
                  <a:pt x="35" y="312"/>
                </a:moveTo>
                <a:cubicBezTo>
                  <a:pt x="36" y="311"/>
                  <a:pt x="34" y="312"/>
                  <a:pt x="35" y="312"/>
                </a:cubicBezTo>
                <a:close/>
                <a:moveTo>
                  <a:pt x="52" y="314"/>
                </a:moveTo>
                <a:cubicBezTo>
                  <a:pt x="52" y="314"/>
                  <a:pt x="55" y="323"/>
                  <a:pt x="55" y="323"/>
                </a:cubicBezTo>
                <a:cubicBezTo>
                  <a:pt x="59" y="323"/>
                  <a:pt x="53" y="313"/>
                  <a:pt x="52" y="314"/>
                </a:cubicBezTo>
                <a:close/>
                <a:moveTo>
                  <a:pt x="55" y="319"/>
                </a:moveTo>
                <a:cubicBezTo>
                  <a:pt x="54" y="319"/>
                  <a:pt x="56" y="319"/>
                  <a:pt x="55" y="319"/>
                </a:cubicBezTo>
                <a:close/>
                <a:moveTo>
                  <a:pt x="55" y="326"/>
                </a:moveTo>
                <a:cubicBezTo>
                  <a:pt x="56" y="326"/>
                  <a:pt x="54" y="327"/>
                  <a:pt x="55" y="326"/>
                </a:cubicBezTo>
                <a:close/>
                <a:moveTo>
                  <a:pt x="47" y="328"/>
                </a:moveTo>
                <a:cubicBezTo>
                  <a:pt x="48" y="328"/>
                  <a:pt x="46" y="329"/>
                  <a:pt x="47" y="328"/>
                </a:cubicBezTo>
                <a:close/>
                <a:moveTo>
                  <a:pt x="30" y="299"/>
                </a:moveTo>
                <a:cubicBezTo>
                  <a:pt x="30" y="299"/>
                  <a:pt x="29" y="299"/>
                  <a:pt x="29" y="299"/>
                </a:cubicBezTo>
                <a:cubicBezTo>
                  <a:pt x="29" y="299"/>
                  <a:pt x="29" y="299"/>
                  <a:pt x="29" y="299"/>
                </a:cubicBezTo>
                <a:cubicBezTo>
                  <a:pt x="30" y="299"/>
                  <a:pt x="30" y="299"/>
                  <a:pt x="30" y="299"/>
                </a:cubicBezTo>
                <a:close/>
                <a:moveTo>
                  <a:pt x="46" y="306"/>
                </a:moveTo>
                <a:cubicBezTo>
                  <a:pt x="46" y="306"/>
                  <a:pt x="46" y="306"/>
                  <a:pt x="46" y="306"/>
                </a:cubicBezTo>
                <a:cubicBezTo>
                  <a:pt x="46" y="306"/>
                  <a:pt x="46" y="306"/>
                  <a:pt x="46" y="306"/>
                </a:cubicBezTo>
                <a:cubicBezTo>
                  <a:pt x="45" y="306"/>
                  <a:pt x="45" y="306"/>
                  <a:pt x="46" y="306"/>
                </a:cubicBezTo>
                <a:close/>
                <a:moveTo>
                  <a:pt x="29" y="300"/>
                </a:moveTo>
                <a:cubicBezTo>
                  <a:pt x="29" y="300"/>
                  <a:pt x="29" y="300"/>
                  <a:pt x="29" y="300"/>
                </a:cubicBezTo>
                <a:cubicBezTo>
                  <a:pt x="29" y="300"/>
                  <a:pt x="30" y="300"/>
                  <a:pt x="30" y="300"/>
                </a:cubicBezTo>
                <a:cubicBezTo>
                  <a:pt x="30" y="300"/>
                  <a:pt x="30" y="300"/>
                  <a:pt x="29" y="300"/>
                </a:cubicBezTo>
                <a:close/>
                <a:moveTo>
                  <a:pt x="46" y="305"/>
                </a:move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5" y="305"/>
                  <a:pt x="46" y="305"/>
                </a:cubicBezTo>
                <a:close/>
                <a:moveTo>
                  <a:pt x="34" y="306"/>
                </a:moveTo>
                <a:cubicBezTo>
                  <a:pt x="34" y="306"/>
                  <a:pt x="33" y="306"/>
                  <a:pt x="34" y="306"/>
                </a:cubicBezTo>
                <a:close/>
                <a:moveTo>
                  <a:pt x="33" y="305"/>
                </a:moveTo>
                <a:cubicBezTo>
                  <a:pt x="32" y="305"/>
                  <a:pt x="34" y="304"/>
                  <a:pt x="33" y="305"/>
                </a:cubicBezTo>
                <a:close/>
                <a:moveTo>
                  <a:pt x="33" y="304"/>
                </a:moveTo>
                <a:cubicBezTo>
                  <a:pt x="32" y="305"/>
                  <a:pt x="33" y="304"/>
                  <a:pt x="33" y="304"/>
                </a:cubicBezTo>
                <a:close/>
                <a:moveTo>
                  <a:pt x="31" y="300"/>
                </a:moveTo>
                <a:cubicBezTo>
                  <a:pt x="31" y="300"/>
                  <a:pt x="30" y="300"/>
                  <a:pt x="30" y="300"/>
                </a:cubicBezTo>
                <a:cubicBezTo>
                  <a:pt x="30" y="300"/>
                  <a:pt x="30" y="301"/>
                  <a:pt x="31" y="300"/>
                </a:cubicBezTo>
                <a:close/>
                <a:moveTo>
                  <a:pt x="27" y="296"/>
                </a:moveTo>
                <a:cubicBezTo>
                  <a:pt x="27" y="296"/>
                  <a:pt x="26" y="296"/>
                  <a:pt x="27" y="296"/>
                </a:cubicBezTo>
                <a:close/>
                <a:moveTo>
                  <a:pt x="29" y="298"/>
                </a:moveTo>
                <a:cubicBezTo>
                  <a:pt x="28" y="298"/>
                  <a:pt x="29" y="298"/>
                  <a:pt x="29" y="298"/>
                </a:cubicBezTo>
                <a:close/>
                <a:moveTo>
                  <a:pt x="26" y="295"/>
                </a:moveTo>
                <a:cubicBezTo>
                  <a:pt x="27" y="295"/>
                  <a:pt x="26" y="296"/>
                  <a:pt x="26" y="295"/>
                </a:cubicBezTo>
                <a:close/>
                <a:moveTo>
                  <a:pt x="43" y="301"/>
                </a:moveTo>
                <a:cubicBezTo>
                  <a:pt x="42" y="301"/>
                  <a:pt x="45" y="300"/>
                  <a:pt x="43" y="301"/>
                </a:cubicBezTo>
                <a:close/>
                <a:moveTo>
                  <a:pt x="35" y="314"/>
                </a:moveTo>
                <a:cubicBezTo>
                  <a:pt x="35" y="313"/>
                  <a:pt x="34" y="314"/>
                  <a:pt x="35" y="314"/>
                </a:cubicBezTo>
                <a:close/>
                <a:moveTo>
                  <a:pt x="29" y="298"/>
                </a:moveTo>
                <a:cubicBezTo>
                  <a:pt x="28" y="299"/>
                  <a:pt x="29" y="298"/>
                  <a:pt x="29" y="298"/>
                </a:cubicBezTo>
                <a:close/>
                <a:moveTo>
                  <a:pt x="33" y="310"/>
                </a:move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2" y="310"/>
                  <a:pt x="33" y="310"/>
                </a:cubicBezTo>
                <a:close/>
                <a:moveTo>
                  <a:pt x="46" y="336"/>
                </a:moveTo>
                <a:cubicBezTo>
                  <a:pt x="48" y="335"/>
                  <a:pt x="44" y="337"/>
                  <a:pt x="46" y="336"/>
                </a:cubicBezTo>
                <a:close/>
                <a:moveTo>
                  <a:pt x="44" y="304"/>
                </a:moveTo>
                <a:cubicBezTo>
                  <a:pt x="43" y="305"/>
                  <a:pt x="45" y="304"/>
                  <a:pt x="44" y="304"/>
                </a:cubicBezTo>
                <a:close/>
                <a:moveTo>
                  <a:pt x="39" y="320"/>
                </a:moveTo>
                <a:cubicBezTo>
                  <a:pt x="39" y="321"/>
                  <a:pt x="40" y="320"/>
                  <a:pt x="39" y="320"/>
                </a:cubicBezTo>
                <a:close/>
                <a:moveTo>
                  <a:pt x="46" y="337"/>
                </a:moveTo>
                <a:cubicBezTo>
                  <a:pt x="47" y="337"/>
                  <a:pt x="45" y="338"/>
                  <a:pt x="46" y="337"/>
                </a:cubicBezTo>
                <a:close/>
                <a:moveTo>
                  <a:pt x="36" y="315"/>
                </a:moveTo>
                <a:cubicBezTo>
                  <a:pt x="35" y="316"/>
                  <a:pt x="37" y="314"/>
                  <a:pt x="36" y="315"/>
                </a:cubicBezTo>
                <a:close/>
                <a:moveTo>
                  <a:pt x="40" y="322"/>
                </a:moveTo>
                <a:cubicBezTo>
                  <a:pt x="41" y="321"/>
                  <a:pt x="39" y="322"/>
                  <a:pt x="40" y="322"/>
                </a:cubicBezTo>
                <a:close/>
                <a:moveTo>
                  <a:pt x="38" y="320"/>
                </a:moveTo>
                <a:cubicBezTo>
                  <a:pt x="38" y="320"/>
                  <a:pt x="37" y="320"/>
                  <a:pt x="38" y="320"/>
                </a:cubicBezTo>
                <a:close/>
                <a:moveTo>
                  <a:pt x="45" y="341"/>
                </a:moveTo>
                <a:cubicBezTo>
                  <a:pt x="45" y="341"/>
                  <a:pt x="48" y="340"/>
                  <a:pt x="49" y="340"/>
                </a:cubicBezTo>
                <a:cubicBezTo>
                  <a:pt x="49" y="340"/>
                  <a:pt x="47" y="338"/>
                  <a:pt x="47" y="338"/>
                </a:cubicBezTo>
                <a:cubicBezTo>
                  <a:pt x="47" y="339"/>
                  <a:pt x="45" y="341"/>
                  <a:pt x="45" y="341"/>
                </a:cubicBezTo>
                <a:close/>
                <a:moveTo>
                  <a:pt x="49" y="312"/>
                </a:moveTo>
                <a:cubicBezTo>
                  <a:pt x="50" y="312"/>
                  <a:pt x="49" y="312"/>
                  <a:pt x="49" y="312"/>
                </a:cubicBezTo>
                <a:close/>
                <a:moveTo>
                  <a:pt x="48" y="310"/>
                </a:moveTo>
                <a:cubicBezTo>
                  <a:pt x="49" y="310"/>
                  <a:pt x="48" y="311"/>
                  <a:pt x="48" y="310"/>
                </a:cubicBezTo>
                <a:close/>
                <a:moveTo>
                  <a:pt x="48" y="311"/>
                </a:moveTo>
                <a:cubicBezTo>
                  <a:pt x="47" y="312"/>
                  <a:pt x="49" y="311"/>
                  <a:pt x="48" y="311"/>
                </a:cubicBezTo>
                <a:close/>
                <a:moveTo>
                  <a:pt x="46" y="337"/>
                </a:moveTo>
                <a:cubicBezTo>
                  <a:pt x="46" y="337"/>
                  <a:pt x="46" y="337"/>
                  <a:pt x="47" y="338"/>
                </a:cubicBezTo>
                <a:cubicBezTo>
                  <a:pt x="47" y="337"/>
                  <a:pt x="47" y="337"/>
                  <a:pt x="46" y="337"/>
                </a:cubicBezTo>
                <a:close/>
                <a:moveTo>
                  <a:pt x="52" y="312"/>
                </a:moveTo>
                <a:cubicBezTo>
                  <a:pt x="51" y="312"/>
                  <a:pt x="51" y="312"/>
                  <a:pt x="51" y="312"/>
                </a:cubicBezTo>
                <a:cubicBezTo>
                  <a:pt x="51" y="312"/>
                  <a:pt x="51" y="312"/>
                  <a:pt x="52" y="312"/>
                </a:cubicBezTo>
                <a:close/>
                <a:moveTo>
                  <a:pt x="50" y="315"/>
                </a:moveTo>
                <a:cubicBezTo>
                  <a:pt x="50" y="315"/>
                  <a:pt x="51" y="315"/>
                  <a:pt x="50" y="31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38"/>
          <p:cNvSpPr txBox="1"/>
          <p:nvPr/>
        </p:nvSpPr>
        <p:spPr>
          <a:xfrm>
            <a:off x="8456910" y="4303936"/>
            <a:ext cx="28675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600" normalizeH="0" baseline="0" noProof="0" dirty="0">
                <a:ln>
                  <a:noFill/>
                </a:ln>
                <a:solidFill>
                  <a:srgbClr val="AEBD7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</a:p>
        </p:txBody>
      </p:sp>
      <p:sp>
        <p:nvSpPr>
          <p:cNvPr id="13" name="文本框 39"/>
          <p:cNvSpPr txBox="1"/>
          <p:nvPr/>
        </p:nvSpPr>
        <p:spPr>
          <a:xfrm>
            <a:off x="8456910" y="4724261"/>
            <a:ext cx="286759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您的内容打在这里，或者通过复制您的文本后，在此框中选择粘贴，并选择只保留文字；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华文细黑" panose="02010600040101010101" pitchFamily="2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Freeform 6"/>
          <p:cNvSpPr>
            <a:spLocks noEditPoints="1"/>
          </p:cNvSpPr>
          <p:nvPr/>
        </p:nvSpPr>
        <p:spPr bwMode="auto">
          <a:xfrm flipH="1">
            <a:off x="7130533" y="4459598"/>
            <a:ext cx="1144692" cy="630483"/>
          </a:xfrm>
          <a:custGeom>
            <a:avLst/>
            <a:gdLst>
              <a:gd name="T0" fmla="*/ 494 w 524"/>
              <a:gd name="T1" fmla="*/ 71 h 342"/>
              <a:gd name="T2" fmla="*/ 326 w 524"/>
              <a:gd name="T3" fmla="*/ 250 h 342"/>
              <a:gd name="T4" fmla="*/ 284 w 524"/>
              <a:gd name="T5" fmla="*/ 268 h 342"/>
              <a:gd name="T6" fmla="*/ 268 w 524"/>
              <a:gd name="T7" fmla="*/ 275 h 342"/>
              <a:gd name="T8" fmla="*/ 168 w 524"/>
              <a:gd name="T9" fmla="*/ 311 h 342"/>
              <a:gd name="T10" fmla="*/ 196 w 524"/>
              <a:gd name="T11" fmla="*/ 293 h 342"/>
              <a:gd name="T12" fmla="*/ 511 w 524"/>
              <a:gd name="T13" fmla="*/ 10 h 342"/>
              <a:gd name="T14" fmla="*/ 398 w 524"/>
              <a:gd name="T15" fmla="*/ 188 h 342"/>
              <a:gd name="T16" fmla="*/ 353 w 524"/>
              <a:gd name="T17" fmla="*/ 230 h 342"/>
              <a:gd name="T18" fmla="*/ 153 w 524"/>
              <a:gd name="T19" fmla="*/ 300 h 342"/>
              <a:gd name="T20" fmla="*/ 57 w 524"/>
              <a:gd name="T21" fmla="*/ 262 h 342"/>
              <a:gd name="T22" fmla="*/ 48 w 524"/>
              <a:gd name="T23" fmla="*/ 261 h 342"/>
              <a:gd name="T24" fmla="*/ 106 w 524"/>
              <a:gd name="T25" fmla="*/ 233 h 342"/>
              <a:gd name="T26" fmla="*/ 65 w 524"/>
              <a:gd name="T27" fmla="*/ 246 h 342"/>
              <a:gd name="T28" fmla="*/ 20 w 524"/>
              <a:gd name="T29" fmla="*/ 252 h 342"/>
              <a:gd name="T30" fmla="*/ 30 w 524"/>
              <a:gd name="T31" fmla="*/ 303 h 342"/>
              <a:gd name="T32" fmla="*/ 24 w 524"/>
              <a:gd name="T33" fmla="*/ 291 h 342"/>
              <a:gd name="T34" fmla="*/ 58 w 524"/>
              <a:gd name="T35" fmla="*/ 335 h 342"/>
              <a:gd name="T36" fmla="*/ 44 w 524"/>
              <a:gd name="T37" fmla="*/ 305 h 342"/>
              <a:gd name="T38" fmla="*/ 70 w 524"/>
              <a:gd name="T39" fmla="*/ 300 h 342"/>
              <a:gd name="T40" fmla="*/ 71 w 524"/>
              <a:gd name="T41" fmla="*/ 295 h 342"/>
              <a:gd name="T42" fmla="*/ 497 w 524"/>
              <a:gd name="T43" fmla="*/ 63 h 342"/>
              <a:gd name="T44" fmla="*/ 352 w 524"/>
              <a:gd name="T45" fmla="*/ 228 h 342"/>
              <a:gd name="T46" fmla="*/ 67 w 524"/>
              <a:gd name="T47" fmla="*/ 258 h 342"/>
              <a:gd name="T48" fmla="*/ 101 w 524"/>
              <a:gd name="T49" fmla="*/ 243 h 342"/>
              <a:gd name="T50" fmla="*/ 84 w 524"/>
              <a:gd name="T51" fmla="*/ 243 h 342"/>
              <a:gd name="T52" fmla="*/ 71 w 524"/>
              <a:gd name="T53" fmla="*/ 244 h 342"/>
              <a:gd name="T54" fmla="*/ 3 w 524"/>
              <a:gd name="T55" fmla="*/ 266 h 342"/>
              <a:gd name="T56" fmla="*/ 19 w 524"/>
              <a:gd name="T57" fmla="*/ 285 h 342"/>
              <a:gd name="T58" fmla="*/ 23 w 524"/>
              <a:gd name="T59" fmla="*/ 277 h 342"/>
              <a:gd name="T60" fmla="*/ 51 w 524"/>
              <a:gd name="T61" fmla="*/ 333 h 342"/>
              <a:gd name="T62" fmla="*/ 47 w 524"/>
              <a:gd name="T63" fmla="*/ 314 h 342"/>
              <a:gd name="T64" fmla="*/ 45 w 524"/>
              <a:gd name="T65" fmla="*/ 303 h 342"/>
              <a:gd name="T66" fmla="*/ 60 w 524"/>
              <a:gd name="T67" fmla="*/ 286 h 342"/>
              <a:gd name="T68" fmla="*/ 68 w 524"/>
              <a:gd name="T69" fmla="*/ 291 h 342"/>
              <a:gd name="T70" fmla="*/ 116 w 524"/>
              <a:gd name="T71" fmla="*/ 302 h 342"/>
              <a:gd name="T72" fmla="*/ 179 w 524"/>
              <a:gd name="T73" fmla="*/ 302 h 342"/>
              <a:gd name="T74" fmla="*/ 193 w 524"/>
              <a:gd name="T75" fmla="*/ 301 h 342"/>
              <a:gd name="T76" fmla="*/ 222 w 524"/>
              <a:gd name="T77" fmla="*/ 294 h 342"/>
              <a:gd name="T78" fmla="*/ 257 w 524"/>
              <a:gd name="T79" fmla="*/ 283 h 342"/>
              <a:gd name="T80" fmla="*/ 468 w 524"/>
              <a:gd name="T81" fmla="*/ 95 h 342"/>
              <a:gd name="T82" fmla="*/ 411 w 524"/>
              <a:gd name="T83" fmla="*/ 178 h 342"/>
              <a:gd name="T84" fmla="*/ 287 w 524"/>
              <a:gd name="T85" fmla="*/ 281 h 342"/>
              <a:gd name="T86" fmla="*/ 377 w 524"/>
              <a:gd name="T87" fmla="*/ 226 h 342"/>
              <a:gd name="T88" fmla="*/ 382 w 524"/>
              <a:gd name="T89" fmla="*/ 221 h 342"/>
              <a:gd name="T90" fmla="*/ 458 w 524"/>
              <a:gd name="T91" fmla="*/ 131 h 342"/>
              <a:gd name="T92" fmla="*/ 72 w 524"/>
              <a:gd name="T93" fmla="*/ 297 h 342"/>
              <a:gd name="T94" fmla="*/ 55 w 524"/>
              <a:gd name="T95" fmla="*/ 259 h 342"/>
              <a:gd name="T96" fmla="*/ 68 w 524"/>
              <a:gd name="T97" fmla="*/ 244 h 342"/>
              <a:gd name="T98" fmla="*/ 97 w 524"/>
              <a:gd name="T99" fmla="*/ 237 h 342"/>
              <a:gd name="T100" fmla="*/ 94 w 524"/>
              <a:gd name="T101" fmla="*/ 237 h 342"/>
              <a:gd name="T102" fmla="*/ 53 w 524"/>
              <a:gd name="T103" fmla="*/ 259 h 342"/>
              <a:gd name="T104" fmla="*/ 74 w 524"/>
              <a:gd name="T105" fmla="*/ 257 h 342"/>
              <a:gd name="T106" fmla="*/ 61 w 524"/>
              <a:gd name="T107" fmla="*/ 247 h 342"/>
              <a:gd name="T108" fmla="*/ 55 w 524"/>
              <a:gd name="T109" fmla="*/ 329 h 342"/>
              <a:gd name="T110" fmla="*/ 35 w 524"/>
              <a:gd name="T111" fmla="*/ 312 h 342"/>
              <a:gd name="T112" fmla="*/ 46 w 524"/>
              <a:gd name="T113" fmla="*/ 306 h 342"/>
              <a:gd name="T114" fmla="*/ 33 w 524"/>
              <a:gd name="T115" fmla="*/ 304 h 342"/>
              <a:gd name="T116" fmla="*/ 33 w 524"/>
              <a:gd name="T117" fmla="*/ 310 h 342"/>
              <a:gd name="T118" fmla="*/ 38 w 524"/>
              <a:gd name="T119" fmla="*/ 320 h 342"/>
              <a:gd name="T120" fmla="*/ 51 w 524"/>
              <a:gd name="T121" fmla="*/ 31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24" h="342">
                <a:moveTo>
                  <a:pt x="511" y="31"/>
                </a:moveTo>
                <a:cubicBezTo>
                  <a:pt x="510" y="32"/>
                  <a:pt x="510" y="33"/>
                  <a:pt x="509" y="34"/>
                </a:cubicBezTo>
                <a:cubicBezTo>
                  <a:pt x="510" y="33"/>
                  <a:pt x="511" y="32"/>
                  <a:pt x="511" y="31"/>
                </a:cubicBezTo>
                <a:close/>
                <a:moveTo>
                  <a:pt x="497" y="63"/>
                </a:moveTo>
                <a:cubicBezTo>
                  <a:pt x="497" y="63"/>
                  <a:pt x="497" y="63"/>
                  <a:pt x="497" y="63"/>
                </a:cubicBezTo>
                <a:close/>
                <a:moveTo>
                  <a:pt x="508" y="37"/>
                </a:moveTo>
                <a:cubicBezTo>
                  <a:pt x="508" y="38"/>
                  <a:pt x="508" y="39"/>
                  <a:pt x="508" y="37"/>
                </a:cubicBezTo>
                <a:close/>
                <a:moveTo>
                  <a:pt x="282" y="283"/>
                </a:moveTo>
                <a:cubicBezTo>
                  <a:pt x="281" y="283"/>
                  <a:pt x="281" y="283"/>
                  <a:pt x="280" y="284"/>
                </a:cubicBezTo>
                <a:cubicBezTo>
                  <a:pt x="281" y="284"/>
                  <a:pt x="281" y="283"/>
                  <a:pt x="282" y="283"/>
                </a:cubicBezTo>
                <a:close/>
                <a:moveTo>
                  <a:pt x="234" y="300"/>
                </a:moveTo>
                <a:cubicBezTo>
                  <a:pt x="233" y="300"/>
                  <a:pt x="232" y="300"/>
                  <a:pt x="232" y="301"/>
                </a:cubicBezTo>
                <a:cubicBezTo>
                  <a:pt x="233" y="301"/>
                  <a:pt x="233" y="301"/>
                  <a:pt x="234" y="300"/>
                </a:cubicBezTo>
                <a:close/>
                <a:moveTo>
                  <a:pt x="494" y="71"/>
                </a:moveTo>
                <a:cubicBezTo>
                  <a:pt x="493" y="72"/>
                  <a:pt x="493" y="73"/>
                  <a:pt x="493" y="74"/>
                </a:cubicBezTo>
                <a:cubicBezTo>
                  <a:pt x="494" y="73"/>
                  <a:pt x="494" y="72"/>
                  <a:pt x="494" y="71"/>
                </a:cubicBezTo>
                <a:close/>
                <a:moveTo>
                  <a:pt x="348" y="234"/>
                </a:moveTo>
                <a:cubicBezTo>
                  <a:pt x="348" y="234"/>
                  <a:pt x="347" y="234"/>
                  <a:pt x="347" y="234"/>
                </a:cubicBezTo>
                <a:cubicBezTo>
                  <a:pt x="350" y="233"/>
                  <a:pt x="352" y="232"/>
                  <a:pt x="353" y="230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3" y="231"/>
                  <a:pt x="350" y="233"/>
                  <a:pt x="348" y="234"/>
                </a:cubicBezTo>
                <a:close/>
                <a:moveTo>
                  <a:pt x="327" y="249"/>
                </a:moveTo>
                <a:cubicBezTo>
                  <a:pt x="328" y="248"/>
                  <a:pt x="334" y="246"/>
                  <a:pt x="334" y="245"/>
                </a:cubicBezTo>
                <a:cubicBezTo>
                  <a:pt x="333" y="244"/>
                  <a:pt x="328" y="248"/>
                  <a:pt x="327" y="249"/>
                </a:cubicBezTo>
                <a:close/>
                <a:moveTo>
                  <a:pt x="336" y="243"/>
                </a:moveTo>
                <a:cubicBezTo>
                  <a:pt x="336" y="243"/>
                  <a:pt x="340" y="240"/>
                  <a:pt x="340" y="240"/>
                </a:cubicBezTo>
                <a:cubicBezTo>
                  <a:pt x="339" y="240"/>
                  <a:pt x="336" y="242"/>
                  <a:pt x="336" y="243"/>
                </a:cubicBezTo>
                <a:close/>
                <a:moveTo>
                  <a:pt x="383" y="207"/>
                </a:moveTo>
                <a:cubicBezTo>
                  <a:pt x="384" y="206"/>
                  <a:pt x="385" y="205"/>
                  <a:pt x="386" y="204"/>
                </a:cubicBezTo>
                <a:cubicBezTo>
                  <a:pt x="386" y="204"/>
                  <a:pt x="383" y="207"/>
                  <a:pt x="383" y="207"/>
                </a:cubicBezTo>
                <a:close/>
                <a:moveTo>
                  <a:pt x="324" y="251"/>
                </a:moveTo>
                <a:cubicBezTo>
                  <a:pt x="324" y="251"/>
                  <a:pt x="325" y="251"/>
                  <a:pt x="326" y="250"/>
                </a:cubicBezTo>
                <a:cubicBezTo>
                  <a:pt x="327" y="249"/>
                  <a:pt x="324" y="251"/>
                  <a:pt x="324" y="251"/>
                </a:cubicBezTo>
                <a:close/>
                <a:moveTo>
                  <a:pt x="395" y="195"/>
                </a:moveTo>
                <a:cubicBezTo>
                  <a:pt x="395" y="195"/>
                  <a:pt x="393" y="199"/>
                  <a:pt x="395" y="195"/>
                </a:cubicBezTo>
                <a:close/>
                <a:moveTo>
                  <a:pt x="388" y="201"/>
                </a:moveTo>
                <a:cubicBezTo>
                  <a:pt x="388" y="201"/>
                  <a:pt x="391" y="198"/>
                  <a:pt x="391" y="198"/>
                </a:cubicBezTo>
                <a:cubicBezTo>
                  <a:pt x="390" y="199"/>
                  <a:pt x="389" y="200"/>
                  <a:pt x="388" y="201"/>
                </a:cubicBezTo>
                <a:close/>
                <a:moveTo>
                  <a:pt x="519" y="12"/>
                </a:moveTo>
                <a:cubicBezTo>
                  <a:pt x="519" y="13"/>
                  <a:pt x="519" y="13"/>
                  <a:pt x="519" y="13"/>
                </a:cubicBezTo>
                <a:cubicBezTo>
                  <a:pt x="519" y="13"/>
                  <a:pt x="519" y="13"/>
                  <a:pt x="519" y="12"/>
                </a:cubicBezTo>
                <a:close/>
                <a:moveTo>
                  <a:pt x="230" y="299"/>
                </a:moveTo>
                <a:cubicBezTo>
                  <a:pt x="232" y="299"/>
                  <a:pt x="233" y="299"/>
                  <a:pt x="234" y="298"/>
                </a:cubicBezTo>
                <a:cubicBezTo>
                  <a:pt x="233" y="298"/>
                  <a:pt x="231" y="298"/>
                  <a:pt x="230" y="299"/>
                </a:cubicBezTo>
                <a:close/>
                <a:moveTo>
                  <a:pt x="343" y="238"/>
                </a:moveTo>
                <a:cubicBezTo>
                  <a:pt x="343" y="238"/>
                  <a:pt x="345" y="236"/>
                  <a:pt x="347" y="234"/>
                </a:cubicBezTo>
                <a:cubicBezTo>
                  <a:pt x="345" y="236"/>
                  <a:pt x="343" y="237"/>
                  <a:pt x="343" y="238"/>
                </a:cubicBezTo>
                <a:close/>
                <a:moveTo>
                  <a:pt x="284" y="268"/>
                </a:moveTo>
                <a:cubicBezTo>
                  <a:pt x="283" y="267"/>
                  <a:pt x="282" y="268"/>
                  <a:pt x="281" y="268"/>
                </a:cubicBezTo>
                <a:cubicBezTo>
                  <a:pt x="280" y="269"/>
                  <a:pt x="279" y="269"/>
                  <a:pt x="277" y="270"/>
                </a:cubicBezTo>
                <a:cubicBezTo>
                  <a:pt x="278" y="271"/>
                  <a:pt x="284" y="269"/>
                  <a:pt x="284" y="268"/>
                </a:cubicBezTo>
                <a:close/>
                <a:moveTo>
                  <a:pt x="261" y="276"/>
                </a:moveTo>
                <a:cubicBezTo>
                  <a:pt x="262" y="276"/>
                  <a:pt x="262" y="276"/>
                  <a:pt x="263" y="276"/>
                </a:cubicBezTo>
                <a:cubicBezTo>
                  <a:pt x="262" y="276"/>
                  <a:pt x="261" y="276"/>
                  <a:pt x="261" y="276"/>
                </a:cubicBezTo>
                <a:close/>
                <a:moveTo>
                  <a:pt x="209" y="295"/>
                </a:moveTo>
                <a:cubicBezTo>
                  <a:pt x="208" y="294"/>
                  <a:pt x="208" y="295"/>
                  <a:pt x="207" y="295"/>
                </a:cubicBezTo>
                <a:cubicBezTo>
                  <a:pt x="208" y="295"/>
                  <a:pt x="209" y="295"/>
                  <a:pt x="209" y="295"/>
                </a:cubicBezTo>
                <a:close/>
                <a:moveTo>
                  <a:pt x="273" y="272"/>
                </a:moveTo>
                <a:cubicBezTo>
                  <a:pt x="273" y="272"/>
                  <a:pt x="271" y="272"/>
                  <a:pt x="273" y="272"/>
                </a:cubicBezTo>
                <a:close/>
                <a:moveTo>
                  <a:pt x="250" y="280"/>
                </a:moveTo>
                <a:cubicBezTo>
                  <a:pt x="249" y="280"/>
                  <a:pt x="249" y="280"/>
                  <a:pt x="248" y="280"/>
                </a:cubicBezTo>
                <a:cubicBezTo>
                  <a:pt x="248" y="281"/>
                  <a:pt x="250" y="280"/>
                  <a:pt x="250" y="280"/>
                </a:cubicBezTo>
                <a:close/>
                <a:moveTo>
                  <a:pt x="280" y="270"/>
                </a:moveTo>
                <a:cubicBezTo>
                  <a:pt x="278" y="270"/>
                  <a:pt x="268" y="275"/>
                  <a:pt x="268" y="275"/>
                </a:cubicBezTo>
                <a:cubicBezTo>
                  <a:pt x="269" y="276"/>
                  <a:pt x="281" y="271"/>
                  <a:pt x="280" y="270"/>
                </a:cubicBezTo>
                <a:close/>
                <a:moveTo>
                  <a:pt x="228" y="302"/>
                </a:moveTo>
                <a:cubicBezTo>
                  <a:pt x="229" y="302"/>
                  <a:pt x="232" y="301"/>
                  <a:pt x="229" y="301"/>
                </a:cubicBezTo>
                <a:cubicBezTo>
                  <a:pt x="229" y="301"/>
                  <a:pt x="226" y="302"/>
                  <a:pt x="228" y="302"/>
                </a:cubicBezTo>
                <a:close/>
                <a:moveTo>
                  <a:pt x="404" y="181"/>
                </a:moveTo>
                <a:cubicBezTo>
                  <a:pt x="403" y="181"/>
                  <a:pt x="404" y="182"/>
                  <a:pt x="404" y="181"/>
                </a:cubicBezTo>
                <a:close/>
                <a:moveTo>
                  <a:pt x="297" y="262"/>
                </a:moveTo>
                <a:cubicBezTo>
                  <a:pt x="298" y="262"/>
                  <a:pt x="298" y="262"/>
                  <a:pt x="299" y="261"/>
                </a:cubicBezTo>
                <a:cubicBezTo>
                  <a:pt x="298" y="261"/>
                  <a:pt x="297" y="262"/>
                  <a:pt x="297" y="262"/>
                </a:cubicBezTo>
                <a:close/>
                <a:moveTo>
                  <a:pt x="275" y="271"/>
                </a:moveTo>
                <a:cubicBezTo>
                  <a:pt x="272" y="272"/>
                  <a:pt x="278" y="270"/>
                  <a:pt x="275" y="271"/>
                </a:cubicBezTo>
                <a:close/>
                <a:moveTo>
                  <a:pt x="165" y="309"/>
                </a:moveTo>
                <a:cubicBezTo>
                  <a:pt x="152" y="310"/>
                  <a:pt x="139" y="309"/>
                  <a:pt x="126" y="309"/>
                </a:cubicBezTo>
                <a:cubicBezTo>
                  <a:pt x="126" y="309"/>
                  <a:pt x="127" y="310"/>
                  <a:pt x="128" y="311"/>
                </a:cubicBezTo>
                <a:cubicBezTo>
                  <a:pt x="133" y="312"/>
                  <a:pt x="139" y="311"/>
                  <a:pt x="143" y="311"/>
                </a:cubicBezTo>
                <a:cubicBezTo>
                  <a:pt x="150" y="311"/>
                  <a:pt x="161" y="313"/>
                  <a:pt x="168" y="311"/>
                </a:cubicBezTo>
                <a:cubicBezTo>
                  <a:pt x="171" y="309"/>
                  <a:pt x="182" y="308"/>
                  <a:pt x="186" y="309"/>
                </a:cubicBezTo>
                <a:cubicBezTo>
                  <a:pt x="190" y="310"/>
                  <a:pt x="197" y="305"/>
                  <a:pt x="201" y="307"/>
                </a:cubicBezTo>
                <a:cubicBezTo>
                  <a:pt x="202" y="308"/>
                  <a:pt x="210" y="305"/>
                  <a:pt x="207" y="305"/>
                </a:cubicBezTo>
                <a:cubicBezTo>
                  <a:pt x="194" y="304"/>
                  <a:pt x="179" y="309"/>
                  <a:pt x="165" y="309"/>
                </a:cubicBezTo>
                <a:close/>
                <a:moveTo>
                  <a:pt x="160" y="311"/>
                </a:moveTo>
                <a:cubicBezTo>
                  <a:pt x="160" y="310"/>
                  <a:pt x="160" y="312"/>
                  <a:pt x="160" y="311"/>
                </a:cubicBezTo>
                <a:close/>
                <a:moveTo>
                  <a:pt x="204" y="304"/>
                </a:moveTo>
                <a:cubicBezTo>
                  <a:pt x="205" y="304"/>
                  <a:pt x="206" y="304"/>
                  <a:pt x="206" y="304"/>
                </a:cubicBezTo>
                <a:cubicBezTo>
                  <a:pt x="205" y="303"/>
                  <a:pt x="205" y="304"/>
                  <a:pt x="204" y="304"/>
                </a:cubicBezTo>
                <a:close/>
                <a:moveTo>
                  <a:pt x="521" y="8"/>
                </a:moveTo>
                <a:cubicBezTo>
                  <a:pt x="520" y="9"/>
                  <a:pt x="520" y="11"/>
                  <a:pt x="519" y="12"/>
                </a:cubicBezTo>
                <a:cubicBezTo>
                  <a:pt x="520" y="11"/>
                  <a:pt x="520" y="10"/>
                  <a:pt x="521" y="10"/>
                </a:cubicBezTo>
                <a:cubicBezTo>
                  <a:pt x="520" y="11"/>
                  <a:pt x="520" y="11"/>
                  <a:pt x="520" y="12"/>
                </a:cubicBezTo>
                <a:cubicBezTo>
                  <a:pt x="520" y="12"/>
                  <a:pt x="524" y="6"/>
                  <a:pt x="521" y="8"/>
                </a:cubicBezTo>
                <a:close/>
                <a:moveTo>
                  <a:pt x="196" y="293"/>
                </a:moveTo>
                <a:cubicBezTo>
                  <a:pt x="195" y="292"/>
                  <a:pt x="196" y="294"/>
                  <a:pt x="196" y="293"/>
                </a:cubicBezTo>
                <a:close/>
                <a:moveTo>
                  <a:pt x="206" y="290"/>
                </a:moveTo>
                <a:cubicBezTo>
                  <a:pt x="206" y="290"/>
                  <a:pt x="202" y="291"/>
                  <a:pt x="201" y="291"/>
                </a:cubicBezTo>
                <a:cubicBezTo>
                  <a:pt x="202" y="291"/>
                  <a:pt x="206" y="291"/>
                  <a:pt x="206" y="290"/>
                </a:cubicBezTo>
                <a:close/>
                <a:moveTo>
                  <a:pt x="46" y="275"/>
                </a:moveTo>
                <a:cubicBezTo>
                  <a:pt x="46" y="276"/>
                  <a:pt x="49" y="278"/>
                  <a:pt x="50" y="277"/>
                </a:cubicBezTo>
                <a:cubicBezTo>
                  <a:pt x="50" y="276"/>
                  <a:pt x="46" y="275"/>
                  <a:pt x="46" y="275"/>
                </a:cubicBezTo>
                <a:close/>
                <a:moveTo>
                  <a:pt x="179" y="295"/>
                </a:moveTo>
                <a:cubicBezTo>
                  <a:pt x="180" y="295"/>
                  <a:pt x="181" y="294"/>
                  <a:pt x="182" y="294"/>
                </a:cubicBezTo>
                <a:cubicBezTo>
                  <a:pt x="182" y="293"/>
                  <a:pt x="179" y="295"/>
                  <a:pt x="179" y="295"/>
                </a:cubicBezTo>
                <a:close/>
                <a:moveTo>
                  <a:pt x="108" y="297"/>
                </a:moveTo>
                <a:cubicBezTo>
                  <a:pt x="108" y="298"/>
                  <a:pt x="108" y="296"/>
                  <a:pt x="108" y="297"/>
                </a:cubicBezTo>
                <a:close/>
                <a:moveTo>
                  <a:pt x="501" y="39"/>
                </a:moveTo>
                <a:cubicBezTo>
                  <a:pt x="499" y="45"/>
                  <a:pt x="491" y="56"/>
                  <a:pt x="490" y="63"/>
                </a:cubicBezTo>
                <a:cubicBezTo>
                  <a:pt x="491" y="56"/>
                  <a:pt x="498" y="46"/>
                  <a:pt x="500" y="40"/>
                </a:cubicBezTo>
                <a:cubicBezTo>
                  <a:pt x="502" y="34"/>
                  <a:pt x="504" y="29"/>
                  <a:pt x="507" y="24"/>
                </a:cubicBezTo>
                <a:cubicBezTo>
                  <a:pt x="509" y="20"/>
                  <a:pt x="510" y="11"/>
                  <a:pt x="511" y="10"/>
                </a:cubicBezTo>
                <a:cubicBezTo>
                  <a:pt x="516" y="1"/>
                  <a:pt x="510" y="6"/>
                  <a:pt x="509" y="3"/>
                </a:cubicBezTo>
                <a:cubicBezTo>
                  <a:pt x="509" y="2"/>
                  <a:pt x="509" y="1"/>
                  <a:pt x="509" y="0"/>
                </a:cubicBezTo>
                <a:cubicBezTo>
                  <a:pt x="506" y="3"/>
                  <a:pt x="493" y="23"/>
                  <a:pt x="494" y="27"/>
                </a:cubicBezTo>
                <a:cubicBezTo>
                  <a:pt x="492" y="22"/>
                  <a:pt x="503" y="9"/>
                  <a:pt x="505" y="5"/>
                </a:cubicBezTo>
                <a:cubicBezTo>
                  <a:pt x="504" y="4"/>
                  <a:pt x="504" y="4"/>
                  <a:pt x="503" y="5"/>
                </a:cubicBezTo>
                <a:cubicBezTo>
                  <a:pt x="498" y="11"/>
                  <a:pt x="495" y="20"/>
                  <a:pt x="492" y="27"/>
                </a:cubicBezTo>
                <a:cubicBezTo>
                  <a:pt x="489" y="33"/>
                  <a:pt x="482" y="43"/>
                  <a:pt x="482" y="51"/>
                </a:cubicBezTo>
                <a:cubicBezTo>
                  <a:pt x="483" y="50"/>
                  <a:pt x="483" y="49"/>
                  <a:pt x="484" y="49"/>
                </a:cubicBezTo>
                <a:cubicBezTo>
                  <a:pt x="486" y="48"/>
                  <a:pt x="481" y="54"/>
                  <a:pt x="482" y="54"/>
                </a:cubicBezTo>
                <a:cubicBezTo>
                  <a:pt x="482" y="53"/>
                  <a:pt x="482" y="53"/>
                  <a:pt x="482" y="52"/>
                </a:cubicBezTo>
                <a:cubicBezTo>
                  <a:pt x="478" y="53"/>
                  <a:pt x="469" y="80"/>
                  <a:pt x="467" y="86"/>
                </a:cubicBezTo>
                <a:cubicBezTo>
                  <a:pt x="464" y="95"/>
                  <a:pt x="458" y="104"/>
                  <a:pt x="453" y="114"/>
                </a:cubicBezTo>
                <a:cubicBezTo>
                  <a:pt x="454" y="113"/>
                  <a:pt x="425" y="159"/>
                  <a:pt x="424" y="159"/>
                </a:cubicBezTo>
                <a:cubicBezTo>
                  <a:pt x="424" y="158"/>
                  <a:pt x="424" y="158"/>
                  <a:pt x="424" y="157"/>
                </a:cubicBezTo>
                <a:cubicBezTo>
                  <a:pt x="420" y="159"/>
                  <a:pt x="413" y="171"/>
                  <a:pt x="410" y="175"/>
                </a:cubicBezTo>
                <a:cubicBezTo>
                  <a:pt x="407" y="180"/>
                  <a:pt x="401" y="185"/>
                  <a:pt x="398" y="188"/>
                </a:cubicBezTo>
                <a:cubicBezTo>
                  <a:pt x="396" y="191"/>
                  <a:pt x="365" y="218"/>
                  <a:pt x="365" y="218"/>
                </a:cubicBezTo>
                <a:cubicBezTo>
                  <a:pt x="365" y="218"/>
                  <a:pt x="365" y="217"/>
                  <a:pt x="366" y="217"/>
                </a:cubicBezTo>
                <a:cubicBezTo>
                  <a:pt x="364" y="217"/>
                  <a:pt x="361" y="225"/>
                  <a:pt x="359" y="224"/>
                </a:cubicBezTo>
                <a:cubicBezTo>
                  <a:pt x="359" y="223"/>
                  <a:pt x="360" y="223"/>
                  <a:pt x="360" y="222"/>
                </a:cubicBezTo>
                <a:cubicBezTo>
                  <a:pt x="359" y="221"/>
                  <a:pt x="356" y="225"/>
                  <a:pt x="354" y="227"/>
                </a:cubicBezTo>
                <a:cubicBezTo>
                  <a:pt x="349" y="229"/>
                  <a:pt x="342" y="235"/>
                  <a:pt x="339" y="237"/>
                </a:cubicBezTo>
                <a:cubicBezTo>
                  <a:pt x="334" y="241"/>
                  <a:pt x="327" y="245"/>
                  <a:pt x="321" y="248"/>
                </a:cubicBezTo>
                <a:cubicBezTo>
                  <a:pt x="319" y="250"/>
                  <a:pt x="295" y="264"/>
                  <a:pt x="295" y="263"/>
                </a:cubicBezTo>
                <a:cubicBezTo>
                  <a:pt x="294" y="263"/>
                  <a:pt x="288" y="266"/>
                  <a:pt x="285" y="268"/>
                </a:cubicBezTo>
                <a:cubicBezTo>
                  <a:pt x="289" y="265"/>
                  <a:pt x="302" y="261"/>
                  <a:pt x="305" y="260"/>
                </a:cubicBezTo>
                <a:cubicBezTo>
                  <a:pt x="313" y="256"/>
                  <a:pt x="320" y="252"/>
                  <a:pt x="327" y="247"/>
                </a:cubicBezTo>
                <a:cubicBezTo>
                  <a:pt x="331" y="244"/>
                  <a:pt x="339" y="241"/>
                  <a:pt x="342" y="237"/>
                </a:cubicBezTo>
                <a:cubicBezTo>
                  <a:pt x="343" y="237"/>
                  <a:pt x="345" y="235"/>
                  <a:pt x="348" y="234"/>
                </a:cubicBezTo>
                <a:cubicBezTo>
                  <a:pt x="350" y="233"/>
                  <a:pt x="351" y="232"/>
                  <a:pt x="353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354" y="230"/>
                  <a:pt x="354" y="230"/>
                  <a:pt x="353" y="230"/>
                </a:cubicBezTo>
                <a:cubicBezTo>
                  <a:pt x="361" y="225"/>
                  <a:pt x="370" y="219"/>
                  <a:pt x="370" y="218"/>
                </a:cubicBezTo>
                <a:cubicBezTo>
                  <a:pt x="369" y="218"/>
                  <a:pt x="368" y="219"/>
                  <a:pt x="367" y="219"/>
                </a:cubicBezTo>
                <a:cubicBezTo>
                  <a:pt x="370" y="217"/>
                  <a:pt x="378" y="208"/>
                  <a:pt x="379" y="209"/>
                </a:cubicBezTo>
                <a:cubicBezTo>
                  <a:pt x="379" y="210"/>
                  <a:pt x="372" y="215"/>
                  <a:pt x="372" y="216"/>
                </a:cubicBezTo>
                <a:cubicBezTo>
                  <a:pt x="373" y="216"/>
                  <a:pt x="381" y="209"/>
                  <a:pt x="381" y="208"/>
                </a:cubicBezTo>
                <a:cubicBezTo>
                  <a:pt x="381" y="208"/>
                  <a:pt x="380" y="208"/>
                  <a:pt x="380" y="208"/>
                </a:cubicBezTo>
                <a:cubicBezTo>
                  <a:pt x="381" y="206"/>
                  <a:pt x="398" y="191"/>
                  <a:pt x="398" y="191"/>
                </a:cubicBezTo>
                <a:cubicBezTo>
                  <a:pt x="398" y="191"/>
                  <a:pt x="396" y="194"/>
                  <a:pt x="396" y="194"/>
                </a:cubicBezTo>
                <a:cubicBezTo>
                  <a:pt x="398" y="193"/>
                  <a:pt x="400" y="191"/>
                  <a:pt x="402" y="189"/>
                </a:cubicBezTo>
                <a:cubicBezTo>
                  <a:pt x="386" y="206"/>
                  <a:pt x="368" y="222"/>
                  <a:pt x="348" y="236"/>
                </a:cubicBezTo>
                <a:cubicBezTo>
                  <a:pt x="321" y="256"/>
                  <a:pt x="293" y="269"/>
                  <a:pt x="262" y="281"/>
                </a:cubicBezTo>
                <a:cubicBezTo>
                  <a:pt x="250" y="286"/>
                  <a:pt x="236" y="288"/>
                  <a:pt x="224" y="292"/>
                </a:cubicBezTo>
                <a:cubicBezTo>
                  <a:pt x="218" y="294"/>
                  <a:pt x="203" y="298"/>
                  <a:pt x="201" y="296"/>
                </a:cubicBezTo>
                <a:cubicBezTo>
                  <a:pt x="200" y="295"/>
                  <a:pt x="194" y="298"/>
                  <a:pt x="192" y="297"/>
                </a:cubicBezTo>
                <a:cubicBezTo>
                  <a:pt x="187" y="294"/>
                  <a:pt x="167" y="299"/>
                  <a:pt x="161" y="299"/>
                </a:cubicBezTo>
                <a:cubicBezTo>
                  <a:pt x="159" y="299"/>
                  <a:pt x="156" y="300"/>
                  <a:pt x="153" y="300"/>
                </a:cubicBezTo>
                <a:cubicBezTo>
                  <a:pt x="153" y="300"/>
                  <a:pt x="153" y="301"/>
                  <a:pt x="153" y="300"/>
                </a:cubicBezTo>
                <a:cubicBezTo>
                  <a:pt x="153" y="300"/>
                  <a:pt x="153" y="300"/>
                  <a:pt x="153" y="300"/>
                </a:cubicBezTo>
                <a:cubicBezTo>
                  <a:pt x="146" y="301"/>
                  <a:pt x="138" y="301"/>
                  <a:pt x="136" y="299"/>
                </a:cubicBezTo>
                <a:cubicBezTo>
                  <a:pt x="137" y="299"/>
                  <a:pt x="139" y="300"/>
                  <a:pt x="141" y="300"/>
                </a:cubicBezTo>
                <a:cubicBezTo>
                  <a:pt x="139" y="299"/>
                  <a:pt x="125" y="298"/>
                  <a:pt x="121" y="298"/>
                </a:cubicBezTo>
                <a:cubicBezTo>
                  <a:pt x="116" y="298"/>
                  <a:pt x="98" y="298"/>
                  <a:pt x="93" y="295"/>
                </a:cubicBezTo>
                <a:cubicBezTo>
                  <a:pt x="94" y="294"/>
                  <a:pt x="95" y="294"/>
                  <a:pt x="96" y="294"/>
                </a:cubicBezTo>
                <a:cubicBezTo>
                  <a:pt x="84" y="295"/>
                  <a:pt x="69" y="288"/>
                  <a:pt x="59" y="284"/>
                </a:cubicBezTo>
                <a:cubicBezTo>
                  <a:pt x="47" y="280"/>
                  <a:pt x="35" y="274"/>
                  <a:pt x="25" y="268"/>
                </a:cubicBezTo>
                <a:cubicBezTo>
                  <a:pt x="25" y="268"/>
                  <a:pt x="26" y="267"/>
                  <a:pt x="26" y="267"/>
                </a:cubicBezTo>
                <a:cubicBezTo>
                  <a:pt x="25" y="267"/>
                  <a:pt x="26" y="267"/>
                  <a:pt x="27" y="267"/>
                </a:cubicBezTo>
                <a:cubicBezTo>
                  <a:pt x="33" y="270"/>
                  <a:pt x="39" y="273"/>
                  <a:pt x="41" y="274"/>
                </a:cubicBezTo>
                <a:cubicBezTo>
                  <a:pt x="41" y="274"/>
                  <a:pt x="41" y="274"/>
                  <a:pt x="41" y="274"/>
                </a:cubicBezTo>
                <a:cubicBezTo>
                  <a:pt x="42" y="274"/>
                  <a:pt x="43" y="274"/>
                  <a:pt x="43" y="274"/>
                </a:cubicBezTo>
                <a:cubicBezTo>
                  <a:pt x="43" y="274"/>
                  <a:pt x="35" y="270"/>
                  <a:pt x="29" y="267"/>
                </a:cubicBezTo>
                <a:cubicBezTo>
                  <a:pt x="37" y="265"/>
                  <a:pt x="56" y="260"/>
                  <a:pt x="57" y="262"/>
                </a:cubicBezTo>
                <a:cubicBezTo>
                  <a:pt x="57" y="262"/>
                  <a:pt x="57" y="261"/>
                  <a:pt x="57" y="260"/>
                </a:cubicBezTo>
                <a:cubicBezTo>
                  <a:pt x="58" y="261"/>
                  <a:pt x="59" y="262"/>
                  <a:pt x="59" y="261"/>
                </a:cubicBezTo>
                <a:cubicBezTo>
                  <a:pt x="59" y="261"/>
                  <a:pt x="59" y="260"/>
                  <a:pt x="59" y="260"/>
                </a:cubicBezTo>
                <a:cubicBezTo>
                  <a:pt x="61" y="261"/>
                  <a:pt x="66" y="259"/>
                  <a:pt x="68" y="258"/>
                </a:cubicBezTo>
                <a:cubicBezTo>
                  <a:pt x="68" y="258"/>
                  <a:pt x="68" y="258"/>
                  <a:pt x="68" y="258"/>
                </a:cubicBezTo>
                <a:cubicBezTo>
                  <a:pt x="68" y="259"/>
                  <a:pt x="68" y="258"/>
                  <a:pt x="68" y="258"/>
                </a:cubicBezTo>
                <a:cubicBezTo>
                  <a:pt x="69" y="258"/>
                  <a:pt x="69" y="258"/>
                  <a:pt x="68" y="257"/>
                </a:cubicBezTo>
                <a:cubicBezTo>
                  <a:pt x="69" y="258"/>
                  <a:pt x="70" y="259"/>
                  <a:pt x="70" y="259"/>
                </a:cubicBezTo>
                <a:cubicBezTo>
                  <a:pt x="70" y="258"/>
                  <a:pt x="70" y="256"/>
                  <a:pt x="70" y="256"/>
                </a:cubicBezTo>
                <a:cubicBezTo>
                  <a:pt x="68" y="257"/>
                  <a:pt x="60" y="260"/>
                  <a:pt x="59" y="259"/>
                </a:cubicBezTo>
                <a:cubicBezTo>
                  <a:pt x="58" y="258"/>
                  <a:pt x="61" y="258"/>
                  <a:pt x="61" y="258"/>
                </a:cubicBezTo>
                <a:cubicBezTo>
                  <a:pt x="61" y="257"/>
                  <a:pt x="56" y="258"/>
                  <a:pt x="56" y="258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7" y="259"/>
                  <a:pt x="54" y="260"/>
                  <a:pt x="54" y="260"/>
                </a:cubicBezTo>
                <a:cubicBezTo>
                  <a:pt x="54" y="260"/>
                  <a:pt x="54" y="260"/>
                  <a:pt x="54" y="260"/>
                </a:cubicBezTo>
                <a:cubicBezTo>
                  <a:pt x="54" y="260"/>
                  <a:pt x="49" y="261"/>
                  <a:pt x="48" y="261"/>
                </a:cubicBezTo>
                <a:cubicBezTo>
                  <a:pt x="48" y="261"/>
                  <a:pt x="47" y="261"/>
                  <a:pt x="47" y="261"/>
                </a:cubicBezTo>
                <a:cubicBezTo>
                  <a:pt x="47" y="261"/>
                  <a:pt x="47" y="260"/>
                  <a:pt x="47" y="261"/>
                </a:cubicBezTo>
                <a:cubicBezTo>
                  <a:pt x="45" y="260"/>
                  <a:pt x="42" y="260"/>
                  <a:pt x="42" y="261"/>
                </a:cubicBezTo>
                <a:cubicBezTo>
                  <a:pt x="43" y="261"/>
                  <a:pt x="43" y="261"/>
                  <a:pt x="44" y="261"/>
                </a:cubicBezTo>
                <a:cubicBezTo>
                  <a:pt x="44" y="261"/>
                  <a:pt x="43" y="263"/>
                  <a:pt x="43" y="263"/>
                </a:cubicBezTo>
                <a:cubicBezTo>
                  <a:pt x="42" y="263"/>
                  <a:pt x="40" y="261"/>
                  <a:pt x="40" y="261"/>
                </a:cubicBezTo>
                <a:cubicBezTo>
                  <a:pt x="40" y="261"/>
                  <a:pt x="40" y="263"/>
                  <a:pt x="40" y="263"/>
                </a:cubicBezTo>
                <a:cubicBezTo>
                  <a:pt x="39" y="262"/>
                  <a:pt x="35" y="261"/>
                  <a:pt x="35" y="262"/>
                </a:cubicBezTo>
                <a:cubicBezTo>
                  <a:pt x="36" y="258"/>
                  <a:pt x="65" y="255"/>
                  <a:pt x="69" y="254"/>
                </a:cubicBezTo>
                <a:cubicBezTo>
                  <a:pt x="73" y="252"/>
                  <a:pt x="80" y="250"/>
                  <a:pt x="82" y="249"/>
                </a:cubicBezTo>
                <a:cubicBezTo>
                  <a:pt x="84" y="249"/>
                  <a:pt x="88" y="248"/>
                  <a:pt x="89" y="248"/>
                </a:cubicBezTo>
                <a:cubicBezTo>
                  <a:pt x="88" y="248"/>
                  <a:pt x="92" y="246"/>
                  <a:pt x="91" y="247"/>
                </a:cubicBezTo>
                <a:cubicBezTo>
                  <a:pt x="90" y="248"/>
                  <a:pt x="96" y="243"/>
                  <a:pt x="97" y="245"/>
                </a:cubicBezTo>
                <a:cubicBezTo>
                  <a:pt x="97" y="246"/>
                  <a:pt x="109" y="244"/>
                  <a:pt x="110" y="241"/>
                </a:cubicBezTo>
                <a:cubicBezTo>
                  <a:pt x="111" y="238"/>
                  <a:pt x="107" y="237"/>
                  <a:pt x="106" y="235"/>
                </a:cubicBezTo>
                <a:cubicBezTo>
                  <a:pt x="106" y="234"/>
                  <a:pt x="106" y="234"/>
                  <a:pt x="106" y="233"/>
                </a:cubicBezTo>
                <a:cubicBezTo>
                  <a:pt x="104" y="235"/>
                  <a:pt x="98" y="235"/>
                  <a:pt x="99" y="237"/>
                </a:cubicBezTo>
                <a:cubicBezTo>
                  <a:pt x="99" y="237"/>
                  <a:pt x="105" y="235"/>
                  <a:pt x="105" y="235"/>
                </a:cubicBezTo>
                <a:cubicBezTo>
                  <a:pt x="106" y="235"/>
                  <a:pt x="104" y="237"/>
                  <a:pt x="105" y="237"/>
                </a:cubicBezTo>
                <a:cubicBezTo>
                  <a:pt x="104" y="237"/>
                  <a:pt x="104" y="237"/>
                  <a:pt x="103" y="237"/>
                </a:cubicBezTo>
                <a:cubicBezTo>
                  <a:pt x="103" y="237"/>
                  <a:pt x="103" y="237"/>
                  <a:pt x="103" y="237"/>
                </a:cubicBezTo>
                <a:cubicBezTo>
                  <a:pt x="94" y="238"/>
                  <a:pt x="83" y="242"/>
                  <a:pt x="74" y="245"/>
                </a:cubicBezTo>
                <a:cubicBezTo>
                  <a:pt x="65" y="248"/>
                  <a:pt x="56" y="250"/>
                  <a:pt x="47" y="251"/>
                </a:cubicBezTo>
                <a:cubicBezTo>
                  <a:pt x="45" y="252"/>
                  <a:pt x="31" y="253"/>
                  <a:pt x="28" y="255"/>
                </a:cubicBezTo>
                <a:cubicBezTo>
                  <a:pt x="33" y="251"/>
                  <a:pt x="61" y="248"/>
                  <a:pt x="60" y="246"/>
                </a:cubicBezTo>
                <a:cubicBezTo>
                  <a:pt x="60" y="246"/>
                  <a:pt x="58" y="246"/>
                  <a:pt x="58" y="246"/>
                </a:cubicBezTo>
                <a:cubicBezTo>
                  <a:pt x="58" y="246"/>
                  <a:pt x="61" y="245"/>
                  <a:pt x="61" y="245"/>
                </a:cubicBezTo>
                <a:cubicBezTo>
                  <a:pt x="61" y="246"/>
                  <a:pt x="61" y="246"/>
                  <a:pt x="62" y="247"/>
                </a:cubicBezTo>
                <a:cubicBezTo>
                  <a:pt x="62" y="247"/>
                  <a:pt x="63" y="244"/>
                  <a:pt x="63" y="244"/>
                </a:cubicBezTo>
                <a:cubicBezTo>
                  <a:pt x="63" y="245"/>
                  <a:pt x="65" y="247"/>
                  <a:pt x="65" y="246"/>
                </a:cubicBezTo>
                <a:cubicBezTo>
                  <a:pt x="65" y="246"/>
                  <a:pt x="64" y="244"/>
                  <a:pt x="64" y="244"/>
                </a:cubicBezTo>
                <a:cubicBezTo>
                  <a:pt x="65" y="244"/>
                  <a:pt x="65" y="246"/>
                  <a:pt x="65" y="246"/>
                </a:cubicBezTo>
                <a:cubicBezTo>
                  <a:pt x="65" y="245"/>
                  <a:pt x="65" y="245"/>
                  <a:pt x="65" y="244"/>
                </a:cubicBezTo>
                <a:cubicBezTo>
                  <a:pt x="66" y="244"/>
                  <a:pt x="66" y="244"/>
                  <a:pt x="67" y="244"/>
                </a:cubicBezTo>
                <a:cubicBezTo>
                  <a:pt x="67" y="244"/>
                  <a:pt x="67" y="245"/>
                  <a:pt x="67" y="245"/>
                </a:cubicBezTo>
                <a:cubicBezTo>
                  <a:pt x="67" y="244"/>
                  <a:pt x="67" y="244"/>
                  <a:pt x="67" y="245"/>
                </a:cubicBezTo>
                <a:cubicBezTo>
                  <a:pt x="67" y="245"/>
                  <a:pt x="68" y="245"/>
                  <a:pt x="68" y="244"/>
                </a:cubicBezTo>
                <a:cubicBezTo>
                  <a:pt x="68" y="244"/>
                  <a:pt x="69" y="244"/>
                  <a:pt x="69" y="243"/>
                </a:cubicBezTo>
                <a:cubicBezTo>
                  <a:pt x="68" y="246"/>
                  <a:pt x="73" y="243"/>
                  <a:pt x="73" y="243"/>
                </a:cubicBezTo>
                <a:cubicBezTo>
                  <a:pt x="73" y="243"/>
                  <a:pt x="72" y="243"/>
                  <a:pt x="72" y="243"/>
                </a:cubicBezTo>
                <a:cubicBezTo>
                  <a:pt x="71" y="243"/>
                  <a:pt x="75" y="240"/>
                  <a:pt x="74" y="240"/>
                </a:cubicBezTo>
                <a:cubicBezTo>
                  <a:pt x="73" y="239"/>
                  <a:pt x="55" y="243"/>
                  <a:pt x="53" y="245"/>
                </a:cubicBezTo>
                <a:cubicBezTo>
                  <a:pt x="48" y="247"/>
                  <a:pt x="40" y="247"/>
                  <a:pt x="34" y="248"/>
                </a:cubicBezTo>
                <a:cubicBezTo>
                  <a:pt x="33" y="248"/>
                  <a:pt x="30" y="249"/>
                  <a:pt x="27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25" y="250"/>
                  <a:pt x="23" y="250"/>
                  <a:pt x="21" y="251"/>
                </a:cubicBezTo>
                <a:cubicBezTo>
                  <a:pt x="21" y="251"/>
                  <a:pt x="21" y="250"/>
                  <a:pt x="21" y="251"/>
                </a:cubicBezTo>
                <a:cubicBezTo>
                  <a:pt x="20" y="251"/>
                  <a:pt x="20" y="252"/>
                  <a:pt x="20" y="252"/>
                </a:cubicBezTo>
                <a:cubicBezTo>
                  <a:pt x="17" y="258"/>
                  <a:pt x="27" y="256"/>
                  <a:pt x="27" y="256"/>
                </a:cubicBezTo>
                <a:cubicBezTo>
                  <a:pt x="26" y="257"/>
                  <a:pt x="23" y="258"/>
                  <a:pt x="21" y="259"/>
                </a:cubicBezTo>
                <a:cubicBezTo>
                  <a:pt x="18" y="258"/>
                  <a:pt x="11" y="257"/>
                  <a:pt x="12" y="258"/>
                </a:cubicBezTo>
                <a:cubicBezTo>
                  <a:pt x="12" y="258"/>
                  <a:pt x="14" y="260"/>
                  <a:pt x="18" y="262"/>
                </a:cubicBezTo>
                <a:cubicBezTo>
                  <a:pt x="17" y="262"/>
                  <a:pt x="17" y="263"/>
                  <a:pt x="17" y="263"/>
                </a:cubicBezTo>
                <a:cubicBezTo>
                  <a:pt x="13" y="260"/>
                  <a:pt x="5" y="254"/>
                  <a:pt x="3" y="259"/>
                </a:cubicBezTo>
                <a:cubicBezTo>
                  <a:pt x="4" y="259"/>
                  <a:pt x="4" y="260"/>
                  <a:pt x="5" y="261"/>
                </a:cubicBezTo>
                <a:cubicBezTo>
                  <a:pt x="4" y="261"/>
                  <a:pt x="3" y="261"/>
                  <a:pt x="2" y="261"/>
                </a:cubicBezTo>
                <a:cubicBezTo>
                  <a:pt x="3" y="262"/>
                  <a:pt x="11" y="267"/>
                  <a:pt x="10" y="268"/>
                </a:cubicBezTo>
                <a:cubicBezTo>
                  <a:pt x="10" y="268"/>
                  <a:pt x="0" y="263"/>
                  <a:pt x="1" y="263"/>
                </a:cubicBezTo>
                <a:cubicBezTo>
                  <a:pt x="3" y="268"/>
                  <a:pt x="4" y="271"/>
                  <a:pt x="9" y="274"/>
                </a:cubicBezTo>
                <a:cubicBezTo>
                  <a:pt x="9" y="278"/>
                  <a:pt x="10" y="282"/>
                  <a:pt x="13" y="282"/>
                </a:cubicBezTo>
                <a:cubicBezTo>
                  <a:pt x="12" y="282"/>
                  <a:pt x="29" y="301"/>
                  <a:pt x="28" y="303"/>
                </a:cubicBezTo>
                <a:cubicBezTo>
                  <a:pt x="28" y="303"/>
                  <a:pt x="30" y="303"/>
                  <a:pt x="30" y="303"/>
                </a:cubicBezTo>
                <a:cubicBezTo>
                  <a:pt x="29" y="303"/>
                  <a:pt x="29" y="303"/>
                  <a:pt x="29" y="304"/>
                </a:cubicBezTo>
                <a:cubicBezTo>
                  <a:pt x="29" y="304"/>
                  <a:pt x="29" y="303"/>
                  <a:pt x="30" y="303"/>
                </a:cubicBezTo>
                <a:cubicBezTo>
                  <a:pt x="29" y="305"/>
                  <a:pt x="31" y="309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4" y="310"/>
                </a:cubicBezTo>
                <a:cubicBezTo>
                  <a:pt x="34" y="310"/>
                  <a:pt x="33" y="311"/>
                  <a:pt x="33" y="311"/>
                </a:cubicBezTo>
                <a:cubicBezTo>
                  <a:pt x="33" y="311"/>
                  <a:pt x="34" y="311"/>
                  <a:pt x="35" y="311"/>
                </a:cubicBezTo>
                <a:cubicBezTo>
                  <a:pt x="35" y="311"/>
                  <a:pt x="31" y="304"/>
                  <a:pt x="31" y="304"/>
                </a:cubicBezTo>
                <a:cubicBezTo>
                  <a:pt x="31" y="304"/>
                  <a:pt x="31" y="303"/>
                  <a:pt x="31" y="303"/>
                </a:cubicBezTo>
                <a:cubicBezTo>
                  <a:pt x="32" y="302"/>
                  <a:pt x="32" y="304"/>
                  <a:pt x="32" y="304"/>
                </a:cubicBezTo>
                <a:cubicBezTo>
                  <a:pt x="33" y="304"/>
                  <a:pt x="31" y="301"/>
                  <a:pt x="31" y="301"/>
                </a:cubicBezTo>
                <a:cubicBezTo>
                  <a:pt x="30" y="301"/>
                  <a:pt x="29" y="300"/>
                  <a:pt x="29" y="300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8" y="300"/>
                  <a:pt x="28" y="298"/>
                  <a:pt x="29" y="298"/>
                </a:cubicBezTo>
                <a:cubicBezTo>
                  <a:pt x="30" y="296"/>
                  <a:pt x="26" y="296"/>
                  <a:pt x="26" y="296"/>
                </a:cubicBezTo>
                <a:cubicBezTo>
                  <a:pt x="26" y="296"/>
                  <a:pt x="27" y="294"/>
                  <a:pt x="25" y="292"/>
                </a:cubicBezTo>
                <a:cubicBezTo>
                  <a:pt x="25" y="293"/>
                  <a:pt x="24" y="295"/>
                  <a:pt x="23" y="294"/>
                </a:cubicBezTo>
                <a:cubicBezTo>
                  <a:pt x="23" y="294"/>
                  <a:pt x="24" y="291"/>
                  <a:pt x="24" y="291"/>
                </a:cubicBezTo>
                <a:cubicBezTo>
                  <a:pt x="24" y="291"/>
                  <a:pt x="22" y="292"/>
                  <a:pt x="22" y="292"/>
                </a:cubicBezTo>
                <a:cubicBezTo>
                  <a:pt x="22" y="291"/>
                  <a:pt x="23" y="289"/>
                  <a:pt x="22" y="288"/>
                </a:cubicBezTo>
                <a:cubicBezTo>
                  <a:pt x="28" y="291"/>
                  <a:pt x="39" y="313"/>
                  <a:pt x="43" y="317"/>
                </a:cubicBezTo>
                <a:cubicBezTo>
                  <a:pt x="43" y="318"/>
                  <a:pt x="43" y="318"/>
                  <a:pt x="43" y="318"/>
                </a:cubicBezTo>
                <a:cubicBezTo>
                  <a:pt x="42" y="318"/>
                  <a:pt x="42" y="318"/>
                  <a:pt x="43" y="318"/>
                </a:cubicBezTo>
                <a:cubicBezTo>
                  <a:pt x="43" y="318"/>
                  <a:pt x="44" y="318"/>
                  <a:pt x="44" y="318"/>
                </a:cubicBezTo>
                <a:cubicBezTo>
                  <a:pt x="43" y="318"/>
                  <a:pt x="43" y="318"/>
                  <a:pt x="43" y="319"/>
                </a:cubicBezTo>
                <a:cubicBezTo>
                  <a:pt x="43" y="320"/>
                  <a:pt x="44" y="324"/>
                  <a:pt x="45" y="324"/>
                </a:cubicBezTo>
                <a:cubicBezTo>
                  <a:pt x="44" y="323"/>
                  <a:pt x="46" y="326"/>
                  <a:pt x="45" y="325"/>
                </a:cubicBezTo>
                <a:cubicBezTo>
                  <a:pt x="45" y="325"/>
                  <a:pt x="49" y="329"/>
                  <a:pt x="48" y="330"/>
                </a:cubicBezTo>
                <a:cubicBezTo>
                  <a:pt x="47" y="330"/>
                  <a:pt x="49" y="335"/>
                  <a:pt x="49" y="336"/>
                </a:cubicBezTo>
                <a:cubicBezTo>
                  <a:pt x="52" y="342"/>
                  <a:pt x="52" y="338"/>
                  <a:pt x="56" y="338"/>
                </a:cubicBezTo>
                <a:cubicBezTo>
                  <a:pt x="56" y="338"/>
                  <a:pt x="63" y="334"/>
                  <a:pt x="62" y="334"/>
                </a:cubicBezTo>
                <a:cubicBezTo>
                  <a:pt x="62" y="334"/>
                  <a:pt x="58" y="336"/>
                  <a:pt x="59" y="335"/>
                </a:cubicBezTo>
                <a:cubicBezTo>
                  <a:pt x="59" y="335"/>
                  <a:pt x="56" y="330"/>
                  <a:pt x="56" y="330"/>
                </a:cubicBezTo>
                <a:cubicBezTo>
                  <a:pt x="55" y="331"/>
                  <a:pt x="58" y="334"/>
                  <a:pt x="58" y="335"/>
                </a:cubicBezTo>
                <a:cubicBezTo>
                  <a:pt x="57" y="336"/>
                  <a:pt x="55" y="335"/>
                  <a:pt x="55" y="335"/>
                </a:cubicBezTo>
                <a:cubicBezTo>
                  <a:pt x="55" y="335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4" y="328"/>
                  <a:pt x="50" y="320"/>
                  <a:pt x="48" y="314"/>
                </a:cubicBezTo>
                <a:cubicBezTo>
                  <a:pt x="45" y="308"/>
                  <a:pt x="41" y="301"/>
                  <a:pt x="38" y="296"/>
                </a:cubicBezTo>
                <a:cubicBezTo>
                  <a:pt x="37" y="295"/>
                  <a:pt x="34" y="289"/>
                  <a:pt x="30" y="284"/>
                </a:cubicBezTo>
                <a:cubicBezTo>
                  <a:pt x="30" y="284"/>
                  <a:pt x="31" y="284"/>
                  <a:pt x="31" y="285"/>
                </a:cubicBezTo>
                <a:cubicBezTo>
                  <a:pt x="36" y="291"/>
                  <a:pt x="43" y="301"/>
                  <a:pt x="43" y="301"/>
                </a:cubicBezTo>
                <a:cubicBezTo>
                  <a:pt x="43" y="300"/>
                  <a:pt x="43" y="299"/>
                  <a:pt x="43" y="299"/>
                </a:cubicBezTo>
                <a:cubicBezTo>
                  <a:pt x="44" y="299"/>
                  <a:pt x="45" y="301"/>
                  <a:pt x="45" y="301"/>
                </a:cubicBezTo>
                <a:cubicBezTo>
                  <a:pt x="44" y="301"/>
                  <a:pt x="44" y="301"/>
                  <a:pt x="43" y="302"/>
                </a:cubicBezTo>
                <a:cubicBezTo>
                  <a:pt x="43" y="302"/>
                  <a:pt x="46" y="302"/>
                  <a:pt x="46" y="302"/>
                </a:cubicBezTo>
                <a:cubicBezTo>
                  <a:pt x="46" y="302"/>
                  <a:pt x="42" y="302"/>
                  <a:pt x="44" y="304"/>
                </a:cubicBezTo>
                <a:cubicBezTo>
                  <a:pt x="44" y="304"/>
                  <a:pt x="46" y="303"/>
                  <a:pt x="46" y="303"/>
                </a:cubicBezTo>
                <a:cubicBezTo>
                  <a:pt x="46" y="304"/>
                  <a:pt x="44" y="304"/>
                  <a:pt x="44" y="305"/>
                </a:cubicBezTo>
                <a:cubicBezTo>
                  <a:pt x="45" y="304"/>
                  <a:pt x="46" y="304"/>
                  <a:pt x="46" y="304"/>
                </a:cubicBezTo>
                <a:cubicBezTo>
                  <a:pt x="46" y="304"/>
                  <a:pt x="46" y="305"/>
                  <a:pt x="46" y="305"/>
                </a:cubicBezTo>
                <a:cubicBezTo>
                  <a:pt x="46" y="305"/>
                  <a:pt x="47" y="305"/>
                  <a:pt x="46" y="305"/>
                </a:cubicBezTo>
                <a:cubicBezTo>
                  <a:pt x="46" y="305"/>
                  <a:pt x="46" y="306"/>
                  <a:pt x="46" y="306"/>
                </a:cubicBezTo>
                <a:cubicBezTo>
                  <a:pt x="46" y="306"/>
                  <a:pt x="47" y="305"/>
                  <a:pt x="46" y="306"/>
                </a:cubicBezTo>
                <a:cubicBezTo>
                  <a:pt x="45" y="306"/>
                  <a:pt x="45" y="306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7" y="307"/>
                  <a:pt x="47" y="307"/>
                </a:cubicBezTo>
                <a:cubicBezTo>
                  <a:pt x="45" y="306"/>
                  <a:pt x="47" y="311"/>
                  <a:pt x="48" y="310"/>
                </a:cubicBezTo>
                <a:cubicBezTo>
                  <a:pt x="48" y="310"/>
                  <a:pt x="48" y="310"/>
                  <a:pt x="48" y="309"/>
                </a:cubicBezTo>
                <a:cubicBezTo>
                  <a:pt x="48" y="308"/>
                  <a:pt x="51" y="312"/>
                  <a:pt x="52" y="311"/>
                </a:cubicBezTo>
                <a:cubicBezTo>
                  <a:pt x="53" y="308"/>
                  <a:pt x="41" y="296"/>
                  <a:pt x="42" y="293"/>
                </a:cubicBezTo>
                <a:cubicBezTo>
                  <a:pt x="43" y="292"/>
                  <a:pt x="42" y="291"/>
                  <a:pt x="40" y="289"/>
                </a:cubicBezTo>
                <a:cubicBezTo>
                  <a:pt x="53" y="294"/>
                  <a:pt x="68" y="300"/>
                  <a:pt x="70" y="301"/>
                </a:cubicBezTo>
                <a:cubicBezTo>
                  <a:pt x="70" y="300"/>
                  <a:pt x="70" y="300"/>
                  <a:pt x="70" y="300"/>
                </a:cubicBezTo>
                <a:cubicBezTo>
                  <a:pt x="75" y="301"/>
                  <a:pt x="113" y="311"/>
                  <a:pt x="113" y="309"/>
                </a:cubicBezTo>
                <a:cubicBezTo>
                  <a:pt x="113" y="310"/>
                  <a:pt x="119" y="310"/>
                  <a:pt x="118" y="310"/>
                </a:cubicBezTo>
                <a:cubicBezTo>
                  <a:pt x="118" y="310"/>
                  <a:pt x="118" y="309"/>
                  <a:pt x="118" y="309"/>
                </a:cubicBezTo>
                <a:cubicBezTo>
                  <a:pt x="118" y="309"/>
                  <a:pt x="122" y="309"/>
                  <a:pt x="122" y="309"/>
                </a:cubicBezTo>
                <a:cubicBezTo>
                  <a:pt x="110" y="304"/>
                  <a:pt x="93" y="305"/>
                  <a:pt x="80" y="301"/>
                </a:cubicBezTo>
                <a:cubicBezTo>
                  <a:pt x="70" y="299"/>
                  <a:pt x="60" y="296"/>
                  <a:pt x="50" y="292"/>
                </a:cubicBezTo>
                <a:cubicBezTo>
                  <a:pt x="50" y="292"/>
                  <a:pt x="50" y="292"/>
                  <a:pt x="50" y="292"/>
                </a:cubicBezTo>
                <a:cubicBezTo>
                  <a:pt x="50" y="292"/>
                  <a:pt x="49" y="292"/>
                  <a:pt x="49" y="292"/>
                </a:cubicBezTo>
                <a:cubicBezTo>
                  <a:pt x="49" y="292"/>
                  <a:pt x="49" y="292"/>
                  <a:pt x="49" y="292"/>
                </a:cubicBezTo>
                <a:cubicBezTo>
                  <a:pt x="48" y="291"/>
                  <a:pt x="46" y="291"/>
                  <a:pt x="45" y="290"/>
                </a:cubicBezTo>
                <a:cubicBezTo>
                  <a:pt x="44" y="290"/>
                  <a:pt x="42" y="289"/>
                  <a:pt x="40" y="288"/>
                </a:cubicBezTo>
                <a:cubicBezTo>
                  <a:pt x="39" y="287"/>
                  <a:pt x="38" y="285"/>
                  <a:pt x="37" y="284"/>
                </a:cubicBezTo>
                <a:cubicBezTo>
                  <a:pt x="48" y="290"/>
                  <a:pt x="59" y="295"/>
                  <a:pt x="59" y="293"/>
                </a:cubicBezTo>
                <a:cubicBezTo>
                  <a:pt x="59" y="293"/>
                  <a:pt x="47" y="288"/>
                  <a:pt x="35" y="283"/>
                </a:cubicBezTo>
                <a:cubicBezTo>
                  <a:pt x="35" y="282"/>
                  <a:pt x="35" y="282"/>
                  <a:pt x="34" y="281"/>
                </a:cubicBezTo>
                <a:cubicBezTo>
                  <a:pt x="46" y="287"/>
                  <a:pt x="58" y="292"/>
                  <a:pt x="71" y="295"/>
                </a:cubicBezTo>
                <a:cubicBezTo>
                  <a:pt x="95" y="302"/>
                  <a:pt x="119" y="305"/>
                  <a:pt x="143" y="306"/>
                </a:cubicBezTo>
                <a:cubicBezTo>
                  <a:pt x="187" y="308"/>
                  <a:pt x="232" y="299"/>
                  <a:pt x="273" y="284"/>
                </a:cubicBezTo>
                <a:cubicBezTo>
                  <a:pt x="281" y="282"/>
                  <a:pt x="288" y="279"/>
                  <a:pt x="295" y="275"/>
                </a:cubicBezTo>
                <a:cubicBezTo>
                  <a:pt x="291" y="278"/>
                  <a:pt x="286" y="281"/>
                  <a:pt x="282" y="283"/>
                </a:cubicBezTo>
                <a:cubicBezTo>
                  <a:pt x="282" y="283"/>
                  <a:pt x="283" y="283"/>
                  <a:pt x="283" y="283"/>
                </a:cubicBezTo>
                <a:cubicBezTo>
                  <a:pt x="283" y="283"/>
                  <a:pt x="276" y="285"/>
                  <a:pt x="268" y="288"/>
                </a:cubicBezTo>
                <a:cubicBezTo>
                  <a:pt x="261" y="290"/>
                  <a:pt x="254" y="293"/>
                  <a:pt x="253" y="293"/>
                </a:cubicBezTo>
                <a:cubicBezTo>
                  <a:pt x="254" y="293"/>
                  <a:pt x="264" y="290"/>
                  <a:pt x="264" y="290"/>
                </a:cubicBezTo>
                <a:cubicBezTo>
                  <a:pt x="264" y="291"/>
                  <a:pt x="237" y="299"/>
                  <a:pt x="238" y="300"/>
                </a:cubicBezTo>
                <a:cubicBezTo>
                  <a:pt x="240" y="306"/>
                  <a:pt x="304" y="275"/>
                  <a:pt x="312" y="273"/>
                </a:cubicBezTo>
                <a:cubicBezTo>
                  <a:pt x="321" y="270"/>
                  <a:pt x="328" y="263"/>
                  <a:pt x="337" y="259"/>
                </a:cubicBezTo>
                <a:cubicBezTo>
                  <a:pt x="345" y="255"/>
                  <a:pt x="358" y="247"/>
                  <a:pt x="364" y="241"/>
                </a:cubicBezTo>
                <a:cubicBezTo>
                  <a:pt x="375" y="228"/>
                  <a:pt x="391" y="218"/>
                  <a:pt x="403" y="207"/>
                </a:cubicBezTo>
                <a:cubicBezTo>
                  <a:pt x="433" y="177"/>
                  <a:pt x="461" y="143"/>
                  <a:pt x="479" y="104"/>
                </a:cubicBezTo>
                <a:cubicBezTo>
                  <a:pt x="485" y="90"/>
                  <a:pt x="491" y="76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8" y="60"/>
                  <a:pt x="500" y="56"/>
                  <a:pt x="501" y="53"/>
                </a:cubicBezTo>
                <a:cubicBezTo>
                  <a:pt x="505" y="45"/>
                  <a:pt x="507" y="37"/>
                  <a:pt x="511" y="29"/>
                </a:cubicBezTo>
                <a:cubicBezTo>
                  <a:pt x="511" y="28"/>
                  <a:pt x="517" y="13"/>
                  <a:pt x="517" y="13"/>
                </a:cubicBezTo>
                <a:cubicBezTo>
                  <a:pt x="510" y="19"/>
                  <a:pt x="504" y="30"/>
                  <a:pt x="501" y="39"/>
                </a:cubicBezTo>
                <a:close/>
                <a:moveTo>
                  <a:pt x="303" y="260"/>
                </a:moveTo>
                <a:cubicBezTo>
                  <a:pt x="304" y="260"/>
                  <a:pt x="305" y="260"/>
                  <a:pt x="303" y="260"/>
                </a:cubicBezTo>
                <a:close/>
                <a:moveTo>
                  <a:pt x="306" y="258"/>
                </a:moveTo>
                <a:cubicBezTo>
                  <a:pt x="305" y="258"/>
                  <a:pt x="306" y="259"/>
                  <a:pt x="306" y="258"/>
                </a:cubicBezTo>
                <a:close/>
                <a:moveTo>
                  <a:pt x="310" y="256"/>
                </a:moveTo>
                <a:cubicBezTo>
                  <a:pt x="307" y="257"/>
                  <a:pt x="312" y="255"/>
                  <a:pt x="312" y="255"/>
                </a:cubicBezTo>
                <a:lnTo>
                  <a:pt x="310" y="256"/>
                </a:lnTo>
                <a:close/>
                <a:moveTo>
                  <a:pt x="328" y="245"/>
                </a:moveTo>
                <a:cubicBezTo>
                  <a:pt x="329" y="245"/>
                  <a:pt x="329" y="244"/>
                  <a:pt x="330" y="244"/>
                </a:cubicBezTo>
                <a:cubicBezTo>
                  <a:pt x="330" y="245"/>
                  <a:pt x="329" y="245"/>
                  <a:pt x="328" y="245"/>
                </a:cubicBezTo>
                <a:close/>
                <a:moveTo>
                  <a:pt x="352" y="228"/>
                </a:moveTo>
                <a:cubicBezTo>
                  <a:pt x="352" y="228"/>
                  <a:pt x="353" y="228"/>
                  <a:pt x="353" y="228"/>
                </a:cubicBezTo>
                <a:cubicBezTo>
                  <a:pt x="352" y="228"/>
                  <a:pt x="352" y="228"/>
                  <a:pt x="352" y="228"/>
                </a:cubicBezTo>
                <a:close/>
                <a:moveTo>
                  <a:pt x="356" y="227"/>
                </a:moveTo>
                <a:cubicBezTo>
                  <a:pt x="357" y="226"/>
                  <a:pt x="359" y="224"/>
                  <a:pt x="361" y="224"/>
                </a:cubicBezTo>
                <a:cubicBezTo>
                  <a:pt x="361" y="224"/>
                  <a:pt x="355" y="229"/>
                  <a:pt x="356" y="227"/>
                </a:cubicBezTo>
                <a:close/>
                <a:moveTo>
                  <a:pt x="378" y="208"/>
                </a:moveTo>
                <a:cubicBezTo>
                  <a:pt x="377" y="207"/>
                  <a:pt x="380" y="206"/>
                  <a:pt x="380" y="206"/>
                </a:cubicBezTo>
                <a:cubicBezTo>
                  <a:pt x="379" y="207"/>
                  <a:pt x="379" y="208"/>
                  <a:pt x="378" y="208"/>
                </a:cubicBezTo>
                <a:close/>
                <a:moveTo>
                  <a:pt x="385" y="202"/>
                </a:moveTo>
                <a:cubicBezTo>
                  <a:pt x="383" y="203"/>
                  <a:pt x="386" y="201"/>
                  <a:pt x="386" y="201"/>
                </a:cubicBezTo>
                <a:cubicBezTo>
                  <a:pt x="386" y="201"/>
                  <a:pt x="385" y="202"/>
                  <a:pt x="385" y="202"/>
                </a:cubicBezTo>
                <a:close/>
                <a:moveTo>
                  <a:pt x="400" y="189"/>
                </a:moveTo>
                <a:cubicBezTo>
                  <a:pt x="400" y="188"/>
                  <a:pt x="401" y="188"/>
                  <a:pt x="402" y="187"/>
                </a:cubicBezTo>
                <a:cubicBezTo>
                  <a:pt x="402" y="188"/>
                  <a:pt x="401" y="189"/>
                  <a:pt x="400" y="189"/>
                </a:cubicBezTo>
                <a:close/>
                <a:moveTo>
                  <a:pt x="67" y="258"/>
                </a:moveTo>
                <a:cubicBezTo>
                  <a:pt x="67" y="259"/>
                  <a:pt x="67" y="257"/>
                  <a:pt x="67" y="258"/>
                </a:cubicBezTo>
                <a:close/>
                <a:moveTo>
                  <a:pt x="66" y="258"/>
                </a:moveTo>
                <a:cubicBezTo>
                  <a:pt x="67" y="258"/>
                  <a:pt x="66" y="257"/>
                  <a:pt x="66" y="258"/>
                </a:cubicBezTo>
                <a:close/>
                <a:moveTo>
                  <a:pt x="54" y="261"/>
                </a:moveTo>
                <a:cubicBezTo>
                  <a:pt x="54" y="262"/>
                  <a:pt x="54" y="260"/>
                  <a:pt x="54" y="261"/>
                </a:cubicBezTo>
                <a:close/>
                <a:moveTo>
                  <a:pt x="35" y="263"/>
                </a:moveTo>
                <a:cubicBezTo>
                  <a:pt x="34" y="264"/>
                  <a:pt x="36" y="262"/>
                  <a:pt x="35" y="263"/>
                </a:cubicBezTo>
                <a:close/>
                <a:moveTo>
                  <a:pt x="103" y="235"/>
                </a:moveTo>
                <a:cubicBezTo>
                  <a:pt x="103" y="236"/>
                  <a:pt x="103" y="234"/>
                  <a:pt x="103" y="235"/>
                </a:cubicBezTo>
                <a:close/>
                <a:moveTo>
                  <a:pt x="104" y="234"/>
                </a:moveTo>
                <a:cubicBezTo>
                  <a:pt x="104" y="235"/>
                  <a:pt x="104" y="234"/>
                  <a:pt x="104" y="234"/>
                </a:cubicBezTo>
                <a:close/>
                <a:moveTo>
                  <a:pt x="105" y="243"/>
                </a:moveTo>
                <a:cubicBezTo>
                  <a:pt x="104" y="243"/>
                  <a:pt x="105" y="243"/>
                  <a:pt x="105" y="243"/>
                </a:cubicBezTo>
                <a:close/>
                <a:moveTo>
                  <a:pt x="104" y="240"/>
                </a:moveTo>
                <a:cubicBezTo>
                  <a:pt x="104" y="241"/>
                  <a:pt x="103" y="239"/>
                  <a:pt x="104" y="240"/>
                </a:cubicBezTo>
                <a:close/>
                <a:moveTo>
                  <a:pt x="101" y="243"/>
                </a:moveTo>
                <a:cubicBezTo>
                  <a:pt x="101" y="244"/>
                  <a:pt x="101" y="242"/>
                  <a:pt x="101" y="243"/>
                </a:cubicBezTo>
                <a:close/>
                <a:moveTo>
                  <a:pt x="94" y="241"/>
                </a:moveTo>
                <a:cubicBezTo>
                  <a:pt x="96" y="242"/>
                  <a:pt x="94" y="240"/>
                  <a:pt x="94" y="241"/>
                </a:cubicBezTo>
                <a:close/>
                <a:moveTo>
                  <a:pt x="92" y="242"/>
                </a:moveTo>
                <a:cubicBezTo>
                  <a:pt x="92" y="242"/>
                  <a:pt x="95" y="243"/>
                  <a:pt x="95" y="243"/>
                </a:cubicBezTo>
                <a:cubicBezTo>
                  <a:pt x="95" y="243"/>
                  <a:pt x="92" y="243"/>
                  <a:pt x="92" y="244"/>
                </a:cubicBezTo>
                <a:cubicBezTo>
                  <a:pt x="92" y="246"/>
                  <a:pt x="91" y="242"/>
                  <a:pt x="92" y="242"/>
                </a:cubicBezTo>
                <a:close/>
                <a:moveTo>
                  <a:pt x="88" y="242"/>
                </a:moveTo>
                <a:cubicBezTo>
                  <a:pt x="89" y="243"/>
                  <a:pt x="88" y="240"/>
                  <a:pt x="88" y="242"/>
                </a:cubicBezTo>
                <a:close/>
                <a:moveTo>
                  <a:pt x="88" y="247"/>
                </a:moveTo>
                <a:cubicBezTo>
                  <a:pt x="88" y="248"/>
                  <a:pt x="88" y="246"/>
                  <a:pt x="88" y="247"/>
                </a:cubicBezTo>
                <a:close/>
                <a:moveTo>
                  <a:pt x="86" y="245"/>
                </a:moveTo>
                <a:cubicBezTo>
                  <a:pt x="84" y="245"/>
                  <a:pt x="87" y="245"/>
                  <a:pt x="86" y="245"/>
                </a:cubicBezTo>
                <a:close/>
                <a:moveTo>
                  <a:pt x="84" y="248"/>
                </a:moveTo>
                <a:cubicBezTo>
                  <a:pt x="84" y="249"/>
                  <a:pt x="84" y="247"/>
                  <a:pt x="84" y="248"/>
                </a:cubicBezTo>
                <a:close/>
                <a:moveTo>
                  <a:pt x="84" y="243"/>
                </a:moveTo>
                <a:cubicBezTo>
                  <a:pt x="84" y="243"/>
                  <a:pt x="84" y="242"/>
                  <a:pt x="84" y="243"/>
                </a:cubicBezTo>
                <a:close/>
                <a:moveTo>
                  <a:pt x="82" y="248"/>
                </a:moveTo>
                <a:cubicBezTo>
                  <a:pt x="83" y="248"/>
                  <a:pt x="82" y="247"/>
                  <a:pt x="82" y="248"/>
                </a:cubicBezTo>
                <a:close/>
                <a:moveTo>
                  <a:pt x="82" y="245"/>
                </a:moveTo>
                <a:cubicBezTo>
                  <a:pt x="82" y="246"/>
                  <a:pt x="82" y="244"/>
                  <a:pt x="82" y="245"/>
                </a:cubicBezTo>
                <a:close/>
                <a:moveTo>
                  <a:pt x="78" y="245"/>
                </a:moveTo>
                <a:cubicBezTo>
                  <a:pt x="78" y="246"/>
                  <a:pt x="78" y="244"/>
                  <a:pt x="78" y="245"/>
                </a:cubicBezTo>
                <a:close/>
                <a:moveTo>
                  <a:pt x="77" y="249"/>
                </a:moveTo>
                <a:cubicBezTo>
                  <a:pt x="77" y="250"/>
                  <a:pt x="77" y="249"/>
                  <a:pt x="77" y="249"/>
                </a:cubicBezTo>
                <a:close/>
                <a:moveTo>
                  <a:pt x="77" y="247"/>
                </a:moveTo>
                <a:cubicBezTo>
                  <a:pt x="77" y="248"/>
                  <a:pt x="76" y="245"/>
                  <a:pt x="77" y="247"/>
                </a:cubicBezTo>
                <a:close/>
                <a:moveTo>
                  <a:pt x="76" y="248"/>
                </a:moveTo>
                <a:cubicBezTo>
                  <a:pt x="76" y="249"/>
                  <a:pt x="76" y="247"/>
                  <a:pt x="76" y="248"/>
                </a:cubicBezTo>
                <a:close/>
                <a:moveTo>
                  <a:pt x="30" y="263"/>
                </a:moveTo>
                <a:cubicBezTo>
                  <a:pt x="31" y="263"/>
                  <a:pt x="30" y="263"/>
                  <a:pt x="30" y="263"/>
                </a:cubicBezTo>
                <a:close/>
                <a:moveTo>
                  <a:pt x="71" y="244"/>
                </a:moveTo>
                <a:cubicBezTo>
                  <a:pt x="70" y="244"/>
                  <a:pt x="71" y="243"/>
                  <a:pt x="71" y="244"/>
                </a:cubicBezTo>
                <a:close/>
                <a:moveTo>
                  <a:pt x="66" y="243"/>
                </a:moveTo>
                <a:cubicBezTo>
                  <a:pt x="67" y="243"/>
                  <a:pt x="66" y="243"/>
                  <a:pt x="66" y="243"/>
                </a:cubicBezTo>
                <a:close/>
                <a:moveTo>
                  <a:pt x="54" y="248"/>
                </a:moveTo>
                <a:cubicBezTo>
                  <a:pt x="51" y="248"/>
                  <a:pt x="57" y="247"/>
                  <a:pt x="54" y="248"/>
                </a:cubicBezTo>
                <a:close/>
                <a:moveTo>
                  <a:pt x="51" y="247"/>
                </a:moveTo>
                <a:cubicBezTo>
                  <a:pt x="51" y="249"/>
                  <a:pt x="51" y="246"/>
                  <a:pt x="51" y="247"/>
                </a:cubicBezTo>
                <a:close/>
                <a:moveTo>
                  <a:pt x="50" y="248"/>
                </a:moveTo>
                <a:cubicBezTo>
                  <a:pt x="50" y="249"/>
                  <a:pt x="50" y="247"/>
                  <a:pt x="50" y="248"/>
                </a:cubicBezTo>
                <a:close/>
                <a:moveTo>
                  <a:pt x="47" y="248"/>
                </a:moveTo>
                <a:cubicBezTo>
                  <a:pt x="47" y="250"/>
                  <a:pt x="47" y="248"/>
                  <a:pt x="47" y="248"/>
                </a:cubicBezTo>
                <a:close/>
                <a:moveTo>
                  <a:pt x="22" y="251"/>
                </a:moveTo>
                <a:cubicBezTo>
                  <a:pt x="22" y="251"/>
                  <a:pt x="22" y="250"/>
                  <a:pt x="22" y="251"/>
                </a:cubicBezTo>
                <a:close/>
                <a:moveTo>
                  <a:pt x="26" y="250"/>
                </a:moveTo>
                <a:cubicBezTo>
                  <a:pt x="26" y="251"/>
                  <a:pt x="26" y="249"/>
                  <a:pt x="26" y="250"/>
                </a:cubicBezTo>
                <a:close/>
                <a:moveTo>
                  <a:pt x="9" y="271"/>
                </a:moveTo>
                <a:cubicBezTo>
                  <a:pt x="7" y="269"/>
                  <a:pt x="4" y="266"/>
                  <a:pt x="3" y="266"/>
                </a:cubicBezTo>
                <a:cubicBezTo>
                  <a:pt x="4" y="265"/>
                  <a:pt x="7" y="268"/>
                  <a:pt x="10" y="270"/>
                </a:cubicBezTo>
                <a:cubicBezTo>
                  <a:pt x="10" y="270"/>
                  <a:pt x="9" y="271"/>
                  <a:pt x="9" y="271"/>
                </a:cubicBezTo>
                <a:close/>
                <a:moveTo>
                  <a:pt x="12" y="278"/>
                </a:moveTo>
                <a:cubicBezTo>
                  <a:pt x="10" y="278"/>
                  <a:pt x="13" y="278"/>
                  <a:pt x="12" y="278"/>
                </a:cubicBezTo>
                <a:close/>
                <a:moveTo>
                  <a:pt x="11" y="272"/>
                </a:moveTo>
                <a:cubicBezTo>
                  <a:pt x="11" y="272"/>
                  <a:pt x="11" y="272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0"/>
                </a:cubicBezTo>
                <a:cubicBezTo>
                  <a:pt x="12" y="270"/>
                  <a:pt x="12" y="270"/>
                  <a:pt x="12" y="271"/>
                </a:cubicBezTo>
                <a:cubicBezTo>
                  <a:pt x="12" y="271"/>
                  <a:pt x="11" y="272"/>
                  <a:pt x="11" y="272"/>
                </a:cubicBezTo>
                <a:close/>
                <a:moveTo>
                  <a:pt x="13" y="270"/>
                </a:move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lose/>
                <a:moveTo>
                  <a:pt x="19" y="285"/>
                </a:moveTo>
                <a:cubicBezTo>
                  <a:pt x="19" y="285"/>
                  <a:pt x="19" y="284"/>
                  <a:pt x="19" y="285"/>
                </a:cubicBezTo>
                <a:close/>
                <a:moveTo>
                  <a:pt x="20" y="288"/>
                </a:moveTo>
                <a:cubicBezTo>
                  <a:pt x="19" y="288"/>
                  <a:pt x="22" y="288"/>
                  <a:pt x="20" y="288"/>
                </a:cubicBezTo>
                <a:close/>
                <a:moveTo>
                  <a:pt x="33" y="308"/>
                </a:moveTo>
                <a:cubicBezTo>
                  <a:pt x="32" y="309"/>
                  <a:pt x="33" y="308"/>
                  <a:pt x="33" y="308"/>
                </a:cubicBezTo>
                <a:close/>
                <a:moveTo>
                  <a:pt x="28" y="301"/>
                </a:moveTo>
                <a:cubicBezTo>
                  <a:pt x="27" y="301"/>
                  <a:pt x="29" y="300"/>
                  <a:pt x="28" y="301"/>
                </a:cubicBezTo>
                <a:close/>
                <a:moveTo>
                  <a:pt x="28" y="297"/>
                </a:moveTo>
                <a:cubicBezTo>
                  <a:pt x="27" y="298"/>
                  <a:pt x="28" y="297"/>
                  <a:pt x="28" y="297"/>
                </a:cubicBezTo>
                <a:close/>
                <a:moveTo>
                  <a:pt x="27" y="297"/>
                </a:moveTo>
                <a:cubicBezTo>
                  <a:pt x="27" y="297"/>
                  <a:pt x="28" y="296"/>
                  <a:pt x="27" y="297"/>
                </a:cubicBezTo>
                <a:close/>
                <a:moveTo>
                  <a:pt x="25" y="296"/>
                </a:moveTo>
                <a:cubicBezTo>
                  <a:pt x="25" y="296"/>
                  <a:pt x="27" y="294"/>
                  <a:pt x="25" y="296"/>
                </a:cubicBezTo>
                <a:close/>
                <a:moveTo>
                  <a:pt x="21" y="274"/>
                </a:moveTo>
                <a:cubicBezTo>
                  <a:pt x="22" y="274"/>
                  <a:pt x="23" y="274"/>
                  <a:pt x="23" y="275"/>
                </a:cubicBezTo>
                <a:cubicBezTo>
                  <a:pt x="23" y="275"/>
                  <a:pt x="23" y="276"/>
                  <a:pt x="23" y="277"/>
                </a:cubicBezTo>
                <a:cubicBezTo>
                  <a:pt x="23" y="276"/>
                  <a:pt x="22" y="276"/>
                  <a:pt x="22" y="276"/>
                </a:cubicBezTo>
                <a:cubicBezTo>
                  <a:pt x="22" y="275"/>
                  <a:pt x="22" y="275"/>
                  <a:pt x="21" y="274"/>
                </a:cubicBezTo>
                <a:close/>
                <a:moveTo>
                  <a:pt x="22" y="276"/>
                </a:moveTo>
                <a:cubicBezTo>
                  <a:pt x="22" y="276"/>
                  <a:pt x="23" y="276"/>
                  <a:pt x="23" y="277"/>
                </a:cubicBezTo>
                <a:cubicBezTo>
                  <a:pt x="24" y="278"/>
                  <a:pt x="24" y="279"/>
                  <a:pt x="24" y="279"/>
                </a:cubicBezTo>
                <a:cubicBezTo>
                  <a:pt x="23" y="279"/>
                  <a:pt x="22" y="278"/>
                  <a:pt x="22" y="276"/>
                </a:cubicBezTo>
                <a:close/>
                <a:moveTo>
                  <a:pt x="24" y="276"/>
                </a:moveTo>
                <a:cubicBezTo>
                  <a:pt x="24" y="275"/>
                  <a:pt x="24" y="276"/>
                  <a:pt x="24" y="276"/>
                </a:cubicBezTo>
                <a:close/>
                <a:moveTo>
                  <a:pt x="58" y="334"/>
                </a:moveTo>
                <a:cubicBezTo>
                  <a:pt x="57" y="335"/>
                  <a:pt x="58" y="334"/>
                  <a:pt x="58" y="334"/>
                </a:cubicBezTo>
                <a:close/>
                <a:moveTo>
                  <a:pt x="57" y="334"/>
                </a:moveTo>
                <a:cubicBezTo>
                  <a:pt x="57" y="334"/>
                  <a:pt x="58" y="333"/>
                  <a:pt x="57" y="334"/>
                </a:cubicBezTo>
                <a:close/>
                <a:moveTo>
                  <a:pt x="54" y="333"/>
                </a:moveTo>
                <a:cubicBezTo>
                  <a:pt x="53" y="333"/>
                  <a:pt x="55" y="333"/>
                  <a:pt x="54" y="333"/>
                </a:cubicBezTo>
                <a:close/>
                <a:moveTo>
                  <a:pt x="51" y="333"/>
                </a:moveTo>
                <a:cubicBezTo>
                  <a:pt x="51" y="333"/>
                  <a:pt x="52" y="332"/>
                  <a:pt x="51" y="333"/>
                </a:cubicBezTo>
                <a:close/>
                <a:moveTo>
                  <a:pt x="47" y="318"/>
                </a:moveTo>
                <a:cubicBezTo>
                  <a:pt x="46" y="318"/>
                  <a:pt x="48" y="318"/>
                  <a:pt x="47" y="318"/>
                </a:cubicBezTo>
                <a:close/>
                <a:moveTo>
                  <a:pt x="50" y="336"/>
                </a:moveTo>
                <a:cubicBezTo>
                  <a:pt x="50" y="335"/>
                  <a:pt x="50" y="336"/>
                  <a:pt x="50" y="336"/>
                </a:cubicBezTo>
                <a:close/>
                <a:moveTo>
                  <a:pt x="51" y="330"/>
                </a:moveTo>
                <a:cubicBezTo>
                  <a:pt x="50" y="330"/>
                  <a:pt x="51" y="330"/>
                  <a:pt x="51" y="330"/>
                </a:cubicBezTo>
                <a:close/>
                <a:moveTo>
                  <a:pt x="50" y="326"/>
                </a:moveTo>
                <a:cubicBezTo>
                  <a:pt x="50" y="326"/>
                  <a:pt x="50" y="328"/>
                  <a:pt x="50" y="328"/>
                </a:cubicBezTo>
                <a:cubicBezTo>
                  <a:pt x="49" y="328"/>
                  <a:pt x="49" y="325"/>
                  <a:pt x="48" y="326"/>
                </a:cubicBezTo>
                <a:cubicBezTo>
                  <a:pt x="47" y="326"/>
                  <a:pt x="50" y="324"/>
                  <a:pt x="50" y="326"/>
                </a:cubicBezTo>
                <a:close/>
                <a:moveTo>
                  <a:pt x="48" y="317"/>
                </a:moveTo>
                <a:cubicBezTo>
                  <a:pt x="47" y="317"/>
                  <a:pt x="49" y="317"/>
                  <a:pt x="48" y="317"/>
                </a:cubicBezTo>
                <a:close/>
                <a:moveTo>
                  <a:pt x="48" y="320"/>
                </a:moveTo>
                <a:cubicBezTo>
                  <a:pt x="46" y="321"/>
                  <a:pt x="49" y="319"/>
                  <a:pt x="48" y="320"/>
                </a:cubicBezTo>
                <a:close/>
                <a:moveTo>
                  <a:pt x="47" y="314"/>
                </a:moveTo>
                <a:cubicBezTo>
                  <a:pt x="46" y="315"/>
                  <a:pt x="48" y="314"/>
                  <a:pt x="47" y="314"/>
                </a:cubicBezTo>
                <a:close/>
                <a:moveTo>
                  <a:pt x="46" y="314"/>
                </a:moveTo>
                <a:cubicBezTo>
                  <a:pt x="45" y="314"/>
                  <a:pt x="48" y="314"/>
                  <a:pt x="46" y="314"/>
                </a:cubicBezTo>
                <a:close/>
                <a:moveTo>
                  <a:pt x="46" y="319"/>
                </a:moveTo>
                <a:cubicBezTo>
                  <a:pt x="45" y="320"/>
                  <a:pt x="47" y="319"/>
                  <a:pt x="46" y="319"/>
                </a:cubicBezTo>
                <a:close/>
                <a:moveTo>
                  <a:pt x="44" y="320"/>
                </a:moveTo>
                <a:cubicBezTo>
                  <a:pt x="43" y="321"/>
                  <a:pt x="44" y="320"/>
                  <a:pt x="44" y="320"/>
                </a:cubicBezTo>
                <a:close/>
                <a:moveTo>
                  <a:pt x="44" y="320"/>
                </a:moveTo>
                <a:cubicBezTo>
                  <a:pt x="43" y="321"/>
                  <a:pt x="45" y="319"/>
                  <a:pt x="44" y="320"/>
                </a:cubicBezTo>
                <a:close/>
                <a:moveTo>
                  <a:pt x="44" y="319"/>
                </a:moveTo>
                <a:cubicBezTo>
                  <a:pt x="44" y="319"/>
                  <a:pt x="45" y="318"/>
                  <a:pt x="44" y="319"/>
                </a:cubicBezTo>
                <a:close/>
                <a:moveTo>
                  <a:pt x="28" y="282"/>
                </a:moveTo>
                <a:cubicBezTo>
                  <a:pt x="27" y="281"/>
                  <a:pt x="26" y="280"/>
                  <a:pt x="26" y="279"/>
                </a:cubicBezTo>
                <a:cubicBezTo>
                  <a:pt x="26" y="280"/>
                  <a:pt x="28" y="281"/>
                  <a:pt x="29" y="282"/>
                </a:cubicBezTo>
                <a:cubicBezTo>
                  <a:pt x="29" y="282"/>
                  <a:pt x="28" y="282"/>
                  <a:pt x="28" y="282"/>
                </a:cubicBezTo>
                <a:close/>
                <a:moveTo>
                  <a:pt x="45" y="303"/>
                </a:moveTo>
                <a:cubicBezTo>
                  <a:pt x="44" y="304"/>
                  <a:pt x="47" y="302"/>
                  <a:pt x="45" y="303"/>
                </a:cubicBezTo>
                <a:close/>
                <a:moveTo>
                  <a:pt x="47" y="309"/>
                </a:moveTo>
                <a:cubicBezTo>
                  <a:pt x="46" y="308"/>
                  <a:pt x="48" y="308"/>
                  <a:pt x="47" y="309"/>
                </a:cubicBezTo>
                <a:close/>
                <a:moveTo>
                  <a:pt x="47" y="305"/>
                </a:moveTo>
                <a:cubicBezTo>
                  <a:pt x="47" y="305"/>
                  <a:pt x="48" y="304"/>
                  <a:pt x="47" y="305"/>
                </a:cubicBezTo>
                <a:close/>
                <a:moveTo>
                  <a:pt x="43" y="297"/>
                </a:moveTo>
                <a:cubicBezTo>
                  <a:pt x="43" y="297"/>
                  <a:pt x="44" y="299"/>
                  <a:pt x="42" y="299"/>
                </a:cubicBezTo>
                <a:cubicBezTo>
                  <a:pt x="42" y="298"/>
                  <a:pt x="43" y="297"/>
                  <a:pt x="43" y="297"/>
                </a:cubicBezTo>
                <a:close/>
                <a:moveTo>
                  <a:pt x="40" y="295"/>
                </a:moveTo>
                <a:cubicBezTo>
                  <a:pt x="39" y="293"/>
                  <a:pt x="42" y="298"/>
                  <a:pt x="40" y="295"/>
                </a:cubicBezTo>
                <a:close/>
                <a:moveTo>
                  <a:pt x="40" y="293"/>
                </a:moveTo>
                <a:cubicBezTo>
                  <a:pt x="38" y="294"/>
                  <a:pt x="41" y="292"/>
                  <a:pt x="40" y="293"/>
                </a:cubicBezTo>
                <a:close/>
                <a:moveTo>
                  <a:pt x="39" y="292"/>
                </a:moveTo>
                <a:cubicBezTo>
                  <a:pt x="38" y="292"/>
                  <a:pt x="39" y="292"/>
                  <a:pt x="39" y="292"/>
                </a:cubicBezTo>
                <a:close/>
                <a:moveTo>
                  <a:pt x="37" y="290"/>
                </a:moveTo>
                <a:cubicBezTo>
                  <a:pt x="36" y="291"/>
                  <a:pt x="37" y="290"/>
                  <a:pt x="37" y="290"/>
                </a:cubicBezTo>
                <a:close/>
                <a:moveTo>
                  <a:pt x="60" y="286"/>
                </a:moveTo>
                <a:cubicBezTo>
                  <a:pt x="60" y="285"/>
                  <a:pt x="59" y="287"/>
                  <a:pt x="60" y="286"/>
                </a:cubicBezTo>
                <a:close/>
                <a:moveTo>
                  <a:pt x="45" y="283"/>
                </a:moveTo>
                <a:cubicBezTo>
                  <a:pt x="46" y="284"/>
                  <a:pt x="46" y="284"/>
                  <a:pt x="45" y="283"/>
                </a:cubicBezTo>
                <a:close/>
                <a:moveTo>
                  <a:pt x="38" y="280"/>
                </a:moveTo>
                <a:cubicBezTo>
                  <a:pt x="39" y="280"/>
                  <a:pt x="39" y="280"/>
                  <a:pt x="40" y="280"/>
                </a:cubicBezTo>
                <a:cubicBezTo>
                  <a:pt x="39" y="280"/>
                  <a:pt x="38" y="280"/>
                  <a:pt x="38" y="280"/>
                </a:cubicBezTo>
                <a:close/>
                <a:moveTo>
                  <a:pt x="39" y="277"/>
                </a:moveTo>
                <a:cubicBezTo>
                  <a:pt x="40" y="277"/>
                  <a:pt x="40" y="277"/>
                  <a:pt x="41" y="278"/>
                </a:cubicBezTo>
                <a:cubicBezTo>
                  <a:pt x="40" y="279"/>
                  <a:pt x="38" y="276"/>
                  <a:pt x="39" y="277"/>
                </a:cubicBezTo>
                <a:close/>
                <a:moveTo>
                  <a:pt x="43" y="285"/>
                </a:moveTo>
                <a:cubicBezTo>
                  <a:pt x="45" y="285"/>
                  <a:pt x="46" y="285"/>
                  <a:pt x="47" y="286"/>
                </a:cubicBezTo>
                <a:cubicBezTo>
                  <a:pt x="47" y="286"/>
                  <a:pt x="43" y="285"/>
                  <a:pt x="43" y="285"/>
                </a:cubicBezTo>
                <a:close/>
                <a:moveTo>
                  <a:pt x="58" y="290"/>
                </a:moveTo>
                <a:cubicBezTo>
                  <a:pt x="58" y="290"/>
                  <a:pt x="60" y="292"/>
                  <a:pt x="60" y="292"/>
                </a:cubicBezTo>
                <a:cubicBezTo>
                  <a:pt x="60" y="291"/>
                  <a:pt x="59" y="291"/>
                  <a:pt x="58" y="290"/>
                </a:cubicBezTo>
                <a:close/>
                <a:moveTo>
                  <a:pt x="68" y="291"/>
                </a:moveTo>
                <a:cubicBezTo>
                  <a:pt x="69" y="291"/>
                  <a:pt x="73" y="291"/>
                  <a:pt x="72" y="292"/>
                </a:cubicBezTo>
                <a:cubicBezTo>
                  <a:pt x="72" y="294"/>
                  <a:pt x="69" y="291"/>
                  <a:pt x="68" y="291"/>
                </a:cubicBezTo>
                <a:close/>
                <a:moveTo>
                  <a:pt x="78" y="294"/>
                </a:moveTo>
                <a:cubicBezTo>
                  <a:pt x="79" y="294"/>
                  <a:pt x="83" y="295"/>
                  <a:pt x="83" y="295"/>
                </a:cubicBezTo>
                <a:cubicBezTo>
                  <a:pt x="82" y="295"/>
                  <a:pt x="78" y="295"/>
                  <a:pt x="78" y="294"/>
                </a:cubicBezTo>
                <a:close/>
                <a:moveTo>
                  <a:pt x="88" y="297"/>
                </a:moveTo>
                <a:cubicBezTo>
                  <a:pt x="87" y="296"/>
                  <a:pt x="86" y="296"/>
                  <a:pt x="85" y="295"/>
                </a:cubicBezTo>
                <a:cubicBezTo>
                  <a:pt x="85" y="295"/>
                  <a:pt x="89" y="296"/>
                  <a:pt x="88" y="297"/>
                </a:cubicBezTo>
                <a:close/>
                <a:moveTo>
                  <a:pt x="89" y="297"/>
                </a:moveTo>
                <a:cubicBezTo>
                  <a:pt x="90" y="297"/>
                  <a:pt x="98" y="298"/>
                  <a:pt x="98" y="298"/>
                </a:cubicBezTo>
                <a:cubicBezTo>
                  <a:pt x="97" y="300"/>
                  <a:pt x="90" y="297"/>
                  <a:pt x="89" y="297"/>
                </a:cubicBezTo>
                <a:close/>
                <a:moveTo>
                  <a:pt x="100" y="300"/>
                </a:moveTo>
                <a:cubicBezTo>
                  <a:pt x="96" y="299"/>
                  <a:pt x="102" y="300"/>
                  <a:pt x="102" y="301"/>
                </a:cubicBezTo>
                <a:cubicBezTo>
                  <a:pt x="101" y="301"/>
                  <a:pt x="100" y="301"/>
                  <a:pt x="100" y="300"/>
                </a:cubicBezTo>
                <a:close/>
                <a:moveTo>
                  <a:pt x="115" y="301"/>
                </a:moveTo>
                <a:cubicBezTo>
                  <a:pt x="116" y="302"/>
                  <a:pt x="116" y="302"/>
                  <a:pt x="116" y="302"/>
                </a:cubicBezTo>
                <a:cubicBezTo>
                  <a:pt x="116" y="302"/>
                  <a:pt x="101" y="299"/>
                  <a:pt x="100" y="299"/>
                </a:cubicBezTo>
                <a:cubicBezTo>
                  <a:pt x="102" y="300"/>
                  <a:pt x="124" y="301"/>
                  <a:pt x="124" y="301"/>
                </a:cubicBezTo>
                <a:cubicBezTo>
                  <a:pt x="124" y="300"/>
                  <a:pt x="128" y="301"/>
                  <a:pt x="129" y="301"/>
                </a:cubicBezTo>
                <a:cubicBezTo>
                  <a:pt x="129" y="302"/>
                  <a:pt x="117" y="301"/>
                  <a:pt x="115" y="301"/>
                </a:cubicBezTo>
                <a:close/>
                <a:moveTo>
                  <a:pt x="153" y="305"/>
                </a:moveTo>
                <a:cubicBezTo>
                  <a:pt x="152" y="306"/>
                  <a:pt x="144" y="306"/>
                  <a:pt x="144" y="305"/>
                </a:cubicBezTo>
                <a:cubicBezTo>
                  <a:pt x="144" y="304"/>
                  <a:pt x="154" y="305"/>
                  <a:pt x="153" y="305"/>
                </a:cubicBezTo>
                <a:close/>
                <a:moveTo>
                  <a:pt x="162" y="303"/>
                </a:moveTo>
                <a:cubicBezTo>
                  <a:pt x="163" y="302"/>
                  <a:pt x="163" y="302"/>
                  <a:pt x="164" y="303"/>
                </a:cubicBezTo>
                <a:cubicBezTo>
                  <a:pt x="165" y="303"/>
                  <a:pt x="170" y="303"/>
                  <a:pt x="170" y="302"/>
                </a:cubicBezTo>
                <a:cubicBezTo>
                  <a:pt x="169" y="304"/>
                  <a:pt x="164" y="304"/>
                  <a:pt x="162" y="303"/>
                </a:cubicBezTo>
                <a:close/>
                <a:moveTo>
                  <a:pt x="176" y="299"/>
                </a:moveTo>
                <a:cubicBezTo>
                  <a:pt x="176" y="300"/>
                  <a:pt x="175" y="300"/>
                  <a:pt x="174" y="299"/>
                </a:cubicBezTo>
                <a:cubicBezTo>
                  <a:pt x="171" y="299"/>
                  <a:pt x="176" y="299"/>
                  <a:pt x="176" y="299"/>
                </a:cubicBezTo>
                <a:close/>
                <a:moveTo>
                  <a:pt x="175" y="303"/>
                </a:moveTo>
                <a:cubicBezTo>
                  <a:pt x="174" y="302"/>
                  <a:pt x="179" y="302"/>
                  <a:pt x="179" y="302"/>
                </a:cubicBezTo>
                <a:cubicBezTo>
                  <a:pt x="178" y="302"/>
                  <a:pt x="176" y="304"/>
                  <a:pt x="175" y="303"/>
                </a:cubicBezTo>
                <a:close/>
                <a:moveTo>
                  <a:pt x="177" y="304"/>
                </a:moveTo>
                <a:cubicBezTo>
                  <a:pt x="178" y="304"/>
                  <a:pt x="179" y="304"/>
                  <a:pt x="179" y="304"/>
                </a:cubicBezTo>
                <a:cubicBezTo>
                  <a:pt x="179" y="304"/>
                  <a:pt x="177" y="305"/>
                  <a:pt x="177" y="304"/>
                </a:cubicBezTo>
                <a:close/>
                <a:moveTo>
                  <a:pt x="181" y="299"/>
                </a:moveTo>
                <a:cubicBezTo>
                  <a:pt x="181" y="298"/>
                  <a:pt x="181" y="299"/>
                  <a:pt x="181" y="299"/>
                </a:cubicBezTo>
                <a:close/>
                <a:moveTo>
                  <a:pt x="185" y="301"/>
                </a:moveTo>
                <a:cubicBezTo>
                  <a:pt x="184" y="300"/>
                  <a:pt x="185" y="302"/>
                  <a:pt x="185" y="301"/>
                </a:cubicBezTo>
                <a:close/>
                <a:moveTo>
                  <a:pt x="184" y="299"/>
                </a:moveTo>
                <a:cubicBezTo>
                  <a:pt x="184" y="298"/>
                  <a:pt x="187" y="300"/>
                  <a:pt x="184" y="299"/>
                </a:cubicBezTo>
                <a:close/>
                <a:moveTo>
                  <a:pt x="189" y="302"/>
                </a:moveTo>
                <a:cubicBezTo>
                  <a:pt x="187" y="301"/>
                  <a:pt x="192" y="301"/>
                  <a:pt x="192" y="301"/>
                </a:cubicBezTo>
                <a:cubicBezTo>
                  <a:pt x="191" y="302"/>
                  <a:pt x="190" y="302"/>
                  <a:pt x="189" y="302"/>
                </a:cubicBezTo>
                <a:close/>
                <a:moveTo>
                  <a:pt x="193" y="301"/>
                </a:moveTo>
                <a:cubicBezTo>
                  <a:pt x="194" y="300"/>
                  <a:pt x="195" y="300"/>
                  <a:pt x="196" y="300"/>
                </a:cubicBezTo>
                <a:cubicBezTo>
                  <a:pt x="197" y="300"/>
                  <a:pt x="193" y="301"/>
                  <a:pt x="193" y="301"/>
                </a:cubicBezTo>
                <a:close/>
                <a:moveTo>
                  <a:pt x="196" y="302"/>
                </a:moveTo>
                <a:cubicBezTo>
                  <a:pt x="198" y="301"/>
                  <a:pt x="197" y="302"/>
                  <a:pt x="196" y="302"/>
                </a:cubicBezTo>
                <a:close/>
                <a:moveTo>
                  <a:pt x="228" y="295"/>
                </a:moveTo>
                <a:cubicBezTo>
                  <a:pt x="227" y="294"/>
                  <a:pt x="228" y="296"/>
                  <a:pt x="228" y="295"/>
                </a:cubicBezTo>
                <a:close/>
                <a:moveTo>
                  <a:pt x="209" y="299"/>
                </a:moveTo>
                <a:cubicBezTo>
                  <a:pt x="210" y="298"/>
                  <a:pt x="211" y="298"/>
                  <a:pt x="212" y="298"/>
                </a:cubicBezTo>
                <a:cubicBezTo>
                  <a:pt x="211" y="299"/>
                  <a:pt x="210" y="299"/>
                  <a:pt x="209" y="299"/>
                </a:cubicBezTo>
                <a:close/>
                <a:moveTo>
                  <a:pt x="213" y="299"/>
                </a:moveTo>
                <a:cubicBezTo>
                  <a:pt x="215" y="298"/>
                  <a:pt x="214" y="299"/>
                  <a:pt x="213" y="299"/>
                </a:cubicBezTo>
                <a:close/>
                <a:moveTo>
                  <a:pt x="215" y="296"/>
                </a:moveTo>
                <a:cubicBezTo>
                  <a:pt x="214" y="296"/>
                  <a:pt x="214" y="296"/>
                  <a:pt x="213" y="296"/>
                </a:cubicBezTo>
                <a:cubicBezTo>
                  <a:pt x="213" y="295"/>
                  <a:pt x="215" y="296"/>
                  <a:pt x="215" y="296"/>
                </a:cubicBezTo>
                <a:close/>
                <a:moveTo>
                  <a:pt x="221" y="295"/>
                </a:moveTo>
                <a:cubicBezTo>
                  <a:pt x="220" y="294"/>
                  <a:pt x="221" y="297"/>
                  <a:pt x="221" y="295"/>
                </a:cubicBezTo>
                <a:close/>
                <a:moveTo>
                  <a:pt x="222" y="293"/>
                </a:moveTo>
                <a:cubicBezTo>
                  <a:pt x="224" y="294"/>
                  <a:pt x="223" y="294"/>
                  <a:pt x="222" y="294"/>
                </a:cubicBezTo>
                <a:cubicBezTo>
                  <a:pt x="221" y="294"/>
                  <a:pt x="221" y="293"/>
                  <a:pt x="222" y="293"/>
                </a:cubicBezTo>
                <a:close/>
                <a:moveTo>
                  <a:pt x="222" y="297"/>
                </a:moveTo>
                <a:cubicBezTo>
                  <a:pt x="223" y="297"/>
                  <a:pt x="224" y="297"/>
                  <a:pt x="225" y="297"/>
                </a:cubicBezTo>
                <a:cubicBezTo>
                  <a:pt x="225" y="297"/>
                  <a:pt x="221" y="298"/>
                  <a:pt x="222" y="297"/>
                </a:cubicBezTo>
                <a:close/>
                <a:moveTo>
                  <a:pt x="226" y="296"/>
                </a:moveTo>
                <a:cubicBezTo>
                  <a:pt x="226" y="295"/>
                  <a:pt x="229" y="296"/>
                  <a:pt x="230" y="296"/>
                </a:cubicBezTo>
                <a:cubicBezTo>
                  <a:pt x="228" y="296"/>
                  <a:pt x="226" y="297"/>
                  <a:pt x="226" y="296"/>
                </a:cubicBezTo>
                <a:close/>
                <a:moveTo>
                  <a:pt x="234" y="294"/>
                </a:moveTo>
                <a:cubicBezTo>
                  <a:pt x="233" y="294"/>
                  <a:pt x="232" y="294"/>
                  <a:pt x="232" y="294"/>
                </a:cubicBezTo>
                <a:cubicBezTo>
                  <a:pt x="232" y="293"/>
                  <a:pt x="234" y="293"/>
                  <a:pt x="234" y="294"/>
                </a:cubicBezTo>
                <a:close/>
                <a:moveTo>
                  <a:pt x="233" y="291"/>
                </a:moveTo>
                <a:cubicBezTo>
                  <a:pt x="234" y="290"/>
                  <a:pt x="234" y="290"/>
                  <a:pt x="235" y="290"/>
                </a:cubicBezTo>
                <a:cubicBezTo>
                  <a:pt x="235" y="291"/>
                  <a:pt x="234" y="291"/>
                  <a:pt x="233" y="291"/>
                </a:cubicBezTo>
                <a:close/>
                <a:moveTo>
                  <a:pt x="257" y="283"/>
                </a:moveTo>
                <a:cubicBezTo>
                  <a:pt x="258" y="283"/>
                  <a:pt x="258" y="282"/>
                  <a:pt x="259" y="282"/>
                </a:cubicBezTo>
                <a:cubicBezTo>
                  <a:pt x="259" y="283"/>
                  <a:pt x="255" y="284"/>
                  <a:pt x="257" y="283"/>
                </a:cubicBezTo>
                <a:close/>
                <a:moveTo>
                  <a:pt x="494" y="29"/>
                </a:moveTo>
                <a:cubicBezTo>
                  <a:pt x="493" y="30"/>
                  <a:pt x="493" y="31"/>
                  <a:pt x="492" y="33"/>
                </a:cubicBezTo>
                <a:cubicBezTo>
                  <a:pt x="491" y="31"/>
                  <a:pt x="494" y="29"/>
                  <a:pt x="494" y="29"/>
                </a:cubicBezTo>
                <a:close/>
                <a:moveTo>
                  <a:pt x="486" y="47"/>
                </a:moveTo>
                <a:cubicBezTo>
                  <a:pt x="487" y="45"/>
                  <a:pt x="487" y="42"/>
                  <a:pt x="489" y="40"/>
                </a:cubicBezTo>
                <a:cubicBezTo>
                  <a:pt x="487" y="42"/>
                  <a:pt x="486" y="48"/>
                  <a:pt x="485" y="51"/>
                </a:cubicBezTo>
                <a:cubicBezTo>
                  <a:pt x="485" y="51"/>
                  <a:pt x="486" y="47"/>
                  <a:pt x="486" y="47"/>
                </a:cubicBezTo>
                <a:close/>
                <a:moveTo>
                  <a:pt x="483" y="59"/>
                </a:moveTo>
                <a:cubicBezTo>
                  <a:pt x="483" y="61"/>
                  <a:pt x="483" y="62"/>
                  <a:pt x="482" y="63"/>
                </a:cubicBezTo>
                <a:cubicBezTo>
                  <a:pt x="482" y="61"/>
                  <a:pt x="483" y="60"/>
                  <a:pt x="483" y="59"/>
                </a:cubicBezTo>
                <a:close/>
                <a:moveTo>
                  <a:pt x="474" y="81"/>
                </a:moveTo>
                <a:cubicBezTo>
                  <a:pt x="475" y="81"/>
                  <a:pt x="476" y="79"/>
                  <a:pt x="474" y="81"/>
                </a:cubicBezTo>
                <a:close/>
                <a:moveTo>
                  <a:pt x="471" y="88"/>
                </a:moveTo>
                <a:cubicBezTo>
                  <a:pt x="472" y="86"/>
                  <a:pt x="472" y="85"/>
                  <a:pt x="473" y="84"/>
                </a:cubicBezTo>
                <a:cubicBezTo>
                  <a:pt x="473" y="85"/>
                  <a:pt x="471" y="89"/>
                  <a:pt x="471" y="88"/>
                </a:cubicBezTo>
                <a:close/>
                <a:moveTo>
                  <a:pt x="468" y="95"/>
                </a:moveTo>
                <a:cubicBezTo>
                  <a:pt x="467" y="97"/>
                  <a:pt x="463" y="104"/>
                  <a:pt x="463" y="104"/>
                </a:cubicBezTo>
                <a:cubicBezTo>
                  <a:pt x="464" y="101"/>
                  <a:pt x="467" y="98"/>
                  <a:pt x="468" y="95"/>
                </a:cubicBezTo>
                <a:close/>
                <a:moveTo>
                  <a:pt x="460" y="107"/>
                </a:moveTo>
                <a:cubicBezTo>
                  <a:pt x="460" y="106"/>
                  <a:pt x="461" y="105"/>
                  <a:pt x="462" y="104"/>
                </a:cubicBezTo>
                <a:cubicBezTo>
                  <a:pt x="462" y="105"/>
                  <a:pt x="460" y="108"/>
                  <a:pt x="460" y="107"/>
                </a:cubicBezTo>
                <a:close/>
                <a:moveTo>
                  <a:pt x="425" y="161"/>
                </a:moveTo>
                <a:cubicBezTo>
                  <a:pt x="425" y="161"/>
                  <a:pt x="422" y="164"/>
                  <a:pt x="422" y="164"/>
                </a:cubicBezTo>
                <a:cubicBezTo>
                  <a:pt x="421" y="163"/>
                  <a:pt x="424" y="161"/>
                  <a:pt x="425" y="161"/>
                </a:cubicBezTo>
                <a:close/>
                <a:moveTo>
                  <a:pt x="419" y="166"/>
                </a:moveTo>
                <a:cubicBezTo>
                  <a:pt x="419" y="166"/>
                  <a:pt x="419" y="168"/>
                  <a:pt x="419" y="168"/>
                </a:cubicBezTo>
                <a:cubicBezTo>
                  <a:pt x="419" y="169"/>
                  <a:pt x="418" y="169"/>
                  <a:pt x="417" y="168"/>
                </a:cubicBezTo>
                <a:cubicBezTo>
                  <a:pt x="417" y="167"/>
                  <a:pt x="418" y="167"/>
                  <a:pt x="419" y="166"/>
                </a:cubicBezTo>
                <a:close/>
                <a:moveTo>
                  <a:pt x="416" y="172"/>
                </a:moveTo>
                <a:cubicBezTo>
                  <a:pt x="415" y="173"/>
                  <a:pt x="414" y="174"/>
                  <a:pt x="414" y="174"/>
                </a:cubicBezTo>
                <a:cubicBezTo>
                  <a:pt x="414" y="173"/>
                  <a:pt x="415" y="172"/>
                  <a:pt x="416" y="172"/>
                </a:cubicBezTo>
                <a:close/>
                <a:moveTo>
                  <a:pt x="411" y="178"/>
                </a:moveTo>
                <a:cubicBezTo>
                  <a:pt x="410" y="177"/>
                  <a:pt x="411" y="178"/>
                  <a:pt x="411" y="178"/>
                </a:cubicBezTo>
                <a:close/>
                <a:moveTo>
                  <a:pt x="409" y="180"/>
                </a:moveTo>
                <a:cubicBezTo>
                  <a:pt x="408" y="181"/>
                  <a:pt x="408" y="181"/>
                  <a:pt x="407" y="182"/>
                </a:cubicBezTo>
                <a:cubicBezTo>
                  <a:pt x="412" y="178"/>
                  <a:pt x="432" y="154"/>
                  <a:pt x="433" y="151"/>
                </a:cubicBezTo>
                <a:cubicBezTo>
                  <a:pt x="433" y="152"/>
                  <a:pt x="429" y="157"/>
                  <a:pt x="427" y="158"/>
                </a:cubicBezTo>
                <a:cubicBezTo>
                  <a:pt x="428" y="157"/>
                  <a:pt x="428" y="154"/>
                  <a:pt x="427" y="155"/>
                </a:cubicBezTo>
                <a:cubicBezTo>
                  <a:pt x="429" y="153"/>
                  <a:pt x="444" y="137"/>
                  <a:pt x="443" y="136"/>
                </a:cubicBezTo>
                <a:cubicBezTo>
                  <a:pt x="443" y="137"/>
                  <a:pt x="442" y="137"/>
                  <a:pt x="441" y="137"/>
                </a:cubicBezTo>
                <a:cubicBezTo>
                  <a:pt x="441" y="135"/>
                  <a:pt x="452" y="124"/>
                  <a:pt x="453" y="122"/>
                </a:cubicBezTo>
                <a:cubicBezTo>
                  <a:pt x="455" y="118"/>
                  <a:pt x="461" y="111"/>
                  <a:pt x="462" y="108"/>
                </a:cubicBezTo>
                <a:cubicBezTo>
                  <a:pt x="461" y="114"/>
                  <a:pt x="453" y="123"/>
                  <a:pt x="450" y="129"/>
                </a:cubicBezTo>
                <a:cubicBezTo>
                  <a:pt x="445" y="136"/>
                  <a:pt x="441" y="143"/>
                  <a:pt x="435" y="150"/>
                </a:cubicBezTo>
                <a:cubicBezTo>
                  <a:pt x="428" y="160"/>
                  <a:pt x="421" y="169"/>
                  <a:pt x="412" y="178"/>
                </a:cubicBezTo>
                <a:cubicBezTo>
                  <a:pt x="409" y="181"/>
                  <a:pt x="406" y="185"/>
                  <a:pt x="403" y="188"/>
                </a:cubicBezTo>
                <a:cubicBezTo>
                  <a:pt x="406" y="185"/>
                  <a:pt x="408" y="182"/>
                  <a:pt x="409" y="180"/>
                </a:cubicBezTo>
                <a:close/>
                <a:moveTo>
                  <a:pt x="287" y="281"/>
                </a:moveTo>
                <a:cubicBezTo>
                  <a:pt x="287" y="280"/>
                  <a:pt x="287" y="282"/>
                  <a:pt x="287" y="281"/>
                </a:cubicBezTo>
                <a:close/>
                <a:moveTo>
                  <a:pt x="293" y="278"/>
                </a:moveTo>
                <a:cubicBezTo>
                  <a:pt x="294" y="278"/>
                  <a:pt x="294" y="278"/>
                  <a:pt x="295" y="277"/>
                </a:cubicBezTo>
                <a:cubicBezTo>
                  <a:pt x="295" y="277"/>
                  <a:pt x="296" y="276"/>
                  <a:pt x="297" y="277"/>
                </a:cubicBezTo>
                <a:cubicBezTo>
                  <a:pt x="298" y="279"/>
                  <a:pt x="293" y="279"/>
                  <a:pt x="293" y="278"/>
                </a:cubicBezTo>
                <a:close/>
                <a:moveTo>
                  <a:pt x="299" y="276"/>
                </a:moveTo>
                <a:cubicBezTo>
                  <a:pt x="298" y="275"/>
                  <a:pt x="302" y="275"/>
                  <a:pt x="302" y="276"/>
                </a:cubicBezTo>
                <a:cubicBezTo>
                  <a:pt x="301" y="276"/>
                  <a:pt x="300" y="277"/>
                  <a:pt x="299" y="276"/>
                </a:cubicBezTo>
                <a:close/>
                <a:moveTo>
                  <a:pt x="316" y="268"/>
                </a:moveTo>
                <a:cubicBezTo>
                  <a:pt x="315" y="267"/>
                  <a:pt x="320" y="266"/>
                  <a:pt x="320" y="267"/>
                </a:cubicBezTo>
                <a:cubicBezTo>
                  <a:pt x="317" y="270"/>
                  <a:pt x="317" y="268"/>
                  <a:pt x="316" y="268"/>
                </a:cubicBezTo>
                <a:close/>
                <a:moveTo>
                  <a:pt x="356" y="243"/>
                </a:moveTo>
                <a:cubicBezTo>
                  <a:pt x="356" y="242"/>
                  <a:pt x="363" y="238"/>
                  <a:pt x="363" y="238"/>
                </a:cubicBezTo>
                <a:cubicBezTo>
                  <a:pt x="364" y="239"/>
                  <a:pt x="352" y="246"/>
                  <a:pt x="356" y="243"/>
                </a:cubicBezTo>
                <a:close/>
                <a:moveTo>
                  <a:pt x="372" y="231"/>
                </a:moveTo>
                <a:cubicBezTo>
                  <a:pt x="373" y="230"/>
                  <a:pt x="375" y="228"/>
                  <a:pt x="377" y="226"/>
                </a:cubicBezTo>
                <a:cubicBezTo>
                  <a:pt x="375" y="228"/>
                  <a:pt x="373" y="230"/>
                  <a:pt x="372" y="231"/>
                </a:cubicBezTo>
                <a:close/>
                <a:moveTo>
                  <a:pt x="386" y="220"/>
                </a:moveTo>
                <a:cubicBezTo>
                  <a:pt x="386" y="219"/>
                  <a:pt x="387" y="218"/>
                  <a:pt x="388" y="218"/>
                </a:cubicBezTo>
                <a:cubicBezTo>
                  <a:pt x="387" y="219"/>
                  <a:pt x="387" y="219"/>
                  <a:pt x="386" y="220"/>
                </a:cubicBezTo>
                <a:close/>
                <a:moveTo>
                  <a:pt x="395" y="212"/>
                </a:moveTo>
                <a:cubicBezTo>
                  <a:pt x="394" y="211"/>
                  <a:pt x="397" y="209"/>
                  <a:pt x="397" y="210"/>
                </a:cubicBezTo>
                <a:cubicBezTo>
                  <a:pt x="397" y="210"/>
                  <a:pt x="396" y="211"/>
                  <a:pt x="395" y="212"/>
                </a:cubicBezTo>
                <a:close/>
                <a:moveTo>
                  <a:pt x="401" y="205"/>
                </a:moveTo>
                <a:cubicBezTo>
                  <a:pt x="402" y="204"/>
                  <a:pt x="402" y="204"/>
                  <a:pt x="403" y="203"/>
                </a:cubicBezTo>
                <a:cubicBezTo>
                  <a:pt x="403" y="204"/>
                  <a:pt x="402" y="205"/>
                  <a:pt x="401" y="205"/>
                </a:cubicBezTo>
                <a:close/>
                <a:moveTo>
                  <a:pt x="415" y="190"/>
                </a:moveTo>
                <a:cubicBezTo>
                  <a:pt x="416" y="189"/>
                  <a:pt x="416" y="189"/>
                  <a:pt x="417" y="188"/>
                </a:cubicBezTo>
                <a:cubicBezTo>
                  <a:pt x="417" y="189"/>
                  <a:pt x="416" y="190"/>
                  <a:pt x="415" y="190"/>
                </a:cubicBezTo>
                <a:close/>
                <a:moveTo>
                  <a:pt x="466" y="119"/>
                </a:moveTo>
                <a:cubicBezTo>
                  <a:pt x="453" y="138"/>
                  <a:pt x="442" y="157"/>
                  <a:pt x="427" y="175"/>
                </a:cubicBezTo>
                <a:cubicBezTo>
                  <a:pt x="413" y="192"/>
                  <a:pt x="398" y="207"/>
                  <a:pt x="382" y="221"/>
                </a:cubicBezTo>
                <a:cubicBezTo>
                  <a:pt x="375" y="227"/>
                  <a:pt x="369" y="232"/>
                  <a:pt x="362" y="237"/>
                </a:cubicBezTo>
                <a:cubicBezTo>
                  <a:pt x="360" y="238"/>
                  <a:pt x="354" y="244"/>
                  <a:pt x="349" y="248"/>
                </a:cubicBezTo>
                <a:cubicBezTo>
                  <a:pt x="351" y="246"/>
                  <a:pt x="353" y="245"/>
                  <a:pt x="353" y="245"/>
                </a:cubicBezTo>
                <a:cubicBezTo>
                  <a:pt x="355" y="249"/>
                  <a:pt x="329" y="259"/>
                  <a:pt x="329" y="260"/>
                </a:cubicBezTo>
                <a:cubicBezTo>
                  <a:pt x="330" y="260"/>
                  <a:pt x="331" y="259"/>
                  <a:pt x="332" y="259"/>
                </a:cubicBezTo>
                <a:cubicBezTo>
                  <a:pt x="332" y="259"/>
                  <a:pt x="324" y="264"/>
                  <a:pt x="322" y="266"/>
                </a:cubicBezTo>
                <a:cubicBezTo>
                  <a:pt x="323" y="265"/>
                  <a:pt x="324" y="264"/>
                  <a:pt x="325" y="263"/>
                </a:cubicBezTo>
                <a:cubicBezTo>
                  <a:pt x="324" y="262"/>
                  <a:pt x="313" y="268"/>
                  <a:pt x="313" y="268"/>
                </a:cubicBezTo>
                <a:cubicBezTo>
                  <a:pt x="314" y="268"/>
                  <a:pt x="315" y="268"/>
                  <a:pt x="316" y="268"/>
                </a:cubicBezTo>
                <a:cubicBezTo>
                  <a:pt x="316" y="270"/>
                  <a:pt x="310" y="272"/>
                  <a:pt x="308" y="272"/>
                </a:cubicBezTo>
                <a:cubicBezTo>
                  <a:pt x="308" y="272"/>
                  <a:pt x="309" y="272"/>
                  <a:pt x="309" y="272"/>
                </a:cubicBezTo>
                <a:cubicBezTo>
                  <a:pt x="309" y="272"/>
                  <a:pt x="302" y="276"/>
                  <a:pt x="302" y="275"/>
                </a:cubicBezTo>
                <a:cubicBezTo>
                  <a:pt x="302" y="274"/>
                  <a:pt x="303" y="274"/>
                  <a:pt x="303" y="273"/>
                </a:cubicBezTo>
                <a:cubicBezTo>
                  <a:pt x="302" y="273"/>
                  <a:pt x="300" y="273"/>
                  <a:pt x="299" y="274"/>
                </a:cubicBezTo>
                <a:cubicBezTo>
                  <a:pt x="340" y="254"/>
                  <a:pt x="378" y="226"/>
                  <a:pt x="409" y="193"/>
                </a:cubicBezTo>
                <a:cubicBezTo>
                  <a:pt x="427" y="174"/>
                  <a:pt x="444" y="153"/>
                  <a:pt x="458" y="131"/>
                </a:cubicBezTo>
                <a:cubicBezTo>
                  <a:pt x="469" y="112"/>
                  <a:pt x="484" y="89"/>
                  <a:pt x="489" y="68"/>
                </a:cubicBezTo>
                <a:cubicBezTo>
                  <a:pt x="486" y="83"/>
                  <a:pt x="475" y="105"/>
                  <a:pt x="466" y="119"/>
                </a:cubicBezTo>
                <a:close/>
                <a:moveTo>
                  <a:pt x="490" y="38"/>
                </a:moveTo>
                <a:cubicBezTo>
                  <a:pt x="489" y="38"/>
                  <a:pt x="491" y="35"/>
                  <a:pt x="491" y="34"/>
                </a:cubicBezTo>
                <a:cubicBezTo>
                  <a:pt x="491" y="34"/>
                  <a:pt x="490" y="39"/>
                  <a:pt x="490" y="38"/>
                </a:cubicBezTo>
                <a:close/>
                <a:moveTo>
                  <a:pt x="504" y="39"/>
                </a:moveTo>
                <a:cubicBezTo>
                  <a:pt x="504" y="38"/>
                  <a:pt x="506" y="35"/>
                  <a:pt x="506" y="34"/>
                </a:cubicBezTo>
                <a:cubicBezTo>
                  <a:pt x="506" y="35"/>
                  <a:pt x="503" y="40"/>
                  <a:pt x="504" y="39"/>
                </a:cubicBezTo>
                <a:close/>
                <a:moveTo>
                  <a:pt x="510" y="23"/>
                </a:moveTo>
                <a:cubicBezTo>
                  <a:pt x="509" y="23"/>
                  <a:pt x="513" y="20"/>
                  <a:pt x="513" y="19"/>
                </a:cubicBezTo>
                <a:cubicBezTo>
                  <a:pt x="514" y="20"/>
                  <a:pt x="511" y="24"/>
                  <a:pt x="510" y="23"/>
                </a:cubicBezTo>
                <a:close/>
                <a:moveTo>
                  <a:pt x="244" y="295"/>
                </a:moveTo>
                <a:cubicBezTo>
                  <a:pt x="243" y="294"/>
                  <a:pt x="244" y="296"/>
                  <a:pt x="244" y="295"/>
                </a:cubicBezTo>
                <a:close/>
                <a:moveTo>
                  <a:pt x="72" y="297"/>
                </a:moveTo>
                <a:cubicBezTo>
                  <a:pt x="72" y="295"/>
                  <a:pt x="62" y="295"/>
                  <a:pt x="61" y="295"/>
                </a:cubicBezTo>
                <a:cubicBezTo>
                  <a:pt x="62" y="295"/>
                  <a:pt x="71" y="298"/>
                  <a:pt x="72" y="297"/>
                </a:cubicBezTo>
                <a:close/>
                <a:moveTo>
                  <a:pt x="250" y="294"/>
                </a:moveTo>
                <a:cubicBezTo>
                  <a:pt x="248" y="293"/>
                  <a:pt x="249" y="294"/>
                  <a:pt x="250" y="294"/>
                </a:cubicBezTo>
                <a:close/>
                <a:moveTo>
                  <a:pt x="349" y="248"/>
                </a:moveTo>
                <a:cubicBezTo>
                  <a:pt x="345" y="251"/>
                  <a:pt x="341" y="254"/>
                  <a:pt x="340" y="254"/>
                </a:cubicBezTo>
                <a:cubicBezTo>
                  <a:pt x="341" y="254"/>
                  <a:pt x="345" y="251"/>
                  <a:pt x="349" y="248"/>
                </a:cubicBezTo>
                <a:close/>
                <a:moveTo>
                  <a:pt x="95" y="303"/>
                </a:moveTo>
                <a:cubicBezTo>
                  <a:pt x="95" y="304"/>
                  <a:pt x="95" y="302"/>
                  <a:pt x="95" y="303"/>
                </a:cubicBezTo>
                <a:close/>
                <a:moveTo>
                  <a:pt x="311" y="270"/>
                </a:moveTo>
                <a:cubicBezTo>
                  <a:pt x="310" y="269"/>
                  <a:pt x="311" y="270"/>
                  <a:pt x="311" y="270"/>
                </a:cubicBezTo>
                <a:close/>
                <a:moveTo>
                  <a:pt x="334" y="257"/>
                </a:moveTo>
                <a:cubicBezTo>
                  <a:pt x="334" y="257"/>
                  <a:pt x="339" y="255"/>
                  <a:pt x="339" y="254"/>
                </a:cubicBezTo>
                <a:cubicBezTo>
                  <a:pt x="338" y="254"/>
                  <a:pt x="335" y="256"/>
                  <a:pt x="334" y="257"/>
                </a:cubicBezTo>
                <a:close/>
                <a:moveTo>
                  <a:pt x="308" y="272"/>
                </a:moveTo>
                <a:cubicBezTo>
                  <a:pt x="307" y="272"/>
                  <a:pt x="307" y="272"/>
                  <a:pt x="306" y="272"/>
                </a:cubicBezTo>
                <a:cubicBezTo>
                  <a:pt x="306" y="272"/>
                  <a:pt x="307" y="272"/>
                  <a:pt x="308" y="272"/>
                </a:cubicBezTo>
                <a:close/>
                <a:moveTo>
                  <a:pt x="55" y="259"/>
                </a:moveTo>
                <a:cubicBezTo>
                  <a:pt x="55" y="258"/>
                  <a:pt x="54" y="259"/>
                  <a:pt x="54" y="259"/>
                </a:cubicBezTo>
                <a:cubicBezTo>
                  <a:pt x="54" y="259"/>
                  <a:pt x="55" y="259"/>
                  <a:pt x="55" y="259"/>
                </a:cubicBezTo>
                <a:close/>
                <a:moveTo>
                  <a:pt x="106" y="233"/>
                </a:moveTo>
                <a:cubicBezTo>
                  <a:pt x="106" y="233"/>
                  <a:pt x="106" y="233"/>
                  <a:pt x="106" y="232"/>
                </a:cubicBezTo>
                <a:cubicBezTo>
                  <a:pt x="105" y="229"/>
                  <a:pt x="105" y="231"/>
                  <a:pt x="106" y="233"/>
                </a:cubicBezTo>
                <a:close/>
                <a:moveTo>
                  <a:pt x="54" y="259"/>
                </a:moveTo>
                <a:cubicBezTo>
                  <a:pt x="54" y="260"/>
                  <a:pt x="54" y="260"/>
                  <a:pt x="54" y="260"/>
                </a:cubicBezTo>
                <a:cubicBezTo>
                  <a:pt x="54" y="259"/>
                  <a:pt x="54" y="259"/>
                  <a:pt x="54" y="259"/>
                </a:cubicBezTo>
                <a:cubicBezTo>
                  <a:pt x="54" y="259"/>
                  <a:pt x="54" y="259"/>
                  <a:pt x="54" y="259"/>
                </a:cubicBezTo>
                <a:close/>
                <a:moveTo>
                  <a:pt x="67" y="245"/>
                </a:move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lose/>
                <a:moveTo>
                  <a:pt x="68" y="244"/>
                </a:moveTo>
                <a:cubicBezTo>
                  <a:pt x="68" y="244"/>
                  <a:pt x="68" y="244"/>
                  <a:pt x="68" y="244"/>
                </a:cubicBezTo>
                <a:cubicBezTo>
                  <a:pt x="68" y="245"/>
                  <a:pt x="68" y="244"/>
                  <a:pt x="68" y="244"/>
                </a:cubicBezTo>
                <a:close/>
                <a:moveTo>
                  <a:pt x="67" y="244"/>
                </a:moveTo>
                <a:cubicBezTo>
                  <a:pt x="67" y="244"/>
                  <a:pt x="67" y="244"/>
                  <a:pt x="67" y="244"/>
                </a:cubicBezTo>
                <a:cubicBezTo>
                  <a:pt x="67" y="245"/>
                  <a:pt x="67" y="245"/>
                  <a:pt x="67" y="244"/>
                </a:cubicBezTo>
                <a:close/>
                <a:moveTo>
                  <a:pt x="79" y="241"/>
                </a:moveTo>
                <a:cubicBezTo>
                  <a:pt x="79" y="240"/>
                  <a:pt x="79" y="242"/>
                  <a:pt x="79" y="241"/>
                </a:cubicBezTo>
                <a:close/>
                <a:moveTo>
                  <a:pt x="76" y="242"/>
                </a:moveTo>
                <a:cubicBezTo>
                  <a:pt x="76" y="243"/>
                  <a:pt x="76" y="241"/>
                  <a:pt x="76" y="242"/>
                </a:cubicBezTo>
                <a:close/>
                <a:moveTo>
                  <a:pt x="18" y="253"/>
                </a:moveTo>
                <a:cubicBezTo>
                  <a:pt x="16" y="251"/>
                  <a:pt x="18" y="254"/>
                  <a:pt x="18" y="253"/>
                </a:cubicBezTo>
                <a:close/>
                <a:moveTo>
                  <a:pt x="75" y="240"/>
                </a:moveTo>
                <a:cubicBezTo>
                  <a:pt x="75" y="241"/>
                  <a:pt x="75" y="239"/>
                  <a:pt x="75" y="240"/>
                </a:cubicBezTo>
                <a:close/>
                <a:moveTo>
                  <a:pt x="85" y="253"/>
                </a:moveTo>
                <a:cubicBezTo>
                  <a:pt x="86" y="254"/>
                  <a:pt x="85" y="251"/>
                  <a:pt x="85" y="253"/>
                </a:cubicBezTo>
                <a:close/>
                <a:moveTo>
                  <a:pt x="97" y="237"/>
                </a:moveTo>
                <a:cubicBezTo>
                  <a:pt x="97" y="238"/>
                  <a:pt x="99" y="237"/>
                  <a:pt x="98" y="236"/>
                </a:cubicBezTo>
                <a:cubicBezTo>
                  <a:pt x="98" y="236"/>
                  <a:pt x="97" y="237"/>
                  <a:pt x="97" y="237"/>
                </a:cubicBezTo>
                <a:close/>
                <a:moveTo>
                  <a:pt x="106" y="247"/>
                </a:moveTo>
                <a:cubicBezTo>
                  <a:pt x="105" y="246"/>
                  <a:pt x="106" y="247"/>
                  <a:pt x="106" y="247"/>
                </a:cubicBezTo>
                <a:close/>
                <a:moveTo>
                  <a:pt x="96" y="236"/>
                </a:moveTo>
                <a:cubicBezTo>
                  <a:pt x="96" y="235"/>
                  <a:pt x="98" y="235"/>
                  <a:pt x="99" y="234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101" y="234"/>
                  <a:pt x="102" y="233"/>
                  <a:pt x="103" y="232"/>
                </a:cubicBezTo>
                <a:cubicBezTo>
                  <a:pt x="103" y="232"/>
                  <a:pt x="103" y="232"/>
                  <a:pt x="103" y="232"/>
                </a:cubicBezTo>
                <a:cubicBezTo>
                  <a:pt x="103" y="233"/>
                  <a:pt x="103" y="232"/>
                  <a:pt x="103" y="232"/>
                </a:cubicBezTo>
                <a:cubicBezTo>
                  <a:pt x="103" y="232"/>
                  <a:pt x="103" y="232"/>
                  <a:pt x="103" y="231"/>
                </a:cubicBezTo>
                <a:cubicBezTo>
                  <a:pt x="103" y="232"/>
                  <a:pt x="90" y="235"/>
                  <a:pt x="90" y="235"/>
                </a:cubicBezTo>
                <a:cubicBezTo>
                  <a:pt x="90" y="235"/>
                  <a:pt x="90" y="237"/>
                  <a:pt x="90" y="237"/>
                </a:cubicBezTo>
                <a:cubicBezTo>
                  <a:pt x="92" y="237"/>
                  <a:pt x="94" y="236"/>
                  <a:pt x="96" y="236"/>
                </a:cubicBezTo>
                <a:close/>
                <a:moveTo>
                  <a:pt x="105" y="246"/>
                </a:moveTo>
                <a:cubicBezTo>
                  <a:pt x="106" y="245"/>
                  <a:pt x="109" y="248"/>
                  <a:pt x="110" y="248"/>
                </a:cubicBezTo>
                <a:cubicBezTo>
                  <a:pt x="112" y="248"/>
                  <a:pt x="106" y="242"/>
                  <a:pt x="105" y="246"/>
                </a:cubicBezTo>
                <a:close/>
                <a:moveTo>
                  <a:pt x="94" y="237"/>
                </a:moveTo>
                <a:cubicBezTo>
                  <a:pt x="94" y="238"/>
                  <a:pt x="94" y="237"/>
                  <a:pt x="94" y="237"/>
                </a:cubicBezTo>
                <a:close/>
                <a:moveTo>
                  <a:pt x="89" y="237"/>
                </a:moveTo>
                <a:cubicBezTo>
                  <a:pt x="91" y="233"/>
                  <a:pt x="78" y="239"/>
                  <a:pt x="79" y="240"/>
                </a:cubicBezTo>
                <a:cubicBezTo>
                  <a:pt x="79" y="240"/>
                  <a:pt x="89" y="237"/>
                  <a:pt x="89" y="237"/>
                </a:cubicBezTo>
                <a:close/>
                <a:moveTo>
                  <a:pt x="85" y="237"/>
                </a:moveTo>
                <a:cubicBezTo>
                  <a:pt x="85" y="238"/>
                  <a:pt x="85" y="236"/>
                  <a:pt x="85" y="237"/>
                </a:cubicBezTo>
                <a:close/>
                <a:moveTo>
                  <a:pt x="49" y="260"/>
                </a:moveTo>
                <a:cubicBezTo>
                  <a:pt x="49" y="260"/>
                  <a:pt x="49" y="261"/>
                  <a:pt x="49" y="260"/>
                </a:cubicBezTo>
                <a:close/>
                <a:moveTo>
                  <a:pt x="63" y="257"/>
                </a:moveTo>
                <a:cubicBezTo>
                  <a:pt x="64" y="256"/>
                  <a:pt x="63" y="257"/>
                  <a:pt x="63" y="257"/>
                </a:cubicBezTo>
                <a:close/>
                <a:moveTo>
                  <a:pt x="71" y="257"/>
                </a:moveTo>
                <a:cubicBezTo>
                  <a:pt x="71" y="257"/>
                  <a:pt x="73" y="256"/>
                  <a:pt x="73" y="256"/>
                </a:cubicBezTo>
                <a:cubicBezTo>
                  <a:pt x="73" y="256"/>
                  <a:pt x="70" y="255"/>
                  <a:pt x="71" y="257"/>
                </a:cubicBezTo>
                <a:close/>
                <a:moveTo>
                  <a:pt x="72" y="257"/>
                </a:moveTo>
                <a:cubicBezTo>
                  <a:pt x="73" y="258"/>
                  <a:pt x="72" y="256"/>
                  <a:pt x="72" y="257"/>
                </a:cubicBezTo>
                <a:close/>
                <a:moveTo>
                  <a:pt x="53" y="259"/>
                </a:moveTo>
                <a:cubicBezTo>
                  <a:pt x="53" y="258"/>
                  <a:pt x="53" y="260"/>
                  <a:pt x="53" y="259"/>
                </a:cubicBezTo>
                <a:close/>
                <a:moveTo>
                  <a:pt x="71" y="258"/>
                </a:moveTo>
                <a:cubicBezTo>
                  <a:pt x="69" y="258"/>
                  <a:pt x="73" y="258"/>
                  <a:pt x="71" y="258"/>
                </a:cubicBezTo>
                <a:close/>
                <a:moveTo>
                  <a:pt x="61" y="258"/>
                </a:moveTo>
                <a:cubicBezTo>
                  <a:pt x="61" y="258"/>
                  <a:pt x="61" y="258"/>
                  <a:pt x="61" y="257"/>
                </a:cubicBezTo>
                <a:cubicBezTo>
                  <a:pt x="61" y="257"/>
                  <a:pt x="61" y="257"/>
                  <a:pt x="61" y="258"/>
                </a:cubicBezTo>
                <a:close/>
                <a:moveTo>
                  <a:pt x="62" y="257"/>
                </a:moveTo>
                <a:cubicBezTo>
                  <a:pt x="62" y="258"/>
                  <a:pt x="62" y="256"/>
                  <a:pt x="62" y="257"/>
                </a:cubicBezTo>
                <a:close/>
                <a:moveTo>
                  <a:pt x="82" y="254"/>
                </a:moveTo>
                <a:cubicBezTo>
                  <a:pt x="82" y="255"/>
                  <a:pt x="82" y="254"/>
                  <a:pt x="82" y="254"/>
                </a:cubicBezTo>
                <a:close/>
                <a:moveTo>
                  <a:pt x="74" y="243"/>
                </a:moveTo>
                <a:cubicBezTo>
                  <a:pt x="75" y="244"/>
                  <a:pt x="74" y="242"/>
                  <a:pt x="74" y="243"/>
                </a:cubicBezTo>
                <a:close/>
                <a:moveTo>
                  <a:pt x="72" y="258"/>
                </a:moveTo>
                <a:cubicBezTo>
                  <a:pt x="73" y="258"/>
                  <a:pt x="70" y="257"/>
                  <a:pt x="72" y="258"/>
                </a:cubicBezTo>
                <a:close/>
                <a:moveTo>
                  <a:pt x="74" y="257"/>
                </a:moveTo>
                <a:cubicBezTo>
                  <a:pt x="74" y="256"/>
                  <a:pt x="74" y="257"/>
                  <a:pt x="74" y="257"/>
                </a:cubicBezTo>
                <a:close/>
                <a:moveTo>
                  <a:pt x="76" y="256"/>
                </a:moveTo>
                <a:cubicBezTo>
                  <a:pt x="75" y="255"/>
                  <a:pt x="76" y="257"/>
                  <a:pt x="76" y="256"/>
                </a:cubicBezTo>
                <a:close/>
                <a:moveTo>
                  <a:pt x="83" y="253"/>
                </a:moveTo>
                <a:cubicBezTo>
                  <a:pt x="84" y="254"/>
                  <a:pt x="83" y="252"/>
                  <a:pt x="83" y="253"/>
                </a:cubicBezTo>
                <a:close/>
                <a:moveTo>
                  <a:pt x="47" y="260"/>
                </a:moveTo>
                <a:cubicBezTo>
                  <a:pt x="47" y="261"/>
                  <a:pt x="47" y="260"/>
                  <a:pt x="47" y="260"/>
                </a:cubicBezTo>
                <a:close/>
                <a:moveTo>
                  <a:pt x="49" y="263"/>
                </a:moveTo>
                <a:cubicBezTo>
                  <a:pt x="49" y="264"/>
                  <a:pt x="49" y="262"/>
                  <a:pt x="49" y="263"/>
                </a:cubicBezTo>
                <a:close/>
                <a:moveTo>
                  <a:pt x="95" y="246"/>
                </a:moveTo>
                <a:cubicBezTo>
                  <a:pt x="94" y="244"/>
                  <a:pt x="95" y="247"/>
                  <a:pt x="95" y="246"/>
                </a:cubicBezTo>
                <a:close/>
                <a:moveTo>
                  <a:pt x="104" y="247"/>
                </a:moveTo>
                <a:cubicBezTo>
                  <a:pt x="105" y="249"/>
                  <a:pt x="104" y="245"/>
                  <a:pt x="104" y="247"/>
                </a:cubicBezTo>
                <a:close/>
                <a:moveTo>
                  <a:pt x="73" y="243"/>
                </a:moveTo>
                <a:cubicBezTo>
                  <a:pt x="73" y="242"/>
                  <a:pt x="74" y="243"/>
                  <a:pt x="73" y="243"/>
                </a:cubicBezTo>
                <a:close/>
                <a:moveTo>
                  <a:pt x="61" y="247"/>
                </a:moveTo>
                <a:cubicBezTo>
                  <a:pt x="60" y="245"/>
                  <a:pt x="61" y="248"/>
                  <a:pt x="61" y="247"/>
                </a:cubicBezTo>
                <a:close/>
                <a:moveTo>
                  <a:pt x="65" y="246"/>
                </a:moveTo>
                <a:cubicBezTo>
                  <a:pt x="65" y="247"/>
                  <a:pt x="65" y="245"/>
                  <a:pt x="65" y="246"/>
                </a:cubicBezTo>
                <a:close/>
                <a:moveTo>
                  <a:pt x="51" y="259"/>
                </a:moveTo>
                <a:cubicBezTo>
                  <a:pt x="51" y="260"/>
                  <a:pt x="51" y="259"/>
                  <a:pt x="51" y="259"/>
                </a:cubicBezTo>
                <a:close/>
                <a:moveTo>
                  <a:pt x="52" y="259"/>
                </a:moveTo>
                <a:cubicBezTo>
                  <a:pt x="51" y="259"/>
                  <a:pt x="52" y="260"/>
                  <a:pt x="52" y="259"/>
                </a:cubicBezTo>
                <a:close/>
                <a:moveTo>
                  <a:pt x="50" y="260"/>
                </a:moveTo>
                <a:cubicBezTo>
                  <a:pt x="50" y="259"/>
                  <a:pt x="50" y="261"/>
                  <a:pt x="50" y="260"/>
                </a:cubicBezTo>
                <a:close/>
                <a:moveTo>
                  <a:pt x="34" y="312"/>
                </a:moveTo>
                <a:cubicBezTo>
                  <a:pt x="34" y="313"/>
                  <a:pt x="35" y="312"/>
                  <a:pt x="34" y="312"/>
                </a:cubicBezTo>
                <a:close/>
                <a:moveTo>
                  <a:pt x="25" y="298"/>
                </a:moveTo>
                <a:cubicBezTo>
                  <a:pt x="24" y="298"/>
                  <a:pt x="26" y="297"/>
                  <a:pt x="25" y="298"/>
                </a:cubicBezTo>
                <a:close/>
                <a:moveTo>
                  <a:pt x="33" y="312"/>
                </a:moveTo>
                <a:cubicBezTo>
                  <a:pt x="33" y="311"/>
                  <a:pt x="34" y="313"/>
                  <a:pt x="33" y="312"/>
                </a:cubicBezTo>
                <a:close/>
                <a:moveTo>
                  <a:pt x="55" y="329"/>
                </a:moveTo>
                <a:cubicBezTo>
                  <a:pt x="57" y="328"/>
                  <a:pt x="55" y="329"/>
                  <a:pt x="55" y="329"/>
                </a:cubicBezTo>
                <a:close/>
                <a:moveTo>
                  <a:pt x="34" y="312"/>
                </a:moveTo>
                <a:cubicBezTo>
                  <a:pt x="33" y="314"/>
                  <a:pt x="35" y="310"/>
                  <a:pt x="34" y="312"/>
                </a:cubicBezTo>
                <a:close/>
                <a:moveTo>
                  <a:pt x="51" y="311"/>
                </a:moveTo>
                <a:cubicBezTo>
                  <a:pt x="53" y="311"/>
                  <a:pt x="50" y="312"/>
                  <a:pt x="51" y="311"/>
                </a:cubicBezTo>
                <a:close/>
                <a:moveTo>
                  <a:pt x="60" y="333"/>
                </a:moveTo>
                <a:cubicBezTo>
                  <a:pt x="60" y="333"/>
                  <a:pt x="61" y="333"/>
                  <a:pt x="61" y="333"/>
                </a:cubicBezTo>
                <a:cubicBezTo>
                  <a:pt x="60" y="333"/>
                  <a:pt x="57" y="323"/>
                  <a:pt x="57" y="323"/>
                </a:cubicBezTo>
                <a:cubicBezTo>
                  <a:pt x="57" y="323"/>
                  <a:pt x="56" y="323"/>
                  <a:pt x="56" y="323"/>
                </a:cubicBezTo>
                <a:cubicBezTo>
                  <a:pt x="56" y="323"/>
                  <a:pt x="57" y="327"/>
                  <a:pt x="57" y="327"/>
                </a:cubicBezTo>
                <a:cubicBezTo>
                  <a:pt x="57" y="328"/>
                  <a:pt x="57" y="329"/>
                  <a:pt x="58" y="330"/>
                </a:cubicBezTo>
                <a:cubicBezTo>
                  <a:pt x="58" y="330"/>
                  <a:pt x="59" y="330"/>
                  <a:pt x="58" y="330"/>
                </a:cubicBezTo>
                <a:cubicBezTo>
                  <a:pt x="58" y="330"/>
                  <a:pt x="58" y="330"/>
                  <a:pt x="58" y="330"/>
                </a:cubicBezTo>
                <a:cubicBezTo>
                  <a:pt x="59" y="331"/>
                  <a:pt x="59" y="332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lose/>
                <a:moveTo>
                  <a:pt x="35" y="312"/>
                </a:moveTo>
                <a:cubicBezTo>
                  <a:pt x="36" y="311"/>
                  <a:pt x="34" y="312"/>
                  <a:pt x="35" y="312"/>
                </a:cubicBezTo>
                <a:close/>
                <a:moveTo>
                  <a:pt x="52" y="314"/>
                </a:moveTo>
                <a:cubicBezTo>
                  <a:pt x="52" y="314"/>
                  <a:pt x="55" y="323"/>
                  <a:pt x="55" y="323"/>
                </a:cubicBezTo>
                <a:cubicBezTo>
                  <a:pt x="59" y="323"/>
                  <a:pt x="53" y="313"/>
                  <a:pt x="52" y="314"/>
                </a:cubicBezTo>
                <a:close/>
                <a:moveTo>
                  <a:pt x="55" y="319"/>
                </a:moveTo>
                <a:cubicBezTo>
                  <a:pt x="54" y="319"/>
                  <a:pt x="56" y="319"/>
                  <a:pt x="55" y="319"/>
                </a:cubicBezTo>
                <a:close/>
                <a:moveTo>
                  <a:pt x="55" y="326"/>
                </a:moveTo>
                <a:cubicBezTo>
                  <a:pt x="56" y="326"/>
                  <a:pt x="54" y="327"/>
                  <a:pt x="55" y="326"/>
                </a:cubicBezTo>
                <a:close/>
                <a:moveTo>
                  <a:pt x="47" y="328"/>
                </a:moveTo>
                <a:cubicBezTo>
                  <a:pt x="48" y="328"/>
                  <a:pt x="46" y="329"/>
                  <a:pt x="47" y="328"/>
                </a:cubicBezTo>
                <a:close/>
                <a:moveTo>
                  <a:pt x="30" y="299"/>
                </a:moveTo>
                <a:cubicBezTo>
                  <a:pt x="30" y="299"/>
                  <a:pt x="29" y="299"/>
                  <a:pt x="29" y="299"/>
                </a:cubicBezTo>
                <a:cubicBezTo>
                  <a:pt x="29" y="299"/>
                  <a:pt x="29" y="299"/>
                  <a:pt x="29" y="299"/>
                </a:cubicBezTo>
                <a:cubicBezTo>
                  <a:pt x="30" y="299"/>
                  <a:pt x="30" y="299"/>
                  <a:pt x="30" y="299"/>
                </a:cubicBezTo>
                <a:close/>
                <a:moveTo>
                  <a:pt x="46" y="306"/>
                </a:moveTo>
                <a:cubicBezTo>
                  <a:pt x="46" y="306"/>
                  <a:pt x="46" y="306"/>
                  <a:pt x="46" y="306"/>
                </a:cubicBezTo>
                <a:cubicBezTo>
                  <a:pt x="46" y="306"/>
                  <a:pt x="46" y="306"/>
                  <a:pt x="46" y="306"/>
                </a:cubicBezTo>
                <a:cubicBezTo>
                  <a:pt x="45" y="306"/>
                  <a:pt x="45" y="306"/>
                  <a:pt x="46" y="306"/>
                </a:cubicBezTo>
                <a:close/>
                <a:moveTo>
                  <a:pt x="29" y="300"/>
                </a:moveTo>
                <a:cubicBezTo>
                  <a:pt x="29" y="300"/>
                  <a:pt x="29" y="300"/>
                  <a:pt x="29" y="300"/>
                </a:cubicBezTo>
                <a:cubicBezTo>
                  <a:pt x="29" y="300"/>
                  <a:pt x="30" y="300"/>
                  <a:pt x="30" y="300"/>
                </a:cubicBezTo>
                <a:cubicBezTo>
                  <a:pt x="30" y="300"/>
                  <a:pt x="30" y="300"/>
                  <a:pt x="29" y="300"/>
                </a:cubicBezTo>
                <a:close/>
                <a:moveTo>
                  <a:pt x="46" y="305"/>
                </a:move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5" y="305"/>
                  <a:pt x="46" y="305"/>
                </a:cubicBezTo>
                <a:close/>
                <a:moveTo>
                  <a:pt x="34" y="306"/>
                </a:moveTo>
                <a:cubicBezTo>
                  <a:pt x="34" y="306"/>
                  <a:pt x="33" y="306"/>
                  <a:pt x="34" y="306"/>
                </a:cubicBezTo>
                <a:close/>
                <a:moveTo>
                  <a:pt x="33" y="305"/>
                </a:moveTo>
                <a:cubicBezTo>
                  <a:pt x="32" y="305"/>
                  <a:pt x="34" y="304"/>
                  <a:pt x="33" y="305"/>
                </a:cubicBezTo>
                <a:close/>
                <a:moveTo>
                  <a:pt x="33" y="304"/>
                </a:moveTo>
                <a:cubicBezTo>
                  <a:pt x="32" y="305"/>
                  <a:pt x="33" y="304"/>
                  <a:pt x="33" y="304"/>
                </a:cubicBezTo>
                <a:close/>
                <a:moveTo>
                  <a:pt x="31" y="300"/>
                </a:moveTo>
                <a:cubicBezTo>
                  <a:pt x="31" y="300"/>
                  <a:pt x="30" y="300"/>
                  <a:pt x="30" y="300"/>
                </a:cubicBezTo>
                <a:cubicBezTo>
                  <a:pt x="30" y="300"/>
                  <a:pt x="30" y="301"/>
                  <a:pt x="31" y="300"/>
                </a:cubicBezTo>
                <a:close/>
                <a:moveTo>
                  <a:pt x="27" y="296"/>
                </a:moveTo>
                <a:cubicBezTo>
                  <a:pt x="27" y="296"/>
                  <a:pt x="26" y="296"/>
                  <a:pt x="27" y="296"/>
                </a:cubicBezTo>
                <a:close/>
                <a:moveTo>
                  <a:pt x="29" y="298"/>
                </a:moveTo>
                <a:cubicBezTo>
                  <a:pt x="28" y="298"/>
                  <a:pt x="29" y="298"/>
                  <a:pt x="29" y="298"/>
                </a:cubicBezTo>
                <a:close/>
                <a:moveTo>
                  <a:pt x="26" y="295"/>
                </a:moveTo>
                <a:cubicBezTo>
                  <a:pt x="27" y="295"/>
                  <a:pt x="26" y="296"/>
                  <a:pt x="26" y="295"/>
                </a:cubicBezTo>
                <a:close/>
                <a:moveTo>
                  <a:pt x="43" y="301"/>
                </a:moveTo>
                <a:cubicBezTo>
                  <a:pt x="42" y="301"/>
                  <a:pt x="45" y="300"/>
                  <a:pt x="43" y="301"/>
                </a:cubicBezTo>
                <a:close/>
                <a:moveTo>
                  <a:pt x="35" y="314"/>
                </a:moveTo>
                <a:cubicBezTo>
                  <a:pt x="35" y="313"/>
                  <a:pt x="34" y="314"/>
                  <a:pt x="35" y="314"/>
                </a:cubicBezTo>
                <a:close/>
                <a:moveTo>
                  <a:pt x="29" y="298"/>
                </a:moveTo>
                <a:cubicBezTo>
                  <a:pt x="28" y="299"/>
                  <a:pt x="29" y="298"/>
                  <a:pt x="29" y="298"/>
                </a:cubicBezTo>
                <a:close/>
                <a:moveTo>
                  <a:pt x="33" y="310"/>
                </a:move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2" y="310"/>
                  <a:pt x="33" y="310"/>
                </a:cubicBezTo>
                <a:close/>
                <a:moveTo>
                  <a:pt x="46" y="336"/>
                </a:moveTo>
                <a:cubicBezTo>
                  <a:pt x="48" y="335"/>
                  <a:pt x="44" y="337"/>
                  <a:pt x="46" y="336"/>
                </a:cubicBezTo>
                <a:close/>
                <a:moveTo>
                  <a:pt x="44" y="304"/>
                </a:moveTo>
                <a:cubicBezTo>
                  <a:pt x="43" y="305"/>
                  <a:pt x="45" y="304"/>
                  <a:pt x="44" y="304"/>
                </a:cubicBezTo>
                <a:close/>
                <a:moveTo>
                  <a:pt x="39" y="320"/>
                </a:moveTo>
                <a:cubicBezTo>
                  <a:pt x="39" y="321"/>
                  <a:pt x="40" y="320"/>
                  <a:pt x="39" y="320"/>
                </a:cubicBezTo>
                <a:close/>
                <a:moveTo>
                  <a:pt x="46" y="337"/>
                </a:moveTo>
                <a:cubicBezTo>
                  <a:pt x="47" y="337"/>
                  <a:pt x="45" y="338"/>
                  <a:pt x="46" y="337"/>
                </a:cubicBezTo>
                <a:close/>
                <a:moveTo>
                  <a:pt x="36" y="315"/>
                </a:moveTo>
                <a:cubicBezTo>
                  <a:pt x="35" y="316"/>
                  <a:pt x="37" y="314"/>
                  <a:pt x="36" y="315"/>
                </a:cubicBezTo>
                <a:close/>
                <a:moveTo>
                  <a:pt x="40" y="322"/>
                </a:moveTo>
                <a:cubicBezTo>
                  <a:pt x="41" y="321"/>
                  <a:pt x="39" y="322"/>
                  <a:pt x="40" y="322"/>
                </a:cubicBezTo>
                <a:close/>
                <a:moveTo>
                  <a:pt x="38" y="320"/>
                </a:moveTo>
                <a:cubicBezTo>
                  <a:pt x="38" y="320"/>
                  <a:pt x="37" y="320"/>
                  <a:pt x="38" y="320"/>
                </a:cubicBezTo>
                <a:close/>
                <a:moveTo>
                  <a:pt x="45" y="341"/>
                </a:moveTo>
                <a:cubicBezTo>
                  <a:pt x="45" y="341"/>
                  <a:pt x="48" y="340"/>
                  <a:pt x="49" y="340"/>
                </a:cubicBezTo>
                <a:cubicBezTo>
                  <a:pt x="49" y="340"/>
                  <a:pt x="47" y="338"/>
                  <a:pt x="47" y="338"/>
                </a:cubicBezTo>
                <a:cubicBezTo>
                  <a:pt x="47" y="339"/>
                  <a:pt x="45" y="341"/>
                  <a:pt x="45" y="341"/>
                </a:cubicBezTo>
                <a:close/>
                <a:moveTo>
                  <a:pt x="49" y="312"/>
                </a:moveTo>
                <a:cubicBezTo>
                  <a:pt x="50" y="312"/>
                  <a:pt x="49" y="312"/>
                  <a:pt x="49" y="312"/>
                </a:cubicBezTo>
                <a:close/>
                <a:moveTo>
                  <a:pt x="48" y="310"/>
                </a:moveTo>
                <a:cubicBezTo>
                  <a:pt x="49" y="310"/>
                  <a:pt x="48" y="311"/>
                  <a:pt x="48" y="310"/>
                </a:cubicBezTo>
                <a:close/>
                <a:moveTo>
                  <a:pt x="48" y="311"/>
                </a:moveTo>
                <a:cubicBezTo>
                  <a:pt x="47" y="312"/>
                  <a:pt x="49" y="311"/>
                  <a:pt x="48" y="311"/>
                </a:cubicBezTo>
                <a:close/>
                <a:moveTo>
                  <a:pt x="46" y="337"/>
                </a:moveTo>
                <a:cubicBezTo>
                  <a:pt x="46" y="337"/>
                  <a:pt x="46" y="337"/>
                  <a:pt x="47" y="338"/>
                </a:cubicBezTo>
                <a:cubicBezTo>
                  <a:pt x="47" y="337"/>
                  <a:pt x="47" y="337"/>
                  <a:pt x="46" y="337"/>
                </a:cubicBezTo>
                <a:close/>
                <a:moveTo>
                  <a:pt x="52" y="312"/>
                </a:moveTo>
                <a:cubicBezTo>
                  <a:pt x="51" y="312"/>
                  <a:pt x="51" y="312"/>
                  <a:pt x="51" y="312"/>
                </a:cubicBezTo>
                <a:cubicBezTo>
                  <a:pt x="51" y="312"/>
                  <a:pt x="51" y="312"/>
                  <a:pt x="52" y="312"/>
                </a:cubicBezTo>
                <a:close/>
                <a:moveTo>
                  <a:pt x="50" y="315"/>
                </a:moveTo>
                <a:cubicBezTo>
                  <a:pt x="50" y="315"/>
                  <a:pt x="51" y="315"/>
                  <a:pt x="50" y="31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"/>
          <p:cNvSpPr txBox="1"/>
          <p:nvPr/>
        </p:nvSpPr>
        <p:spPr>
          <a:xfrm>
            <a:off x="4876495" y="2250235"/>
            <a:ext cx="728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方正毡笔黑简体" panose="03000509000000000000" pitchFamily="65" charset="-122"/>
                <a:ea typeface="方正毡笔黑简体" panose="03000509000000000000" pitchFamily="65" charset="-122"/>
                <a:cs typeface="+mn-cs"/>
              </a:rPr>
              <a:t>42%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方正毡笔黑简体" panose="03000509000000000000" pitchFamily="65" charset="-122"/>
              <a:ea typeface="方正毡笔黑简体" panose="03000509000000000000" pitchFamily="65" charset="-122"/>
              <a:cs typeface="+mn-cs"/>
            </a:endParaRPr>
          </a:p>
        </p:txBody>
      </p:sp>
      <p:sp>
        <p:nvSpPr>
          <p:cNvPr id="16" name="文本框 29"/>
          <p:cNvSpPr txBox="1"/>
          <p:nvPr/>
        </p:nvSpPr>
        <p:spPr>
          <a:xfrm>
            <a:off x="7167534" y="3295938"/>
            <a:ext cx="728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方正毡笔黑简体" panose="03000509000000000000" pitchFamily="65" charset="-122"/>
                <a:ea typeface="方正毡笔黑简体" panose="03000509000000000000" pitchFamily="65" charset="-122"/>
                <a:cs typeface="+mn-cs"/>
              </a:rPr>
              <a:t>25%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方正毡笔黑简体" panose="03000509000000000000" pitchFamily="65" charset="-122"/>
              <a:ea typeface="方正毡笔黑简体" panose="03000509000000000000" pitchFamily="65" charset="-122"/>
              <a:cs typeface="+mn-cs"/>
            </a:endParaRPr>
          </a:p>
        </p:txBody>
      </p:sp>
      <p:sp>
        <p:nvSpPr>
          <p:cNvPr id="17" name="文本框 30"/>
          <p:cNvSpPr txBox="1"/>
          <p:nvPr/>
        </p:nvSpPr>
        <p:spPr>
          <a:xfrm>
            <a:off x="6479485" y="4565546"/>
            <a:ext cx="728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方正毡笔黑简体" panose="03000509000000000000" pitchFamily="65" charset="-122"/>
                <a:ea typeface="方正毡笔黑简体" panose="03000509000000000000" pitchFamily="65" charset="-122"/>
                <a:cs typeface="+mn-cs"/>
              </a:rPr>
              <a:t>23%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方正毡笔黑简体" panose="03000509000000000000" pitchFamily="65" charset="-122"/>
              <a:ea typeface="方正毡笔黑简体" panose="03000509000000000000" pitchFamily="65" charset="-122"/>
              <a:cs typeface="+mn-cs"/>
            </a:endParaRPr>
          </a:p>
        </p:txBody>
      </p:sp>
      <p:sp>
        <p:nvSpPr>
          <p:cNvPr id="18" name="文本框 34"/>
          <p:cNvSpPr txBox="1"/>
          <p:nvPr/>
        </p:nvSpPr>
        <p:spPr>
          <a:xfrm>
            <a:off x="4434065" y="4137192"/>
            <a:ext cx="728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方正毡笔黑简体" panose="03000509000000000000" pitchFamily="65" charset="-122"/>
                <a:ea typeface="方正毡笔黑简体" panose="03000509000000000000" pitchFamily="65" charset="-122"/>
                <a:cs typeface="+mn-cs"/>
              </a:rPr>
              <a:t>10%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方正毡笔黑简体" panose="03000509000000000000" pitchFamily="65" charset="-122"/>
              <a:ea typeface="方正毡笔黑简体" panose="03000509000000000000" pitchFamily="65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05038" y="250487"/>
            <a:ext cx="4434822" cy="1107326"/>
            <a:chOff x="1857825" y="1414647"/>
            <a:chExt cx="4434822" cy="1107326"/>
          </a:xfrm>
        </p:grpSpPr>
        <p:sp>
          <p:nvSpPr>
            <p:cNvPr id="24" name="任意多边形: 形状 23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3" cstate="email"/>
            <a:srcRect r="-1297" b="-1192"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27" name="文本框 26"/>
          <p:cNvSpPr txBox="1"/>
          <p:nvPr/>
        </p:nvSpPr>
        <p:spPr>
          <a:xfrm>
            <a:off x="1390654" y="532774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活动经费预算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289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5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6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6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7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8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Graphic spid="6" grpId="0">
            <p:bldAsOne/>
          </p:bldGraphic>
          <p:bldP spid="7" grpId="0"/>
          <p:bldP spid="8" grpId="0"/>
          <p:bldP spid="9" grpId="0" animBg="1"/>
          <p:bldP spid="10" grpId="0" animBg="1"/>
          <p:bldP spid="11" grpId="0" animBg="1"/>
          <p:bldP spid="12" grpId="0"/>
          <p:bldP spid="13" grpId="0"/>
          <p:bldP spid="14" grpId="0" animBg="1"/>
          <p:bldP spid="15" grpId="0"/>
          <p:bldP spid="16" grpId="0"/>
          <p:bldP spid="17" grpId="0"/>
          <p:bldP spid="18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289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5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6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6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7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8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Graphic spid="6" grpId="0">
            <p:bldAsOne/>
          </p:bldGraphic>
          <p:bldP spid="7" grpId="0"/>
          <p:bldP spid="8" grpId="0"/>
          <p:bldP spid="9" grpId="0" animBg="1"/>
          <p:bldP spid="10" grpId="0" animBg="1"/>
          <p:bldP spid="11" grpId="0" animBg="1"/>
          <p:bldP spid="12" grpId="0"/>
          <p:bldP spid="13" grpId="0"/>
          <p:bldP spid="14" grpId="0" animBg="1"/>
          <p:bldP spid="15" grpId="0"/>
          <p:bldP spid="16" grpId="0"/>
          <p:bldP spid="17" grpId="0"/>
          <p:bldP spid="18" grpId="0"/>
          <p:bldP spid="27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 bwMode="auto">
          <a:xfrm>
            <a:off x="3779838" y="2108200"/>
            <a:ext cx="4191000" cy="2857500"/>
            <a:chOff x="3779551" y="2276475"/>
            <a:chExt cx="4190781" cy="2857500"/>
          </a:xfrm>
        </p:grpSpPr>
        <p:sp>
          <p:nvSpPr>
            <p:cNvPr id="5" name="Freeform 16"/>
            <p:cNvSpPr/>
            <p:nvPr/>
          </p:nvSpPr>
          <p:spPr bwMode="auto">
            <a:xfrm rot="10800000">
              <a:off x="3779551" y="2276475"/>
              <a:ext cx="4190781" cy="2857500"/>
            </a:xfrm>
            <a:custGeom>
              <a:avLst/>
              <a:gdLst/>
              <a:ahLst/>
              <a:cxnLst/>
              <a:rect l="l" t="t" r="r" b="b"/>
              <a:pathLst>
                <a:path w="4190781" h="2857500">
                  <a:moveTo>
                    <a:pt x="1590456" y="0"/>
                  </a:moveTo>
                  <a:lnTo>
                    <a:pt x="1904781" y="542925"/>
                  </a:lnTo>
                  <a:lnTo>
                    <a:pt x="980856" y="2190750"/>
                  </a:lnTo>
                  <a:lnTo>
                    <a:pt x="4190781" y="2190750"/>
                  </a:lnTo>
                  <a:lnTo>
                    <a:pt x="3895506" y="2857500"/>
                  </a:lnTo>
                  <a:lnTo>
                    <a:pt x="20520" y="2857500"/>
                  </a:lnTo>
                  <a:lnTo>
                    <a:pt x="0" y="2806688"/>
                  </a:lnTo>
                  <a:close/>
                </a:path>
              </a:pathLst>
            </a:custGeom>
            <a:solidFill>
              <a:srgbClr val="FFCC00"/>
            </a:solidFill>
            <a:ln w="2540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TextBox 146"/>
            <p:cNvSpPr txBox="1">
              <a:spLocks noChangeArrowheads="1"/>
            </p:cNvSpPr>
            <p:nvPr/>
          </p:nvSpPr>
          <p:spPr bwMode="auto">
            <a:xfrm>
              <a:off x="4974127" y="2397531"/>
              <a:ext cx="23054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ctr" hangingPunct="1">
                <a:buClr>
                  <a:srgbClr val="FF0000"/>
                </a:buClr>
                <a:buSzPct val="70000"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  <a:endPara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204378" y="2374899"/>
              <a:ext cx="517169" cy="498383"/>
            </a:xfrm>
            <a:prstGeom prst="ellipse">
              <a:avLst/>
            </a:prstGeom>
            <a:solidFill>
              <a:srgbClr val="4D0F27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4773613" y="2239963"/>
            <a:ext cx="3505200" cy="3900487"/>
            <a:chOff x="4773965" y="2409006"/>
            <a:chExt cx="3505200" cy="3900344"/>
          </a:xfrm>
        </p:grpSpPr>
        <p:sp>
          <p:nvSpPr>
            <p:cNvPr id="9" name="Freeform 14"/>
            <p:cNvSpPr/>
            <p:nvPr/>
          </p:nvSpPr>
          <p:spPr bwMode="auto">
            <a:xfrm rot="10800000">
              <a:off x="4773965" y="2409006"/>
              <a:ext cx="3505200" cy="3900344"/>
            </a:xfrm>
            <a:custGeom>
              <a:avLst/>
              <a:gdLst/>
              <a:ahLst/>
              <a:cxnLst/>
              <a:rect l="l" t="t" r="r" b="b"/>
              <a:pathLst>
                <a:path w="3505200" h="3900344">
                  <a:moveTo>
                    <a:pt x="1873396" y="0"/>
                  </a:moveTo>
                  <a:lnTo>
                    <a:pt x="1957525" y="0"/>
                  </a:lnTo>
                  <a:lnTo>
                    <a:pt x="3505200" y="2576369"/>
                  </a:lnTo>
                  <a:lnTo>
                    <a:pt x="2771775" y="2576369"/>
                  </a:lnTo>
                  <a:lnTo>
                    <a:pt x="1885950" y="1042844"/>
                  </a:lnTo>
                  <a:lnTo>
                    <a:pt x="266700" y="3900344"/>
                  </a:lnTo>
                  <a:lnTo>
                    <a:pt x="0" y="3252644"/>
                  </a:lnTo>
                  <a:lnTo>
                    <a:pt x="923925" y="1652444"/>
                  </a:lnTo>
                  <a:close/>
                </a:path>
              </a:pathLst>
            </a:custGeom>
            <a:solidFill>
              <a:srgbClr val="F7941E"/>
            </a:solidFill>
            <a:ln w="2540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146"/>
            <p:cNvSpPr txBox="1">
              <a:spLocks noChangeArrowheads="1"/>
            </p:cNvSpPr>
            <p:nvPr/>
          </p:nvSpPr>
          <p:spPr bwMode="auto">
            <a:xfrm rot="18009116">
              <a:off x="5780665" y="4548565"/>
              <a:ext cx="23547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ctr">
                <a:buClr>
                  <a:srgbClr val="FF0000"/>
                </a:buClr>
                <a:buSzPct val="70000"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  <a:endPara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7635334" y="2926633"/>
              <a:ext cx="522514" cy="522514"/>
            </a:xfrm>
            <a:prstGeom prst="ellipse">
              <a:avLst/>
            </a:prstGeom>
            <a:solidFill>
              <a:srgbClr val="4D0F27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3717925" y="2835275"/>
            <a:ext cx="3162300" cy="3305175"/>
            <a:chOff x="3718407" y="3004175"/>
            <a:chExt cx="3162171" cy="3305175"/>
          </a:xfrm>
        </p:grpSpPr>
        <p:sp>
          <p:nvSpPr>
            <p:cNvPr id="13" name="Freeform 15"/>
            <p:cNvSpPr/>
            <p:nvPr/>
          </p:nvSpPr>
          <p:spPr bwMode="auto">
            <a:xfrm rot="10800000">
              <a:off x="3718407" y="3004175"/>
              <a:ext cx="3162171" cy="3305175"/>
            </a:xfrm>
            <a:custGeom>
              <a:avLst/>
              <a:gdLst/>
              <a:ahLst/>
              <a:cxnLst/>
              <a:rect l="l" t="t" r="r" b="b"/>
              <a:pathLst>
                <a:path w="3162171" h="3305175">
                  <a:moveTo>
                    <a:pt x="638175" y="0"/>
                  </a:moveTo>
                  <a:lnTo>
                    <a:pt x="1247775" y="0"/>
                  </a:lnTo>
                  <a:lnTo>
                    <a:pt x="2247900" y="1724025"/>
                  </a:lnTo>
                  <a:lnTo>
                    <a:pt x="3162171" y="3226688"/>
                  </a:lnTo>
                  <a:lnTo>
                    <a:pt x="3126990" y="3305175"/>
                  </a:lnTo>
                  <a:lnTo>
                    <a:pt x="0" y="3305175"/>
                  </a:lnTo>
                  <a:lnTo>
                    <a:pt x="361950" y="2647950"/>
                  </a:lnTo>
                  <a:lnTo>
                    <a:pt x="2228850" y="2647950"/>
                  </a:lnTo>
                  <a:close/>
                </a:path>
              </a:pathLst>
            </a:custGeom>
            <a:solidFill>
              <a:srgbClr val="FFBF00"/>
            </a:solidFill>
            <a:ln w="2540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46"/>
            <p:cNvSpPr txBox="1">
              <a:spLocks noChangeArrowheads="1"/>
            </p:cNvSpPr>
            <p:nvPr/>
          </p:nvSpPr>
          <p:spPr bwMode="auto">
            <a:xfrm rot="3538587">
              <a:off x="3558934" y="4207531"/>
              <a:ext cx="2498246" cy="400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ctr">
                <a:buClr>
                  <a:srgbClr val="FF0000"/>
                </a:buClr>
                <a:buSzPct val="70000"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  <a:endPara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5446096" y="5637920"/>
              <a:ext cx="522514" cy="522514"/>
            </a:xfrm>
            <a:prstGeom prst="ellipse">
              <a:avLst/>
            </a:prstGeom>
            <a:solidFill>
              <a:srgbClr val="4D0F27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562850" y="3432522"/>
            <a:ext cx="3895908" cy="810866"/>
            <a:chOff x="7562850" y="3432522"/>
            <a:chExt cx="3895908" cy="810866"/>
          </a:xfrm>
        </p:grpSpPr>
        <p:cxnSp>
          <p:nvCxnSpPr>
            <p:cNvPr id="17" name="肘形连接符 26"/>
            <p:cNvCxnSpPr/>
            <p:nvPr/>
          </p:nvCxnSpPr>
          <p:spPr bwMode="auto">
            <a:xfrm>
              <a:off x="7562850" y="3532188"/>
              <a:ext cx="1851025" cy="71120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7941E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稻壳儿小白白(http://dwz.cn/Wu2UP)"/>
            <p:cNvSpPr txBox="1"/>
            <p:nvPr/>
          </p:nvSpPr>
          <p:spPr>
            <a:xfrm>
              <a:off x="8643907" y="3432522"/>
              <a:ext cx="2814851" cy="7386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此处添加详细文本描述建议与标题相关并符合整体语言风格，语言描述尽量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………..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37142" y="2284792"/>
            <a:ext cx="3582407" cy="796548"/>
            <a:chOff x="437142" y="2284792"/>
            <a:chExt cx="3582407" cy="796548"/>
          </a:xfrm>
        </p:grpSpPr>
        <p:cxnSp>
          <p:nvCxnSpPr>
            <p:cNvPr id="16" name="肘形连接符 14"/>
            <p:cNvCxnSpPr/>
            <p:nvPr/>
          </p:nvCxnSpPr>
          <p:spPr bwMode="auto">
            <a:xfrm rot="10800000" flipV="1">
              <a:off x="2505074" y="2490790"/>
              <a:ext cx="1514475" cy="59055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CC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稻壳儿小白白(http://dwz.cn/Wu2UP)"/>
            <p:cNvSpPr txBox="1"/>
            <p:nvPr/>
          </p:nvSpPr>
          <p:spPr>
            <a:xfrm>
              <a:off x="437142" y="2284792"/>
              <a:ext cx="2814851" cy="7386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此处添加详细文本描述建议与标题相关并符合整体语言风格，语言描述尽量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………..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73532" y="4866714"/>
            <a:ext cx="4112818" cy="738664"/>
            <a:chOff x="973532" y="4866714"/>
            <a:chExt cx="4112818" cy="738664"/>
          </a:xfrm>
        </p:grpSpPr>
        <p:cxnSp>
          <p:nvCxnSpPr>
            <p:cNvPr id="23" name="肘形连接符 20"/>
            <p:cNvCxnSpPr/>
            <p:nvPr/>
          </p:nvCxnSpPr>
          <p:spPr bwMode="auto">
            <a:xfrm rot="10800000" flipV="1">
              <a:off x="2505075" y="4921250"/>
              <a:ext cx="2581275" cy="67310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BF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稻壳儿小白白(http://dwz.cn/Wu2UP)"/>
            <p:cNvSpPr txBox="1"/>
            <p:nvPr/>
          </p:nvSpPr>
          <p:spPr>
            <a:xfrm>
              <a:off x="973532" y="4866714"/>
              <a:ext cx="2814851" cy="7386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此处添加详细文本描述建议与标题相关并符合整体语言风格，语言描述尽量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………..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05038" y="250487"/>
            <a:ext cx="4434822" cy="1107326"/>
            <a:chOff x="1857825" y="1414647"/>
            <a:chExt cx="4434822" cy="1107326"/>
          </a:xfrm>
        </p:grpSpPr>
        <p:sp>
          <p:nvSpPr>
            <p:cNvPr id="31" name="任意多边形: 形状 30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 cstate="email"/>
            <a:srcRect r="-1297" b="-1192"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34" name="文本框 33"/>
          <p:cNvSpPr txBox="1"/>
          <p:nvPr/>
        </p:nvSpPr>
        <p:spPr>
          <a:xfrm>
            <a:off x="1390654" y="532774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活动经费预算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289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2.22222E-6 L 0.12852 -0.41088 " pathEditMode="relative" rAng="0" ptsTypes="AA">
                                          <p:cBhvr>
                                            <p:cTn id="27" dur="1000" spd="-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-205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3.33333E-6 L 0.12864 0.37129 " pathEditMode="relative" rAng="0" ptsTypes="AA">
                                          <p:cBhvr>
                                            <p:cTn id="29" dur="1000" spd="-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32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4.81481E-6 L -0.24441 4.81481E-6 " pathEditMode="relative" rAng="0" ptsTypes="AA">
                                          <p:cBhvr>
                                            <p:cTn id="31" dur="1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27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289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2.22222E-6 L 0.12852 -0.41088 " pathEditMode="relative" rAng="0" ptsTypes="AA">
                                          <p:cBhvr>
                                            <p:cTn id="27" dur="1000" spd="-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-205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3.33333E-6 L 0.12864 0.37129 " pathEditMode="relative" rAng="0" ptsTypes="AA">
                                          <p:cBhvr>
                                            <p:cTn id="29" dur="1000" spd="-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32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4.81481E-6 L -0.24441 4.81481E-6 " pathEditMode="relative" rAng="0" ptsTypes="AA">
                                          <p:cBhvr>
                                            <p:cTn id="31" dur="1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27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305038" y="250487"/>
            <a:ext cx="4434822" cy="1107326"/>
            <a:chOff x="1857825" y="1414647"/>
            <a:chExt cx="4434822" cy="1107326"/>
          </a:xfrm>
        </p:grpSpPr>
        <p:sp>
          <p:nvSpPr>
            <p:cNvPr id="68" name="任意多边形: 形状 67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: 形状 68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3" cstate="email"/>
            <a:srcRect r="-1297" b="-1192"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71" name="文本框 70"/>
          <p:cNvSpPr txBox="1"/>
          <p:nvPr/>
        </p:nvSpPr>
        <p:spPr>
          <a:xfrm>
            <a:off x="1390654" y="532774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活动经费预算</a:t>
            </a:r>
          </a:p>
        </p:txBody>
      </p:sp>
      <p:graphicFrame>
        <p:nvGraphicFramePr>
          <p:cNvPr id="78" name="Chart 11"/>
          <p:cNvGraphicFramePr/>
          <p:nvPr/>
        </p:nvGraphicFramePr>
        <p:xfrm>
          <a:off x="509638" y="1409344"/>
          <a:ext cx="11060080" cy="4028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9" name="Content Placeholder 2"/>
          <p:cNvSpPr txBox="1"/>
          <p:nvPr/>
        </p:nvSpPr>
        <p:spPr>
          <a:xfrm>
            <a:off x="509638" y="5838074"/>
            <a:ext cx="10525164" cy="610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6660"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此处添加详细文本描述建议与标题相关并符合整体语言风格，语言描述尽量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………..</a:t>
            </a:r>
          </a:p>
          <a:p>
            <a:pPr marL="0" indent="0" algn="ctr" defTabSz="1216660"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此处添加详细文本描述建议与标题相关并符合整体语言风格，语言描述尽量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………..</a:t>
            </a:r>
          </a:p>
          <a:p>
            <a:pPr marL="0" indent="0" algn="ctr" defTabSz="1216660"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此处添加详细文本描述建议与标题相关并符合整体语言风格，语言描述尽量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………..</a:t>
            </a:r>
          </a:p>
          <a:p>
            <a:pPr marL="0" indent="0" algn="ctr" defTabSz="1216660">
              <a:buNone/>
              <a:defRPr/>
            </a:pP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289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2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/>
          <p:bldGraphic spid="78" grpId="0">
            <p:bldAsOne/>
          </p:bldGraphic>
          <p:bldP spid="7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289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2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/>
          <p:bldGraphic spid="78" grpId="0">
            <p:bldAsOne/>
          </p:bldGraphic>
          <p:bldP spid="79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7" name="Freeform 5919"/>
          <p:cNvSpPr/>
          <p:nvPr/>
        </p:nvSpPr>
        <p:spPr bwMode="auto">
          <a:xfrm>
            <a:off x="3846566" y="2688590"/>
            <a:ext cx="4254501" cy="2767013"/>
          </a:xfrm>
          <a:custGeom>
            <a:avLst/>
            <a:gdLst>
              <a:gd name="T0" fmla="*/ 1425 w 1469"/>
              <a:gd name="T1" fmla="*/ 986 h 986"/>
              <a:gd name="T2" fmla="*/ 1469 w 1469"/>
              <a:gd name="T3" fmla="*/ 735 h 986"/>
              <a:gd name="T4" fmla="*/ 735 w 1469"/>
              <a:gd name="T5" fmla="*/ 0 h 986"/>
              <a:gd name="T6" fmla="*/ 0 w 1469"/>
              <a:gd name="T7" fmla="*/ 735 h 986"/>
              <a:gd name="T8" fmla="*/ 44 w 1469"/>
              <a:gd name="T9" fmla="*/ 986 h 986"/>
              <a:gd name="T10" fmla="*/ 1425 w 1469"/>
              <a:gd name="T11" fmla="*/ 986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9" h="986">
                <a:moveTo>
                  <a:pt x="1425" y="986"/>
                </a:moveTo>
                <a:cubicBezTo>
                  <a:pt x="1454" y="908"/>
                  <a:pt x="1469" y="823"/>
                  <a:pt x="1469" y="735"/>
                </a:cubicBezTo>
                <a:cubicBezTo>
                  <a:pt x="1469" y="329"/>
                  <a:pt x="1141" y="0"/>
                  <a:pt x="735" y="0"/>
                </a:cubicBezTo>
                <a:cubicBezTo>
                  <a:pt x="329" y="0"/>
                  <a:pt x="0" y="329"/>
                  <a:pt x="0" y="735"/>
                </a:cubicBezTo>
                <a:cubicBezTo>
                  <a:pt x="0" y="823"/>
                  <a:pt x="16" y="908"/>
                  <a:pt x="44" y="986"/>
                </a:cubicBezTo>
                <a:lnTo>
                  <a:pt x="1425" y="986"/>
                </a:lnTo>
                <a:close/>
              </a:path>
            </a:pathLst>
          </a:custGeom>
          <a:solidFill>
            <a:srgbClr val="F793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032" name="组合 6031"/>
          <p:cNvGrpSpPr/>
          <p:nvPr/>
        </p:nvGrpSpPr>
        <p:grpSpPr>
          <a:xfrm>
            <a:off x="-7752" y="3819525"/>
            <a:ext cx="12214610" cy="3043746"/>
            <a:chOff x="-7752" y="3819525"/>
            <a:chExt cx="12214610" cy="3043746"/>
          </a:xfrm>
        </p:grpSpPr>
        <p:sp>
          <p:nvSpPr>
            <p:cNvPr id="5928" name="Freeform 5920"/>
            <p:cNvSpPr/>
            <p:nvPr/>
          </p:nvSpPr>
          <p:spPr bwMode="auto">
            <a:xfrm>
              <a:off x="569" y="3819525"/>
              <a:ext cx="12206289" cy="1639888"/>
            </a:xfrm>
            <a:custGeom>
              <a:avLst/>
              <a:gdLst>
                <a:gd name="T0" fmla="*/ 2438 w 2460"/>
                <a:gd name="T1" fmla="*/ 19 h 548"/>
                <a:gd name="T2" fmla="*/ 2360 w 2460"/>
                <a:gd name="T3" fmla="*/ 30 h 548"/>
                <a:gd name="T4" fmla="*/ 2282 w 2460"/>
                <a:gd name="T5" fmla="*/ 41 h 548"/>
                <a:gd name="T6" fmla="*/ 2256 w 2460"/>
                <a:gd name="T7" fmla="*/ 121 h 548"/>
                <a:gd name="T8" fmla="*/ 2255 w 2460"/>
                <a:gd name="T9" fmla="*/ 121 h 548"/>
                <a:gd name="T10" fmla="*/ 2186 w 2460"/>
                <a:gd name="T11" fmla="*/ 167 h 548"/>
                <a:gd name="T12" fmla="*/ 2183 w 2460"/>
                <a:gd name="T13" fmla="*/ 169 h 548"/>
                <a:gd name="T14" fmla="*/ 2107 w 2460"/>
                <a:gd name="T15" fmla="*/ 148 h 548"/>
                <a:gd name="T16" fmla="*/ 2048 w 2460"/>
                <a:gd name="T17" fmla="*/ 202 h 548"/>
                <a:gd name="T18" fmla="*/ 2047 w 2460"/>
                <a:gd name="T19" fmla="*/ 202 h 548"/>
                <a:gd name="T20" fmla="*/ 1971 w 2460"/>
                <a:gd name="T21" fmla="*/ 181 h 548"/>
                <a:gd name="T22" fmla="*/ 1866 w 2460"/>
                <a:gd name="T23" fmla="*/ 162 h 548"/>
                <a:gd name="T24" fmla="*/ 1866 w 2460"/>
                <a:gd name="T25" fmla="*/ 162 h 548"/>
                <a:gd name="T26" fmla="*/ 1792 w 2460"/>
                <a:gd name="T27" fmla="*/ 187 h 548"/>
                <a:gd name="T28" fmla="*/ 1741 w 2460"/>
                <a:gd name="T29" fmla="*/ 208 h 548"/>
                <a:gd name="T30" fmla="*/ 1702 w 2460"/>
                <a:gd name="T31" fmla="*/ 263 h 548"/>
                <a:gd name="T32" fmla="*/ 1701 w 2460"/>
                <a:gd name="T33" fmla="*/ 263 h 548"/>
                <a:gd name="T34" fmla="*/ 1693 w 2460"/>
                <a:gd name="T35" fmla="*/ 331 h 548"/>
                <a:gd name="T36" fmla="*/ 1603 w 2460"/>
                <a:gd name="T37" fmla="*/ 315 h 548"/>
                <a:gd name="T38" fmla="*/ 1450 w 2460"/>
                <a:gd name="T39" fmla="*/ 391 h 548"/>
                <a:gd name="T40" fmla="*/ 1377 w 2460"/>
                <a:gd name="T41" fmla="*/ 406 h 548"/>
                <a:gd name="T42" fmla="*/ 1366 w 2460"/>
                <a:gd name="T43" fmla="*/ 409 h 548"/>
                <a:gd name="T44" fmla="*/ 1274 w 2460"/>
                <a:gd name="T45" fmla="*/ 392 h 548"/>
                <a:gd name="T46" fmla="*/ 1193 w 2460"/>
                <a:gd name="T47" fmla="*/ 370 h 548"/>
                <a:gd name="T48" fmla="*/ 1098 w 2460"/>
                <a:gd name="T49" fmla="*/ 376 h 548"/>
                <a:gd name="T50" fmla="*/ 1004 w 2460"/>
                <a:gd name="T51" fmla="*/ 343 h 548"/>
                <a:gd name="T52" fmla="*/ 912 w 2460"/>
                <a:gd name="T53" fmla="*/ 360 h 548"/>
                <a:gd name="T54" fmla="*/ 901 w 2460"/>
                <a:gd name="T55" fmla="*/ 356 h 548"/>
                <a:gd name="T56" fmla="*/ 862 w 2460"/>
                <a:gd name="T57" fmla="*/ 292 h 548"/>
                <a:gd name="T58" fmla="*/ 846 w 2460"/>
                <a:gd name="T59" fmla="*/ 269 h 548"/>
                <a:gd name="T60" fmla="*/ 801 w 2460"/>
                <a:gd name="T61" fmla="*/ 276 h 548"/>
                <a:gd name="T62" fmla="*/ 756 w 2460"/>
                <a:gd name="T63" fmla="*/ 282 h 548"/>
                <a:gd name="T64" fmla="*/ 746 w 2460"/>
                <a:gd name="T65" fmla="*/ 290 h 548"/>
                <a:gd name="T66" fmla="*/ 638 w 2460"/>
                <a:gd name="T67" fmla="*/ 274 h 548"/>
                <a:gd name="T68" fmla="*/ 638 w 2460"/>
                <a:gd name="T69" fmla="*/ 274 h 548"/>
                <a:gd name="T70" fmla="*/ 562 w 2460"/>
                <a:gd name="T71" fmla="*/ 253 h 548"/>
                <a:gd name="T72" fmla="*/ 539 w 2460"/>
                <a:gd name="T73" fmla="*/ 218 h 548"/>
                <a:gd name="T74" fmla="*/ 462 w 2460"/>
                <a:gd name="T75" fmla="*/ 232 h 548"/>
                <a:gd name="T76" fmla="*/ 407 w 2460"/>
                <a:gd name="T77" fmla="*/ 227 h 548"/>
                <a:gd name="T78" fmla="*/ 354 w 2460"/>
                <a:gd name="T79" fmla="*/ 211 h 548"/>
                <a:gd name="T80" fmla="*/ 286 w 2460"/>
                <a:gd name="T81" fmla="*/ 206 h 548"/>
                <a:gd name="T82" fmla="*/ 245 w 2460"/>
                <a:gd name="T83" fmla="*/ 195 h 548"/>
                <a:gd name="T84" fmla="*/ 244 w 2460"/>
                <a:gd name="T85" fmla="*/ 195 h 548"/>
                <a:gd name="T86" fmla="*/ 175 w 2460"/>
                <a:gd name="T87" fmla="*/ 141 h 548"/>
                <a:gd name="T88" fmla="*/ 179 w 2460"/>
                <a:gd name="T89" fmla="*/ 88 h 548"/>
                <a:gd name="T90" fmla="*/ 106 w 2460"/>
                <a:gd name="T91" fmla="*/ 61 h 548"/>
                <a:gd name="T92" fmla="*/ 32 w 2460"/>
                <a:gd name="T93" fmla="*/ 33 h 548"/>
                <a:gd name="T94" fmla="*/ 0 w 2460"/>
                <a:gd name="T95" fmla="*/ 81 h 548"/>
                <a:gd name="T96" fmla="*/ 0 w 2460"/>
                <a:gd name="T97" fmla="*/ 548 h 548"/>
                <a:gd name="T98" fmla="*/ 1693 w 2460"/>
                <a:gd name="T99" fmla="*/ 548 h 548"/>
                <a:gd name="T100" fmla="*/ 2460 w 2460"/>
                <a:gd name="T101" fmla="*/ 59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60" h="548">
                  <a:moveTo>
                    <a:pt x="2460" y="59"/>
                  </a:moveTo>
                  <a:cubicBezTo>
                    <a:pt x="2459" y="43"/>
                    <a:pt x="2451" y="29"/>
                    <a:pt x="2438" y="19"/>
                  </a:cubicBezTo>
                  <a:cubicBezTo>
                    <a:pt x="2413" y="0"/>
                    <a:pt x="2379" y="5"/>
                    <a:pt x="2360" y="30"/>
                  </a:cubicBezTo>
                  <a:cubicBezTo>
                    <a:pt x="2360" y="30"/>
                    <a:pt x="2360" y="30"/>
                    <a:pt x="2360" y="30"/>
                  </a:cubicBezTo>
                  <a:cubicBezTo>
                    <a:pt x="2360" y="30"/>
                    <a:pt x="2360" y="30"/>
                    <a:pt x="2360" y="30"/>
                  </a:cubicBezTo>
                  <a:cubicBezTo>
                    <a:pt x="2335" y="12"/>
                    <a:pt x="2301" y="17"/>
                    <a:pt x="2282" y="41"/>
                  </a:cubicBezTo>
                  <a:cubicBezTo>
                    <a:pt x="2268" y="60"/>
                    <a:pt x="2268" y="85"/>
                    <a:pt x="2280" y="104"/>
                  </a:cubicBezTo>
                  <a:cubicBezTo>
                    <a:pt x="2271" y="106"/>
                    <a:pt x="2262" y="112"/>
                    <a:pt x="2256" y="121"/>
                  </a:cubicBezTo>
                  <a:cubicBezTo>
                    <a:pt x="2255" y="121"/>
                    <a:pt x="2255" y="121"/>
                    <a:pt x="2255" y="121"/>
                  </a:cubicBezTo>
                  <a:cubicBezTo>
                    <a:pt x="2255" y="121"/>
                    <a:pt x="2255" y="121"/>
                    <a:pt x="2255" y="121"/>
                  </a:cubicBezTo>
                  <a:cubicBezTo>
                    <a:pt x="2236" y="106"/>
                    <a:pt x="2208" y="110"/>
                    <a:pt x="2193" y="130"/>
                  </a:cubicBezTo>
                  <a:cubicBezTo>
                    <a:pt x="2185" y="141"/>
                    <a:pt x="2183" y="155"/>
                    <a:pt x="2186" y="167"/>
                  </a:cubicBezTo>
                  <a:cubicBezTo>
                    <a:pt x="2185" y="168"/>
                    <a:pt x="2184" y="168"/>
                    <a:pt x="2183" y="169"/>
                  </a:cubicBezTo>
                  <a:cubicBezTo>
                    <a:pt x="2183" y="169"/>
                    <a:pt x="2183" y="169"/>
                    <a:pt x="2183" y="169"/>
                  </a:cubicBezTo>
                  <a:cubicBezTo>
                    <a:pt x="2183" y="169"/>
                    <a:pt x="2183" y="169"/>
                    <a:pt x="2183" y="169"/>
                  </a:cubicBezTo>
                  <a:cubicBezTo>
                    <a:pt x="2168" y="142"/>
                    <a:pt x="2134" y="133"/>
                    <a:pt x="2107" y="148"/>
                  </a:cubicBezTo>
                  <a:cubicBezTo>
                    <a:pt x="2090" y="158"/>
                    <a:pt x="2080" y="176"/>
                    <a:pt x="2079" y="195"/>
                  </a:cubicBezTo>
                  <a:cubicBezTo>
                    <a:pt x="2069" y="194"/>
                    <a:pt x="2058" y="196"/>
                    <a:pt x="2048" y="202"/>
                  </a:cubicBezTo>
                  <a:cubicBezTo>
                    <a:pt x="2047" y="202"/>
                    <a:pt x="2047" y="202"/>
                    <a:pt x="2047" y="202"/>
                  </a:cubicBezTo>
                  <a:cubicBezTo>
                    <a:pt x="2047" y="202"/>
                    <a:pt x="2047" y="202"/>
                    <a:pt x="2047" y="202"/>
                  </a:cubicBezTo>
                  <a:cubicBezTo>
                    <a:pt x="2032" y="175"/>
                    <a:pt x="1998" y="166"/>
                    <a:pt x="1972" y="181"/>
                  </a:cubicBezTo>
                  <a:cubicBezTo>
                    <a:pt x="1971" y="181"/>
                    <a:pt x="1971" y="181"/>
                    <a:pt x="1971" y="181"/>
                  </a:cubicBezTo>
                  <a:cubicBezTo>
                    <a:pt x="1969" y="162"/>
                    <a:pt x="1958" y="145"/>
                    <a:pt x="1940" y="136"/>
                  </a:cubicBezTo>
                  <a:cubicBezTo>
                    <a:pt x="1912" y="123"/>
                    <a:pt x="1879" y="134"/>
                    <a:pt x="1866" y="162"/>
                  </a:cubicBezTo>
                  <a:cubicBezTo>
                    <a:pt x="1866" y="162"/>
                    <a:pt x="1866" y="162"/>
                    <a:pt x="1866" y="162"/>
                  </a:cubicBezTo>
                  <a:cubicBezTo>
                    <a:pt x="1866" y="162"/>
                    <a:pt x="1866" y="162"/>
                    <a:pt x="1866" y="162"/>
                  </a:cubicBezTo>
                  <a:cubicBezTo>
                    <a:pt x="1838" y="149"/>
                    <a:pt x="1805" y="160"/>
                    <a:pt x="1792" y="187"/>
                  </a:cubicBezTo>
                  <a:cubicBezTo>
                    <a:pt x="1792" y="187"/>
                    <a:pt x="1792" y="187"/>
                    <a:pt x="1792" y="187"/>
                  </a:cubicBezTo>
                  <a:cubicBezTo>
                    <a:pt x="1789" y="193"/>
                    <a:pt x="1788" y="199"/>
                    <a:pt x="1787" y="204"/>
                  </a:cubicBezTo>
                  <a:cubicBezTo>
                    <a:pt x="1772" y="199"/>
                    <a:pt x="1756" y="200"/>
                    <a:pt x="1741" y="208"/>
                  </a:cubicBezTo>
                  <a:cubicBezTo>
                    <a:pt x="1724" y="218"/>
                    <a:pt x="1714" y="235"/>
                    <a:pt x="1713" y="253"/>
                  </a:cubicBezTo>
                  <a:cubicBezTo>
                    <a:pt x="1709" y="255"/>
                    <a:pt x="1705" y="258"/>
                    <a:pt x="1702" y="263"/>
                  </a:cubicBezTo>
                  <a:cubicBezTo>
                    <a:pt x="1702" y="263"/>
                    <a:pt x="1702" y="263"/>
                    <a:pt x="1702" y="263"/>
                  </a:cubicBezTo>
                  <a:cubicBezTo>
                    <a:pt x="1701" y="263"/>
                    <a:pt x="1701" y="263"/>
                    <a:pt x="1701" y="263"/>
                  </a:cubicBezTo>
                  <a:cubicBezTo>
                    <a:pt x="1699" y="261"/>
                    <a:pt x="1696" y="259"/>
                    <a:pt x="1693" y="258"/>
                  </a:cubicBezTo>
                  <a:cubicBezTo>
                    <a:pt x="1693" y="331"/>
                    <a:pt x="1693" y="331"/>
                    <a:pt x="1693" y="331"/>
                  </a:cubicBezTo>
                  <a:cubicBezTo>
                    <a:pt x="1675" y="328"/>
                    <a:pt x="1659" y="336"/>
                    <a:pt x="1650" y="350"/>
                  </a:cubicBezTo>
                  <a:cubicBezTo>
                    <a:pt x="1640" y="333"/>
                    <a:pt x="1624" y="320"/>
                    <a:pt x="1603" y="315"/>
                  </a:cubicBezTo>
                  <a:cubicBezTo>
                    <a:pt x="1564" y="305"/>
                    <a:pt x="1523" y="328"/>
                    <a:pt x="1513" y="368"/>
                  </a:cubicBezTo>
                  <a:cubicBezTo>
                    <a:pt x="1489" y="365"/>
                    <a:pt x="1466" y="374"/>
                    <a:pt x="1450" y="391"/>
                  </a:cubicBezTo>
                  <a:cubicBezTo>
                    <a:pt x="1445" y="383"/>
                    <a:pt x="1437" y="378"/>
                    <a:pt x="1428" y="376"/>
                  </a:cubicBezTo>
                  <a:cubicBezTo>
                    <a:pt x="1406" y="370"/>
                    <a:pt x="1383" y="383"/>
                    <a:pt x="1377" y="406"/>
                  </a:cubicBezTo>
                  <a:cubicBezTo>
                    <a:pt x="1377" y="408"/>
                    <a:pt x="1376" y="410"/>
                    <a:pt x="1376" y="413"/>
                  </a:cubicBezTo>
                  <a:cubicBezTo>
                    <a:pt x="1373" y="411"/>
                    <a:pt x="1370" y="410"/>
                    <a:pt x="1366" y="409"/>
                  </a:cubicBezTo>
                  <a:cubicBezTo>
                    <a:pt x="1348" y="404"/>
                    <a:pt x="1329" y="412"/>
                    <a:pt x="1320" y="428"/>
                  </a:cubicBezTo>
                  <a:cubicBezTo>
                    <a:pt x="1311" y="411"/>
                    <a:pt x="1294" y="397"/>
                    <a:pt x="1274" y="392"/>
                  </a:cubicBezTo>
                  <a:cubicBezTo>
                    <a:pt x="1259" y="388"/>
                    <a:pt x="1245" y="389"/>
                    <a:pt x="1231" y="394"/>
                  </a:cubicBezTo>
                  <a:cubicBezTo>
                    <a:pt x="1222" y="382"/>
                    <a:pt x="1209" y="374"/>
                    <a:pt x="1193" y="370"/>
                  </a:cubicBezTo>
                  <a:cubicBezTo>
                    <a:pt x="1166" y="363"/>
                    <a:pt x="1139" y="372"/>
                    <a:pt x="1121" y="391"/>
                  </a:cubicBezTo>
                  <a:cubicBezTo>
                    <a:pt x="1116" y="383"/>
                    <a:pt x="1108" y="378"/>
                    <a:pt x="1098" y="376"/>
                  </a:cubicBezTo>
                  <a:cubicBezTo>
                    <a:pt x="1094" y="374"/>
                    <a:pt x="1089" y="374"/>
                    <a:pt x="1085" y="374"/>
                  </a:cubicBezTo>
                  <a:cubicBezTo>
                    <a:pt x="1068" y="348"/>
                    <a:pt x="1036" y="335"/>
                    <a:pt x="1004" y="343"/>
                  </a:cubicBezTo>
                  <a:cubicBezTo>
                    <a:pt x="984" y="348"/>
                    <a:pt x="968" y="361"/>
                    <a:pt x="958" y="378"/>
                  </a:cubicBezTo>
                  <a:cubicBezTo>
                    <a:pt x="949" y="363"/>
                    <a:pt x="930" y="355"/>
                    <a:pt x="912" y="360"/>
                  </a:cubicBezTo>
                  <a:cubicBezTo>
                    <a:pt x="909" y="361"/>
                    <a:pt x="905" y="362"/>
                    <a:pt x="902" y="364"/>
                  </a:cubicBezTo>
                  <a:cubicBezTo>
                    <a:pt x="902" y="361"/>
                    <a:pt x="902" y="359"/>
                    <a:pt x="901" y="356"/>
                  </a:cubicBezTo>
                  <a:cubicBezTo>
                    <a:pt x="896" y="338"/>
                    <a:pt x="880" y="326"/>
                    <a:pt x="862" y="325"/>
                  </a:cubicBezTo>
                  <a:cubicBezTo>
                    <a:pt x="862" y="292"/>
                    <a:pt x="862" y="292"/>
                    <a:pt x="862" y="292"/>
                  </a:cubicBezTo>
                  <a:cubicBezTo>
                    <a:pt x="861" y="292"/>
                    <a:pt x="860" y="291"/>
                    <a:pt x="858" y="291"/>
                  </a:cubicBezTo>
                  <a:cubicBezTo>
                    <a:pt x="857" y="283"/>
                    <a:pt x="853" y="275"/>
                    <a:pt x="846" y="269"/>
                  </a:cubicBezTo>
                  <a:cubicBezTo>
                    <a:pt x="832" y="258"/>
                    <a:pt x="811" y="261"/>
                    <a:pt x="801" y="276"/>
                  </a:cubicBezTo>
                  <a:cubicBezTo>
                    <a:pt x="801" y="276"/>
                    <a:pt x="801" y="276"/>
                    <a:pt x="801" y="276"/>
                  </a:cubicBezTo>
                  <a:cubicBezTo>
                    <a:pt x="800" y="276"/>
                    <a:pt x="800" y="276"/>
                    <a:pt x="800" y="276"/>
                  </a:cubicBezTo>
                  <a:cubicBezTo>
                    <a:pt x="786" y="265"/>
                    <a:pt x="766" y="268"/>
                    <a:pt x="756" y="282"/>
                  </a:cubicBezTo>
                  <a:cubicBezTo>
                    <a:pt x="753" y="286"/>
                    <a:pt x="751" y="290"/>
                    <a:pt x="750" y="294"/>
                  </a:cubicBezTo>
                  <a:cubicBezTo>
                    <a:pt x="749" y="293"/>
                    <a:pt x="747" y="291"/>
                    <a:pt x="746" y="290"/>
                  </a:cubicBezTo>
                  <a:cubicBezTo>
                    <a:pt x="735" y="282"/>
                    <a:pt x="720" y="282"/>
                    <a:pt x="709" y="289"/>
                  </a:cubicBezTo>
                  <a:cubicBezTo>
                    <a:pt x="693" y="267"/>
                    <a:pt x="663" y="260"/>
                    <a:pt x="638" y="274"/>
                  </a:cubicBezTo>
                  <a:cubicBezTo>
                    <a:pt x="638" y="274"/>
                    <a:pt x="638" y="274"/>
                    <a:pt x="638" y="274"/>
                  </a:cubicBezTo>
                  <a:cubicBezTo>
                    <a:pt x="638" y="274"/>
                    <a:pt x="638" y="274"/>
                    <a:pt x="638" y="274"/>
                  </a:cubicBezTo>
                  <a:cubicBezTo>
                    <a:pt x="623" y="247"/>
                    <a:pt x="589" y="238"/>
                    <a:pt x="562" y="253"/>
                  </a:cubicBezTo>
                  <a:cubicBezTo>
                    <a:pt x="562" y="253"/>
                    <a:pt x="562" y="253"/>
                    <a:pt x="562" y="253"/>
                  </a:cubicBezTo>
                  <a:cubicBezTo>
                    <a:pt x="559" y="240"/>
                    <a:pt x="551" y="227"/>
                    <a:pt x="539" y="218"/>
                  </a:cubicBezTo>
                  <a:cubicBezTo>
                    <a:pt x="539" y="218"/>
                    <a:pt x="539" y="218"/>
                    <a:pt x="539" y="218"/>
                  </a:cubicBezTo>
                  <a:cubicBezTo>
                    <a:pt x="514" y="201"/>
                    <a:pt x="480" y="207"/>
                    <a:pt x="462" y="232"/>
                  </a:cubicBezTo>
                  <a:cubicBezTo>
                    <a:pt x="462" y="232"/>
                    <a:pt x="462" y="232"/>
                    <a:pt x="462" y="232"/>
                  </a:cubicBezTo>
                  <a:cubicBezTo>
                    <a:pt x="461" y="232"/>
                    <a:pt x="461" y="232"/>
                    <a:pt x="461" y="232"/>
                  </a:cubicBezTo>
                  <a:cubicBezTo>
                    <a:pt x="445" y="220"/>
                    <a:pt x="424" y="219"/>
                    <a:pt x="407" y="227"/>
                  </a:cubicBezTo>
                  <a:cubicBezTo>
                    <a:pt x="405" y="220"/>
                    <a:pt x="401" y="214"/>
                    <a:pt x="395" y="209"/>
                  </a:cubicBezTo>
                  <a:cubicBezTo>
                    <a:pt x="382" y="200"/>
                    <a:pt x="365" y="201"/>
                    <a:pt x="354" y="211"/>
                  </a:cubicBezTo>
                  <a:cubicBezTo>
                    <a:pt x="344" y="202"/>
                    <a:pt x="331" y="197"/>
                    <a:pt x="317" y="197"/>
                  </a:cubicBezTo>
                  <a:cubicBezTo>
                    <a:pt x="305" y="197"/>
                    <a:pt x="295" y="200"/>
                    <a:pt x="286" y="206"/>
                  </a:cubicBezTo>
                  <a:cubicBezTo>
                    <a:pt x="285" y="204"/>
                    <a:pt x="284" y="202"/>
                    <a:pt x="283" y="201"/>
                  </a:cubicBezTo>
                  <a:cubicBezTo>
                    <a:pt x="274" y="189"/>
                    <a:pt x="257" y="186"/>
                    <a:pt x="245" y="195"/>
                  </a:cubicBezTo>
                  <a:cubicBezTo>
                    <a:pt x="245" y="195"/>
                    <a:pt x="245" y="195"/>
                    <a:pt x="245" y="195"/>
                  </a:cubicBezTo>
                  <a:cubicBezTo>
                    <a:pt x="244" y="195"/>
                    <a:pt x="244" y="195"/>
                    <a:pt x="244" y="195"/>
                  </a:cubicBezTo>
                  <a:cubicBezTo>
                    <a:pt x="236" y="184"/>
                    <a:pt x="222" y="181"/>
                    <a:pt x="210" y="187"/>
                  </a:cubicBezTo>
                  <a:cubicBezTo>
                    <a:pt x="208" y="166"/>
                    <a:pt x="194" y="149"/>
                    <a:pt x="175" y="141"/>
                  </a:cubicBezTo>
                  <a:cubicBezTo>
                    <a:pt x="185" y="126"/>
                    <a:pt x="187" y="106"/>
                    <a:pt x="179" y="88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66" y="60"/>
                    <a:pt x="134" y="48"/>
                    <a:pt x="106" y="61"/>
                  </a:cubicBezTo>
                  <a:cubicBezTo>
                    <a:pt x="106" y="61"/>
                    <a:pt x="106" y="61"/>
                    <a:pt x="106" y="61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93" y="33"/>
                    <a:pt x="60" y="20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2" y="42"/>
                    <a:pt x="1" y="6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548"/>
                    <a:pt x="0" y="548"/>
                    <a:pt x="0" y="548"/>
                  </a:cubicBezTo>
                  <a:cubicBezTo>
                    <a:pt x="862" y="548"/>
                    <a:pt x="862" y="548"/>
                    <a:pt x="862" y="548"/>
                  </a:cubicBezTo>
                  <a:cubicBezTo>
                    <a:pt x="1693" y="548"/>
                    <a:pt x="1693" y="548"/>
                    <a:pt x="1693" y="548"/>
                  </a:cubicBezTo>
                  <a:cubicBezTo>
                    <a:pt x="2460" y="548"/>
                    <a:pt x="2460" y="548"/>
                    <a:pt x="2460" y="548"/>
                  </a:cubicBezTo>
                  <a:cubicBezTo>
                    <a:pt x="2460" y="59"/>
                    <a:pt x="2460" y="59"/>
                    <a:pt x="2460" y="59"/>
                  </a:cubicBezTo>
                  <a:close/>
                </a:path>
              </a:pathLst>
            </a:custGeom>
            <a:solidFill>
              <a:srgbClr val="6B2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29" name="Freeform 5921"/>
            <p:cNvSpPr/>
            <p:nvPr/>
          </p:nvSpPr>
          <p:spPr bwMode="auto">
            <a:xfrm>
              <a:off x="-7752" y="5117021"/>
              <a:ext cx="12214610" cy="1746250"/>
            </a:xfrm>
            <a:custGeom>
              <a:avLst/>
              <a:gdLst>
                <a:gd name="T0" fmla="*/ 2453 w 2453"/>
                <a:gd name="T1" fmla="*/ 1163 h 1163"/>
                <a:gd name="T2" fmla="*/ 2453 w 2453"/>
                <a:gd name="T3" fmla="*/ 55 h 1163"/>
                <a:gd name="T4" fmla="*/ 2271 w 2453"/>
                <a:gd name="T5" fmla="*/ 34 h 1163"/>
                <a:gd name="T6" fmla="*/ 2035 w 2453"/>
                <a:gd name="T7" fmla="*/ 40 h 1163"/>
                <a:gd name="T8" fmla="*/ 1796 w 2453"/>
                <a:gd name="T9" fmla="*/ 17 h 1163"/>
                <a:gd name="T10" fmla="*/ 1568 w 2453"/>
                <a:gd name="T11" fmla="*/ 41 h 1163"/>
                <a:gd name="T12" fmla="*/ 1409 w 2453"/>
                <a:gd name="T13" fmla="*/ 46 h 1163"/>
                <a:gd name="T14" fmla="*/ 1146 w 2453"/>
                <a:gd name="T15" fmla="*/ 71 h 1163"/>
                <a:gd name="T16" fmla="*/ 993 w 2453"/>
                <a:gd name="T17" fmla="*/ 54 h 1163"/>
                <a:gd name="T18" fmla="*/ 757 w 2453"/>
                <a:gd name="T19" fmla="*/ 60 h 1163"/>
                <a:gd name="T20" fmla="*/ 518 w 2453"/>
                <a:gd name="T21" fmla="*/ 38 h 1163"/>
                <a:gd name="T22" fmla="*/ 291 w 2453"/>
                <a:gd name="T23" fmla="*/ 61 h 1163"/>
                <a:gd name="T24" fmla="*/ 131 w 2453"/>
                <a:gd name="T25" fmla="*/ 66 h 1163"/>
                <a:gd name="T26" fmla="*/ 0 w 2453"/>
                <a:gd name="T27" fmla="*/ 66 h 1163"/>
                <a:gd name="T28" fmla="*/ 0 w 2453"/>
                <a:gd name="T29" fmla="*/ 1163 h 1163"/>
                <a:gd name="T30" fmla="*/ 2453 w 2453"/>
                <a:gd name="T31" fmla="*/ 1163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3" h="1163">
                  <a:moveTo>
                    <a:pt x="2453" y="1163"/>
                  </a:moveTo>
                  <a:cubicBezTo>
                    <a:pt x="2453" y="55"/>
                    <a:pt x="2453" y="55"/>
                    <a:pt x="2453" y="55"/>
                  </a:cubicBezTo>
                  <a:cubicBezTo>
                    <a:pt x="2453" y="55"/>
                    <a:pt x="2387" y="49"/>
                    <a:pt x="2271" y="34"/>
                  </a:cubicBezTo>
                  <a:cubicBezTo>
                    <a:pt x="2155" y="19"/>
                    <a:pt x="2104" y="28"/>
                    <a:pt x="2035" y="40"/>
                  </a:cubicBezTo>
                  <a:cubicBezTo>
                    <a:pt x="1966" y="51"/>
                    <a:pt x="1866" y="34"/>
                    <a:pt x="1796" y="17"/>
                  </a:cubicBezTo>
                  <a:cubicBezTo>
                    <a:pt x="1725" y="0"/>
                    <a:pt x="1635" y="39"/>
                    <a:pt x="1568" y="41"/>
                  </a:cubicBezTo>
                  <a:cubicBezTo>
                    <a:pt x="1502" y="42"/>
                    <a:pt x="1504" y="69"/>
                    <a:pt x="1409" y="46"/>
                  </a:cubicBezTo>
                  <a:cubicBezTo>
                    <a:pt x="1335" y="28"/>
                    <a:pt x="1202" y="57"/>
                    <a:pt x="1146" y="71"/>
                  </a:cubicBezTo>
                  <a:cubicBezTo>
                    <a:pt x="1116" y="68"/>
                    <a:pt x="1063" y="63"/>
                    <a:pt x="993" y="54"/>
                  </a:cubicBezTo>
                  <a:cubicBezTo>
                    <a:pt x="877" y="41"/>
                    <a:pt x="826" y="49"/>
                    <a:pt x="757" y="60"/>
                  </a:cubicBezTo>
                  <a:cubicBezTo>
                    <a:pt x="688" y="71"/>
                    <a:pt x="589" y="54"/>
                    <a:pt x="518" y="38"/>
                  </a:cubicBezTo>
                  <a:cubicBezTo>
                    <a:pt x="448" y="23"/>
                    <a:pt x="357" y="59"/>
                    <a:pt x="291" y="61"/>
                  </a:cubicBezTo>
                  <a:cubicBezTo>
                    <a:pt x="225" y="62"/>
                    <a:pt x="226" y="87"/>
                    <a:pt x="131" y="66"/>
                  </a:cubicBezTo>
                  <a:cubicBezTo>
                    <a:pt x="36" y="44"/>
                    <a:pt x="0" y="66"/>
                    <a:pt x="0" y="66"/>
                  </a:cubicBezTo>
                  <a:cubicBezTo>
                    <a:pt x="0" y="1163"/>
                    <a:pt x="0" y="1163"/>
                    <a:pt x="0" y="1163"/>
                  </a:cubicBezTo>
                  <a:lnTo>
                    <a:pt x="2453" y="1163"/>
                  </a:lnTo>
                  <a:close/>
                </a:path>
              </a:pathLst>
            </a:custGeom>
            <a:solidFill>
              <a:srgbClr val="2A0F1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grpSp>
          <p:nvGrpSpPr>
            <p:cNvPr id="6020" name="组合 6019"/>
            <p:cNvGrpSpPr/>
            <p:nvPr/>
          </p:nvGrpSpPr>
          <p:grpSpPr>
            <a:xfrm>
              <a:off x="3384277" y="5003769"/>
              <a:ext cx="4992385" cy="397272"/>
              <a:chOff x="4980629" y="5100908"/>
              <a:chExt cx="2393950" cy="190500"/>
            </a:xfrm>
          </p:grpSpPr>
          <p:sp>
            <p:nvSpPr>
              <p:cNvPr id="5932" name="Oval 5924"/>
              <p:cNvSpPr>
                <a:spLocks noChangeArrowheads="1"/>
              </p:cNvSpPr>
              <p:nvPr/>
            </p:nvSpPr>
            <p:spPr bwMode="auto">
              <a:xfrm>
                <a:off x="6469704" y="5100908"/>
                <a:ext cx="904875" cy="190500"/>
              </a:xfrm>
              <a:prstGeom prst="ellipse">
                <a:avLst/>
              </a:pr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33" name="Oval 5925"/>
              <p:cNvSpPr>
                <a:spLocks noChangeArrowheads="1"/>
              </p:cNvSpPr>
              <p:nvPr/>
            </p:nvSpPr>
            <p:spPr bwMode="auto">
              <a:xfrm>
                <a:off x="4980629" y="5100908"/>
                <a:ext cx="903288" cy="190500"/>
              </a:xfrm>
              <a:prstGeom prst="ellipse">
                <a:avLst/>
              </a:pr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34" name="Oval 5926"/>
              <p:cNvSpPr>
                <a:spLocks noChangeArrowheads="1"/>
              </p:cNvSpPr>
              <p:nvPr/>
            </p:nvSpPr>
            <p:spPr bwMode="auto">
              <a:xfrm>
                <a:off x="5685479" y="5100908"/>
                <a:ext cx="901700" cy="190500"/>
              </a:xfrm>
              <a:prstGeom prst="ellipse">
                <a:avLst/>
              </a:pr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998" name="组合 5997"/>
            <p:cNvGrpSpPr/>
            <p:nvPr/>
          </p:nvGrpSpPr>
          <p:grpSpPr>
            <a:xfrm>
              <a:off x="195831" y="5306219"/>
              <a:ext cx="6116321" cy="1468406"/>
              <a:chOff x="195831" y="5306219"/>
              <a:chExt cx="6116321" cy="1468406"/>
            </a:xfrm>
          </p:grpSpPr>
          <p:sp>
            <p:nvSpPr>
              <p:cNvPr id="5960" name="Freeform 5952"/>
              <p:cNvSpPr/>
              <p:nvPr/>
            </p:nvSpPr>
            <p:spPr bwMode="auto">
              <a:xfrm>
                <a:off x="5769481" y="6140450"/>
                <a:ext cx="20638" cy="14288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1" name="Freeform 5953"/>
              <p:cNvSpPr/>
              <p:nvPr/>
            </p:nvSpPr>
            <p:spPr bwMode="auto">
              <a:xfrm>
                <a:off x="5699631" y="61722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2" name="Freeform 5954"/>
              <p:cNvSpPr/>
              <p:nvPr/>
            </p:nvSpPr>
            <p:spPr bwMode="auto">
              <a:xfrm>
                <a:off x="4260749" y="5306219"/>
                <a:ext cx="49213" cy="47625"/>
              </a:xfrm>
              <a:custGeom>
                <a:avLst/>
                <a:gdLst>
                  <a:gd name="T0" fmla="*/ 28 w 31"/>
                  <a:gd name="T1" fmla="*/ 9 h 32"/>
                  <a:gd name="T2" fmla="*/ 27 w 31"/>
                  <a:gd name="T3" fmla="*/ 7 h 32"/>
                  <a:gd name="T4" fmla="*/ 18 w 31"/>
                  <a:gd name="T5" fmla="*/ 1 h 32"/>
                  <a:gd name="T6" fmla="*/ 10 w 31"/>
                  <a:gd name="T7" fmla="*/ 2 h 32"/>
                  <a:gd name="T8" fmla="*/ 2 w 31"/>
                  <a:gd name="T9" fmla="*/ 18 h 32"/>
                  <a:gd name="T10" fmla="*/ 2 w 31"/>
                  <a:gd name="T11" fmla="*/ 20 h 32"/>
                  <a:gd name="T12" fmla="*/ 21 w 31"/>
                  <a:gd name="T13" fmla="*/ 29 h 32"/>
                  <a:gd name="T14" fmla="*/ 29 w 31"/>
                  <a:gd name="T15" fmla="*/ 22 h 32"/>
                  <a:gd name="T16" fmla="*/ 28 w 31"/>
                  <a:gd name="T17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2">
                    <a:moveTo>
                      <a:pt x="28" y="9"/>
                    </a:moveTo>
                    <a:cubicBezTo>
                      <a:pt x="28" y="8"/>
                      <a:pt x="27" y="8"/>
                      <a:pt x="27" y="7"/>
                    </a:cubicBezTo>
                    <a:cubicBezTo>
                      <a:pt x="25" y="4"/>
                      <a:pt x="22" y="2"/>
                      <a:pt x="18" y="1"/>
                    </a:cubicBezTo>
                    <a:cubicBezTo>
                      <a:pt x="15" y="0"/>
                      <a:pt x="12" y="0"/>
                      <a:pt x="10" y="2"/>
                    </a:cubicBezTo>
                    <a:cubicBezTo>
                      <a:pt x="3" y="4"/>
                      <a:pt x="0" y="11"/>
                      <a:pt x="2" y="18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5" y="28"/>
                      <a:pt x="13" y="32"/>
                      <a:pt x="21" y="29"/>
                    </a:cubicBezTo>
                    <a:cubicBezTo>
                      <a:pt x="25" y="27"/>
                      <a:pt x="27" y="25"/>
                      <a:pt x="29" y="22"/>
                    </a:cubicBezTo>
                    <a:cubicBezTo>
                      <a:pt x="30" y="18"/>
                      <a:pt x="31" y="13"/>
                      <a:pt x="28" y="9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3" name="Freeform 5955"/>
              <p:cNvSpPr/>
              <p:nvPr/>
            </p:nvSpPr>
            <p:spPr bwMode="auto">
              <a:xfrm>
                <a:off x="289494" y="5853113"/>
                <a:ext cx="49213" cy="49213"/>
              </a:xfrm>
              <a:custGeom>
                <a:avLst/>
                <a:gdLst>
                  <a:gd name="T0" fmla="*/ 23 w 32"/>
                  <a:gd name="T1" fmla="*/ 5 h 32"/>
                  <a:gd name="T2" fmla="*/ 18 w 32"/>
                  <a:gd name="T3" fmla="*/ 3 h 32"/>
                  <a:gd name="T4" fmla="*/ 0 w 32"/>
                  <a:gd name="T5" fmla="*/ 16 h 32"/>
                  <a:gd name="T6" fmla="*/ 18 w 32"/>
                  <a:gd name="T7" fmla="*/ 29 h 32"/>
                  <a:gd name="T8" fmla="*/ 23 w 32"/>
                  <a:gd name="T9" fmla="*/ 27 h 32"/>
                  <a:gd name="T10" fmla="*/ 32 w 32"/>
                  <a:gd name="T11" fmla="*/ 16 h 32"/>
                  <a:gd name="T12" fmla="*/ 23 w 32"/>
                  <a:gd name="T13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32">
                    <a:moveTo>
                      <a:pt x="23" y="5"/>
                    </a:moveTo>
                    <a:cubicBezTo>
                      <a:pt x="22" y="4"/>
                      <a:pt x="20" y="4"/>
                      <a:pt x="18" y="3"/>
                    </a:cubicBezTo>
                    <a:cubicBezTo>
                      <a:pt x="9" y="0"/>
                      <a:pt x="0" y="7"/>
                      <a:pt x="0" y="16"/>
                    </a:cubicBezTo>
                    <a:cubicBezTo>
                      <a:pt x="0" y="25"/>
                      <a:pt x="9" y="32"/>
                      <a:pt x="18" y="29"/>
                    </a:cubicBezTo>
                    <a:cubicBezTo>
                      <a:pt x="20" y="28"/>
                      <a:pt x="22" y="28"/>
                      <a:pt x="23" y="27"/>
                    </a:cubicBezTo>
                    <a:cubicBezTo>
                      <a:pt x="28" y="26"/>
                      <a:pt x="32" y="21"/>
                      <a:pt x="32" y="16"/>
                    </a:cubicBezTo>
                    <a:cubicBezTo>
                      <a:pt x="32" y="11"/>
                      <a:pt x="29" y="6"/>
                      <a:pt x="23" y="5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4" name="Freeform 5956"/>
              <p:cNvSpPr/>
              <p:nvPr/>
            </p:nvSpPr>
            <p:spPr bwMode="auto">
              <a:xfrm>
                <a:off x="2777424" y="5953125"/>
                <a:ext cx="88900" cy="68263"/>
              </a:xfrm>
              <a:custGeom>
                <a:avLst/>
                <a:gdLst>
                  <a:gd name="T0" fmla="*/ 29 w 58"/>
                  <a:gd name="T1" fmla="*/ 0 h 46"/>
                  <a:gd name="T2" fmla="*/ 29 w 58"/>
                  <a:gd name="T3" fmla="*/ 46 h 46"/>
                  <a:gd name="T4" fmla="*/ 29 w 58"/>
                  <a:gd name="T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46">
                    <a:moveTo>
                      <a:pt x="29" y="0"/>
                    </a:moveTo>
                    <a:cubicBezTo>
                      <a:pt x="0" y="0"/>
                      <a:pt x="0" y="46"/>
                      <a:pt x="29" y="46"/>
                    </a:cubicBezTo>
                    <a:cubicBezTo>
                      <a:pt x="58" y="46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5" name="Freeform 5957"/>
              <p:cNvSpPr/>
              <p:nvPr/>
            </p:nvSpPr>
            <p:spPr bwMode="auto">
              <a:xfrm>
                <a:off x="768721" y="6308583"/>
                <a:ext cx="68263" cy="50800"/>
              </a:xfrm>
              <a:custGeom>
                <a:avLst/>
                <a:gdLst>
                  <a:gd name="T0" fmla="*/ 22 w 44"/>
                  <a:gd name="T1" fmla="*/ 0 h 34"/>
                  <a:gd name="T2" fmla="*/ 22 w 44"/>
                  <a:gd name="T3" fmla="*/ 34 h 34"/>
                  <a:gd name="T4" fmla="*/ 22 w 44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4">
                    <a:moveTo>
                      <a:pt x="22" y="0"/>
                    </a:moveTo>
                    <a:cubicBezTo>
                      <a:pt x="0" y="0"/>
                      <a:pt x="0" y="34"/>
                      <a:pt x="22" y="34"/>
                    </a:cubicBezTo>
                    <a:cubicBezTo>
                      <a:pt x="44" y="34"/>
                      <a:pt x="44" y="0"/>
                      <a:pt x="22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6" name="Freeform 5958"/>
              <p:cNvSpPr/>
              <p:nvPr/>
            </p:nvSpPr>
            <p:spPr bwMode="auto">
              <a:xfrm>
                <a:off x="1727067" y="5676106"/>
                <a:ext cx="47625" cy="42863"/>
              </a:xfrm>
              <a:custGeom>
                <a:avLst/>
                <a:gdLst>
                  <a:gd name="T0" fmla="*/ 27 w 31"/>
                  <a:gd name="T1" fmla="*/ 4 h 28"/>
                  <a:gd name="T2" fmla="*/ 17 w 31"/>
                  <a:gd name="T3" fmla="*/ 0 h 28"/>
                  <a:gd name="T4" fmla="*/ 14 w 31"/>
                  <a:gd name="T5" fmla="*/ 1 h 28"/>
                  <a:gd name="T6" fmla="*/ 4 w 31"/>
                  <a:gd name="T7" fmla="*/ 5 h 28"/>
                  <a:gd name="T8" fmla="*/ 0 w 31"/>
                  <a:gd name="T9" fmla="*/ 14 h 28"/>
                  <a:gd name="T10" fmla="*/ 4 w 31"/>
                  <a:gd name="T11" fmla="*/ 23 h 28"/>
                  <a:gd name="T12" fmla="*/ 7 w 31"/>
                  <a:gd name="T13" fmla="*/ 26 h 28"/>
                  <a:gd name="T14" fmla="*/ 14 w 31"/>
                  <a:gd name="T15" fmla="*/ 27 h 28"/>
                  <a:gd name="T16" fmla="*/ 17 w 31"/>
                  <a:gd name="T17" fmla="*/ 28 h 28"/>
                  <a:gd name="T18" fmla="*/ 27 w 31"/>
                  <a:gd name="T19" fmla="*/ 24 h 28"/>
                  <a:gd name="T20" fmla="*/ 31 w 31"/>
                  <a:gd name="T21" fmla="*/ 14 h 28"/>
                  <a:gd name="T22" fmla="*/ 27 w 31"/>
                  <a:gd name="T2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28">
                    <a:moveTo>
                      <a:pt x="27" y="4"/>
                    </a:moveTo>
                    <a:cubicBezTo>
                      <a:pt x="24" y="2"/>
                      <a:pt x="21" y="0"/>
                      <a:pt x="17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0" y="1"/>
                      <a:pt x="7" y="2"/>
                      <a:pt x="4" y="5"/>
                    </a:cubicBezTo>
                    <a:cubicBezTo>
                      <a:pt x="2" y="7"/>
                      <a:pt x="0" y="11"/>
                      <a:pt x="0" y="14"/>
                    </a:cubicBezTo>
                    <a:cubicBezTo>
                      <a:pt x="1" y="17"/>
                      <a:pt x="2" y="21"/>
                      <a:pt x="4" y="23"/>
                    </a:cubicBezTo>
                    <a:cubicBezTo>
                      <a:pt x="5" y="24"/>
                      <a:pt x="6" y="25"/>
                      <a:pt x="7" y="26"/>
                    </a:cubicBezTo>
                    <a:cubicBezTo>
                      <a:pt x="9" y="27"/>
                      <a:pt x="11" y="27"/>
                      <a:pt x="14" y="27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20" y="28"/>
                      <a:pt x="25" y="26"/>
                      <a:pt x="27" y="24"/>
                    </a:cubicBezTo>
                    <a:cubicBezTo>
                      <a:pt x="29" y="21"/>
                      <a:pt x="31" y="17"/>
                      <a:pt x="31" y="14"/>
                    </a:cubicBezTo>
                    <a:cubicBezTo>
                      <a:pt x="31" y="10"/>
                      <a:pt x="29" y="7"/>
                      <a:pt x="27" y="4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7" name="Freeform 5959"/>
              <p:cNvSpPr/>
              <p:nvPr/>
            </p:nvSpPr>
            <p:spPr bwMode="auto">
              <a:xfrm>
                <a:off x="5006655" y="6076950"/>
                <a:ext cx="53975" cy="39688"/>
              </a:xfrm>
              <a:custGeom>
                <a:avLst/>
                <a:gdLst>
                  <a:gd name="T0" fmla="*/ 17 w 35"/>
                  <a:gd name="T1" fmla="*/ 0 h 26"/>
                  <a:gd name="T2" fmla="*/ 17 w 35"/>
                  <a:gd name="T3" fmla="*/ 26 h 26"/>
                  <a:gd name="T4" fmla="*/ 17 w 35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26">
                    <a:moveTo>
                      <a:pt x="17" y="0"/>
                    </a:moveTo>
                    <a:cubicBezTo>
                      <a:pt x="0" y="0"/>
                      <a:pt x="0" y="26"/>
                      <a:pt x="17" y="26"/>
                    </a:cubicBezTo>
                    <a:cubicBezTo>
                      <a:pt x="34" y="26"/>
                      <a:pt x="35" y="0"/>
                      <a:pt x="17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8" name="Freeform 5960"/>
              <p:cNvSpPr/>
              <p:nvPr/>
            </p:nvSpPr>
            <p:spPr bwMode="auto">
              <a:xfrm>
                <a:off x="5120384" y="5553075"/>
                <a:ext cx="76200" cy="66675"/>
              </a:xfrm>
              <a:custGeom>
                <a:avLst/>
                <a:gdLst>
                  <a:gd name="T0" fmla="*/ 43 w 49"/>
                  <a:gd name="T1" fmla="*/ 7 h 44"/>
                  <a:gd name="T2" fmla="*/ 42 w 49"/>
                  <a:gd name="T3" fmla="*/ 7 h 44"/>
                  <a:gd name="T4" fmla="*/ 35 w 49"/>
                  <a:gd name="T5" fmla="*/ 2 h 44"/>
                  <a:gd name="T6" fmla="*/ 26 w 49"/>
                  <a:gd name="T7" fmla="*/ 0 h 44"/>
                  <a:gd name="T8" fmla="*/ 22 w 49"/>
                  <a:gd name="T9" fmla="*/ 0 h 44"/>
                  <a:gd name="T10" fmla="*/ 7 w 49"/>
                  <a:gd name="T11" fmla="*/ 7 h 44"/>
                  <a:gd name="T12" fmla="*/ 0 w 49"/>
                  <a:gd name="T13" fmla="*/ 22 h 44"/>
                  <a:gd name="T14" fmla="*/ 7 w 49"/>
                  <a:gd name="T15" fmla="*/ 37 h 44"/>
                  <a:gd name="T16" fmla="*/ 22 w 49"/>
                  <a:gd name="T17" fmla="*/ 44 h 44"/>
                  <a:gd name="T18" fmla="*/ 26 w 49"/>
                  <a:gd name="T19" fmla="*/ 44 h 44"/>
                  <a:gd name="T20" fmla="*/ 33 w 49"/>
                  <a:gd name="T21" fmla="*/ 43 h 44"/>
                  <a:gd name="T22" fmla="*/ 43 w 49"/>
                  <a:gd name="T23" fmla="*/ 37 h 44"/>
                  <a:gd name="T24" fmla="*/ 47 w 49"/>
                  <a:gd name="T25" fmla="*/ 30 h 44"/>
                  <a:gd name="T26" fmla="*/ 49 w 49"/>
                  <a:gd name="T27" fmla="*/ 22 h 44"/>
                  <a:gd name="T28" fmla="*/ 43 w 49"/>
                  <a:gd name="T29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44">
                    <a:moveTo>
                      <a:pt x="43" y="7"/>
                    </a:moveTo>
                    <a:cubicBezTo>
                      <a:pt x="42" y="7"/>
                      <a:pt x="42" y="7"/>
                      <a:pt x="42" y="7"/>
                    </a:cubicBezTo>
                    <a:cubicBezTo>
                      <a:pt x="40" y="5"/>
                      <a:pt x="38" y="3"/>
                      <a:pt x="35" y="2"/>
                    </a:cubicBezTo>
                    <a:cubicBezTo>
                      <a:pt x="32" y="1"/>
                      <a:pt x="29" y="1"/>
                      <a:pt x="26" y="0"/>
                    </a:cubicBezTo>
                    <a:cubicBezTo>
                      <a:pt x="25" y="0"/>
                      <a:pt x="23" y="0"/>
                      <a:pt x="22" y="0"/>
                    </a:cubicBezTo>
                    <a:cubicBezTo>
                      <a:pt x="17" y="0"/>
                      <a:pt x="10" y="3"/>
                      <a:pt x="7" y="7"/>
                    </a:cubicBezTo>
                    <a:cubicBezTo>
                      <a:pt x="3" y="10"/>
                      <a:pt x="0" y="17"/>
                      <a:pt x="0" y="22"/>
                    </a:cubicBezTo>
                    <a:cubicBezTo>
                      <a:pt x="0" y="28"/>
                      <a:pt x="2" y="34"/>
                      <a:pt x="7" y="37"/>
                    </a:cubicBezTo>
                    <a:cubicBezTo>
                      <a:pt x="11" y="41"/>
                      <a:pt x="16" y="44"/>
                      <a:pt x="22" y="44"/>
                    </a:cubicBezTo>
                    <a:cubicBezTo>
                      <a:pt x="23" y="44"/>
                      <a:pt x="25" y="44"/>
                      <a:pt x="26" y="44"/>
                    </a:cubicBezTo>
                    <a:cubicBezTo>
                      <a:pt x="28" y="44"/>
                      <a:pt x="30" y="43"/>
                      <a:pt x="33" y="43"/>
                    </a:cubicBezTo>
                    <a:cubicBezTo>
                      <a:pt x="37" y="42"/>
                      <a:pt x="39" y="39"/>
                      <a:pt x="43" y="37"/>
                    </a:cubicBezTo>
                    <a:cubicBezTo>
                      <a:pt x="45" y="35"/>
                      <a:pt x="46" y="33"/>
                      <a:pt x="47" y="30"/>
                    </a:cubicBezTo>
                    <a:cubicBezTo>
                      <a:pt x="48" y="28"/>
                      <a:pt x="49" y="25"/>
                      <a:pt x="49" y="22"/>
                    </a:cubicBezTo>
                    <a:cubicBezTo>
                      <a:pt x="48" y="17"/>
                      <a:pt x="47" y="10"/>
                      <a:pt x="43" y="7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9" name="Freeform 5961"/>
              <p:cNvSpPr/>
              <p:nvPr/>
            </p:nvSpPr>
            <p:spPr bwMode="auto">
              <a:xfrm>
                <a:off x="5591681" y="6357938"/>
                <a:ext cx="55563" cy="53975"/>
              </a:xfrm>
              <a:custGeom>
                <a:avLst/>
                <a:gdLst>
                  <a:gd name="T0" fmla="*/ 34 w 36"/>
                  <a:gd name="T1" fmla="*/ 16 h 36"/>
                  <a:gd name="T2" fmla="*/ 32 w 36"/>
                  <a:gd name="T3" fmla="*/ 12 h 36"/>
                  <a:gd name="T4" fmla="*/ 30 w 36"/>
                  <a:gd name="T5" fmla="*/ 8 h 36"/>
                  <a:gd name="T6" fmla="*/ 18 w 36"/>
                  <a:gd name="T7" fmla="*/ 0 h 36"/>
                  <a:gd name="T8" fmla="*/ 6 w 36"/>
                  <a:gd name="T9" fmla="*/ 8 h 36"/>
                  <a:gd name="T10" fmla="*/ 4 w 36"/>
                  <a:gd name="T11" fmla="*/ 12 h 36"/>
                  <a:gd name="T12" fmla="*/ 2 w 36"/>
                  <a:gd name="T13" fmla="*/ 16 h 36"/>
                  <a:gd name="T14" fmla="*/ 7 w 36"/>
                  <a:gd name="T15" fmla="*/ 31 h 36"/>
                  <a:gd name="T16" fmla="*/ 18 w 36"/>
                  <a:gd name="T17" fmla="*/ 36 h 36"/>
                  <a:gd name="T18" fmla="*/ 29 w 36"/>
                  <a:gd name="T19" fmla="*/ 31 h 36"/>
                  <a:gd name="T20" fmla="*/ 34 w 36"/>
                  <a:gd name="T21" fmla="*/ 1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36">
                    <a:moveTo>
                      <a:pt x="34" y="16"/>
                    </a:moveTo>
                    <a:cubicBezTo>
                      <a:pt x="33" y="14"/>
                      <a:pt x="33" y="13"/>
                      <a:pt x="32" y="12"/>
                    </a:cubicBezTo>
                    <a:cubicBezTo>
                      <a:pt x="32" y="10"/>
                      <a:pt x="31" y="9"/>
                      <a:pt x="30" y="8"/>
                    </a:cubicBezTo>
                    <a:cubicBezTo>
                      <a:pt x="28" y="4"/>
                      <a:pt x="24" y="0"/>
                      <a:pt x="18" y="0"/>
                    </a:cubicBezTo>
                    <a:cubicBezTo>
                      <a:pt x="12" y="0"/>
                      <a:pt x="8" y="4"/>
                      <a:pt x="6" y="8"/>
                    </a:cubicBezTo>
                    <a:cubicBezTo>
                      <a:pt x="5" y="9"/>
                      <a:pt x="4" y="11"/>
                      <a:pt x="4" y="12"/>
                    </a:cubicBezTo>
                    <a:cubicBezTo>
                      <a:pt x="3" y="13"/>
                      <a:pt x="3" y="14"/>
                      <a:pt x="2" y="16"/>
                    </a:cubicBezTo>
                    <a:cubicBezTo>
                      <a:pt x="0" y="21"/>
                      <a:pt x="3" y="28"/>
                      <a:pt x="7" y="31"/>
                    </a:cubicBezTo>
                    <a:cubicBezTo>
                      <a:pt x="10" y="34"/>
                      <a:pt x="14" y="36"/>
                      <a:pt x="18" y="36"/>
                    </a:cubicBezTo>
                    <a:cubicBezTo>
                      <a:pt x="22" y="36"/>
                      <a:pt x="27" y="34"/>
                      <a:pt x="29" y="31"/>
                    </a:cubicBezTo>
                    <a:cubicBezTo>
                      <a:pt x="33" y="28"/>
                      <a:pt x="36" y="21"/>
                      <a:pt x="34" y="16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0" name="Freeform 5962"/>
              <p:cNvSpPr/>
              <p:nvPr/>
            </p:nvSpPr>
            <p:spPr bwMode="auto">
              <a:xfrm>
                <a:off x="6274052" y="5978525"/>
                <a:ext cx="38100" cy="26988"/>
              </a:xfrm>
              <a:custGeom>
                <a:avLst/>
                <a:gdLst>
                  <a:gd name="T0" fmla="*/ 12 w 24"/>
                  <a:gd name="T1" fmla="*/ 0 h 18"/>
                  <a:gd name="T2" fmla="*/ 12 w 24"/>
                  <a:gd name="T3" fmla="*/ 18 h 18"/>
                  <a:gd name="T4" fmla="*/ 12 w 24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8">
                    <a:moveTo>
                      <a:pt x="12" y="0"/>
                    </a:moveTo>
                    <a:cubicBezTo>
                      <a:pt x="0" y="0"/>
                      <a:pt x="0" y="18"/>
                      <a:pt x="12" y="18"/>
                    </a:cubicBezTo>
                    <a:cubicBezTo>
                      <a:pt x="24" y="18"/>
                      <a:pt x="24" y="0"/>
                      <a:pt x="12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1" name="Freeform 5963"/>
              <p:cNvSpPr/>
              <p:nvPr/>
            </p:nvSpPr>
            <p:spPr bwMode="auto">
              <a:xfrm>
                <a:off x="1681502" y="6181790"/>
                <a:ext cx="65088" cy="63500"/>
              </a:xfrm>
              <a:custGeom>
                <a:avLst/>
                <a:gdLst>
                  <a:gd name="T0" fmla="*/ 36 w 42"/>
                  <a:gd name="T1" fmla="*/ 6 h 42"/>
                  <a:gd name="T2" fmla="*/ 21 w 42"/>
                  <a:gd name="T3" fmla="*/ 0 h 42"/>
                  <a:gd name="T4" fmla="*/ 6 w 42"/>
                  <a:gd name="T5" fmla="*/ 6 h 42"/>
                  <a:gd name="T6" fmla="*/ 0 w 42"/>
                  <a:gd name="T7" fmla="*/ 21 h 42"/>
                  <a:gd name="T8" fmla="*/ 6 w 42"/>
                  <a:gd name="T9" fmla="*/ 36 h 42"/>
                  <a:gd name="T10" fmla="*/ 21 w 42"/>
                  <a:gd name="T11" fmla="*/ 42 h 42"/>
                  <a:gd name="T12" fmla="*/ 36 w 42"/>
                  <a:gd name="T13" fmla="*/ 36 h 42"/>
                  <a:gd name="T14" fmla="*/ 42 w 42"/>
                  <a:gd name="T15" fmla="*/ 21 h 42"/>
                  <a:gd name="T16" fmla="*/ 36 w 42"/>
                  <a:gd name="T17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42">
                    <a:moveTo>
                      <a:pt x="36" y="6"/>
                    </a:moveTo>
                    <a:cubicBezTo>
                      <a:pt x="32" y="2"/>
                      <a:pt x="27" y="0"/>
                      <a:pt x="21" y="0"/>
                    </a:cubicBezTo>
                    <a:cubicBezTo>
                      <a:pt x="16" y="0"/>
                      <a:pt x="10" y="2"/>
                      <a:pt x="6" y="6"/>
                    </a:cubicBezTo>
                    <a:cubicBezTo>
                      <a:pt x="3" y="10"/>
                      <a:pt x="0" y="16"/>
                      <a:pt x="0" y="21"/>
                    </a:cubicBezTo>
                    <a:cubicBezTo>
                      <a:pt x="0" y="26"/>
                      <a:pt x="2" y="32"/>
                      <a:pt x="6" y="36"/>
                    </a:cubicBezTo>
                    <a:cubicBezTo>
                      <a:pt x="10" y="40"/>
                      <a:pt x="15" y="42"/>
                      <a:pt x="21" y="42"/>
                    </a:cubicBezTo>
                    <a:cubicBezTo>
                      <a:pt x="26" y="42"/>
                      <a:pt x="32" y="40"/>
                      <a:pt x="36" y="36"/>
                    </a:cubicBezTo>
                    <a:cubicBezTo>
                      <a:pt x="39" y="32"/>
                      <a:pt x="42" y="26"/>
                      <a:pt x="42" y="21"/>
                    </a:cubicBezTo>
                    <a:cubicBezTo>
                      <a:pt x="42" y="16"/>
                      <a:pt x="40" y="10"/>
                      <a:pt x="36" y="6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2" name="Freeform 5964"/>
              <p:cNvSpPr/>
              <p:nvPr/>
            </p:nvSpPr>
            <p:spPr bwMode="auto">
              <a:xfrm>
                <a:off x="924494" y="6727000"/>
                <a:ext cx="47625" cy="47625"/>
              </a:xfrm>
              <a:custGeom>
                <a:avLst/>
                <a:gdLst>
                  <a:gd name="T0" fmla="*/ 27 w 31"/>
                  <a:gd name="T1" fmla="*/ 4 h 31"/>
                  <a:gd name="T2" fmla="*/ 18 w 31"/>
                  <a:gd name="T3" fmla="*/ 0 h 31"/>
                  <a:gd name="T4" fmla="*/ 14 w 31"/>
                  <a:gd name="T5" fmla="*/ 1 h 31"/>
                  <a:gd name="T6" fmla="*/ 8 w 31"/>
                  <a:gd name="T7" fmla="*/ 4 h 31"/>
                  <a:gd name="T8" fmla="*/ 4 w 31"/>
                  <a:gd name="T9" fmla="*/ 7 h 31"/>
                  <a:gd name="T10" fmla="*/ 0 w 31"/>
                  <a:gd name="T11" fmla="*/ 17 h 31"/>
                  <a:gd name="T12" fmla="*/ 4 w 31"/>
                  <a:gd name="T13" fmla="*/ 27 h 31"/>
                  <a:gd name="T14" fmla="*/ 14 w 31"/>
                  <a:gd name="T15" fmla="*/ 31 h 31"/>
                  <a:gd name="T16" fmla="*/ 24 w 31"/>
                  <a:gd name="T17" fmla="*/ 27 h 31"/>
                  <a:gd name="T18" fmla="*/ 27 w 31"/>
                  <a:gd name="T19" fmla="*/ 23 h 31"/>
                  <a:gd name="T20" fmla="*/ 31 w 31"/>
                  <a:gd name="T21" fmla="*/ 14 h 31"/>
                  <a:gd name="T22" fmla="*/ 27 w 31"/>
                  <a:gd name="T23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31">
                    <a:moveTo>
                      <a:pt x="27" y="4"/>
                    </a:moveTo>
                    <a:cubicBezTo>
                      <a:pt x="24" y="2"/>
                      <a:pt x="21" y="0"/>
                      <a:pt x="18" y="0"/>
                    </a:cubicBezTo>
                    <a:cubicBezTo>
                      <a:pt x="16" y="0"/>
                      <a:pt x="15" y="0"/>
                      <a:pt x="14" y="1"/>
                    </a:cubicBezTo>
                    <a:cubicBezTo>
                      <a:pt x="12" y="1"/>
                      <a:pt x="10" y="2"/>
                      <a:pt x="8" y="4"/>
                    </a:cubicBezTo>
                    <a:cubicBezTo>
                      <a:pt x="7" y="5"/>
                      <a:pt x="5" y="6"/>
                      <a:pt x="4" y="7"/>
                    </a:cubicBezTo>
                    <a:cubicBezTo>
                      <a:pt x="1" y="9"/>
                      <a:pt x="0" y="14"/>
                      <a:pt x="0" y="17"/>
                    </a:cubicBezTo>
                    <a:cubicBezTo>
                      <a:pt x="0" y="20"/>
                      <a:pt x="1" y="25"/>
                      <a:pt x="4" y="27"/>
                    </a:cubicBezTo>
                    <a:cubicBezTo>
                      <a:pt x="7" y="29"/>
                      <a:pt x="10" y="31"/>
                      <a:pt x="14" y="31"/>
                    </a:cubicBezTo>
                    <a:cubicBezTo>
                      <a:pt x="17" y="31"/>
                      <a:pt x="22" y="30"/>
                      <a:pt x="24" y="27"/>
                    </a:cubicBezTo>
                    <a:cubicBezTo>
                      <a:pt x="25" y="26"/>
                      <a:pt x="26" y="24"/>
                      <a:pt x="27" y="23"/>
                    </a:cubicBezTo>
                    <a:cubicBezTo>
                      <a:pt x="29" y="20"/>
                      <a:pt x="31" y="17"/>
                      <a:pt x="31" y="14"/>
                    </a:cubicBezTo>
                    <a:cubicBezTo>
                      <a:pt x="31" y="10"/>
                      <a:pt x="29" y="6"/>
                      <a:pt x="27" y="4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3" name="Freeform 5965"/>
              <p:cNvSpPr/>
              <p:nvPr/>
            </p:nvSpPr>
            <p:spPr bwMode="auto">
              <a:xfrm>
                <a:off x="4833617" y="6570663"/>
                <a:ext cx="28575" cy="30163"/>
              </a:xfrm>
              <a:custGeom>
                <a:avLst/>
                <a:gdLst>
                  <a:gd name="T0" fmla="*/ 14 w 18"/>
                  <a:gd name="T1" fmla="*/ 5 h 20"/>
                  <a:gd name="T2" fmla="*/ 12 w 18"/>
                  <a:gd name="T3" fmla="*/ 3 h 20"/>
                  <a:gd name="T4" fmla="*/ 0 w 18"/>
                  <a:gd name="T5" fmla="*/ 10 h 20"/>
                  <a:gd name="T6" fmla="*/ 12 w 18"/>
                  <a:gd name="T7" fmla="*/ 17 h 20"/>
                  <a:gd name="T8" fmla="*/ 14 w 18"/>
                  <a:gd name="T9" fmla="*/ 15 h 20"/>
                  <a:gd name="T10" fmla="*/ 14 w 18"/>
                  <a:gd name="T11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0">
                    <a:moveTo>
                      <a:pt x="14" y="5"/>
                    </a:moveTo>
                    <a:cubicBezTo>
                      <a:pt x="13" y="4"/>
                      <a:pt x="13" y="4"/>
                      <a:pt x="12" y="3"/>
                    </a:cubicBezTo>
                    <a:cubicBezTo>
                      <a:pt x="7" y="0"/>
                      <a:pt x="0" y="5"/>
                      <a:pt x="0" y="10"/>
                    </a:cubicBezTo>
                    <a:cubicBezTo>
                      <a:pt x="0" y="15"/>
                      <a:pt x="7" y="20"/>
                      <a:pt x="12" y="17"/>
                    </a:cubicBezTo>
                    <a:cubicBezTo>
                      <a:pt x="13" y="16"/>
                      <a:pt x="13" y="16"/>
                      <a:pt x="14" y="15"/>
                    </a:cubicBezTo>
                    <a:cubicBezTo>
                      <a:pt x="18" y="12"/>
                      <a:pt x="18" y="8"/>
                      <a:pt x="14" y="5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4" name="Freeform 5966"/>
              <p:cNvSpPr/>
              <p:nvPr/>
            </p:nvSpPr>
            <p:spPr bwMode="auto">
              <a:xfrm>
                <a:off x="6167054" y="6598857"/>
                <a:ext cx="61913" cy="49213"/>
              </a:xfrm>
              <a:custGeom>
                <a:avLst/>
                <a:gdLst>
                  <a:gd name="T0" fmla="*/ 20 w 40"/>
                  <a:gd name="T1" fmla="*/ 0 h 32"/>
                  <a:gd name="T2" fmla="*/ 20 w 40"/>
                  <a:gd name="T3" fmla="*/ 32 h 32"/>
                  <a:gd name="T4" fmla="*/ 20 w 40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2">
                    <a:moveTo>
                      <a:pt x="20" y="0"/>
                    </a:moveTo>
                    <a:cubicBezTo>
                      <a:pt x="0" y="0"/>
                      <a:pt x="0" y="32"/>
                      <a:pt x="20" y="32"/>
                    </a:cubicBezTo>
                    <a:cubicBezTo>
                      <a:pt x="40" y="32"/>
                      <a:pt x="40" y="0"/>
                      <a:pt x="20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5" name="Freeform 5967"/>
              <p:cNvSpPr/>
              <p:nvPr/>
            </p:nvSpPr>
            <p:spPr bwMode="auto">
              <a:xfrm>
                <a:off x="195831" y="5338763"/>
                <a:ext cx="57150" cy="55563"/>
              </a:xfrm>
              <a:custGeom>
                <a:avLst/>
                <a:gdLst>
                  <a:gd name="T0" fmla="*/ 36 w 37"/>
                  <a:gd name="T1" fmla="*/ 16 h 37"/>
                  <a:gd name="T2" fmla="*/ 33 w 37"/>
                  <a:gd name="T3" fmla="*/ 11 h 37"/>
                  <a:gd name="T4" fmla="*/ 7 w 37"/>
                  <a:gd name="T5" fmla="*/ 7 h 37"/>
                  <a:gd name="T6" fmla="*/ 11 w 37"/>
                  <a:gd name="T7" fmla="*/ 33 h 37"/>
                  <a:gd name="T8" fmla="*/ 16 w 37"/>
                  <a:gd name="T9" fmla="*/ 36 h 37"/>
                  <a:gd name="T10" fmla="*/ 26 w 37"/>
                  <a:gd name="T11" fmla="*/ 35 h 37"/>
                  <a:gd name="T12" fmla="*/ 25 w 37"/>
                  <a:gd name="T13" fmla="*/ 36 h 37"/>
                  <a:gd name="T14" fmla="*/ 26 w 37"/>
                  <a:gd name="T15" fmla="*/ 35 h 37"/>
                  <a:gd name="T16" fmla="*/ 35 w 37"/>
                  <a:gd name="T17" fmla="*/ 26 h 37"/>
                  <a:gd name="T18" fmla="*/ 36 w 37"/>
                  <a:gd name="T19" fmla="*/ 25 h 37"/>
                  <a:gd name="T20" fmla="*/ 35 w 37"/>
                  <a:gd name="T21" fmla="*/ 26 h 37"/>
                  <a:gd name="T22" fmla="*/ 36 w 37"/>
                  <a:gd name="T23" fmla="*/ 1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37">
                    <a:moveTo>
                      <a:pt x="36" y="16"/>
                    </a:moveTo>
                    <a:cubicBezTo>
                      <a:pt x="35" y="14"/>
                      <a:pt x="34" y="12"/>
                      <a:pt x="33" y="11"/>
                    </a:cubicBezTo>
                    <a:cubicBezTo>
                      <a:pt x="29" y="1"/>
                      <a:pt x="14" y="0"/>
                      <a:pt x="7" y="7"/>
                    </a:cubicBezTo>
                    <a:cubicBezTo>
                      <a:pt x="0" y="14"/>
                      <a:pt x="1" y="29"/>
                      <a:pt x="11" y="33"/>
                    </a:cubicBezTo>
                    <a:cubicBezTo>
                      <a:pt x="12" y="34"/>
                      <a:pt x="14" y="35"/>
                      <a:pt x="16" y="36"/>
                    </a:cubicBezTo>
                    <a:cubicBezTo>
                      <a:pt x="20" y="37"/>
                      <a:pt x="23" y="36"/>
                      <a:pt x="26" y="35"/>
                    </a:cubicBezTo>
                    <a:cubicBezTo>
                      <a:pt x="26" y="35"/>
                      <a:pt x="25" y="35"/>
                      <a:pt x="25" y="36"/>
                    </a:cubicBezTo>
                    <a:cubicBezTo>
                      <a:pt x="25" y="36"/>
                      <a:pt x="26" y="35"/>
                      <a:pt x="26" y="35"/>
                    </a:cubicBezTo>
                    <a:cubicBezTo>
                      <a:pt x="30" y="35"/>
                      <a:pt x="35" y="30"/>
                      <a:pt x="35" y="26"/>
                    </a:cubicBezTo>
                    <a:cubicBezTo>
                      <a:pt x="35" y="26"/>
                      <a:pt x="36" y="25"/>
                      <a:pt x="36" y="25"/>
                    </a:cubicBezTo>
                    <a:cubicBezTo>
                      <a:pt x="35" y="25"/>
                      <a:pt x="35" y="26"/>
                      <a:pt x="35" y="26"/>
                    </a:cubicBezTo>
                    <a:cubicBezTo>
                      <a:pt x="36" y="23"/>
                      <a:pt x="37" y="20"/>
                      <a:pt x="36" y="16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6" name="Freeform 5968"/>
              <p:cNvSpPr/>
              <p:nvPr/>
            </p:nvSpPr>
            <p:spPr bwMode="auto">
              <a:xfrm>
                <a:off x="3678012" y="6442868"/>
                <a:ext cx="66675" cy="61913"/>
              </a:xfrm>
              <a:custGeom>
                <a:avLst/>
                <a:gdLst>
                  <a:gd name="T0" fmla="*/ 37 w 43"/>
                  <a:gd name="T1" fmla="*/ 7 h 42"/>
                  <a:gd name="T2" fmla="*/ 23 w 43"/>
                  <a:gd name="T3" fmla="*/ 1 h 42"/>
                  <a:gd name="T4" fmla="*/ 20 w 43"/>
                  <a:gd name="T5" fmla="*/ 1 h 42"/>
                  <a:gd name="T6" fmla="*/ 6 w 43"/>
                  <a:gd name="T7" fmla="*/ 7 h 42"/>
                  <a:gd name="T8" fmla="*/ 0 w 43"/>
                  <a:gd name="T9" fmla="*/ 21 h 42"/>
                  <a:gd name="T10" fmla="*/ 6 w 43"/>
                  <a:gd name="T11" fmla="*/ 35 h 42"/>
                  <a:gd name="T12" fmla="*/ 20 w 43"/>
                  <a:gd name="T13" fmla="*/ 41 h 42"/>
                  <a:gd name="T14" fmla="*/ 23 w 43"/>
                  <a:gd name="T15" fmla="*/ 41 h 42"/>
                  <a:gd name="T16" fmla="*/ 37 w 43"/>
                  <a:gd name="T17" fmla="*/ 35 h 42"/>
                  <a:gd name="T18" fmla="*/ 43 w 43"/>
                  <a:gd name="T19" fmla="*/ 21 h 42"/>
                  <a:gd name="T20" fmla="*/ 37 w 43"/>
                  <a:gd name="T21" fmla="*/ 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42">
                    <a:moveTo>
                      <a:pt x="37" y="7"/>
                    </a:moveTo>
                    <a:cubicBezTo>
                      <a:pt x="33" y="3"/>
                      <a:pt x="29" y="2"/>
                      <a:pt x="23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5" y="0"/>
                      <a:pt x="9" y="3"/>
                      <a:pt x="6" y="7"/>
                    </a:cubicBezTo>
                    <a:cubicBezTo>
                      <a:pt x="2" y="10"/>
                      <a:pt x="0" y="16"/>
                      <a:pt x="0" y="21"/>
                    </a:cubicBezTo>
                    <a:cubicBezTo>
                      <a:pt x="0" y="26"/>
                      <a:pt x="2" y="32"/>
                      <a:pt x="6" y="35"/>
                    </a:cubicBezTo>
                    <a:cubicBezTo>
                      <a:pt x="9" y="39"/>
                      <a:pt x="15" y="42"/>
                      <a:pt x="20" y="41"/>
                    </a:cubicBezTo>
                    <a:cubicBezTo>
                      <a:pt x="21" y="41"/>
                      <a:pt x="22" y="41"/>
                      <a:pt x="23" y="41"/>
                    </a:cubicBezTo>
                    <a:cubicBezTo>
                      <a:pt x="29" y="40"/>
                      <a:pt x="33" y="39"/>
                      <a:pt x="37" y="35"/>
                    </a:cubicBezTo>
                    <a:cubicBezTo>
                      <a:pt x="41" y="32"/>
                      <a:pt x="43" y="26"/>
                      <a:pt x="43" y="21"/>
                    </a:cubicBezTo>
                    <a:cubicBezTo>
                      <a:pt x="43" y="16"/>
                      <a:pt x="41" y="11"/>
                      <a:pt x="37" y="7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90" name="Freeform 5960"/>
              <p:cNvSpPr/>
              <p:nvPr/>
            </p:nvSpPr>
            <p:spPr bwMode="auto">
              <a:xfrm>
                <a:off x="3790307" y="5659803"/>
                <a:ext cx="87825" cy="75467"/>
              </a:xfrm>
              <a:custGeom>
                <a:avLst/>
                <a:gdLst>
                  <a:gd name="T0" fmla="*/ 43 w 49"/>
                  <a:gd name="T1" fmla="*/ 7 h 44"/>
                  <a:gd name="T2" fmla="*/ 42 w 49"/>
                  <a:gd name="T3" fmla="*/ 7 h 44"/>
                  <a:gd name="T4" fmla="*/ 35 w 49"/>
                  <a:gd name="T5" fmla="*/ 2 h 44"/>
                  <a:gd name="T6" fmla="*/ 26 w 49"/>
                  <a:gd name="T7" fmla="*/ 0 h 44"/>
                  <a:gd name="T8" fmla="*/ 22 w 49"/>
                  <a:gd name="T9" fmla="*/ 0 h 44"/>
                  <a:gd name="T10" fmla="*/ 7 w 49"/>
                  <a:gd name="T11" fmla="*/ 7 h 44"/>
                  <a:gd name="T12" fmla="*/ 0 w 49"/>
                  <a:gd name="T13" fmla="*/ 22 h 44"/>
                  <a:gd name="T14" fmla="*/ 7 w 49"/>
                  <a:gd name="T15" fmla="*/ 37 h 44"/>
                  <a:gd name="T16" fmla="*/ 22 w 49"/>
                  <a:gd name="T17" fmla="*/ 44 h 44"/>
                  <a:gd name="T18" fmla="*/ 26 w 49"/>
                  <a:gd name="T19" fmla="*/ 44 h 44"/>
                  <a:gd name="T20" fmla="*/ 33 w 49"/>
                  <a:gd name="T21" fmla="*/ 43 h 44"/>
                  <a:gd name="T22" fmla="*/ 43 w 49"/>
                  <a:gd name="T23" fmla="*/ 37 h 44"/>
                  <a:gd name="T24" fmla="*/ 47 w 49"/>
                  <a:gd name="T25" fmla="*/ 30 h 44"/>
                  <a:gd name="T26" fmla="*/ 49 w 49"/>
                  <a:gd name="T27" fmla="*/ 22 h 44"/>
                  <a:gd name="T28" fmla="*/ 43 w 49"/>
                  <a:gd name="T29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44">
                    <a:moveTo>
                      <a:pt x="43" y="7"/>
                    </a:moveTo>
                    <a:cubicBezTo>
                      <a:pt x="42" y="7"/>
                      <a:pt x="42" y="7"/>
                      <a:pt x="42" y="7"/>
                    </a:cubicBezTo>
                    <a:cubicBezTo>
                      <a:pt x="40" y="5"/>
                      <a:pt x="38" y="3"/>
                      <a:pt x="35" y="2"/>
                    </a:cubicBezTo>
                    <a:cubicBezTo>
                      <a:pt x="32" y="1"/>
                      <a:pt x="29" y="1"/>
                      <a:pt x="26" y="0"/>
                    </a:cubicBezTo>
                    <a:cubicBezTo>
                      <a:pt x="25" y="0"/>
                      <a:pt x="23" y="0"/>
                      <a:pt x="22" y="0"/>
                    </a:cubicBezTo>
                    <a:cubicBezTo>
                      <a:pt x="17" y="0"/>
                      <a:pt x="10" y="3"/>
                      <a:pt x="7" y="7"/>
                    </a:cubicBezTo>
                    <a:cubicBezTo>
                      <a:pt x="3" y="10"/>
                      <a:pt x="0" y="17"/>
                      <a:pt x="0" y="22"/>
                    </a:cubicBezTo>
                    <a:cubicBezTo>
                      <a:pt x="0" y="28"/>
                      <a:pt x="2" y="34"/>
                      <a:pt x="7" y="37"/>
                    </a:cubicBezTo>
                    <a:cubicBezTo>
                      <a:pt x="11" y="41"/>
                      <a:pt x="16" y="44"/>
                      <a:pt x="22" y="44"/>
                    </a:cubicBezTo>
                    <a:cubicBezTo>
                      <a:pt x="23" y="44"/>
                      <a:pt x="25" y="44"/>
                      <a:pt x="26" y="44"/>
                    </a:cubicBezTo>
                    <a:cubicBezTo>
                      <a:pt x="28" y="44"/>
                      <a:pt x="30" y="43"/>
                      <a:pt x="33" y="43"/>
                    </a:cubicBezTo>
                    <a:cubicBezTo>
                      <a:pt x="37" y="42"/>
                      <a:pt x="39" y="39"/>
                      <a:pt x="43" y="37"/>
                    </a:cubicBezTo>
                    <a:cubicBezTo>
                      <a:pt x="45" y="35"/>
                      <a:pt x="46" y="33"/>
                      <a:pt x="47" y="30"/>
                    </a:cubicBezTo>
                    <a:cubicBezTo>
                      <a:pt x="48" y="28"/>
                      <a:pt x="49" y="25"/>
                      <a:pt x="49" y="22"/>
                    </a:cubicBezTo>
                    <a:cubicBezTo>
                      <a:pt x="48" y="17"/>
                      <a:pt x="47" y="10"/>
                      <a:pt x="43" y="7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999" name="组合 5998"/>
            <p:cNvGrpSpPr/>
            <p:nvPr/>
          </p:nvGrpSpPr>
          <p:grpSpPr>
            <a:xfrm>
              <a:off x="6005443" y="5287185"/>
              <a:ext cx="6116321" cy="1468406"/>
              <a:chOff x="195831" y="5306219"/>
              <a:chExt cx="6116321" cy="1468406"/>
            </a:xfrm>
          </p:grpSpPr>
          <p:sp>
            <p:nvSpPr>
              <p:cNvPr id="6000" name="Freeform 5952"/>
              <p:cNvSpPr/>
              <p:nvPr/>
            </p:nvSpPr>
            <p:spPr bwMode="auto">
              <a:xfrm>
                <a:off x="5769481" y="6140450"/>
                <a:ext cx="20638" cy="14288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1" name="Freeform 5953"/>
              <p:cNvSpPr/>
              <p:nvPr/>
            </p:nvSpPr>
            <p:spPr bwMode="auto">
              <a:xfrm>
                <a:off x="5699631" y="61722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2" name="Freeform 5954"/>
              <p:cNvSpPr/>
              <p:nvPr/>
            </p:nvSpPr>
            <p:spPr bwMode="auto">
              <a:xfrm>
                <a:off x="4260749" y="5306219"/>
                <a:ext cx="49213" cy="47625"/>
              </a:xfrm>
              <a:custGeom>
                <a:avLst/>
                <a:gdLst>
                  <a:gd name="T0" fmla="*/ 28 w 31"/>
                  <a:gd name="T1" fmla="*/ 9 h 32"/>
                  <a:gd name="T2" fmla="*/ 27 w 31"/>
                  <a:gd name="T3" fmla="*/ 7 h 32"/>
                  <a:gd name="T4" fmla="*/ 18 w 31"/>
                  <a:gd name="T5" fmla="*/ 1 h 32"/>
                  <a:gd name="T6" fmla="*/ 10 w 31"/>
                  <a:gd name="T7" fmla="*/ 2 h 32"/>
                  <a:gd name="T8" fmla="*/ 2 w 31"/>
                  <a:gd name="T9" fmla="*/ 18 h 32"/>
                  <a:gd name="T10" fmla="*/ 2 w 31"/>
                  <a:gd name="T11" fmla="*/ 20 h 32"/>
                  <a:gd name="T12" fmla="*/ 21 w 31"/>
                  <a:gd name="T13" fmla="*/ 29 h 32"/>
                  <a:gd name="T14" fmla="*/ 29 w 31"/>
                  <a:gd name="T15" fmla="*/ 22 h 32"/>
                  <a:gd name="T16" fmla="*/ 28 w 31"/>
                  <a:gd name="T17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2">
                    <a:moveTo>
                      <a:pt x="28" y="9"/>
                    </a:moveTo>
                    <a:cubicBezTo>
                      <a:pt x="28" y="8"/>
                      <a:pt x="27" y="8"/>
                      <a:pt x="27" y="7"/>
                    </a:cubicBezTo>
                    <a:cubicBezTo>
                      <a:pt x="25" y="4"/>
                      <a:pt x="22" y="2"/>
                      <a:pt x="18" y="1"/>
                    </a:cubicBezTo>
                    <a:cubicBezTo>
                      <a:pt x="15" y="0"/>
                      <a:pt x="12" y="0"/>
                      <a:pt x="10" y="2"/>
                    </a:cubicBezTo>
                    <a:cubicBezTo>
                      <a:pt x="3" y="4"/>
                      <a:pt x="0" y="11"/>
                      <a:pt x="2" y="18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5" y="28"/>
                      <a:pt x="13" y="32"/>
                      <a:pt x="21" y="29"/>
                    </a:cubicBezTo>
                    <a:cubicBezTo>
                      <a:pt x="25" y="27"/>
                      <a:pt x="27" y="25"/>
                      <a:pt x="29" y="22"/>
                    </a:cubicBezTo>
                    <a:cubicBezTo>
                      <a:pt x="30" y="18"/>
                      <a:pt x="31" y="13"/>
                      <a:pt x="28" y="9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3" name="Freeform 5955"/>
              <p:cNvSpPr/>
              <p:nvPr/>
            </p:nvSpPr>
            <p:spPr bwMode="auto">
              <a:xfrm>
                <a:off x="289494" y="5853113"/>
                <a:ext cx="49213" cy="49213"/>
              </a:xfrm>
              <a:custGeom>
                <a:avLst/>
                <a:gdLst>
                  <a:gd name="T0" fmla="*/ 23 w 32"/>
                  <a:gd name="T1" fmla="*/ 5 h 32"/>
                  <a:gd name="T2" fmla="*/ 18 w 32"/>
                  <a:gd name="T3" fmla="*/ 3 h 32"/>
                  <a:gd name="T4" fmla="*/ 0 w 32"/>
                  <a:gd name="T5" fmla="*/ 16 h 32"/>
                  <a:gd name="T6" fmla="*/ 18 w 32"/>
                  <a:gd name="T7" fmla="*/ 29 h 32"/>
                  <a:gd name="T8" fmla="*/ 23 w 32"/>
                  <a:gd name="T9" fmla="*/ 27 h 32"/>
                  <a:gd name="T10" fmla="*/ 32 w 32"/>
                  <a:gd name="T11" fmla="*/ 16 h 32"/>
                  <a:gd name="T12" fmla="*/ 23 w 32"/>
                  <a:gd name="T13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32">
                    <a:moveTo>
                      <a:pt x="23" y="5"/>
                    </a:moveTo>
                    <a:cubicBezTo>
                      <a:pt x="22" y="4"/>
                      <a:pt x="20" y="4"/>
                      <a:pt x="18" y="3"/>
                    </a:cubicBezTo>
                    <a:cubicBezTo>
                      <a:pt x="9" y="0"/>
                      <a:pt x="0" y="7"/>
                      <a:pt x="0" y="16"/>
                    </a:cubicBezTo>
                    <a:cubicBezTo>
                      <a:pt x="0" y="25"/>
                      <a:pt x="9" y="32"/>
                      <a:pt x="18" y="29"/>
                    </a:cubicBezTo>
                    <a:cubicBezTo>
                      <a:pt x="20" y="28"/>
                      <a:pt x="22" y="28"/>
                      <a:pt x="23" y="27"/>
                    </a:cubicBezTo>
                    <a:cubicBezTo>
                      <a:pt x="28" y="26"/>
                      <a:pt x="32" y="21"/>
                      <a:pt x="32" y="16"/>
                    </a:cubicBezTo>
                    <a:cubicBezTo>
                      <a:pt x="32" y="11"/>
                      <a:pt x="29" y="6"/>
                      <a:pt x="23" y="5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4" name="Freeform 5956"/>
              <p:cNvSpPr/>
              <p:nvPr/>
            </p:nvSpPr>
            <p:spPr bwMode="auto">
              <a:xfrm>
                <a:off x="2777424" y="5953125"/>
                <a:ext cx="88900" cy="68263"/>
              </a:xfrm>
              <a:custGeom>
                <a:avLst/>
                <a:gdLst>
                  <a:gd name="T0" fmla="*/ 29 w 58"/>
                  <a:gd name="T1" fmla="*/ 0 h 46"/>
                  <a:gd name="T2" fmla="*/ 29 w 58"/>
                  <a:gd name="T3" fmla="*/ 46 h 46"/>
                  <a:gd name="T4" fmla="*/ 29 w 58"/>
                  <a:gd name="T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46">
                    <a:moveTo>
                      <a:pt x="29" y="0"/>
                    </a:moveTo>
                    <a:cubicBezTo>
                      <a:pt x="0" y="0"/>
                      <a:pt x="0" y="46"/>
                      <a:pt x="29" y="46"/>
                    </a:cubicBezTo>
                    <a:cubicBezTo>
                      <a:pt x="58" y="46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5" name="Freeform 5957"/>
              <p:cNvSpPr/>
              <p:nvPr/>
            </p:nvSpPr>
            <p:spPr bwMode="auto">
              <a:xfrm>
                <a:off x="768721" y="6308583"/>
                <a:ext cx="68263" cy="50800"/>
              </a:xfrm>
              <a:custGeom>
                <a:avLst/>
                <a:gdLst>
                  <a:gd name="T0" fmla="*/ 22 w 44"/>
                  <a:gd name="T1" fmla="*/ 0 h 34"/>
                  <a:gd name="T2" fmla="*/ 22 w 44"/>
                  <a:gd name="T3" fmla="*/ 34 h 34"/>
                  <a:gd name="T4" fmla="*/ 22 w 44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4">
                    <a:moveTo>
                      <a:pt x="22" y="0"/>
                    </a:moveTo>
                    <a:cubicBezTo>
                      <a:pt x="0" y="0"/>
                      <a:pt x="0" y="34"/>
                      <a:pt x="22" y="34"/>
                    </a:cubicBezTo>
                    <a:cubicBezTo>
                      <a:pt x="44" y="34"/>
                      <a:pt x="44" y="0"/>
                      <a:pt x="22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6" name="Freeform 5958"/>
              <p:cNvSpPr/>
              <p:nvPr/>
            </p:nvSpPr>
            <p:spPr bwMode="auto">
              <a:xfrm>
                <a:off x="1727067" y="5676106"/>
                <a:ext cx="47625" cy="42863"/>
              </a:xfrm>
              <a:custGeom>
                <a:avLst/>
                <a:gdLst>
                  <a:gd name="T0" fmla="*/ 27 w 31"/>
                  <a:gd name="T1" fmla="*/ 4 h 28"/>
                  <a:gd name="T2" fmla="*/ 17 w 31"/>
                  <a:gd name="T3" fmla="*/ 0 h 28"/>
                  <a:gd name="T4" fmla="*/ 14 w 31"/>
                  <a:gd name="T5" fmla="*/ 1 h 28"/>
                  <a:gd name="T6" fmla="*/ 4 w 31"/>
                  <a:gd name="T7" fmla="*/ 5 h 28"/>
                  <a:gd name="T8" fmla="*/ 0 w 31"/>
                  <a:gd name="T9" fmla="*/ 14 h 28"/>
                  <a:gd name="T10" fmla="*/ 4 w 31"/>
                  <a:gd name="T11" fmla="*/ 23 h 28"/>
                  <a:gd name="T12" fmla="*/ 7 w 31"/>
                  <a:gd name="T13" fmla="*/ 26 h 28"/>
                  <a:gd name="T14" fmla="*/ 14 w 31"/>
                  <a:gd name="T15" fmla="*/ 27 h 28"/>
                  <a:gd name="T16" fmla="*/ 17 w 31"/>
                  <a:gd name="T17" fmla="*/ 28 h 28"/>
                  <a:gd name="T18" fmla="*/ 27 w 31"/>
                  <a:gd name="T19" fmla="*/ 24 h 28"/>
                  <a:gd name="T20" fmla="*/ 31 w 31"/>
                  <a:gd name="T21" fmla="*/ 14 h 28"/>
                  <a:gd name="T22" fmla="*/ 27 w 31"/>
                  <a:gd name="T2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28">
                    <a:moveTo>
                      <a:pt x="27" y="4"/>
                    </a:moveTo>
                    <a:cubicBezTo>
                      <a:pt x="24" y="2"/>
                      <a:pt x="21" y="0"/>
                      <a:pt x="17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0" y="1"/>
                      <a:pt x="7" y="2"/>
                      <a:pt x="4" y="5"/>
                    </a:cubicBezTo>
                    <a:cubicBezTo>
                      <a:pt x="2" y="7"/>
                      <a:pt x="0" y="11"/>
                      <a:pt x="0" y="14"/>
                    </a:cubicBezTo>
                    <a:cubicBezTo>
                      <a:pt x="1" y="17"/>
                      <a:pt x="2" y="21"/>
                      <a:pt x="4" y="23"/>
                    </a:cubicBezTo>
                    <a:cubicBezTo>
                      <a:pt x="5" y="24"/>
                      <a:pt x="6" y="25"/>
                      <a:pt x="7" y="26"/>
                    </a:cubicBezTo>
                    <a:cubicBezTo>
                      <a:pt x="9" y="27"/>
                      <a:pt x="11" y="27"/>
                      <a:pt x="14" y="27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20" y="28"/>
                      <a:pt x="25" y="26"/>
                      <a:pt x="27" y="24"/>
                    </a:cubicBezTo>
                    <a:cubicBezTo>
                      <a:pt x="29" y="21"/>
                      <a:pt x="31" y="17"/>
                      <a:pt x="31" y="14"/>
                    </a:cubicBezTo>
                    <a:cubicBezTo>
                      <a:pt x="31" y="10"/>
                      <a:pt x="29" y="7"/>
                      <a:pt x="27" y="4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7" name="Freeform 5959"/>
              <p:cNvSpPr/>
              <p:nvPr/>
            </p:nvSpPr>
            <p:spPr bwMode="auto">
              <a:xfrm>
                <a:off x="5006655" y="6076950"/>
                <a:ext cx="53975" cy="39688"/>
              </a:xfrm>
              <a:custGeom>
                <a:avLst/>
                <a:gdLst>
                  <a:gd name="T0" fmla="*/ 17 w 35"/>
                  <a:gd name="T1" fmla="*/ 0 h 26"/>
                  <a:gd name="T2" fmla="*/ 17 w 35"/>
                  <a:gd name="T3" fmla="*/ 26 h 26"/>
                  <a:gd name="T4" fmla="*/ 17 w 35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26">
                    <a:moveTo>
                      <a:pt x="17" y="0"/>
                    </a:moveTo>
                    <a:cubicBezTo>
                      <a:pt x="0" y="0"/>
                      <a:pt x="0" y="26"/>
                      <a:pt x="17" y="26"/>
                    </a:cubicBezTo>
                    <a:cubicBezTo>
                      <a:pt x="34" y="26"/>
                      <a:pt x="35" y="0"/>
                      <a:pt x="17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8" name="Freeform 5960"/>
              <p:cNvSpPr/>
              <p:nvPr/>
            </p:nvSpPr>
            <p:spPr bwMode="auto">
              <a:xfrm>
                <a:off x="5120384" y="5553075"/>
                <a:ext cx="76200" cy="66675"/>
              </a:xfrm>
              <a:custGeom>
                <a:avLst/>
                <a:gdLst>
                  <a:gd name="T0" fmla="*/ 43 w 49"/>
                  <a:gd name="T1" fmla="*/ 7 h 44"/>
                  <a:gd name="T2" fmla="*/ 42 w 49"/>
                  <a:gd name="T3" fmla="*/ 7 h 44"/>
                  <a:gd name="T4" fmla="*/ 35 w 49"/>
                  <a:gd name="T5" fmla="*/ 2 h 44"/>
                  <a:gd name="T6" fmla="*/ 26 w 49"/>
                  <a:gd name="T7" fmla="*/ 0 h 44"/>
                  <a:gd name="T8" fmla="*/ 22 w 49"/>
                  <a:gd name="T9" fmla="*/ 0 h 44"/>
                  <a:gd name="T10" fmla="*/ 7 w 49"/>
                  <a:gd name="T11" fmla="*/ 7 h 44"/>
                  <a:gd name="T12" fmla="*/ 0 w 49"/>
                  <a:gd name="T13" fmla="*/ 22 h 44"/>
                  <a:gd name="T14" fmla="*/ 7 w 49"/>
                  <a:gd name="T15" fmla="*/ 37 h 44"/>
                  <a:gd name="T16" fmla="*/ 22 w 49"/>
                  <a:gd name="T17" fmla="*/ 44 h 44"/>
                  <a:gd name="T18" fmla="*/ 26 w 49"/>
                  <a:gd name="T19" fmla="*/ 44 h 44"/>
                  <a:gd name="T20" fmla="*/ 33 w 49"/>
                  <a:gd name="T21" fmla="*/ 43 h 44"/>
                  <a:gd name="T22" fmla="*/ 43 w 49"/>
                  <a:gd name="T23" fmla="*/ 37 h 44"/>
                  <a:gd name="T24" fmla="*/ 47 w 49"/>
                  <a:gd name="T25" fmla="*/ 30 h 44"/>
                  <a:gd name="T26" fmla="*/ 49 w 49"/>
                  <a:gd name="T27" fmla="*/ 22 h 44"/>
                  <a:gd name="T28" fmla="*/ 43 w 49"/>
                  <a:gd name="T29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44">
                    <a:moveTo>
                      <a:pt x="43" y="7"/>
                    </a:moveTo>
                    <a:cubicBezTo>
                      <a:pt x="42" y="7"/>
                      <a:pt x="42" y="7"/>
                      <a:pt x="42" y="7"/>
                    </a:cubicBezTo>
                    <a:cubicBezTo>
                      <a:pt x="40" y="5"/>
                      <a:pt x="38" y="3"/>
                      <a:pt x="35" y="2"/>
                    </a:cubicBezTo>
                    <a:cubicBezTo>
                      <a:pt x="32" y="1"/>
                      <a:pt x="29" y="1"/>
                      <a:pt x="26" y="0"/>
                    </a:cubicBezTo>
                    <a:cubicBezTo>
                      <a:pt x="25" y="0"/>
                      <a:pt x="23" y="0"/>
                      <a:pt x="22" y="0"/>
                    </a:cubicBezTo>
                    <a:cubicBezTo>
                      <a:pt x="17" y="0"/>
                      <a:pt x="10" y="3"/>
                      <a:pt x="7" y="7"/>
                    </a:cubicBezTo>
                    <a:cubicBezTo>
                      <a:pt x="3" y="10"/>
                      <a:pt x="0" y="17"/>
                      <a:pt x="0" y="22"/>
                    </a:cubicBezTo>
                    <a:cubicBezTo>
                      <a:pt x="0" y="28"/>
                      <a:pt x="2" y="34"/>
                      <a:pt x="7" y="37"/>
                    </a:cubicBezTo>
                    <a:cubicBezTo>
                      <a:pt x="11" y="41"/>
                      <a:pt x="16" y="44"/>
                      <a:pt x="22" y="44"/>
                    </a:cubicBezTo>
                    <a:cubicBezTo>
                      <a:pt x="23" y="44"/>
                      <a:pt x="25" y="44"/>
                      <a:pt x="26" y="44"/>
                    </a:cubicBezTo>
                    <a:cubicBezTo>
                      <a:pt x="28" y="44"/>
                      <a:pt x="30" y="43"/>
                      <a:pt x="33" y="43"/>
                    </a:cubicBezTo>
                    <a:cubicBezTo>
                      <a:pt x="37" y="42"/>
                      <a:pt x="39" y="39"/>
                      <a:pt x="43" y="37"/>
                    </a:cubicBezTo>
                    <a:cubicBezTo>
                      <a:pt x="45" y="35"/>
                      <a:pt x="46" y="33"/>
                      <a:pt x="47" y="30"/>
                    </a:cubicBezTo>
                    <a:cubicBezTo>
                      <a:pt x="48" y="28"/>
                      <a:pt x="49" y="25"/>
                      <a:pt x="49" y="22"/>
                    </a:cubicBezTo>
                    <a:cubicBezTo>
                      <a:pt x="48" y="17"/>
                      <a:pt x="47" y="10"/>
                      <a:pt x="43" y="7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9" name="Freeform 5961"/>
              <p:cNvSpPr/>
              <p:nvPr/>
            </p:nvSpPr>
            <p:spPr bwMode="auto">
              <a:xfrm>
                <a:off x="5591681" y="6357938"/>
                <a:ext cx="55563" cy="53975"/>
              </a:xfrm>
              <a:custGeom>
                <a:avLst/>
                <a:gdLst>
                  <a:gd name="T0" fmla="*/ 34 w 36"/>
                  <a:gd name="T1" fmla="*/ 16 h 36"/>
                  <a:gd name="T2" fmla="*/ 32 w 36"/>
                  <a:gd name="T3" fmla="*/ 12 h 36"/>
                  <a:gd name="T4" fmla="*/ 30 w 36"/>
                  <a:gd name="T5" fmla="*/ 8 h 36"/>
                  <a:gd name="T6" fmla="*/ 18 w 36"/>
                  <a:gd name="T7" fmla="*/ 0 h 36"/>
                  <a:gd name="T8" fmla="*/ 6 w 36"/>
                  <a:gd name="T9" fmla="*/ 8 h 36"/>
                  <a:gd name="T10" fmla="*/ 4 w 36"/>
                  <a:gd name="T11" fmla="*/ 12 h 36"/>
                  <a:gd name="T12" fmla="*/ 2 w 36"/>
                  <a:gd name="T13" fmla="*/ 16 h 36"/>
                  <a:gd name="T14" fmla="*/ 7 w 36"/>
                  <a:gd name="T15" fmla="*/ 31 h 36"/>
                  <a:gd name="T16" fmla="*/ 18 w 36"/>
                  <a:gd name="T17" fmla="*/ 36 h 36"/>
                  <a:gd name="T18" fmla="*/ 29 w 36"/>
                  <a:gd name="T19" fmla="*/ 31 h 36"/>
                  <a:gd name="T20" fmla="*/ 34 w 36"/>
                  <a:gd name="T21" fmla="*/ 1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36">
                    <a:moveTo>
                      <a:pt x="34" y="16"/>
                    </a:moveTo>
                    <a:cubicBezTo>
                      <a:pt x="33" y="14"/>
                      <a:pt x="33" y="13"/>
                      <a:pt x="32" y="12"/>
                    </a:cubicBezTo>
                    <a:cubicBezTo>
                      <a:pt x="32" y="10"/>
                      <a:pt x="31" y="9"/>
                      <a:pt x="30" y="8"/>
                    </a:cubicBezTo>
                    <a:cubicBezTo>
                      <a:pt x="28" y="4"/>
                      <a:pt x="24" y="0"/>
                      <a:pt x="18" y="0"/>
                    </a:cubicBezTo>
                    <a:cubicBezTo>
                      <a:pt x="12" y="0"/>
                      <a:pt x="8" y="4"/>
                      <a:pt x="6" y="8"/>
                    </a:cubicBezTo>
                    <a:cubicBezTo>
                      <a:pt x="5" y="9"/>
                      <a:pt x="4" y="11"/>
                      <a:pt x="4" y="12"/>
                    </a:cubicBezTo>
                    <a:cubicBezTo>
                      <a:pt x="3" y="13"/>
                      <a:pt x="3" y="14"/>
                      <a:pt x="2" y="16"/>
                    </a:cubicBezTo>
                    <a:cubicBezTo>
                      <a:pt x="0" y="21"/>
                      <a:pt x="3" y="28"/>
                      <a:pt x="7" y="31"/>
                    </a:cubicBezTo>
                    <a:cubicBezTo>
                      <a:pt x="10" y="34"/>
                      <a:pt x="14" y="36"/>
                      <a:pt x="18" y="36"/>
                    </a:cubicBezTo>
                    <a:cubicBezTo>
                      <a:pt x="22" y="36"/>
                      <a:pt x="27" y="34"/>
                      <a:pt x="29" y="31"/>
                    </a:cubicBezTo>
                    <a:cubicBezTo>
                      <a:pt x="33" y="28"/>
                      <a:pt x="36" y="21"/>
                      <a:pt x="34" y="16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0" name="Freeform 5962"/>
              <p:cNvSpPr/>
              <p:nvPr/>
            </p:nvSpPr>
            <p:spPr bwMode="auto">
              <a:xfrm>
                <a:off x="6274052" y="5978525"/>
                <a:ext cx="38100" cy="26988"/>
              </a:xfrm>
              <a:custGeom>
                <a:avLst/>
                <a:gdLst>
                  <a:gd name="T0" fmla="*/ 12 w 24"/>
                  <a:gd name="T1" fmla="*/ 0 h 18"/>
                  <a:gd name="T2" fmla="*/ 12 w 24"/>
                  <a:gd name="T3" fmla="*/ 18 h 18"/>
                  <a:gd name="T4" fmla="*/ 12 w 24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8">
                    <a:moveTo>
                      <a:pt x="12" y="0"/>
                    </a:moveTo>
                    <a:cubicBezTo>
                      <a:pt x="0" y="0"/>
                      <a:pt x="0" y="18"/>
                      <a:pt x="12" y="18"/>
                    </a:cubicBezTo>
                    <a:cubicBezTo>
                      <a:pt x="24" y="18"/>
                      <a:pt x="24" y="0"/>
                      <a:pt x="12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1" name="Freeform 5963"/>
              <p:cNvSpPr/>
              <p:nvPr/>
            </p:nvSpPr>
            <p:spPr bwMode="auto">
              <a:xfrm>
                <a:off x="1681502" y="6181790"/>
                <a:ext cx="65088" cy="63500"/>
              </a:xfrm>
              <a:custGeom>
                <a:avLst/>
                <a:gdLst>
                  <a:gd name="T0" fmla="*/ 36 w 42"/>
                  <a:gd name="T1" fmla="*/ 6 h 42"/>
                  <a:gd name="T2" fmla="*/ 21 w 42"/>
                  <a:gd name="T3" fmla="*/ 0 h 42"/>
                  <a:gd name="T4" fmla="*/ 6 w 42"/>
                  <a:gd name="T5" fmla="*/ 6 h 42"/>
                  <a:gd name="T6" fmla="*/ 0 w 42"/>
                  <a:gd name="T7" fmla="*/ 21 h 42"/>
                  <a:gd name="T8" fmla="*/ 6 w 42"/>
                  <a:gd name="T9" fmla="*/ 36 h 42"/>
                  <a:gd name="T10" fmla="*/ 21 w 42"/>
                  <a:gd name="T11" fmla="*/ 42 h 42"/>
                  <a:gd name="T12" fmla="*/ 36 w 42"/>
                  <a:gd name="T13" fmla="*/ 36 h 42"/>
                  <a:gd name="T14" fmla="*/ 42 w 42"/>
                  <a:gd name="T15" fmla="*/ 21 h 42"/>
                  <a:gd name="T16" fmla="*/ 36 w 42"/>
                  <a:gd name="T17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42">
                    <a:moveTo>
                      <a:pt x="36" y="6"/>
                    </a:moveTo>
                    <a:cubicBezTo>
                      <a:pt x="32" y="2"/>
                      <a:pt x="27" y="0"/>
                      <a:pt x="21" y="0"/>
                    </a:cubicBezTo>
                    <a:cubicBezTo>
                      <a:pt x="16" y="0"/>
                      <a:pt x="10" y="2"/>
                      <a:pt x="6" y="6"/>
                    </a:cubicBezTo>
                    <a:cubicBezTo>
                      <a:pt x="3" y="10"/>
                      <a:pt x="0" y="16"/>
                      <a:pt x="0" y="21"/>
                    </a:cubicBezTo>
                    <a:cubicBezTo>
                      <a:pt x="0" y="26"/>
                      <a:pt x="2" y="32"/>
                      <a:pt x="6" y="36"/>
                    </a:cubicBezTo>
                    <a:cubicBezTo>
                      <a:pt x="10" y="40"/>
                      <a:pt x="15" y="42"/>
                      <a:pt x="21" y="42"/>
                    </a:cubicBezTo>
                    <a:cubicBezTo>
                      <a:pt x="26" y="42"/>
                      <a:pt x="32" y="40"/>
                      <a:pt x="36" y="36"/>
                    </a:cubicBezTo>
                    <a:cubicBezTo>
                      <a:pt x="39" y="32"/>
                      <a:pt x="42" y="26"/>
                      <a:pt x="42" y="21"/>
                    </a:cubicBezTo>
                    <a:cubicBezTo>
                      <a:pt x="42" y="16"/>
                      <a:pt x="40" y="10"/>
                      <a:pt x="36" y="6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2" name="Freeform 5964"/>
              <p:cNvSpPr/>
              <p:nvPr/>
            </p:nvSpPr>
            <p:spPr bwMode="auto">
              <a:xfrm>
                <a:off x="924494" y="6727000"/>
                <a:ext cx="47625" cy="47625"/>
              </a:xfrm>
              <a:custGeom>
                <a:avLst/>
                <a:gdLst>
                  <a:gd name="T0" fmla="*/ 27 w 31"/>
                  <a:gd name="T1" fmla="*/ 4 h 31"/>
                  <a:gd name="T2" fmla="*/ 18 w 31"/>
                  <a:gd name="T3" fmla="*/ 0 h 31"/>
                  <a:gd name="T4" fmla="*/ 14 w 31"/>
                  <a:gd name="T5" fmla="*/ 1 h 31"/>
                  <a:gd name="T6" fmla="*/ 8 w 31"/>
                  <a:gd name="T7" fmla="*/ 4 h 31"/>
                  <a:gd name="T8" fmla="*/ 4 w 31"/>
                  <a:gd name="T9" fmla="*/ 7 h 31"/>
                  <a:gd name="T10" fmla="*/ 0 w 31"/>
                  <a:gd name="T11" fmla="*/ 17 h 31"/>
                  <a:gd name="T12" fmla="*/ 4 w 31"/>
                  <a:gd name="T13" fmla="*/ 27 h 31"/>
                  <a:gd name="T14" fmla="*/ 14 w 31"/>
                  <a:gd name="T15" fmla="*/ 31 h 31"/>
                  <a:gd name="T16" fmla="*/ 24 w 31"/>
                  <a:gd name="T17" fmla="*/ 27 h 31"/>
                  <a:gd name="T18" fmla="*/ 27 w 31"/>
                  <a:gd name="T19" fmla="*/ 23 h 31"/>
                  <a:gd name="T20" fmla="*/ 31 w 31"/>
                  <a:gd name="T21" fmla="*/ 14 h 31"/>
                  <a:gd name="T22" fmla="*/ 27 w 31"/>
                  <a:gd name="T23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31">
                    <a:moveTo>
                      <a:pt x="27" y="4"/>
                    </a:moveTo>
                    <a:cubicBezTo>
                      <a:pt x="24" y="2"/>
                      <a:pt x="21" y="0"/>
                      <a:pt x="18" y="0"/>
                    </a:cubicBezTo>
                    <a:cubicBezTo>
                      <a:pt x="16" y="0"/>
                      <a:pt x="15" y="0"/>
                      <a:pt x="14" y="1"/>
                    </a:cubicBezTo>
                    <a:cubicBezTo>
                      <a:pt x="12" y="1"/>
                      <a:pt x="10" y="2"/>
                      <a:pt x="8" y="4"/>
                    </a:cubicBezTo>
                    <a:cubicBezTo>
                      <a:pt x="7" y="5"/>
                      <a:pt x="5" y="6"/>
                      <a:pt x="4" y="7"/>
                    </a:cubicBezTo>
                    <a:cubicBezTo>
                      <a:pt x="1" y="9"/>
                      <a:pt x="0" y="14"/>
                      <a:pt x="0" y="17"/>
                    </a:cubicBezTo>
                    <a:cubicBezTo>
                      <a:pt x="0" y="20"/>
                      <a:pt x="1" y="25"/>
                      <a:pt x="4" y="27"/>
                    </a:cubicBezTo>
                    <a:cubicBezTo>
                      <a:pt x="7" y="29"/>
                      <a:pt x="10" y="31"/>
                      <a:pt x="14" y="31"/>
                    </a:cubicBezTo>
                    <a:cubicBezTo>
                      <a:pt x="17" y="31"/>
                      <a:pt x="22" y="30"/>
                      <a:pt x="24" y="27"/>
                    </a:cubicBezTo>
                    <a:cubicBezTo>
                      <a:pt x="25" y="26"/>
                      <a:pt x="26" y="24"/>
                      <a:pt x="27" y="23"/>
                    </a:cubicBezTo>
                    <a:cubicBezTo>
                      <a:pt x="29" y="20"/>
                      <a:pt x="31" y="17"/>
                      <a:pt x="31" y="14"/>
                    </a:cubicBezTo>
                    <a:cubicBezTo>
                      <a:pt x="31" y="10"/>
                      <a:pt x="29" y="6"/>
                      <a:pt x="27" y="4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3" name="Freeform 5965"/>
              <p:cNvSpPr/>
              <p:nvPr/>
            </p:nvSpPr>
            <p:spPr bwMode="auto">
              <a:xfrm>
                <a:off x="4833617" y="6570663"/>
                <a:ext cx="28575" cy="30163"/>
              </a:xfrm>
              <a:custGeom>
                <a:avLst/>
                <a:gdLst>
                  <a:gd name="T0" fmla="*/ 14 w 18"/>
                  <a:gd name="T1" fmla="*/ 5 h 20"/>
                  <a:gd name="T2" fmla="*/ 12 w 18"/>
                  <a:gd name="T3" fmla="*/ 3 h 20"/>
                  <a:gd name="T4" fmla="*/ 0 w 18"/>
                  <a:gd name="T5" fmla="*/ 10 h 20"/>
                  <a:gd name="T6" fmla="*/ 12 w 18"/>
                  <a:gd name="T7" fmla="*/ 17 h 20"/>
                  <a:gd name="T8" fmla="*/ 14 w 18"/>
                  <a:gd name="T9" fmla="*/ 15 h 20"/>
                  <a:gd name="T10" fmla="*/ 14 w 18"/>
                  <a:gd name="T11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0">
                    <a:moveTo>
                      <a:pt x="14" y="5"/>
                    </a:moveTo>
                    <a:cubicBezTo>
                      <a:pt x="13" y="4"/>
                      <a:pt x="13" y="4"/>
                      <a:pt x="12" y="3"/>
                    </a:cubicBezTo>
                    <a:cubicBezTo>
                      <a:pt x="7" y="0"/>
                      <a:pt x="0" y="5"/>
                      <a:pt x="0" y="10"/>
                    </a:cubicBezTo>
                    <a:cubicBezTo>
                      <a:pt x="0" y="15"/>
                      <a:pt x="7" y="20"/>
                      <a:pt x="12" y="17"/>
                    </a:cubicBezTo>
                    <a:cubicBezTo>
                      <a:pt x="13" y="16"/>
                      <a:pt x="13" y="16"/>
                      <a:pt x="14" y="15"/>
                    </a:cubicBezTo>
                    <a:cubicBezTo>
                      <a:pt x="18" y="12"/>
                      <a:pt x="18" y="8"/>
                      <a:pt x="14" y="5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4" name="Freeform 5966"/>
              <p:cNvSpPr/>
              <p:nvPr/>
            </p:nvSpPr>
            <p:spPr bwMode="auto">
              <a:xfrm>
                <a:off x="6167054" y="6598857"/>
                <a:ext cx="61913" cy="49213"/>
              </a:xfrm>
              <a:custGeom>
                <a:avLst/>
                <a:gdLst>
                  <a:gd name="T0" fmla="*/ 20 w 40"/>
                  <a:gd name="T1" fmla="*/ 0 h 32"/>
                  <a:gd name="T2" fmla="*/ 20 w 40"/>
                  <a:gd name="T3" fmla="*/ 32 h 32"/>
                  <a:gd name="T4" fmla="*/ 20 w 40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2">
                    <a:moveTo>
                      <a:pt x="20" y="0"/>
                    </a:moveTo>
                    <a:cubicBezTo>
                      <a:pt x="0" y="0"/>
                      <a:pt x="0" y="32"/>
                      <a:pt x="20" y="32"/>
                    </a:cubicBezTo>
                    <a:cubicBezTo>
                      <a:pt x="40" y="32"/>
                      <a:pt x="40" y="0"/>
                      <a:pt x="20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5" name="Freeform 5967"/>
              <p:cNvSpPr/>
              <p:nvPr/>
            </p:nvSpPr>
            <p:spPr bwMode="auto">
              <a:xfrm>
                <a:off x="195831" y="5338763"/>
                <a:ext cx="57150" cy="55563"/>
              </a:xfrm>
              <a:custGeom>
                <a:avLst/>
                <a:gdLst>
                  <a:gd name="T0" fmla="*/ 36 w 37"/>
                  <a:gd name="T1" fmla="*/ 16 h 37"/>
                  <a:gd name="T2" fmla="*/ 33 w 37"/>
                  <a:gd name="T3" fmla="*/ 11 h 37"/>
                  <a:gd name="T4" fmla="*/ 7 w 37"/>
                  <a:gd name="T5" fmla="*/ 7 h 37"/>
                  <a:gd name="T6" fmla="*/ 11 w 37"/>
                  <a:gd name="T7" fmla="*/ 33 h 37"/>
                  <a:gd name="T8" fmla="*/ 16 w 37"/>
                  <a:gd name="T9" fmla="*/ 36 h 37"/>
                  <a:gd name="T10" fmla="*/ 26 w 37"/>
                  <a:gd name="T11" fmla="*/ 35 h 37"/>
                  <a:gd name="T12" fmla="*/ 25 w 37"/>
                  <a:gd name="T13" fmla="*/ 36 h 37"/>
                  <a:gd name="T14" fmla="*/ 26 w 37"/>
                  <a:gd name="T15" fmla="*/ 35 h 37"/>
                  <a:gd name="T16" fmla="*/ 35 w 37"/>
                  <a:gd name="T17" fmla="*/ 26 h 37"/>
                  <a:gd name="T18" fmla="*/ 36 w 37"/>
                  <a:gd name="T19" fmla="*/ 25 h 37"/>
                  <a:gd name="T20" fmla="*/ 35 w 37"/>
                  <a:gd name="T21" fmla="*/ 26 h 37"/>
                  <a:gd name="T22" fmla="*/ 36 w 37"/>
                  <a:gd name="T23" fmla="*/ 1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37">
                    <a:moveTo>
                      <a:pt x="36" y="16"/>
                    </a:moveTo>
                    <a:cubicBezTo>
                      <a:pt x="35" y="14"/>
                      <a:pt x="34" y="12"/>
                      <a:pt x="33" y="11"/>
                    </a:cubicBezTo>
                    <a:cubicBezTo>
                      <a:pt x="29" y="1"/>
                      <a:pt x="14" y="0"/>
                      <a:pt x="7" y="7"/>
                    </a:cubicBezTo>
                    <a:cubicBezTo>
                      <a:pt x="0" y="14"/>
                      <a:pt x="1" y="29"/>
                      <a:pt x="11" y="33"/>
                    </a:cubicBezTo>
                    <a:cubicBezTo>
                      <a:pt x="12" y="34"/>
                      <a:pt x="14" y="35"/>
                      <a:pt x="16" y="36"/>
                    </a:cubicBezTo>
                    <a:cubicBezTo>
                      <a:pt x="20" y="37"/>
                      <a:pt x="23" y="36"/>
                      <a:pt x="26" y="35"/>
                    </a:cubicBezTo>
                    <a:cubicBezTo>
                      <a:pt x="26" y="35"/>
                      <a:pt x="25" y="35"/>
                      <a:pt x="25" y="36"/>
                    </a:cubicBezTo>
                    <a:cubicBezTo>
                      <a:pt x="25" y="36"/>
                      <a:pt x="26" y="35"/>
                      <a:pt x="26" y="35"/>
                    </a:cubicBezTo>
                    <a:cubicBezTo>
                      <a:pt x="30" y="35"/>
                      <a:pt x="35" y="30"/>
                      <a:pt x="35" y="26"/>
                    </a:cubicBezTo>
                    <a:cubicBezTo>
                      <a:pt x="35" y="26"/>
                      <a:pt x="36" y="25"/>
                      <a:pt x="36" y="25"/>
                    </a:cubicBezTo>
                    <a:cubicBezTo>
                      <a:pt x="35" y="25"/>
                      <a:pt x="35" y="26"/>
                      <a:pt x="35" y="26"/>
                    </a:cubicBezTo>
                    <a:cubicBezTo>
                      <a:pt x="36" y="23"/>
                      <a:pt x="37" y="20"/>
                      <a:pt x="36" y="16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6" name="Freeform 5968"/>
              <p:cNvSpPr/>
              <p:nvPr/>
            </p:nvSpPr>
            <p:spPr bwMode="auto">
              <a:xfrm>
                <a:off x="3678012" y="6442868"/>
                <a:ext cx="66675" cy="61913"/>
              </a:xfrm>
              <a:custGeom>
                <a:avLst/>
                <a:gdLst>
                  <a:gd name="T0" fmla="*/ 37 w 43"/>
                  <a:gd name="T1" fmla="*/ 7 h 42"/>
                  <a:gd name="T2" fmla="*/ 23 w 43"/>
                  <a:gd name="T3" fmla="*/ 1 h 42"/>
                  <a:gd name="T4" fmla="*/ 20 w 43"/>
                  <a:gd name="T5" fmla="*/ 1 h 42"/>
                  <a:gd name="T6" fmla="*/ 6 w 43"/>
                  <a:gd name="T7" fmla="*/ 7 h 42"/>
                  <a:gd name="T8" fmla="*/ 0 w 43"/>
                  <a:gd name="T9" fmla="*/ 21 h 42"/>
                  <a:gd name="T10" fmla="*/ 6 w 43"/>
                  <a:gd name="T11" fmla="*/ 35 h 42"/>
                  <a:gd name="T12" fmla="*/ 20 w 43"/>
                  <a:gd name="T13" fmla="*/ 41 h 42"/>
                  <a:gd name="T14" fmla="*/ 23 w 43"/>
                  <a:gd name="T15" fmla="*/ 41 h 42"/>
                  <a:gd name="T16" fmla="*/ 37 w 43"/>
                  <a:gd name="T17" fmla="*/ 35 h 42"/>
                  <a:gd name="T18" fmla="*/ 43 w 43"/>
                  <a:gd name="T19" fmla="*/ 21 h 42"/>
                  <a:gd name="T20" fmla="*/ 37 w 43"/>
                  <a:gd name="T21" fmla="*/ 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42">
                    <a:moveTo>
                      <a:pt x="37" y="7"/>
                    </a:moveTo>
                    <a:cubicBezTo>
                      <a:pt x="33" y="3"/>
                      <a:pt x="29" y="2"/>
                      <a:pt x="23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5" y="0"/>
                      <a:pt x="9" y="3"/>
                      <a:pt x="6" y="7"/>
                    </a:cubicBezTo>
                    <a:cubicBezTo>
                      <a:pt x="2" y="10"/>
                      <a:pt x="0" y="16"/>
                      <a:pt x="0" y="21"/>
                    </a:cubicBezTo>
                    <a:cubicBezTo>
                      <a:pt x="0" y="26"/>
                      <a:pt x="2" y="32"/>
                      <a:pt x="6" y="35"/>
                    </a:cubicBezTo>
                    <a:cubicBezTo>
                      <a:pt x="9" y="39"/>
                      <a:pt x="15" y="42"/>
                      <a:pt x="20" y="41"/>
                    </a:cubicBezTo>
                    <a:cubicBezTo>
                      <a:pt x="21" y="41"/>
                      <a:pt x="22" y="41"/>
                      <a:pt x="23" y="41"/>
                    </a:cubicBezTo>
                    <a:cubicBezTo>
                      <a:pt x="29" y="40"/>
                      <a:pt x="33" y="39"/>
                      <a:pt x="37" y="35"/>
                    </a:cubicBezTo>
                    <a:cubicBezTo>
                      <a:pt x="41" y="32"/>
                      <a:pt x="43" y="26"/>
                      <a:pt x="43" y="21"/>
                    </a:cubicBezTo>
                    <a:cubicBezTo>
                      <a:pt x="43" y="16"/>
                      <a:pt x="41" y="11"/>
                      <a:pt x="37" y="7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7" name="Freeform 5960"/>
              <p:cNvSpPr/>
              <p:nvPr/>
            </p:nvSpPr>
            <p:spPr bwMode="auto">
              <a:xfrm>
                <a:off x="3790307" y="5659803"/>
                <a:ext cx="87825" cy="75467"/>
              </a:xfrm>
              <a:custGeom>
                <a:avLst/>
                <a:gdLst>
                  <a:gd name="T0" fmla="*/ 43 w 49"/>
                  <a:gd name="T1" fmla="*/ 7 h 44"/>
                  <a:gd name="T2" fmla="*/ 42 w 49"/>
                  <a:gd name="T3" fmla="*/ 7 h 44"/>
                  <a:gd name="T4" fmla="*/ 35 w 49"/>
                  <a:gd name="T5" fmla="*/ 2 h 44"/>
                  <a:gd name="T6" fmla="*/ 26 w 49"/>
                  <a:gd name="T7" fmla="*/ 0 h 44"/>
                  <a:gd name="T8" fmla="*/ 22 w 49"/>
                  <a:gd name="T9" fmla="*/ 0 h 44"/>
                  <a:gd name="T10" fmla="*/ 7 w 49"/>
                  <a:gd name="T11" fmla="*/ 7 h 44"/>
                  <a:gd name="T12" fmla="*/ 0 w 49"/>
                  <a:gd name="T13" fmla="*/ 22 h 44"/>
                  <a:gd name="T14" fmla="*/ 7 w 49"/>
                  <a:gd name="T15" fmla="*/ 37 h 44"/>
                  <a:gd name="T16" fmla="*/ 22 w 49"/>
                  <a:gd name="T17" fmla="*/ 44 h 44"/>
                  <a:gd name="T18" fmla="*/ 26 w 49"/>
                  <a:gd name="T19" fmla="*/ 44 h 44"/>
                  <a:gd name="T20" fmla="*/ 33 w 49"/>
                  <a:gd name="T21" fmla="*/ 43 h 44"/>
                  <a:gd name="T22" fmla="*/ 43 w 49"/>
                  <a:gd name="T23" fmla="*/ 37 h 44"/>
                  <a:gd name="T24" fmla="*/ 47 w 49"/>
                  <a:gd name="T25" fmla="*/ 30 h 44"/>
                  <a:gd name="T26" fmla="*/ 49 w 49"/>
                  <a:gd name="T27" fmla="*/ 22 h 44"/>
                  <a:gd name="T28" fmla="*/ 43 w 49"/>
                  <a:gd name="T29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44">
                    <a:moveTo>
                      <a:pt x="43" y="7"/>
                    </a:moveTo>
                    <a:cubicBezTo>
                      <a:pt x="42" y="7"/>
                      <a:pt x="42" y="7"/>
                      <a:pt x="42" y="7"/>
                    </a:cubicBezTo>
                    <a:cubicBezTo>
                      <a:pt x="40" y="5"/>
                      <a:pt x="38" y="3"/>
                      <a:pt x="35" y="2"/>
                    </a:cubicBezTo>
                    <a:cubicBezTo>
                      <a:pt x="32" y="1"/>
                      <a:pt x="29" y="1"/>
                      <a:pt x="26" y="0"/>
                    </a:cubicBezTo>
                    <a:cubicBezTo>
                      <a:pt x="25" y="0"/>
                      <a:pt x="23" y="0"/>
                      <a:pt x="22" y="0"/>
                    </a:cubicBezTo>
                    <a:cubicBezTo>
                      <a:pt x="17" y="0"/>
                      <a:pt x="10" y="3"/>
                      <a:pt x="7" y="7"/>
                    </a:cubicBezTo>
                    <a:cubicBezTo>
                      <a:pt x="3" y="10"/>
                      <a:pt x="0" y="17"/>
                      <a:pt x="0" y="22"/>
                    </a:cubicBezTo>
                    <a:cubicBezTo>
                      <a:pt x="0" y="28"/>
                      <a:pt x="2" y="34"/>
                      <a:pt x="7" y="37"/>
                    </a:cubicBezTo>
                    <a:cubicBezTo>
                      <a:pt x="11" y="41"/>
                      <a:pt x="16" y="44"/>
                      <a:pt x="22" y="44"/>
                    </a:cubicBezTo>
                    <a:cubicBezTo>
                      <a:pt x="23" y="44"/>
                      <a:pt x="25" y="44"/>
                      <a:pt x="26" y="44"/>
                    </a:cubicBezTo>
                    <a:cubicBezTo>
                      <a:pt x="28" y="44"/>
                      <a:pt x="30" y="43"/>
                      <a:pt x="33" y="43"/>
                    </a:cubicBezTo>
                    <a:cubicBezTo>
                      <a:pt x="37" y="42"/>
                      <a:pt x="39" y="39"/>
                      <a:pt x="43" y="37"/>
                    </a:cubicBezTo>
                    <a:cubicBezTo>
                      <a:pt x="45" y="35"/>
                      <a:pt x="46" y="33"/>
                      <a:pt x="47" y="30"/>
                    </a:cubicBezTo>
                    <a:cubicBezTo>
                      <a:pt x="48" y="28"/>
                      <a:pt x="49" y="25"/>
                      <a:pt x="49" y="22"/>
                    </a:cubicBezTo>
                    <a:cubicBezTo>
                      <a:pt x="48" y="17"/>
                      <a:pt x="47" y="10"/>
                      <a:pt x="43" y="7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930" name="Freeform 5922"/>
          <p:cNvSpPr/>
          <p:nvPr/>
        </p:nvSpPr>
        <p:spPr bwMode="auto">
          <a:xfrm>
            <a:off x="164081" y="4310649"/>
            <a:ext cx="683636" cy="990014"/>
          </a:xfrm>
          <a:custGeom>
            <a:avLst/>
            <a:gdLst>
              <a:gd name="T0" fmla="*/ 12 w 299"/>
              <a:gd name="T1" fmla="*/ 212 h 433"/>
              <a:gd name="T2" fmla="*/ 119 w 299"/>
              <a:gd name="T3" fmla="*/ 195 h 433"/>
              <a:gd name="T4" fmla="*/ 175 w 299"/>
              <a:gd name="T5" fmla="*/ 433 h 433"/>
              <a:gd name="T6" fmla="*/ 234 w 299"/>
              <a:gd name="T7" fmla="*/ 430 h 433"/>
              <a:gd name="T8" fmla="*/ 198 w 299"/>
              <a:gd name="T9" fmla="*/ 183 h 433"/>
              <a:gd name="T10" fmla="*/ 298 w 299"/>
              <a:gd name="T11" fmla="*/ 167 h 433"/>
              <a:gd name="T12" fmla="*/ 299 w 299"/>
              <a:gd name="T13" fmla="*/ 118 h 433"/>
              <a:gd name="T14" fmla="*/ 268 w 299"/>
              <a:gd name="T15" fmla="*/ 110 h 433"/>
              <a:gd name="T16" fmla="*/ 190 w 299"/>
              <a:gd name="T17" fmla="*/ 123 h 433"/>
              <a:gd name="T18" fmla="*/ 173 w 299"/>
              <a:gd name="T19" fmla="*/ 0 h 433"/>
              <a:gd name="T20" fmla="*/ 78 w 299"/>
              <a:gd name="T21" fmla="*/ 15 h 433"/>
              <a:gd name="T22" fmla="*/ 107 w 299"/>
              <a:gd name="T23" fmla="*/ 136 h 433"/>
              <a:gd name="T24" fmla="*/ 0 w 299"/>
              <a:gd name="T25" fmla="*/ 150 h 433"/>
              <a:gd name="T26" fmla="*/ 12 w 299"/>
              <a:gd name="T27" fmla="*/ 212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9" h="433">
                <a:moveTo>
                  <a:pt x="12" y="212"/>
                </a:moveTo>
                <a:lnTo>
                  <a:pt x="119" y="195"/>
                </a:lnTo>
                <a:lnTo>
                  <a:pt x="175" y="433"/>
                </a:lnTo>
                <a:lnTo>
                  <a:pt x="234" y="430"/>
                </a:lnTo>
                <a:lnTo>
                  <a:pt x="198" y="183"/>
                </a:lnTo>
                <a:lnTo>
                  <a:pt x="298" y="167"/>
                </a:lnTo>
                <a:lnTo>
                  <a:pt x="299" y="118"/>
                </a:lnTo>
                <a:lnTo>
                  <a:pt x="268" y="110"/>
                </a:lnTo>
                <a:lnTo>
                  <a:pt x="190" y="123"/>
                </a:lnTo>
                <a:lnTo>
                  <a:pt x="173" y="0"/>
                </a:lnTo>
                <a:lnTo>
                  <a:pt x="78" y="15"/>
                </a:lnTo>
                <a:lnTo>
                  <a:pt x="107" y="136"/>
                </a:lnTo>
                <a:lnTo>
                  <a:pt x="0" y="150"/>
                </a:lnTo>
                <a:lnTo>
                  <a:pt x="12" y="212"/>
                </a:lnTo>
                <a:close/>
              </a:path>
            </a:pathLst>
          </a:custGeom>
          <a:solidFill>
            <a:srgbClr val="2A10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31" name="Freeform 5923"/>
          <p:cNvSpPr/>
          <p:nvPr/>
        </p:nvSpPr>
        <p:spPr bwMode="auto">
          <a:xfrm>
            <a:off x="10606658" y="3681413"/>
            <a:ext cx="1071563" cy="1563688"/>
          </a:xfrm>
          <a:custGeom>
            <a:avLst/>
            <a:gdLst>
              <a:gd name="T0" fmla="*/ 199 w 207"/>
              <a:gd name="T1" fmla="*/ 148 h 302"/>
              <a:gd name="T2" fmla="*/ 124 w 207"/>
              <a:gd name="T3" fmla="*/ 136 h 302"/>
              <a:gd name="T4" fmla="*/ 86 w 207"/>
              <a:gd name="T5" fmla="*/ 302 h 302"/>
              <a:gd name="T6" fmla="*/ 45 w 207"/>
              <a:gd name="T7" fmla="*/ 300 h 302"/>
              <a:gd name="T8" fmla="*/ 70 w 207"/>
              <a:gd name="T9" fmla="*/ 127 h 302"/>
              <a:gd name="T10" fmla="*/ 0 w 207"/>
              <a:gd name="T11" fmla="*/ 117 h 302"/>
              <a:gd name="T12" fmla="*/ 0 w 207"/>
              <a:gd name="T13" fmla="*/ 83 h 302"/>
              <a:gd name="T14" fmla="*/ 21 w 207"/>
              <a:gd name="T15" fmla="*/ 77 h 302"/>
              <a:gd name="T16" fmla="*/ 76 w 207"/>
              <a:gd name="T17" fmla="*/ 85 h 302"/>
              <a:gd name="T18" fmla="*/ 87 w 207"/>
              <a:gd name="T19" fmla="*/ 0 h 302"/>
              <a:gd name="T20" fmla="*/ 154 w 207"/>
              <a:gd name="T21" fmla="*/ 11 h 302"/>
              <a:gd name="T22" fmla="*/ 134 w 207"/>
              <a:gd name="T23" fmla="*/ 95 h 302"/>
              <a:gd name="T24" fmla="*/ 207 w 207"/>
              <a:gd name="T25" fmla="*/ 105 h 302"/>
              <a:gd name="T26" fmla="*/ 199 w 207"/>
              <a:gd name="T27" fmla="*/ 148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7" h="302">
                <a:moveTo>
                  <a:pt x="199" y="148"/>
                </a:moveTo>
                <a:lnTo>
                  <a:pt x="124" y="136"/>
                </a:lnTo>
                <a:lnTo>
                  <a:pt x="86" y="302"/>
                </a:lnTo>
                <a:lnTo>
                  <a:pt x="45" y="300"/>
                </a:lnTo>
                <a:lnTo>
                  <a:pt x="70" y="127"/>
                </a:lnTo>
                <a:lnTo>
                  <a:pt x="0" y="117"/>
                </a:lnTo>
                <a:lnTo>
                  <a:pt x="0" y="83"/>
                </a:lnTo>
                <a:lnTo>
                  <a:pt x="21" y="77"/>
                </a:lnTo>
                <a:lnTo>
                  <a:pt x="76" y="85"/>
                </a:lnTo>
                <a:lnTo>
                  <a:pt x="87" y="0"/>
                </a:lnTo>
                <a:lnTo>
                  <a:pt x="154" y="11"/>
                </a:lnTo>
                <a:lnTo>
                  <a:pt x="134" y="95"/>
                </a:lnTo>
                <a:lnTo>
                  <a:pt x="207" y="105"/>
                </a:lnTo>
                <a:lnTo>
                  <a:pt x="199" y="148"/>
                </a:lnTo>
                <a:close/>
              </a:path>
            </a:pathLst>
          </a:custGeom>
          <a:solidFill>
            <a:srgbClr val="2A10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58" name="Freeform 5950"/>
          <p:cNvSpPr/>
          <p:nvPr/>
        </p:nvSpPr>
        <p:spPr bwMode="auto">
          <a:xfrm>
            <a:off x="2827512" y="5090944"/>
            <a:ext cx="740659" cy="308313"/>
          </a:xfrm>
          <a:custGeom>
            <a:avLst/>
            <a:gdLst>
              <a:gd name="T0" fmla="*/ 170 w 214"/>
              <a:gd name="T1" fmla="*/ 15 h 92"/>
              <a:gd name="T2" fmla="*/ 46 w 214"/>
              <a:gd name="T3" fmla="*/ 43 h 92"/>
              <a:gd name="T4" fmla="*/ 20 w 214"/>
              <a:gd name="T5" fmla="*/ 34 h 92"/>
              <a:gd name="T6" fmla="*/ 28 w 214"/>
              <a:gd name="T7" fmla="*/ 59 h 92"/>
              <a:gd name="T8" fmla="*/ 28 w 214"/>
              <a:gd name="T9" fmla="*/ 81 h 92"/>
              <a:gd name="T10" fmla="*/ 50 w 214"/>
              <a:gd name="T11" fmla="*/ 58 h 92"/>
              <a:gd name="T12" fmla="*/ 173 w 214"/>
              <a:gd name="T13" fmla="*/ 32 h 92"/>
              <a:gd name="T14" fmla="*/ 199 w 214"/>
              <a:gd name="T15" fmla="*/ 45 h 92"/>
              <a:gd name="T16" fmla="*/ 189 w 214"/>
              <a:gd name="T17" fmla="*/ 24 h 92"/>
              <a:gd name="T18" fmla="*/ 182 w 214"/>
              <a:gd name="T19" fmla="*/ 0 h 92"/>
              <a:gd name="T20" fmla="*/ 170 w 214"/>
              <a:gd name="T21" fmla="*/ 15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4" h="92">
                <a:moveTo>
                  <a:pt x="170" y="15"/>
                </a:moveTo>
                <a:cubicBezTo>
                  <a:pt x="46" y="43"/>
                  <a:pt x="46" y="43"/>
                  <a:pt x="46" y="43"/>
                </a:cubicBezTo>
                <a:cubicBezTo>
                  <a:pt x="46" y="43"/>
                  <a:pt x="39" y="26"/>
                  <a:pt x="20" y="34"/>
                </a:cubicBezTo>
                <a:cubicBezTo>
                  <a:pt x="0" y="41"/>
                  <a:pt x="11" y="66"/>
                  <a:pt x="28" y="59"/>
                </a:cubicBezTo>
                <a:cubicBezTo>
                  <a:pt x="28" y="59"/>
                  <a:pt x="11" y="71"/>
                  <a:pt x="28" y="81"/>
                </a:cubicBezTo>
                <a:cubicBezTo>
                  <a:pt x="45" y="92"/>
                  <a:pt x="53" y="67"/>
                  <a:pt x="50" y="58"/>
                </a:cubicBezTo>
                <a:cubicBezTo>
                  <a:pt x="173" y="32"/>
                  <a:pt x="173" y="32"/>
                  <a:pt x="173" y="32"/>
                </a:cubicBezTo>
                <a:cubicBezTo>
                  <a:pt x="173" y="32"/>
                  <a:pt x="183" y="51"/>
                  <a:pt x="199" y="45"/>
                </a:cubicBezTo>
                <a:cubicBezTo>
                  <a:pt x="214" y="40"/>
                  <a:pt x="204" y="22"/>
                  <a:pt x="189" y="24"/>
                </a:cubicBezTo>
                <a:cubicBezTo>
                  <a:pt x="189" y="24"/>
                  <a:pt x="206" y="0"/>
                  <a:pt x="182" y="0"/>
                </a:cubicBezTo>
                <a:cubicBezTo>
                  <a:pt x="158" y="0"/>
                  <a:pt x="170" y="15"/>
                  <a:pt x="170" y="15"/>
                </a:cubicBezTo>
                <a:close/>
              </a:path>
            </a:pathLst>
          </a:custGeom>
          <a:solidFill>
            <a:srgbClr val="FBE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979" name="图片 5978"/>
          <p:cNvPicPr>
            <a:picLocks noChangeAspect="1"/>
          </p:cNvPicPr>
          <p:nvPr/>
        </p:nvPicPr>
        <p:blipFill rotWithShape="1">
          <a:blip r:embed="rId2" cstate="email"/>
          <a:srcRect l="30117" t="32728" r="25634" b="24090"/>
          <a:stretch>
            <a:fillRect/>
          </a:stretch>
        </p:blipFill>
        <p:spPr>
          <a:xfrm>
            <a:off x="-304049" y="-176785"/>
            <a:ext cx="2096771" cy="1984181"/>
          </a:xfrm>
          <a:prstGeom prst="rect">
            <a:avLst/>
          </a:prstGeom>
        </p:spPr>
      </p:pic>
      <p:grpSp>
        <p:nvGrpSpPr>
          <p:cNvPr id="6021" name="组合 6020"/>
          <p:cNvGrpSpPr/>
          <p:nvPr/>
        </p:nvGrpSpPr>
        <p:grpSpPr>
          <a:xfrm>
            <a:off x="3199221" y="3341919"/>
            <a:ext cx="5612444" cy="1924076"/>
            <a:chOff x="-415860" y="7251922"/>
            <a:chExt cx="2822155" cy="967500"/>
          </a:xfrm>
        </p:grpSpPr>
        <p:pic>
          <p:nvPicPr>
            <p:cNvPr id="5918" name="图片 5917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-415860" y="7341922"/>
              <a:ext cx="979172" cy="877500"/>
            </a:xfrm>
            <a:prstGeom prst="rect">
              <a:avLst/>
            </a:prstGeom>
          </p:spPr>
        </p:pic>
        <p:pic>
          <p:nvPicPr>
            <p:cNvPr id="5919" name="图片 591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28113" y="7251922"/>
              <a:ext cx="1280813" cy="967500"/>
            </a:xfrm>
            <a:prstGeom prst="rect">
              <a:avLst/>
            </a:prstGeom>
          </p:spPr>
        </p:pic>
        <p:pic>
          <p:nvPicPr>
            <p:cNvPr id="5920" name="图片 5919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413201" y="7272172"/>
              <a:ext cx="993094" cy="927000"/>
            </a:xfrm>
            <a:prstGeom prst="rect">
              <a:avLst/>
            </a:prstGeom>
          </p:spPr>
        </p:pic>
      </p:grpSp>
      <p:pic>
        <p:nvPicPr>
          <p:cNvPr id="5921" name="图片 592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388687" y="4631138"/>
            <a:ext cx="631087" cy="702931"/>
          </a:xfrm>
          <a:prstGeom prst="rect">
            <a:avLst/>
          </a:prstGeom>
        </p:spPr>
      </p:pic>
      <p:sp>
        <p:nvSpPr>
          <p:cNvPr id="5959" name="Freeform 5951"/>
          <p:cNvSpPr>
            <a:spLocks noEditPoints="1"/>
          </p:cNvSpPr>
          <p:nvPr/>
        </p:nvSpPr>
        <p:spPr bwMode="auto">
          <a:xfrm>
            <a:off x="4743923" y="4959479"/>
            <a:ext cx="525463" cy="536078"/>
          </a:xfrm>
          <a:custGeom>
            <a:avLst/>
            <a:gdLst>
              <a:gd name="T0" fmla="*/ 69 w 101"/>
              <a:gd name="T1" fmla="*/ 84 h 107"/>
              <a:gd name="T2" fmla="*/ 94 w 101"/>
              <a:gd name="T3" fmla="*/ 60 h 107"/>
              <a:gd name="T4" fmla="*/ 60 w 101"/>
              <a:gd name="T5" fmla="*/ 8 h 107"/>
              <a:gd name="T6" fmla="*/ 60 w 101"/>
              <a:gd name="T7" fmla="*/ 8 h 107"/>
              <a:gd name="T8" fmla="*/ 4 w 101"/>
              <a:gd name="T9" fmla="*/ 33 h 107"/>
              <a:gd name="T10" fmla="*/ 11 w 101"/>
              <a:gd name="T11" fmla="*/ 67 h 107"/>
              <a:gd name="T12" fmla="*/ 6 w 101"/>
              <a:gd name="T13" fmla="*/ 84 h 107"/>
              <a:gd name="T14" fmla="*/ 11 w 101"/>
              <a:gd name="T15" fmla="*/ 93 h 107"/>
              <a:gd name="T16" fmla="*/ 11 w 101"/>
              <a:gd name="T17" fmla="*/ 93 h 107"/>
              <a:gd name="T18" fmla="*/ 21 w 101"/>
              <a:gd name="T19" fmla="*/ 89 h 107"/>
              <a:gd name="T20" fmla="*/ 24 w 101"/>
              <a:gd name="T21" fmla="*/ 78 h 107"/>
              <a:gd name="T22" fmla="*/ 30 w 101"/>
              <a:gd name="T23" fmla="*/ 82 h 107"/>
              <a:gd name="T24" fmla="*/ 27 w 101"/>
              <a:gd name="T25" fmla="*/ 91 h 107"/>
              <a:gd name="T26" fmla="*/ 33 w 101"/>
              <a:gd name="T27" fmla="*/ 99 h 107"/>
              <a:gd name="T28" fmla="*/ 42 w 101"/>
              <a:gd name="T29" fmla="*/ 95 h 107"/>
              <a:gd name="T30" fmla="*/ 45 w 101"/>
              <a:gd name="T31" fmla="*/ 86 h 107"/>
              <a:gd name="T32" fmla="*/ 52 w 101"/>
              <a:gd name="T33" fmla="*/ 87 h 107"/>
              <a:gd name="T34" fmla="*/ 49 w 101"/>
              <a:gd name="T35" fmla="*/ 97 h 107"/>
              <a:gd name="T36" fmla="*/ 55 w 101"/>
              <a:gd name="T37" fmla="*/ 106 h 107"/>
              <a:gd name="T38" fmla="*/ 64 w 101"/>
              <a:gd name="T39" fmla="*/ 102 h 107"/>
              <a:gd name="T40" fmla="*/ 69 w 101"/>
              <a:gd name="T41" fmla="*/ 84 h 107"/>
              <a:gd name="T42" fmla="*/ 58 w 101"/>
              <a:gd name="T43" fmla="*/ 36 h 107"/>
              <a:gd name="T44" fmla="*/ 80 w 101"/>
              <a:gd name="T45" fmla="*/ 42 h 107"/>
              <a:gd name="T46" fmla="*/ 78 w 101"/>
              <a:gd name="T47" fmla="*/ 65 h 107"/>
              <a:gd name="T48" fmla="*/ 55 w 101"/>
              <a:gd name="T49" fmla="*/ 59 h 107"/>
              <a:gd name="T50" fmla="*/ 58 w 101"/>
              <a:gd name="T51" fmla="*/ 36 h 107"/>
              <a:gd name="T52" fmla="*/ 47 w 101"/>
              <a:gd name="T53" fmla="*/ 64 h 107"/>
              <a:gd name="T54" fmla="*/ 42 w 101"/>
              <a:gd name="T55" fmla="*/ 68 h 107"/>
              <a:gd name="T56" fmla="*/ 39 w 101"/>
              <a:gd name="T57" fmla="*/ 67 h 107"/>
              <a:gd name="T58" fmla="*/ 37 w 101"/>
              <a:gd name="T59" fmla="*/ 61 h 107"/>
              <a:gd name="T60" fmla="*/ 40 w 101"/>
              <a:gd name="T61" fmla="*/ 59 h 107"/>
              <a:gd name="T62" fmla="*/ 46 w 101"/>
              <a:gd name="T63" fmla="*/ 61 h 107"/>
              <a:gd name="T64" fmla="*/ 47 w 101"/>
              <a:gd name="T65" fmla="*/ 64 h 107"/>
              <a:gd name="T66" fmla="*/ 37 w 101"/>
              <a:gd name="T67" fmla="*/ 54 h 107"/>
              <a:gd name="T68" fmla="*/ 15 w 101"/>
              <a:gd name="T69" fmla="*/ 46 h 107"/>
              <a:gd name="T70" fmla="*/ 25 w 101"/>
              <a:gd name="T71" fmla="*/ 25 h 107"/>
              <a:gd name="T72" fmla="*/ 47 w 101"/>
              <a:gd name="T73" fmla="*/ 33 h 107"/>
              <a:gd name="T74" fmla="*/ 37 w 101"/>
              <a:gd name="T75" fmla="*/ 5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1" h="107">
                <a:moveTo>
                  <a:pt x="69" y="84"/>
                </a:moveTo>
                <a:cubicBezTo>
                  <a:pt x="81" y="80"/>
                  <a:pt x="91" y="71"/>
                  <a:pt x="94" y="60"/>
                </a:cubicBezTo>
                <a:cubicBezTo>
                  <a:pt x="101" y="39"/>
                  <a:pt x="86" y="15"/>
                  <a:pt x="60" y="8"/>
                </a:cubicBezTo>
                <a:cubicBezTo>
                  <a:pt x="60" y="8"/>
                  <a:pt x="60" y="8"/>
                  <a:pt x="60" y="8"/>
                </a:cubicBezTo>
                <a:cubicBezTo>
                  <a:pt x="35" y="0"/>
                  <a:pt x="10" y="11"/>
                  <a:pt x="4" y="33"/>
                </a:cubicBezTo>
                <a:cubicBezTo>
                  <a:pt x="0" y="44"/>
                  <a:pt x="3" y="57"/>
                  <a:pt x="11" y="67"/>
                </a:cubicBezTo>
                <a:cubicBezTo>
                  <a:pt x="6" y="84"/>
                  <a:pt x="6" y="84"/>
                  <a:pt x="6" y="84"/>
                </a:cubicBezTo>
                <a:cubicBezTo>
                  <a:pt x="4" y="88"/>
                  <a:pt x="7" y="92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5" y="94"/>
                  <a:pt x="20" y="92"/>
                  <a:pt x="21" y="89"/>
                </a:cubicBezTo>
                <a:cubicBezTo>
                  <a:pt x="24" y="78"/>
                  <a:pt x="24" y="78"/>
                  <a:pt x="24" y="78"/>
                </a:cubicBezTo>
                <a:cubicBezTo>
                  <a:pt x="26" y="79"/>
                  <a:pt x="28" y="81"/>
                  <a:pt x="30" y="82"/>
                </a:cubicBezTo>
                <a:cubicBezTo>
                  <a:pt x="27" y="91"/>
                  <a:pt x="27" y="91"/>
                  <a:pt x="27" y="91"/>
                </a:cubicBezTo>
                <a:cubicBezTo>
                  <a:pt x="26" y="94"/>
                  <a:pt x="29" y="98"/>
                  <a:pt x="33" y="99"/>
                </a:cubicBezTo>
                <a:cubicBezTo>
                  <a:pt x="37" y="101"/>
                  <a:pt x="41" y="99"/>
                  <a:pt x="42" y="95"/>
                </a:cubicBezTo>
                <a:cubicBezTo>
                  <a:pt x="45" y="86"/>
                  <a:pt x="45" y="86"/>
                  <a:pt x="45" y="86"/>
                </a:cubicBezTo>
                <a:cubicBezTo>
                  <a:pt x="47" y="86"/>
                  <a:pt x="50" y="87"/>
                  <a:pt x="52" y="87"/>
                </a:cubicBezTo>
                <a:cubicBezTo>
                  <a:pt x="49" y="97"/>
                  <a:pt x="49" y="97"/>
                  <a:pt x="49" y="97"/>
                </a:cubicBezTo>
                <a:cubicBezTo>
                  <a:pt x="48" y="101"/>
                  <a:pt x="50" y="105"/>
                  <a:pt x="55" y="106"/>
                </a:cubicBezTo>
                <a:cubicBezTo>
                  <a:pt x="59" y="107"/>
                  <a:pt x="63" y="105"/>
                  <a:pt x="64" y="102"/>
                </a:cubicBezTo>
                <a:lnTo>
                  <a:pt x="69" y="84"/>
                </a:lnTo>
                <a:close/>
                <a:moveTo>
                  <a:pt x="58" y="36"/>
                </a:moveTo>
                <a:cubicBezTo>
                  <a:pt x="64" y="31"/>
                  <a:pt x="75" y="34"/>
                  <a:pt x="80" y="42"/>
                </a:cubicBezTo>
                <a:cubicBezTo>
                  <a:pt x="86" y="49"/>
                  <a:pt x="85" y="60"/>
                  <a:pt x="78" y="65"/>
                </a:cubicBezTo>
                <a:cubicBezTo>
                  <a:pt x="71" y="69"/>
                  <a:pt x="61" y="67"/>
                  <a:pt x="55" y="59"/>
                </a:cubicBezTo>
                <a:cubicBezTo>
                  <a:pt x="50" y="51"/>
                  <a:pt x="51" y="41"/>
                  <a:pt x="58" y="36"/>
                </a:cubicBezTo>
                <a:close/>
                <a:moveTo>
                  <a:pt x="47" y="64"/>
                </a:moveTo>
                <a:cubicBezTo>
                  <a:pt x="42" y="68"/>
                  <a:pt x="42" y="68"/>
                  <a:pt x="42" y="68"/>
                </a:cubicBezTo>
                <a:cubicBezTo>
                  <a:pt x="41" y="69"/>
                  <a:pt x="39" y="69"/>
                  <a:pt x="39" y="67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0"/>
                  <a:pt x="38" y="58"/>
                  <a:pt x="40" y="59"/>
                </a:cubicBezTo>
                <a:cubicBezTo>
                  <a:pt x="46" y="61"/>
                  <a:pt x="46" y="61"/>
                  <a:pt x="46" y="61"/>
                </a:cubicBezTo>
                <a:cubicBezTo>
                  <a:pt x="48" y="61"/>
                  <a:pt x="48" y="63"/>
                  <a:pt x="47" y="64"/>
                </a:cubicBezTo>
                <a:close/>
                <a:moveTo>
                  <a:pt x="37" y="54"/>
                </a:moveTo>
                <a:cubicBezTo>
                  <a:pt x="28" y="57"/>
                  <a:pt x="18" y="54"/>
                  <a:pt x="15" y="46"/>
                </a:cubicBezTo>
                <a:cubicBezTo>
                  <a:pt x="12" y="38"/>
                  <a:pt x="16" y="29"/>
                  <a:pt x="25" y="25"/>
                </a:cubicBezTo>
                <a:cubicBezTo>
                  <a:pt x="34" y="22"/>
                  <a:pt x="44" y="25"/>
                  <a:pt x="47" y="33"/>
                </a:cubicBezTo>
                <a:cubicBezTo>
                  <a:pt x="50" y="41"/>
                  <a:pt x="46" y="50"/>
                  <a:pt x="37" y="54"/>
                </a:cubicBezTo>
                <a:close/>
              </a:path>
            </a:pathLst>
          </a:custGeom>
          <a:solidFill>
            <a:srgbClr val="FBE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25" name="Freeform 6"/>
          <p:cNvSpPr>
            <a:spLocks noEditPoints="1"/>
          </p:cNvSpPr>
          <p:nvPr/>
        </p:nvSpPr>
        <p:spPr bwMode="auto">
          <a:xfrm>
            <a:off x="10393679" y="207597"/>
            <a:ext cx="862655" cy="962835"/>
          </a:xfrm>
          <a:custGeom>
            <a:avLst/>
            <a:gdLst>
              <a:gd name="T0" fmla="*/ 92 w 109"/>
              <a:gd name="T1" fmla="*/ 70 h 127"/>
              <a:gd name="T2" fmla="*/ 74 w 109"/>
              <a:gd name="T3" fmla="*/ 53 h 127"/>
              <a:gd name="T4" fmla="*/ 74 w 109"/>
              <a:gd name="T5" fmla="*/ 46 h 127"/>
              <a:gd name="T6" fmla="*/ 81 w 109"/>
              <a:gd name="T7" fmla="*/ 48 h 127"/>
              <a:gd name="T8" fmla="*/ 75 w 109"/>
              <a:gd name="T9" fmla="*/ 37 h 127"/>
              <a:gd name="T10" fmla="*/ 80 w 109"/>
              <a:gd name="T11" fmla="*/ 35 h 127"/>
              <a:gd name="T12" fmla="*/ 66 w 109"/>
              <a:gd name="T13" fmla="*/ 12 h 127"/>
              <a:gd name="T14" fmla="*/ 58 w 109"/>
              <a:gd name="T15" fmla="*/ 24 h 127"/>
              <a:gd name="T16" fmla="*/ 42 w 109"/>
              <a:gd name="T17" fmla="*/ 43 h 127"/>
              <a:gd name="T18" fmla="*/ 34 w 109"/>
              <a:gd name="T19" fmla="*/ 54 h 127"/>
              <a:gd name="T20" fmla="*/ 45 w 109"/>
              <a:gd name="T21" fmla="*/ 55 h 127"/>
              <a:gd name="T22" fmla="*/ 40 w 109"/>
              <a:gd name="T23" fmla="*/ 88 h 127"/>
              <a:gd name="T24" fmla="*/ 37 w 109"/>
              <a:gd name="T25" fmla="*/ 88 h 127"/>
              <a:gd name="T26" fmla="*/ 36 w 109"/>
              <a:gd name="T27" fmla="*/ 87 h 127"/>
              <a:gd name="T28" fmla="*/ 33 w 109"/>
              <a:gd name="T29" fmla="*/ 89 h 127"/>
              <a:gd name="T30" fmla="*/ 29 w 109"/>
              <a:gd name="T31" fmla="*/ 89 h 127"/>
              <a:gd name="T32" fmla="*/ 3 w 109"/>
              <a:gd name="T33" fmla="*/ 88 h 127"/>
              <a:gd name="T34" fmla="*/ 17 w 109"/>
              <a:gd name="T35" fmla="*/ 91 h 127"/>
              <a:gd name="T36" fmla="*/ 4 w 109"/>
              <a:gd name="T37" fmla="*/ 91 h 127"/>
              <a:gd name="T38" fmla="*/ 2 w 109"/>
              <a:gd name="T39" fmla="*/ 92 h 127"/>
              <a:gd name="T40" fmla="*/ 8 w 109"/>
              <a:gd name="T41" fmla="*/ 93 h 127"/>
              <a:gd name="T42" fmla="*/ 0 w 109"/>
              <a:gd name="T43" fmla="*/ 94 h 127"/>
              <a:gd name="T44" fmla="*/ 0 w 109"/>
              <a:gd name="T45" fmla="*/ 96 h 127"/>
              <a:gd name="T46" fmla="*/ 0 w 109"/>
              <a:gd name="T47" fmla="*/ 97 h 127"/>
              <a:gd name="T48" fmla="*/ 1 w 109"/>
              <a:gd name="T49" fmla="*/ 98 h 127"/>
              <a:gd name="T50" fmla="*/ 1 w 109"/>
              <a:gd name="T51" fmla="*/ 100 h 127"/>
              <a:gd name="T52" fmla="*/ 2 w 109"/>
              <a:gd name="T53" fmla="*/ 100 h 127"/>
              <a:gd name="T54" fmla="*/ 3 w 109"/>
              <a:gd name="T55" fmla="*/ 101 h 127"/>
              <a:gd name="T56" fmla="*/ 6 w 109"/>
              <a:gd name="T57" fmla="*/ 101 h 127"/>
              <a:gd name="T58" fmla="*/ 4 w 109"/>
              <a:gd name="T59" fmla="*/ 102 h 127"/>
              <a:gd name="T60" fmla="*/ 10 w 109"/>
              <a:gd name="T61" fmla="*/ 101 h 127"/>
              <a:gd name="T62" fmla="*/ 22 w 109"/>
              <a:gd name="T63" fmla="*/ 97 h 127"/>
              <a:gd name="T64" fmla="*/ 14 w 109"/>
              <a:gd name="T65" fmla="*/ 101 h 127"/>
              <a:gd name="T66" fmla="*/ 9 w 109"/>
              <a:gd name="T67" fmla="*/ 105 h 127"/>
              <a:gd name="T68" fmla="*/ 14 w 109"/>
              <a:gd name="T69" fmla="*/ 103 h 127"/>
              <a:gd name="T70" fmla="*/ 19 w 109"/>
              <a:gd name="T71" fmla="*/ 101 h 127"/>
              <a:gd name="T72" fmla="*/ 8 w 109"/>
              <a:gd name="T73" fmla="*/ 109 h 127"/>
              <a:gd name="T74" fmla="*/ 8 w 109"/>
              <a:gd name="T75" fmla="*/ 111 h 127"/>
              <a:gd name="T76" fmla="*/ 10 w 109"/>
              <a:gd name="T77" fmla="*/ 111 h 127"/>
              <a:gd name="T78" fmla="*/ 11 w 109"/>
              <a:gd name="T79" fmla="*/ 112 h 127"/>
              <a:gd name="T80" fmla="*/ 12 w 109"/>
              <a:gd name="T81" fmla="*/ 113 h 127"/>
              <a:gd name="T82" fmla="*/ 30 w 109"/>
              <a:gd name="T83" fmla="*/ 97 h 127"/>
              <a:gd name="T84" fmla="*/ 34 w 109"/>
              <a:gd name="T85" fmla="*/ 96 h 127"/>
              <a:gd name="T86" fmla="*/ 38 w 109"/>
              <a:gd name="T87" fmla="*/ 95 h 127"/>
              <a:gd name="T88" fmla="*/ 39 w 109"/>
              <a:gd name="T89" fmla="*/ 94 h 127"/>
              <a:gd name="T90" fmla="*/ 37 w 109"/>
              <a:gd name="T91" fmla="*/ 93 h 127"/>
              <a:gd name="T92" fmla="*/ 46 w 109"/>
              <a:gd name="T93" fmla="*/ 90 h 127"/>
              <a:gd name="T94" fmla="*/ 25 w 109"/>
              <a:gd name="T95" fmla="*/ 118 h 127"/>
              <a:gd name="T96" fmla="*/ 40 w 109"/>
              <a:gd name="T97" fmla="*/ 110 h 127"/>
              <a:gd name="T98" fmla="*/ 86 w 109"/>
              <a:gd name="T99" fmla="*/ 77 h 127"/>
              <a:gd name="T100" fmla="*/ 107 w 109"/>
              <a:gd name="T101" fmla="*/ 68 h 127"/>
              <a:gd name="T102" fmla="*/ 57 w 109"/>
              <a:gd name="T103" fmla="*/ 78 h 127"/>
              <a:gd name="T104" fmla="*/ 79 w 109"/>
              <a:gd name="T105" fmla="*/ 7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9" h="127">
                <a:moveTo>
                  <a:pt x="107" y="68"/>
                </a:moveTo>
                <a:cubicBezTo>
                  <a:pt x="105" y="67"/>
                  <a:pt x="94" y="72"/>
                  <a:pt x="94" y="72"/>
                </a:cubicBezTo>
                <a:cubicBezTo>
                  <a:pt x="94" y="72"/>
                  <a:pt x="94" y="70"/>
                  <a:pt x="92" y="71"/>
                </a:cubicBezTo>
                <a:cubicBezTo>
                  <a:pt x="90" y="70"/>
                  <a:pt x="90" y="70"/>
                  <a:pt x="90" y="70"/>
                </a:cubicBezTo>
                <a:cubicBezTo>
                  <a:pt x="92" y="70"/>
                  <a:pt x="92" y="70"/>
                  <a:pt x="92" y="70"/>
                </a:cubicBezTo>
                <a:cubicBezTo>
                  <a:pt x="92" y="70"/>
                  <a:pt x="79" y="69"/>
                  <a:pt x="73" y="65"/>
                </a:cubicBezTo>
                <a:cubicBezTo>
                  <a:pt x="67" y="62"/>
                  <a:pt x="63" y="57"/>
                  <a:pt x="63" y="57"/>
                </a:cubicBezTo>
                <a:cubicBezTo>
                  <a:pt x="63" y="57"/>
                  <a:pt x="61" y="54"/>
                  <a:pt x="65" y="53"/>
                </a:cubicBezTo>
                <a:cubicBezTo>
                  <a:pt x="69" y="53"/>
                  <a:pt x="70" y="55"/>
                  <a:pt x="70" y="55"/>
                </a:cubicBezTo>
                <a:cubicBezTo>
                  <a:pt x="70" y="55"/>
                  <a:pt x="74" y="54"/>
                  <a:pt x="74" y="53"/>
                </a:cubicBezTo>
                <a:cubicBezTo>
                  <a:pt x="74" y="52"/>
                  <a:pt x="73" y="50"/>
                  <a:pt x="73" y="50"/>
                </a:cubicBezTo>
                <a:cubicBezTo>
                  <a:pt x="73" y="50"/>
                  <a:pt x="74" y="51"/>
                  <a:pt x="74" y="49"/>
                </a:cubicBezTo>
                <a:cubicBezTo>
                  <a:pt x="75" y="47"/>
                  <a:pt x="73" y="48"/>
                  <a:pt x="73" y="48"/>
                </a:cubicBezTo>
                <a:cubicBezTo>
                  <a:pt x="73" y="48"/>
                  <a:pt x="72" y="46"/>
                  <a:pt x="73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5"/>
                  <a:pt x="74" y="45"/>
                  <a:pt x="74" y="45"/>
                </a:cubicBezTo>
                <a:cubicBezTo>
                  <a:pt x="75" y="45"/>
                  <a:pt x="75" y="45"/>
                  <a:pt x="75" y="45"/>
                </a:cubicBezTo>
                <a:cubicBezTo>
                  <a:pt x="75" y="44"/>
                  <a:pt x="75" y="44"/>
                  <a:pt x="75" y="44"/>
                </a:cubicBezTo>
                <a:cubicBezTo>
                  <a:pt x="75" y="44"/>
                  <a:pt x="78" y="43"/>
                  <a:pt x="79" y="45"/>
                </a:cubicBezTo>
                <a:cubicBezTo>
                  <a:pt x="80" y="46"/>
                  <a:pt x="80" y="48"/>
                  <a:pt x="81" y="48"/>
                </a:cubicBezTo>
                <a:cubicBezTo>
                  <a:pt x="82" y="49"/>
                  <a:pt x="85" y="45"/>
                  <a:pt x="82" y="41"/>
                </a:cubicBezTo>
                <a:cubicBezTo>
                  <a:pt x="82" y="41"/>
                  <a:pt x="81" y="40"/>
                  <a:pt x="80" y="40"/>
                </a:cubicBezTo>
                <a:cubicBezTo>
                  <a:pt x="80" y="40"/>
                  <a:pt x="81" y="39"/>
                  <a:pt x="80" y="39"/>
                </a:cubicBezTo>
                <a:cubicBezTo>
                  <a:pt x="79" y="39"/>
                  <a:pt x="79" y="39"/>
                  <a:pt x="79" y="39"/>
                </a:cubicBezTo>
                <a:cubicBezTo>
                  <a:pt x="79" y="39"/>
                  <a:pt x="75" y="38"/>
                  <a:pt x="75" y="37"/>
                </a:cubicBezTo>
                <a:cubicBezTo>
                  <a:pt x="75" y="36"/>
                  <a:pt x="76" y="37"/>
                  <a:pt x="76" y="36"/>
                </a:cubicBezTo>
                <a:cubicBezTo>
                  <a:pt x="76" y="35"/>
                  <a:pt x="74" y="34"/>
                  <a:pt x="74" y="34"/>
                </a:cubicBezTo>
                <a:cubicBezTo>
                  <a:pt x="74" y="34"/>
                  <a:pt x="79" y="35"/>
                  <a:pt x="78" y="36"/>
                </a:cubicBezTo>
                <a:cubicBezTo>
                  <a:pt x="78" y="36"/>
                  <a:pt x="80" y="36"/>
                  <a:pt x="78" y="34"/>
                </a:cubicBezTo>
                <a:cubicBezTo>
                  <a:pt x="78" y="34"/>
                  <a:pt x="79" y="34"/>
                  <a:pt x="80" y="35"/>
                </a:cubicBezTo>
                <a:cubicBezTo>
                  <a:pt x="80" y="35"/>
                  <a:pt x="80" y="33"/>
                  <a:pt x="77" y="31"/>
                </a:cubicBezTo>
                <a:cubicBezTo>
                  <a:pt x="77" y="31"/>
                  <a:pt x="84" y="30"/>
                  <a:pt x="87" y="31"/>
                </a:cubicBezTo>
                <a:cubicBezTo>
                  <a:pt x="91" y="31"/>
                  <a:pt x="91" y="30"/>
                  <a:pt x="91" y="30"/>
                </a:cubicBezTo>
                <a:cubicBezTo>
                  <a:pt x="91" y="30"/>
                  <a:pt x="93" y="27"/>
                  <a:pt x="74" y="28"/>
                </a:cubicBezTo>
                <a:cubicBezTo>
                  <a:pt x="74" y="28"/>
                  <a:pt x="68" y="14"/>
                  <a:pt x="66" y="12"/>
                </a:cubicBezTo>
                <a:cubicBezTo>
                  <a:pt x="63" y="10"/>
                  <a:pt x="54" y="6"/>
                  <a:pt x="53" y="0"/>
                </a:cubicBezTo>
                <a:cubicBezTo>
                  <a:pt x="53" y="0"/>
                  <a:pt x="51" y="11"/>
                  <a:pt x="60" y="17"/>
                </a:cubicBezTo>
                <a:cubicBezTo>
                  <a:pt x="60" y="17"/>
                  <a:pt x="59" y="16"/>
                  <a:pt x="59" y="17"/>
                </a:cubicBezTo>
                <a:cubicBezTo>
                  <a:pt x="59" y="18"/>
                  <a:pt x="60" y="18"/>
                  <a:pt x="60" y="18"/>
                </a:cubicBezTo>
                <a:cubicBezTo>
                  <a:pt x="60" y="18"/>
                  <a:pt x="59" y="24"/>
                  <a:pt x="58" y="24"/>
                </a:cubicBezTo>
                <a:cubicBezTo>
                  <a:pt x="56" y="25"/>
                  <a:pt x="56" y="30"/>
                  <a:pt x="56" y="32"/>
                </a:cubicBezTo>
                <a:cubicBezTo>
                  <a:pt x="56" y="32"/>
                  <a:pt x="46" y="35"/>
                  <a:pt x="44" y="39"/>
                </a:cubicBezTo>
                <a:cubicBezTo>
                  <a:pt x="42" y="42"/>
                  <a:pt x="56" y="37"/>
                  <a:pt x="56" y="37"/>
                </a:cubicBezTo>
                <a:cubicBezTo>
                  <a:pt x="56" y="37"/>
                  <a:pt x="57" y="41"/>
                  <a:pt x="54" y="41"/>
                </a:cubicBezTo>
                <a:cubicBezTo>
                  <a:pt x="52" y="42"/>
                  <a:pt x="46" y="39"/>
                  <a:pt x="42" y="43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3"/>
                  <a:pt x="34" y="49"/>
                  <a:pt x="40" y="51"/>
                </a:cubicBezTo>
                <a:cubicBezTo>
                  <a:pt x="40" y="51"/>
                  <a:pt x="36" y="49"/>
                  <a:pt x="41" y="47"/>
                </a:cubicBezTo>
                <a:cubicBezTo>
                  <a:pt x="41" y="47"/>
                  <a:pt x="41" y="48"/>
                  <a:pt x="42" y="51"/>
                </a:cubicBezTo>
                <a:cubicBezTo>
                  <a:pt x="43" y="54"/>
                  <a:pt x="35" y="57"/>
                  <a:pt x="34" y="54"/>
                </a:cubicBezTo>
                <a:cubicBezTo>
                  <a:pt x="33" y="52"/>
                  <a:pt x="34" y="51"/>
                  <a:pt x="34" y="51"/>
                </a:cubicBezTo>
                <a:cubicBezTo>
                  <a:pt x="33" y="51"/>
                  <a:pt x="30" y="52"/>
                  <a:pt x="32" y="55"/>
                </a:cubicBezTo>
                <a:cubicBezTo>
                  <a:pt x="34" y="60"/>
                  <a:pt x="38" y="58"/>
                  <a:pt x="38" y="58"/>
                </a:cubicBezTo>
                <a:cubicBezTo>
                  <a:pt x="38" y="58"/>
                  <a:pt x="39" y="60"/>
                  <a:pt x="37" y="60"/>
                </a:cubicBezTo>
                <a:cubicBezTo>
                  <a:pt x="37" y="60"/>
                  <a:pt x="43" y="59"/>
                  <a:pt x="45" y="55"/>
                </a:cubicBezTo>
                <a:cubicBezTo>
                  <a:pt x="45" y="57"/>
                  <a:pt x="45" y="57"/>
                  <a:pt x="45" y="57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56"/>
                  <a:pt x="39" y="64"/>
                  <a:pt x="42" y="73"/>
                </a:cubicBezTo>
                <a:cubicBezTo>
                  <a:pt x="42" y="73"/>
                  <a:pt x="38" y="74"/>
                  <a:pt x="40" y="76"/>
                </a:cubicBezTo>
                <a:cubicBezTo>
                  <a:pt x="40" y="76"/>
                  <a:pt x="32" y="87"/>
                  <a:pt x="40" y="88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8"/>
                  <a:pt x="37" y="88"/>
                </a:cubicBezTo>
                <a:cubicBezTo>
                  <a:pt x="37" y="88"/>
                  <a:pt x="37" y="88"/>
                  <a:pt x="36" y="88"/>
                </a:cubicBezTo>
                <a:cubicBezTo>
                  <a:pt x="36" y="88"/>
                  <a:pt x="36" y="88"/>
                  <a:pt x="36" y="88"/>
                </a:cubicBezTo>
                <a:cubicBezTo>
                  <a:pt x="35" y="89"/>
                  <a:pt x="35" y="89"/>
                  <a:pt x="35" y="89"/>
                </a:cubicBezTo>
                <a:cubicBezTo>
                  <a:pt x="36" y="88"/>
                  <a:pt x="36" y="88"/>
                  <a:pt x="36" y="88"/>
                </a:cubicBezTo>
                <a:cubicBezTo>
                  <a:pt x="36" y="88"/>
                  <a:pt x="36" y="87"/>
                  <a:pt x="36" y="87"/>
                </a:cubicBezTo>
                <a:cubicBezTo>
                  <a:pt x="36" y="87"/>
                  <a:pt x="36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88"/>
                  <a:pt x="33" y="88"/>
                  <a:pt x="33" y="88"/>
                </a:cubicBezTo>
                <a:cubicBezTo>
                  <a:pt x="32" y="88"/>
                  <a:pt x="32" y="88"/>
                  <a:pt x="31" y="88"/>
                </a:cubicBezTo>
                <a:cubicBezTo>
                  <a:pt x="31" y="88"/>
                  <a:pt x="31" y="88"/>
                  <a:pt x="30" y="89"/>
                </a:cubicBezTo>
                <a:cubicBezTo>
                  <a:pt x="30" y="89"/>
                  <a:pt x="30" y="89"/>
                  <a:pt x="30" y="89"/>
                </a:cubicBezTo>
                <a:cubicBezTo>
                  <a:pt x="30" y="89"/>
                  <a:pt x="29" y="89"/>
                  <a:pt x="29" y="89"/>
                </a:cubicBezTo>
                <a:cubicBezTo>
                  <a:pt x="29" y="89"/>
                  <a:pt x="29" y="89"/>
                  <a:pt x="28" y="89"/>
                </a:cubicBezTo>
                <a:cubicBezTo>
                  <a:pt x="28" y="90"/>
                  <a:pt x="28" y="90"/>
                  <a:pt x="28" y="91"/>
                </a:cubicBezTo>
                <a:cubicBezTo>
                  <a:pt x="4" y="87"/>
                  <a:pt x="4" y="87"/>
                  <a:pt x="4" y="87"/>
                </a:cubicBezTo>
                <a:cubicBezTo>
                  <a:pt x="3" y="87"/>
                  <a:pt x="3" y="88"/>
                  <a:pt x="3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10" y="89"/>
                  <a:pt x="10" y="89"/>
                  <a:pt x="10" y="89"/>
                </a:cubicBezTo>
                <a:cubicBezTo>
                  <a:pt x="2" y="88"/>
                  <a:pt x="2" y="88"/>
                  <a:pt x="2" y="88"/>
                </a:cubicBezTo>
                <a:cubicBezTo>
                  <a:pt x="2" y="88"/>
                  <a:pt x="2" y="88"/>
                  <a:pt x="2" y="89"/>
                </a:cubicBezTo>
                <a:cubicBezTo>
                  <a:pt x="2" y="89"/>
                  <a:pt x="2" y="89"/>
                  <a:pt x="2" y="89"/>
                </a:cubicBezTo>
                <a:cubicBezTo>
                  <a:pt x="17" y="91"/>
                  <a:pt x="17" y="91"/>
                  <a:pt x="17" y="91"/>
                </a:cubicBezTo>
                <a:cubicBezTo>
                  <a:pt x="2" y="90"/>
                  <a:pt x="2" y="90"/>
                  <a:pt x="2" y="90"/>
                </a:cubicBezTo>
                <a:cubicBezTo>
                  <a:pt x="2" y="90"/>
                  <a:pt x="1" y="90"/>
                  <a:pt x="1" y="90"/>
                </a:cubicBezTo>
                <a:cubicBezTo>
                  <a:pt x="1" y="90"/>
                  <a:pt x="2" y="91"/>
                  <a:pt x="2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8" y="92"/>
                  <a:pt x="8" y="92"/>
                  <a:pt x="8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1" y="92"/>
                  <a:pt x="1" y="92"/>
                  <a:pt x="1" y="92"/>
                </a:cubicBezTo>
                <a:cubicBezTo>
                  <a:pt x="1" y="92"/>
                  <a:pt x="1" y="92"/>
                  <a:pt x="1" y="93"/>
                </a:cubicBezTo>
                <a:cubicBezTo>
                  <a:pt x="1" y="93"/>
                  <a:pt x="1" y="93"/>
                  <a:pt x="1" y="93"/>
                </a:cubicBezTo>
                <a:cubicBezTo>
                  <a:pt x="1" y="93"/>
                  <a:pt x="1" y="93"/>
                  <a:pt x="1" y="93"/>
                </a:cubicBezTo>
                <a:cubicBezTo>
                  <a:pt x="8" y="93"/>
                  <a:pt x="8" y="93"/>
                  <a:pt x="8" y="93"/>
                </a:cubicBezTo>
                <a:cubicBezTo>
                  <a:pt x="2" y="94"/>
                  <a:pt x="2" y="94"/>
                  <a:pt x="2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0" y="94"/>
                  <a:pt x="0" y="94"/>
                </a:cubicBezTo>
                <a:cubicBezTo>
                  <a:pt x="0" y="95"/>
                  <a:pt x="1" y="95"/>
                  <a:pt x="1" y="95"/>
                </a:cubicBezTo>
                <a:cubicBezTo>
                  <a:pt x="1" y="95"/>
                  <a:pt x="1" y="95"/>
                  <a:pt x="1" y="95"/>
                </a:cubicBezTo>
                <a:cubicBezTo>
                  <a:pt x="6" y="94"/>
                  <a:pt x="6" y="94"/>
                  <a:pt x="6" y="94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95"/>
                  <a:pt x="0" y="95"/>
                  <a:pt x="0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13" y="95"/>
                  <a:pt x="13" y="95"/>
                  <a:pt x="13" y="95"/>
                </a:cubicBezTo>
                <a:cubicBezTo>
                  <a:pt x="1" y="97"/>
                  <a:pt x="1" y="97"/>
                  <a:pt x="1" y="97"/>
                </a:cubicBezTo>
                <a:cubicBezTo>
                  <a:pt x="1" y="97"/>
                  <a:pt x="0" y="97"/>
                  <a:pt x="0" y="97"/>
                </a:cubicBezTo>
                <a:cubicBezTo>
                  <a:pt x="0" y="97"/>
                  <a:pt x="1" y="97"/>
                  <a:pt x="1" y="97"/>
                </a:cubicBezTo>
                <a:cubicBezTo>
                  <a:pt x="1" y="97"/>
                  <a:pt x="1" y="97"/>
                  <a:pt x="1" y="97"/>
                </a:cubicBezTo>
                <a:cubicBezTo>
                  <a:pt x="9" y="96"/>
                  <a:pt x="9" y="96"/>
                  <a:pt x="9" y="96"/>
                </a:cubicBezTo>
                <a:cubicBezTo>
                  <a:pt x="1" y="98"/>
                  <a:pt x="1" y="98"/>
                  <a:pt x="1" y="98"/>
                </a:cubicBezTo>
                <a:cubicBezTo>
                  <a:pt x="1" y="98"/>
                  <a:pt x="1" y="98"/>
                  <a:pt x="1" y="98"/>
                </a:cubicBezTo>
                <a:cubicBezTo>
                  <a:pt x="1" y="98"/>
                  <a:pt x="1" y="99"/>
                  <a:pt x="2" y="99"/>
                </a:cubicBezTo>
                <a:cubicBezTo>
                  <a:pt x="2" y="99"/>
                  <a:pt x="2" y="99"/>
                  <a:pt x="2" y="99"/>
                </a:cubicBezTo>
                <a:cubicBezTo>
                  <a:pt x="13" y="96"/>
                  <a:pt x="13" y="96"/>
                  <a:pt x="13" y="96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1" y="99"/>
                  <a:pt x="1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18" y="96"/>
                  <a:pt x="18" y="96"/>
                  <a:pt x="18" y="96"/>
                </a:cubicBezTo>
                <a:cubicBezTo>
                  <a:pt x="14" y="97"/>
                  <a:pt x="14" y="97"/>
                  <a:pt x="14" y="97"/>
                </a:cubicBezTo>
                <a:cubicBezTo>
                  <a:pt x="2" y="100"/>
                  <a:pt x="2" y="100"/>
                  <a:pt x="2" y="100"/>
                </a:cubicBezTo>
                <a:cubicBezTo>
                  <a:pt x="2" y="100"/>
                  <a:pt x="1" y="100"/>
                  <a:pt x="1" y="100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3" y="100"/>
                  <a:pt x="3" y="100"/>
                  <a:pt x="3" y="100"/>
                </a:cubicBezTo>
                <a:cubicBezTo>
                  <a:pt x="3" y="100"/>
                  <a:pt x="3" y="101"/>
                  <a:pt x="3" y="101"/>
                </a:cubicBezTo>
                <a:cubicBezTo>
                  <a:pt x="3" y="101"/>
                  <a:pt x="3" y="101"/>
                  <a:pt x="4" y="101"/>
                </a:cubicBezTo>
                <a:cubicBezTo>
                  <a:pt x="4" y="101"/>
                  <a:pt x="4" y="101"/>
                  <a:pt x="4" y="101"/>
                </a:cubicBezTo>
                <a:cubicBezTo>
                  <a:pt x="6" y="100"/>
                  <a:pt x="6" y="100"/>
                  <a:pt x="6" y="100"/>
                </a:cubicBezTo>
                <a:cubicBezTo>
                  <a:pt x="6" y="100"/>
                  <a:pt x="6" y="101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4" y="102"/>
                  <a:pt x="4" y="102"/>
                  <a:pt x="4" y="102"/>
                </a:cubicBezTo>
                <a:cubicBezTo>
                  <a:pt x="2" y="103"/>
                  <a:pt x="2" y="103"/>
                  <a:pt x="2" y="103"/>
                </a:cubicBezTo>
                <a:cubicBezTo>
                  <a:pt x="2" y="103"/>
                  <a:pt x="1" y="103"/>
                  <a:pt x="1" y="103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04"/>
                  <a:pt x="2" y="104"/>
                  <a:pt x="2" y="104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3" y="104"/>
                  <a:pt x="3" y="104"/>
                  <a:pt x="3" y="104"/>
                </a:cubicBezTo>
                <a:cubicBezTo>
                  <a:pt x="3" y="104"/>
                  <a:pt x="3" y="104"/>
                  <a:pt x="3" y="104"/>
                </a:cubicBezTo>
                <a:cubicBezTo>
                  <a:pt x="3" y="104"/>
                  <a:pt x="3" y="104"/>
                  <a:pt x="4" y="104"/>
                </a:cubicBezTo>
                <a:cubicBezTo>
                  <a:pt x="4" y="104"/>
                  <a:pt x="4" y="104"/>
                  <a:pt x="4" y="104"/>
                </a:cubicBezTo>
                <a:cubicBezTo>
                  <a:pt x="22" y="97"/>
                  <a:pt x="22" y="97"/>
                  <a:pt x="22" y="97"/>
                </a:cubicBezTo>
                <a:cubicBezTo>
                  <a:pt x="3" y="105"/>
                  <a:pt x="3" y="105"/>
                  <a:pt x="3" y="105"/>
                </a:cubicBezTo>
                <a:cubicBezTo>
                  <a:pt x="3" y="105"/>
                  <a:pt x="3" y="105"/>
                  <a:pt x="3" y="105"/>
                </a:cubicBezTo>
                <a:cubicBezTo>
                  <a:pt x="3" y="106"/>
                  <a:pt x="3" y="106"/>
                  <a:pt x="4" y="106"/>
                </a:cubicBezTo>
                <a:cubicBezTo>
                  <a:pt x="4" y="106"/>
                  <a:pt x="4" y="106"/>
                  <a:pt x="4" y="106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4" y="106"/>
                  <a:pt x="4" y="106"/>
                  <a:pt x="4" y="106"/>
                </a:cubicBezTo>
                <a:cubicBezTo>
                  <a:pt x="4" y="107"/>
                  <a:pt x="4" y="107"/>
                  <a:pt x="4" y="107"/>
                </a:cubicBezTo>
                <a:cubicBezTo>
                  <a:pt x="4" y="107"/>
                  <a:pt x="4" y="107"/>
                  <a:pt x="4" y="107"/>
                </a:cubicBezTo>
                <a:cubicBezTo>
                  <a:pt x="4" y="107"/>
                  <a:pt x="4" y="107"/>
                  <a:pt x="4" y="107"/>
                </a:cubicBezTo>
                <a:cubicBezTo>
                  <a:pt x="9" y="105"/>
                  <a:pt x="9" y="105"/>
                  <a:pt x="9" y="105"/>
                </a:cubicBezTo>
                <a:cubicBezTo>
                  <a:pt x="6" y="106"/>
                  <a:pt x="6" y="106"/>
                  <a:pt x="6" y="106"/>
                </a:cubicBezTo>
                <a:cubicBezTo>
                  <a:pt x="6" y="107"/>
                  <a:pt x="6" y="107"/>
                  <a:pt x="6" y="107"/>
                </a:cubicBezTo>
                <a:cubicBezTo>
                  <a:pt x="6" y="107"/>
                  <a:pt x="6" y="107"/>
                  <a:pt x="6" y="107"/>
                </a:cubicBezTo>
                <a:cubicBezTo>
                  <a:pt x="6" y="107"/>
                  <a:pt x="6" y="107"/>
                  <a:pt x="6" y="107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5" y="108"/>
                  <a:pt x="5" y="108"/>
                  <a:pt x="5" y="108"/>
                </a:cubicBezTo>
                <a:cubicBezTo>
                  <a:pt x="5" y="109"/>
                  <a:pt x="5" y="109"/>
                  <a:pt x="5" y="109"/>
                </a:cubicBezTo>
                <a:cubicBezTo>
                  <a:pt x="5" y="109"/>
                  <a:pt x="5" y="109"/>
                  <a:pt x="5" y="109"/>
                </a:cubicBezTo>
                <a:cubicBezTo>
                  <a:pt x="5" y="109"/>
                  <a:pt x="5" y="109"/>
                  <a:pt x="5" y="109"/>
                </a:cubicBezTo>
                <a:cubicBezTo>
                  <a:pt x="19" y="101"/>
                  <a:pt x="19" y="101"/>
                  <a:pt x="19" y="101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7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10"/>
                  <a:pt x="9" y="110"/>
                  <a:pt x="9" y="110"/>
                </a:cubicBezTo>
                <a:cubicBezTo>
                  <a:pt x="9" y="110"/>
                  <a:pt x="9" y="110"/>
                  <a:pt x="9" y="110"/>
                </a:cubicBezTo>
                <a:cubicBezTo>
                  <a:pt x="20" y="102"/>
                  <a:pt x="20" y="102"/>
                  <a:pt x="20" y="102"/>
                </a:cubicBezTo>
                <a:cubicBezTo>
                  <a:pt x="8" y="111"/>
                  <a:pt x="8" y="111"/>
                  <a:pt x="8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8" y="111"/>
                  <a:pt x="9" y="111"/>
                  <a:pt x="9" y="111"/>
                </a:cubicBezTo>
                <a:cubicBezTo>
                  <a:pt x="9" y="111"/>
                  <a:pt x="9" y="111"/>
                  <a:pt x="9" y="111"/>
                </a:cubicBezTo>
                <a:cubicBezTo>
                  <a:pt x="10" y="110"/>
                  <a:pt x="10" y="110"/>
                  <a:pt x="10" y="110"/>
                </a:cubicBezTo>
                <a:cubicBezTo>
                  <a:pt x="10" y="110"/>
                  <a:pt x="10" y="111"/>
                  <a:pt x="10" y="111"/>
                </a:cubicBezTo>
                <a:cubicBezTo>
                  <a:pt x="10" y="111"/>
                  <a:pt x="10" y="111"/>
                  <a:pt x="11" y="111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22" y="102"/>
                  <a:pt x="22" y="102"/>
                  <a:pt x="22" y="102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11" y="111"/>
                  <a:pt x="11" y="112"/>
                  <a:pt x="11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11" y="112"/>
                  <a:pt x="11" y="112"/>
                  <a:pt x="12" y="113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30" y="96"/>
                  <a:pt x="30" y="96"/>
                  <a:pt x="30" y="96"/>
                </a:cubicBezTo>
                <a:cubicBezTo>
                  <a:pt x="30" y="97"/>
                  <a:pt x="30" y="97"/>
                  <a:pt x="30" y="97"/>
                </a:cubicBezTo>
                <a:cubicBezTo>
                  <a:pt x="31" y="97"/>
                  <a:pt x="31" y="97"/>
                  <a:pt x="31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3" y="97"/>
                  <a:pt x="33" y="96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7"/>
                  <a:pt x="33" y="97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5" y="96"/>
                  <a:pt x="35" y="96"/>
                </a:cubicBezTo>
                <a:cubicBezTo>
                  <a:pt x="35" y="96"/>
                  <a:pt x="35" y="95"/>
                  <a:pt x="35" y="94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9" y="95"/>
                  <a:pt x="39" y="95"/>
                </a:cubicBezTo>
                <a:cubicBezTo>
                  <a:pt x="39" y="94"/>
                  <a:pt x="39" y="94"/>
                  <a:pt x="38" y="94"/>
                </a:cubicBezTo>
                <a:cubicBezTo>
                  <a:pt x="38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3"/>
                </a:cubicBezTo>
                <a:cubicBezTo>
                  <a:pt x="39" y="93"/>
                  <a:pt x="39" y="93"/>
                  <a:pt x="39" y="93"/>
                </a:cubicBezTo>
                <a:cubicBezTo>
                  <a:pt x="37" y="93"/>
                  <a:pt x="37" y="93"/>
                  <a:pt x="37" y="93"/>
                </a:cubicBezTo>
                <a:cubicBezTo>
                  <a:pt x="39" y="93"/>
                  <a:pt x="39" y="93"/>
                  <a:pt x="39" y="93"/>
                </a:cubicBezTo>
                <a:cubicBezTo>
                  <a:pt x="39" y="93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3" y="98"/>
                  <a:pt x="34" y="102"/>
                </a:cubicBezTo>
                <a:cubicBezTo>
                  <a:pt x="26" y="106"/>
                  <a:pt x="19" y="113"/>
                  <a:pt x="19" y="113"/>
                </a:cubicBezTo>
                <a:cubicBezTo>
                  <a:pt x="21" y="113"/>
                  <a:pt x="21" y="113"/>
                  <a:pt x="21" y="113"/>
                </a:cubicBezTo>
                <a:cubicBezTo>
                  <a:pt x="21" y="113"/>
                  <a:pt x="15" y="122"/>
                  <a:pt x="23" y="127"/>
                </a:cubicBezTo>
                <a:cubicBezTo>
                  <a:pt x="23" y="127"/>
                  <a:pt x="18" y="120"/>
                  <a:pt x="25" y="118"/>
                </a:cubicBezTo>
                <a:cubicBezTo>
                  <a:pt x="26" y="120"/>
                  <a:pt x="26" y="120"/>
                  <a:pt x="26" y="120"/>
                </a:cubicBezTo>
                <a:cubicBezTo>
                  <a:pt x="26" y="120"/>
                  <a:pt x="28" y="117"/>
                  <a:pt x="30" y="118"/>
                </a:cubicBezTo>
                <a:cubicBezTo>
                  <a:pt x="32" y="118"/>
                  <a:pt x="34" y="116"/>
                  <a:pt x="34" y="116"/>
                </a:cubicBezTo>
                <a:cubicBezTo>
                  <a:pt x="34" y="117"/>
                  <a:pt x="34" y="117"/>
                  <a:pt x="34" y="117"/>
                </a:cubicBezTo>
                <a:cubicBezTo>
                  <a:pt x="34" y="117"/>
                  <a:pt x="38" y="117"/>
                  <a:pt x="40" y="110"/>
                </a:cubicBezTo>
                <a:cubicBezTo>
                  <a:pt x="40" y="110"/>
                  <a:pt x="41" y="113"/>
                  <a:pt x="39" y="115"/>
                </a:cubicBezTo>
                <a:cubicBezTo>
                  <a:pt x="39" y="115"/>
                  <a:pt x="51" y="115"/>
                  <a:pt x="56" y="111"/>
                </a:cubicBezTo>
                <a:cubicBezTo>
                  <a:pt x="61" y="108"/>
                  <a:pt x="83" y="91"/>
                  <a:pt x="76" y="86"/>
                </a:cubicBezTo>
                <a:cubicBezTo>
                  <a:pt x="76" y="86"/>
                  <a:pt x="80" y="83"/>
                  <a:pt x="73" y="81"/>
                </a:cubicBezTo>
                <a:cubicBezTo>
                  <a:pt x="86" y="77"/>
                  <a:pt x="86" y="77"/>
                  <a:pt x="86" y="77"/>
                </a:cubicBezTo>
                <a:cubicBezTo>
                  <a:pt x="86" y="77"/>
                  <a:pt x="87" y="80"/>
                  <a:pt x="89" y="78"/>
                </a:cubicBezTo>
                <a:cubicBezTo>
                  <a:pt x="89" y="78"/>
                  <a:pt x="91" y="79"/>
                  <a:pt x="92" y="77"/>
                </a:cubicBezTo>
                <a:cubicBezTo>
                  <a:pt x="92" y="77"/>
                  <a:pt x="94" y="78"/>
                  <a:pt x="94" y="75"/>
                </a:cubicBezTo>
                <a:cubicBezTo>
                  <a:pt x="107" y="71"/>
                  <a:pt x="107" y="71"/>
                  <a:pt x="107" y="71"/>
                </a:cubicBezTo>
                <a:cubicBezTo>
                  <a:pt x="107" y="71"/>
                  <a:pt x="109" y="69"/>
                  <a:pt x="107" y="68"/>
                </a:cubicBezTo>
                <a:close/>
                <a:moveTo>
                  <a:pt x="36" y="90"/>
                </a:moveTo>
                <a:cubicBezTo>
                  <a:pt x="36" y="90"/>
                  <a:pt x="36" y="90"/>
                  <a:pt x="36" y="90"/>
                </a:cubicBezTo>
                <a:cubicBezTo>
                  <a:pt x="36" y="90"/>
                  <a:pt x="36" y="90"/>
                  <a:pt x="36" y="90"/>
                </a:cubicBezTo>
                <a:close/>
                <a:moveTo>
                  <a:pt x="65" y="80"/>
                </a:moveTo>
                <a:cubicBezTo>
                  <a:pt x="65" y="80"/>
                  <a:pt x="62" y="78"/>
                  <a:pt x="57" y="78"/>
                </a:cubicBezTo>
                <a:cubicBezTo>
                  <a:pt x="52" y="70"/>
                  <a:pt x="52" y="70"/>
                  <a:pt x="52" y="70"/>
                </a:cubicBezTo>
                <a:cubicBezTo>
                  <a:pt x="52" y="70"/>
                  <a:pt x="52" y="66"/>
                  <a:pt x="54" y="66"/>
                </a:cubicBezTo>
                <a:cubicBezTo>
                  <a:pt x="54" y="66"/>
                  <a:pt x="56" y="68"/>
                  <a:pt x="59" y="67"/>
                </a:cubicBezTo>
                <a:cubicBezTo>
                  <a:pt x="61" y="66"/>
                  <a:pt x="60" y="64"/>
                  <a:pt x="60" y="64"/>
                </a:cubicBezTo>
                <a:cubicBezTo>
                  <a:pt x="60" y="64"/>
                  <a:pt x="75" y="71"/>
                  <a:pt x="79" y="75"/>
                </a:cubicBezTo>
                <a:lnTo>
                  <a:pt x="65" y="80"/>
                </a:lnTo>
                <a:close/>
              </a:path>
            </a:pathLst>
          </a:custGeom>
          <a:solidFill>
            <a:srgbClr val="2A101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033" name="图片 603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504318" y="2113276"/>
            <a:ext cx="689307" cy="402350"/>
          </a:xfrm>
          <a:prstGeom prst="rect">
            <a:avLst/>
          </a:prstGeom>
        </p:spPr>
      </p:pic>
      <p:sp>
        <p:nvSpPr>
          <p:cNvPr id="6034" name="矩形 6033"/>
          <p:cNvSpPr/>
          <p:nvPr/>
        </p:nvSpPr>
        <p:spPr>
          <a:xfrm>
            <a:off x="2061208" y="5445003"/>
            <a:ext cx="80651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dirty="0">
                <a:ln w="38100">
                  <a:noFill/>
                </a:ln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谢谢观看！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05" b="96958" l="3494" r="90684">
                        <a14:foregroundMark x1="11526" y1="52978" x2="11526" y2="52978"/>
                        <a14:foregroundMark x1="11526" y1="53274" x2="11526" y2="53274"/>
                        <a14:foregroundMark x1="14392" y1="52978" x2="17229" y2="61386"/>
                        <a14:foregroundMark x1="56733" y1="24039" x2="56733" y2="24039"/>
                        <a14:foregroundMark x1="58973" y1="23743" x2="58973" y2="23743"/>
                        <a14:foregroundMark x1="58764" y1="32108" x2="58764" y2="32108"/>
                        <a14:foregroundMark x1="72081" y1="29827" x2="72081" y2="298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8012" y="-23657"/>
            <a:ext cx="4590802" cy="32446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9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750" fill="hold"/>
                                            <p:tgtEl>
                                              <p:spTgt spid="6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750" fill="hold"/>
                                            <p:tgtEl>
                                              <p:spTgt spid="6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5" dur="750" fill="hold"/>
                                            <p:tgtEl>
                                              <p:spTgt spid="59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6" dur="750" fill="hold"/>
                                            <p:tgtEl>
                                              <p:spTgt spid="59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59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59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59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9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59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59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59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9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9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9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9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0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0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repeatCount="500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750" fill="hold"/>
                                            <p:tgtEl>
                                              <p:spTgt spid="60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6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33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6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60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" presetClass="path" presetSubtype="0" repeatCount="5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3.54167E-6 3.33333E-6 C 0.00951 3.33333E-6 0.01732 0.01227 0.01732 0.02754 C 0.01732 0.04305 0.00951 0.05602 -3.54167E-6 0.05602 C -0.00963 0.05602 -0.01731 0.04305 -0.01731 0.02754 C -0.01731 0.01227 -0.00963 3.33333E-6 -3.54167E-6 3.33333E-6 Z " pathEditMode="relative" rAng="0" ptsTypes="AAAAA">
                                          <p:cBhvr>
                                            <p:cTn id="72" dur="3000" spd="-100000" fill="hold"/>
                                            <p:tgtEl>
                                              <p:spTgt spid="60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8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27" grpId="0" animBg="1"/>
          <p:bldP spid="5930" grpId="0" animBg="1"/>
          <p:bldP spid="5931" grpId="0" animBg="1"/>
          <p:bldP spid="5958" grpId="0" animBg="1"/>
          <p:bldP spid="5959" grpId="0" animBg="1"/>
          <p:bldP spid="6025" grpId="0" animBg="1"/>
          <p:bldP spid="602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9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59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9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59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59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59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9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59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59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59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9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9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9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9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0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0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repeatCount="500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750" fill="hold"/>
                                            <p:tgtEl>
                                              <p:spTgt spid="60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6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33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6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60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" presetClass="path" presetSubtype="0" repeatCount="5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3.54167E-6 3.33333E-6 C 0.00951 3.33333E-6 0.01732 0.01227 0.01732 0.02754 C 0.01732 0.04305 0.00951 0.05602 -3.54167E-6 0.05602 C -0.00963 0.05602 -0.01731 0.04305 -0.01731 0.02754 C -0.01731 0.01227 -0.00963 3.33333E-6 -3.54167E-6 3.33333E-6 Z " pathEditMode="relative" rAng="0" ptsTypes="AAAAA">
                                          <p:cBhvr>
                                            <p:cTn id="72" dur="3000" spd="-100000" fill="hold"/>
                                            <p:tgtEl>
                                              <p:spTgt spid="60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8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27" grpId="0" animBg="1"/>
          <p:bldP spid="5930" grpId="0" animBg="1"/>
          <p:bldP spid="5931" grpId="0" animBg="1"/>
          <p:bldP spid="5958" grpId="0" animBg="1"/>
          <p:bldP spid="5959" grpId="0" animBg="1"/>
          <p:bldP spid="6025" grpId="0" animBg="1"/>
          <p:bldP spid="6025" grpId="1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205676" y="1504060"/>
            <a:ext cx="8122054" cy="2027987"/>
            <a:chOff x="1857825" y="1414647"/>
            <a:chExt cx="4434822" cy="1107326"/>
          </a:xfrm>
        </p:grpSpPr>
        <p:sp>
          <p:nvSpPr>
            <p:cNvPr id="12" name="任意多边形: 形状 11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4255806" y="2113750"/>
            <a:ext cx="4922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活动背景介绍</a:t>
            </a:r>
          </a:p>
        </p:txBody>
      </p:sp>
      <p:sp>
        <p:nvSpPr>
          <p:cNvPr id="16" name="Freeform 6"/>
          <p:cNvSpPr>
            <a:spLocks noEditPoints="1"/>
          </p:cNvSpPr>
          <p:nvPr/>
        </p:nvSpPr>
        <p:spPr bwMode="auto">
          <a:xfrm>
            <a:off x="232178" y="182374"/>
            <a:ext cx="1235423" cy="1311408"/>
          </a:xfrm>
          <a:custGeom>
            <a:avLst/>
            <a:gdLst>
              <a:gd name="T0" fmla="*/ 92 w 109"/>
              <a:gd name="T1" fmla="*/ 70 h 127"/>
              <a:gd name="T2" fmla="*/ 74 w 109"/>
              <a:gd name="T3" fmla="*/ 53 h 127"/>
              <a:gd name="T4" fmla="*/ 74 w 109"/>
              <a:gd name="T5" fmla="*/ 46 h 127"/>
              <a:gd name="T6" fmla="*/ 81 w 109"/>
              <a:gd name="T7" fmla="*/ 48 h 127"/>
              <a:gd name="T8" fmla="*/ 75 w 109"/>
              <a:gd name="T9" fmla="*/ 37 h 127"/>
              <a:gd name="T10" fmla="*/ 80 w 109"/>
              <a:gd name="T11" fmla="*/ 35 h 127"/>
              <a:gd name="T12" fmla="*/ 66 w 109"/>
              <a:gd name="T13" fmla="*/ 12 h 127"/>
              <a:gd name="T14" fmla="*/ 58 w 109"/>
              <a:gd name="T15" fmla="*/ 24 h 127"/>
              <a:gd name="T16" fmla="*/ 42 w 109"/>
              <a:gd name="T17" fmla="*/ 43 h 127"/>
              <a:gd name="T18" fmla="*/ 34 w 109"/>
              <a:gd name="T19" fmla="*/ 54 h 127"/>
              <a:gd name="T20" fmla="*/ 45 w 109"/>
              <a:gd name="T21" fmla="*/ 55 h 127"/>
              <a:gd name="T22" fmla="*/ 40 w 109"/>
              <a:gd name="T23" fmla="*/ 88 h 127"/>
              <a:gd name="T24" fmla="*/ 37 w 109"/>
              <a:gd name="T25" fmla="*/ 88 h 127"/>
              <a:gd name="T26" fmla="*/ 36 w 109"/>
              <a:gd name="T27" fmla="*/ 87 h 127"/>
              <a:gd name="T28" fmla="*/ 33 w 109"/>
              <a:gd name="T29" fmla="*/ 89 h 127"/>
              <a:gd name="T30" fmla="*/ 29 w 109"/>
              <a:gd name="T31" fmla="*/ 89 h 127"/>
              <a:gd name="T32" fmla="*/ 3 w 109"/>
              <a:gd name="T33" fmla="*/ 88 h 127"/>
              <a:gd name="T34" fmla="*/ 17 w 109"/>
              <a:gd name="T35" fmla="*/ 91 h 127"/>
              <a:gd name="T36" fmla="*/ 4 w 109"/>
              <a:gd name="T37" fmla="*/ 91 h 127"/>
              <a:gd name="T38" fmla="*/ 2 w 109"/>
              <a:gd name="T39" fmla="*/ 92 h 127"/>
              <a:gd name="T40" fmla="*/ 8 w 109"/>
              <a:gd name="T41" fmla="*/ 93 h 127"/>
              <a:gd name="T42" fmla="*/ 0 w 109"/>
              <a:gd name="T43" fmla="*/ 94 h 127"/>
              <a:gd name="T44" fmla="*/ 0 w 109"/>
              <a:gd name="T45" fmla="*/ 96 h 127"/>
              <a:gd name="T46" fmla="*/ 0 w 109"/>
              <a:gd name="T47" fmla="*/ 97 h 127"/>
              <a:gd name="T48" fmla="*/ 1 w 109"/>
              <a:gd name="T49" fmla="*/ 98 h 127"/>
              <a:gd name="T50" fmla="*/ 1 w 109"/>
              <a:gd name="T51" fmla="*/ 100 h 127"/>
              <a:gd name="T52" fmla="*/ 2 w 109"/>
              <a:gd name="T53" fmla="*/ 100 h 127"/>
              <a:gd name="T54" fmla="*/ 3 w 109"/>
              <a:gd name="T55" fmla="*/ 101 h 127"/>
              <a:gd name="T56" fmla="*/ 6 w 109"/>
              <a:gd name="T57" fmla="*/ 101 h 127"/>
              <a:gd name="T58" fmla="*/ 4 w 109"/>
              <a:gd name="T59" fmla="*/ 102 h 127"/>
              <a:gd name="T60" fmla="*/ 10 w 109"/>
              <a:gd name="T61" fmla="*/ 101 h 127"/>
              <a:gd name="T62" fmla="*/ 22 w 109"/>
              <a:gd name="T63" fmla="*/ 97 h 127"/>
              <a:gd name="T64" fmla="*/ 14 w 109"/>
              <a:gd name="T65" fmla="*/ 101 h 127"/>
              <a:gd name="T66" fmla="*/ 9 w 109"/>
              <a:gd name="T67" fmla="*/ 105 h 127"/>
              <a:gd name="T68" fmla="*/ 14 w 109"/>
              <a:gd name="T69" fmla="*/ 103 h 127"/>
              <a:gd name="T70" fmla="*/ 19 w 109"/>
              <a:gd name="T71" fmla="*/ 101 h 127"/>
              <a:gd name="T72" fmla="*/ 8 w 109"/>
              <a:gd name="T73" fmla="*/ 109 h 127"/>
              <a:gd name="T74" fmla="*/ 8 w 109"/>
              <a:gd name="T75" fmla="*/ 111 h 127"/>
              <a:gd name="T76" fmla="*/ 10 w 109"/>
              <a:gd name="T77" fmla="*/ 111 h 127"/>
              <a:gd name="T78" fmla="*/ 11 w 109"/>
              <a:gd name="T79" fmla="*/ 112 h 127"/>
              <a:gd name="T80" fmla="*/ 12 w 109"/>
              <a:gd name="T81" fmla="*/ 113 h 127"/>
              <a:gd name="T82" fmla="*/ 30 w 109"/>
              <a:gd name="T83" fmla="*/ 97 h 127"/>
              <a:gd name="T84" fmla="*/ 34 w 109"/>
              <a:gd name="T85" fmla="*/ 96 h 127"/>
              <a:gd name="T86" fmla="*/ 38 w 109"/>
              <a:gd name="T87" fmla="*/ 95 h 127"/>
              <a:gd name="T88" fmla="*/ 39 w 109"/>
              <a:gd name="T89" fmla="*/ 94 h 127"/>
              <a:gd name="T90" fmla="*/ 37 w 109"/>
              <a:gd name="T91" fmla="*/ 93 h 127"/>
              <a:gd name="T92" fmla="*/ 46 w 109"/>
              <a:gd name="T93" fmla="*/ 90 h 127"/>
              <a:gd name="T94" fmla="*/ 25 w 109"/>
              <a:gd name="T95" fmla="*/ 118 h 127"/>
              <a:gd name="T96" fmla="*/ 40 w 109"/>
              <a:gd name="T97" fmla="*/ 110 h 127"/>
              <a:gd name="T98" fmla="*/ 86 w 109"/>
              <a:gd name="T99" fmla="*/ 77 h 127"/>
              <a:gd name="T100" fmla="*/ 107 w 109"/>
              <a:gd name="T101" fmla="*/ 68 h 127"/>
              <a:gd name="T102" fmla="*/ 57 w 109"/>
              <a:gd name="T103" fmla="*/ 78 h 127"/>
              <a:gd name="T104" fmla="*/ 79 w 109"/>
              <a:gd name="T105" fmla="*/ 7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9" h="127">
                <a:moveTo>
                  <a:pt x="107" y="68"/>
                </a:moveTo>
                <a:cubicBezTo>
                  <a:pt x="105" y="67"/>
                  <a:pt x="94" y="72"/>
                  <a:pt x="94" y="72"/>
                </a:cubicBezTo>
                <a:cubicBezTo>
                  <a:pt x="94" y="72"/>
                  <a:pt x="94" y="70"/>
                  <a:pt x="92" y="71"/>
                </a:cubicBezTo>
                <a:cubicBezTo>
                  <a:pt x="90" y="70"/>
                  <a:pt x="90" y="70"/>
                  <a:pt x="90" y="70"/>
                </a:cubicBezTo>
                <a:cubicBezTo>
                  <a:pt x="92" y="70"/>
                  <a:pt x="92" y="70"/>
                  <a:pt x="92" y="70"/>
                </a:cubicBezTo>
                <a:cubicBezTo>
                  <a:pt x="92" y="70"/>
                  <a:pt x="79" y="69"/>
                  <a:pt x="73" y="65"/>
                </a:cubicBezTo>
                <a:cubicBezTo>
                  <a:pt x="67" y="62"/>
                  <a:pt x="63" y="57"/>
                  <a:pt x="63" y="57"/>
                </a:cubicBezTo>
                <a:cubicBezTo>
                  <a:pt x="63" y="57"/>
                  <a:pt x="61" y="54"/>
                  <a:pt x="65" y="53"/>
                </a:cubicBezTo>
                <a:cubicBezTo>
                  <a:pt x="69" y="53"/>
                  <a:pt x="70" y="55"/>
                  <a:pt x="70" y="55"/>
                </a:cubicBezTo>
                <a:cubicBezTo>
                  <a:pt x="70" y="55"/>
                  <a:pt x="74" y="54"/>
                  <a:pt x="74" y="53"/>
                </a:cubicBezTo>
                <a:cubicBezTo>
                  <a:pt x="74" y="52"/>
                  <a:pt x="73" y="50"/>
                  <a:pt x="73" y="50"/>
                </a:cubicBezTo>
                <a:cubicBezTo>
                  <a:pt x="73" y="50"/>
                  <a:pt x="74" y="51"/>
                  <a:pt x="74" y="49"/>
                </a:cubicBezTo>
                <a:cubicBezTo>
                  <a:pt x="75" y="47"/>
                  <a:pt x="73" y="48"/>
                  <a:pt x="73" y="48"/>
                </a:cubicBezTo>
                <a:cubicBezTo>
                  <a:pt x="73" y="48"/>
                  <a:pt x="72" y="46"/>
                  <a:pt x="73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5"/>
                  <a:pt x="74" y="45"/>
                  <a:pt x="74" y="45"/>
                </a:cubicBezTo>
                <a:cubicBezTo>
                  <a:pt x="75" y="45"/>
                  <a:pt x="75" y="45"/>
                  <a:pt x="75" y="45"/>
                </a:cubicBezTo>
                <a:cubicBezTo>
                  <a:pt x="75" y="44"/>
                  <a:pt x="75" y="44"/>
                  <a:pt x="75" y="44"/>
                </a:cubicBezTo>
                <a:cubicBezTo>
                  <a:pt x="75" y="44"/>
                  <a:pt x="78" y="43"/>
                  <a:pt x="79" y="45"/>
                </a:cubicBezTo>
                <a:cubicBezTo>
                  <a:pt x="80" y="46"/>
                  <a:pt x="80" y="48"/>
                  <a:pt x="81" y="48"/>
                </a:cubicBezTo>
                <a:cubicBezTo>
                  <a:pt x="82" y="49"/>
                  <a:pt x="85" y="45"/>
                  <a:pt x="82" y="41"/>
                </a:cubicBezTo>
                <a:cubicBezTo>
                  <a:pt x="82" y="41"/>
                  <a:pt x="81" y="40"/>
                  <a:pt x="80" y="40"/>
                </a:cubicBezTo>
                <a:cubicBezTo>
                  <a:pt x="80" y="40"/>
                  <a:pt x="81" y="39"/>
                  <a:pt x="80" y="39"/>
                </a:cubicBezTo>
                <a:cubicBezTo>
                  <a:pt x="79" y="39"/>
                  <a:pt x="79" y="39"/>
                  <a:pt x="79" y="39"/>
                </a:cubicBezTo>
                <a:cubicBezTo>
                  <a:pt x="79" y="39"/>
                  <a:pt x="75" y="38"/>
                  <a:pt x="75" y="37"/>
                </a:cubicBezTo>
                <a:cubicBezTo>
                  <a:pt x="75" y="36"/>
                  <a:pt x="76" y="37"/>
                  <a:pt x="76" y="36"/>
                </a:cubicBezTo>
                <a:cubicBezTo>
                  <a:pt x="76" y="35"/>
                  <a:pt x="74" y="34"/>
                  <a:pt x="74" y="34"/>
                </a:cubicBezTo>
                <a:cubicBezTo>
                  <a:pt x="74" y="34"/>
                  <a:pt x="79" y="35"/>
                  <a:pt x="78" y="36"/>
                </a:cubicBezTo>
                <a:cubicBezTo>
                  <a:pt x="78" y="36"/>
                  <a:pt x="80" y="36"/>
                  <a:pt x="78" y="34"/>
                </a:cubicBezTo>
                <a:cubicBezTo>
                  <a:pt x="78" y="34"/>
                  <a:pt x="79" y="34"/>
                  <a:pt x="80" y="35"/>
                </a:cubicBezTo>
                <a:cubicBezTo>
                  <a:pt x="80" y="35"/>
                  <a:pt x="80" y="33"/>
                  <a:pt x="77" y="31"/>
                </a:cubicBezTo>
                <a:cubicBezTo>
                  <a:pt x="77" y="31"/>
                  <a:pt x="84" y="30"/>
                  <a:pt x="87" y="31"/>
                </a:cubicBezTo>
                <a:cubicBezTo>
                  <a:pt x="91" y="31"/>
                  <a:pt x="91" y="30"/>
                  <a:pt x="91" y="30"/>
                </a:cubicBezTo>
                <a:cubicBezTo>
                  <a:pt x="91" y="30"/>
                  <a:pt x="93" y="27"/>
                  <a:pt x="74" y="28"/>
                </a:cubicBezTo>
                <a:cubicBezTo>
                  <a:pt x="74" y="28"/>
                  <a:pt x="68" y="14"/>
                  <a:pt x="66" y="12"/>
                </a:cubicBezTo>
                <a:cubicBezTo>
                  <a:pt x="63" y="10"/>
                  <a:pt x="54" y="6"/>
                  <a:pt x="53" y="0"/>
                </a:cubicBezTo>
                <a:cubicBezTo>
                  <a:pt x="53" y="0"/>
                  <a:pt x="51" y="11"/>
                  <a:pt x="60" y="17"/>
                </a:cubicBezTo>
                <a:cubicBezTo>
                  <a:pt x="60" y="17"/>
                  <a:pt x="59" y="16"/>
                  <a:pt x="59" y="17"/>
                </a:cubicBezTo>
                <a:cubicBezTo>
                  <a:pt x="59" y="18"/>
                  <a:pt x="60" y="18"/>
                  <a:pt x="60" y="18"/>
                </a:cubicBezTo>
                <a:cubicBezTo>
                  <a:pt x="60" y="18"/>
                  <a:pt x="59" y="24"/>
                  <a:pt x="58" y="24"/>
                </a:cubicBezTo>
                <a:cubicBezTo>
                  <a:pt x="56" y="25"/>
                  <a:pt x="56" y="30"/>
                  <a:pt x="56" y="32"/>
                </a:cubicBezTo>
                <a:cubicBezTo>
                  <a:pt x="56" y="32"/>
                  <a:pt x="46" y="35"/>
                  <a:pt x="44" y="39"/>
                </a:cubicBezTo>
                <a:cubicBezTo>
                  <a:pt x="42" y="42"/>
                  <a:pt x="56" y="37"/>
                  <a:pt x="56" y="37"/>
                </a:cubicBezTo>
                <a:cubicBezTo>
                  <a:pt x="56" y="37"/>
                  <a:pt x="57" y="41"/>
                  <a:pt x="54" y="41"/>
                </a:cubicBezTo>
                <a:cubicBezTo>
                  <a:pt x="52" y="42"/>
                  <a:pt x="46" y="39"/>
                  <a:pt x="42" y="43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3"/>
                  <a:pt x="34" y="49"/>
                  <a:pt x="40" y="51"/>
                </a:cubicBezTo>
                <a:cubicBezTo>
                  <a:pt x="40" y="51"/>
                  <a:pt x="36" y="49"/>
                  <a:pt x="41" y="47"/>
                </a:cubicBezTo>
                <a:cubicBezTo>
                  <a:pt x="41" y="47"/>
                  <a:pt x="41" y="48"/>
                  <a:pt x="42" y="51"/>
                </a:cubicBezTo>
                <a:cubicBezTo>
                  <a:pt x="43" y="54"/>
                  <a:pt x="35" y="57"/>
                  <a:pt x="34" y="54"/>
                </a:cubicBezTo>
                <a:cubicBezTo>
                  <a:pt x="33" y="52"/>
                  <a:pt x="34" y="51"/>
                  <a:pt x="34" y="51"/>
                </a:cubicBezTo>
                <a:cubicBezTo>
                  <a:pt x="33" y="51"/>
                  <a:pt x="30" y="52"/>
                  <a:pt x="32" y="55"/>
                </a:cubicBezTo>
                <a:cubicBezTo>
                  <a:pt x="34" y="60"/>
                  <a:pt x="38" y="58"/>
                  <a:pt x="38" y="58"/>
                </a:cubicBezTo>
                <a:cubicBezTo>
                  <a:pt x="38" y="58"/>
                  <a:pt x="39" y="60"/>
                  <a:pt x="37" y="60"/>
                </a:cubicBezTo>
                <a:cubicBezTo>
                  <a:pt x="37" y="60"/>
                  <a:pt x="43" y="59"/>
                  <a:pt x="45" y="55"/>
                </a:cubicBezTo>
                <a:cubicBezTo>
                  <a:pt x="45" y="57"/>
                  <a:pt x="45" y="57"/>
                  <a:pt x="45" y="57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56"/>
                  <a:pt x="39" y="64"/>
                  <a:pt x="42" y="73"/>
                </a:cubicBezTo>
                <a:cubicBezTo>
                  <a:pt x="42" y="73"/>
                  <a:pt x="38" y="74"/>
                  <a:pt x="40" y="76"/>
                </a:cubicBezTo>
                <a:cubicBezTo>
                  <a:pt x="40" y="76"/>
                  <a:pt x="32" y="87"/>
                  <a:pt x="40" y="88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8"/>
                  <a:pt x="37" y="88"/>
                </a:cubicBezTo>
                <a:cubicBezTo>
                  <a:pt x="37" y="88"/>
                  <a:pt x="37" y="88"/>
                  <a:pt x="36" y="88"/>
                </a:cubicBezTo>
                <a:cubicBezTo>
                  <a:pt x="36" y="88"/>
                  <a:pt x="36" y="88"/>
                  <a:pt x="36" y="88"/>
                </a:cubicBezTo>
                <a:cubicBezTo>
                  <a:pt x="35" y="89"/>
                  <a:pt x="35" y="89"/>
                  <a:pt x="35" y="89"/>
                </a:cubicBezTo>
                <a:cubicBezTo>
                  <a:pt x="36" y="88"/>
                  <a:pt x="36" y="88"/>
                  <a:pt x="36" y="88"/>
                </a:cubicBezTo>
                <a:cubicBezTo>
                  <a:pt x="36" y="88"/>
                  <a:pt x="36" y="87"/>
                  <a:pt x="36" y="87"/>
                </a:cubicBezTo>
                <a:cubicBezTo>
                  <a:pt x="36" y="87"/>
                  <a:pt x="36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88"/>
                  <a:pt x="33" y="88"/>
                  <a:pt x="33" y="88"/>
                </a:cubicBezTo>
                <a:cubicBezTo>
                  <a:pt x="32" y="88"/>
                  <a:pt x="32" y="88"/>
                  <a:pt x="31" y="88"/>
                </a:cubicBezTo>
                <a:cubicBezTo>
                  <a:pt x="31" y="88"/>
                  <a:pt x="31" y="88"/>
                  <a:pt x="30" y="89"/>
                </a:cubicBezTo>
                <a:cubicBezTo>
                  <a:pt x="30" y="89"/>
                  <a:pt x="30" y="89"/>
                  <a:pt x="30" y="89"/>
                </a:cubicBezTo>
                <a:cubicBezTo>
                  <a:pt x="30" y="89"/>
                  <a:pt x="29" y="89"/>
                  <a:pt x="29" y="89"/>
                </a:cubicBezTo>
                <a:cubicBezTo>
                  <a:pt x="29" y="89"/>
                  <a:pt x="29" y="89"/>
                  <a:pt x="28" y="89"/>
                </a:cubicBezTo>
                <a:cubicBezTo>
                  <a:pt x="28" y="90"/>
                  <a:pt x="28" y="90"/>
                  <a:pt x="28" y="91"/>
                </a:cubicBezTo>
                <a:cubicBezTo>
                  <a:pt x="4" y="87"/>
                  <a:pt x="4" y="87"/>
                  <a:pt x="4" y="87"/>
                </a:cubicBezTo>
                <a:cubicBezTo>
                  <a:pt x="3" y="87"/>
                  <a:pt x="3" y="88"/>
                  <a:pt x="3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10" y="89"/>
                  <a:pt x="10" y="89"/>
                  <a:pt x="10" y="89"/>
                </a:cubicBezTo>
                <a:cubicBezTo>
                  <a:pt x="2" y="88"/>
                  <a:pt x="2" y="88"/>
                  <a:pt x="2" y="88"/>
                </a:cubicBezTo>
                <a:cubicBezTo>
                  <a:pt x="2" y="88"/>
                  <a:pt x="2" y="88"/>
                  <a:pt x="2" y="89"/>
                </a:cubicBezTo>
                <a:cubicBezTo>
                  <a:pt x="2" y="89"/>
                  <a:pt x="2" y="89"/>
                  <a:pt x="2" y="89"/>
                </a:cubicBezTo>
                <a:cubicBezTo>
                  <a:pt x="17" y="91"/>
                  <a:pt x="17" y="91"/>
                  <a:pt x="17" y="91"/>
                </a:cubicBezTo>
                <a:cubicBezTo>
                  <a:pt x="2" y="90"/>
                  <a:pt x="2" y="90"/>
                  <a:pt x="2" y="90"/>
                </a:cubicBezTo>
                <a:cubicBezTo>
                  <a:pt x="2" y="90"/>
                  <a:pt x="1" y="90"/>
                  <a:pt x="1" y="90"/>
                </a:cubicBezTo>
                <a:cubicBezTo>
                  <a:pt x="1" y="90"/>
                  <a:pt x="2" y="91"/>
                  <a:pt x="2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8" y="92"/>
                  <a:pt x="8" y="92"/>
                  <a:pt x="8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1" y="92"/>
                  <a:pt x="1" y="92"/>
                  <a:pt x="1" y="92"/>
                </a:cubicBezTo>
                <a:cubicBezTo>
                  <a:pt x="1" y="92"/>
                  <a:pt x="1" y="92"/>
                  <a:pt x="1" y="93"/>
                </a:cubicBezTo>
                <a:cubicBezTo>
                  <a:pt x="1" y="93"/>
                  <a:pt x="1" y="93"/>
                  <a:pt x="1" y="93"/>
                </a:cubicBezTo>
                <a:cubicBezTo>
                  <a:pt x="1" y="93"/>
                  <a:pt x="1" y="93"/>
                  <a:pt x="1" y="93"/>
                </a:cubicBezTo>
                <a:cubicBezTo>
                  <a:pt x="8" y="93"/>
                  <a:pt x="8" y="93"/>
                  <a:pt x="8" y="93"/>
                </a:cubicBezTo>
                <a:cubicBezTo>
                  <a:pt x="2" y="94"/>
                  <a:pt x="2" y="94"/>
                  <a:pt x="2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0" y="94"/>
                  <a:pt x="0" y="94"/>
                </a:cubicBezTo>
                <a:cubicBezTo>
                  <a:pt x="0" y="95"/>
                  <a:pt x="1" y="95"/>
                  <a:pt x="1" y="95"/>
                </a:cubicBezTo>
                <a:cubicBezTo>
                  <a:pt x="1" y="95"/>
                  <a:pt x="1" y="95"/>
                  <a:pt x="1" y="95"/>
                </a:cubicBezTo>
                <a:cubicBezTo>
                  <a:pt x="6" y="94"/>
                  <a:pt x="6" y="94"/>
                  <a:pt x="6" y="94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95"/>
                  <a:pt x="0" y="95"/>
                  <a:pt x="0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13" y="95"/>
                  <a:pt x="13" y="95"/>
                  <a:pt x="13" y="95"/>
                </a:cubicBezTo>
                <a:cubicBezTo>
                  <a:pt x="1" y="97"/>
                  <a:pt x="1" y="97"/>
                  <a:pt x="1" y="97"/>
                </a:cubicBezTo>
                <a:cubicBezTo>
                  <a:pt x="1" y="97"/>
                  <a:pt x="0" y="97"/>
                  <a:pt x="0" y="97"/>
                </a:cubicBezTo>
                <a:cubicBezTo>
                  <a:pt x="0" y="97"/>
                  <a:pt x="1" y="97"/>
                  <a:pt x="1" y="97"/>
                </a:cubicBezTo>
                <a:cubicBezTo>
                  <a:pt x="1" y="97"/>
                  <a:pt x="1" y="97"/>
                  <a:pt x="1" y="97"/>
                </a:cubicBezTo>
                <a:cubicBezTo>
                  <a:pt x="9" y="96"/>
                  <a:pt x="9" y="96"/>
                  <a:pt x="9" y="96"/>
                </a:cubicBezTo>
                <a:cubicBezTo>
                  <a:pt x="1" y="98"/>
                  <a:pt x="1" y="98"/>
                  <a:pt x="1" y="98"/>
                </a:cubicBezTo>
                <a:cubicBezTo>
                  <a:pt x="1" y="98"/>
                  <a:pt x="1" y="98"/>
                  <a:pt x="1" y="98"/>
                </a:cubicBezTo>
                <a:cubicBezTo>
                  <a:pt x="1" y="98"/>
                  <a:pt x="1" y="99"/>
                  <a:pt x="2" y="99"/>
                </a:cubicBezTo>
                <a:cubicBezTo>
                  <a:pt x="2" y="99"/>
                  <a:pt x="2" y="99"/>
                  <a:pt x="2" y="99"/>
                </a:cubicBezTo>
                <a:cubicBezTo>
                  <a:pt x="13" y="96"/>
                  <a:pt x="13" y="96"/>
                  <a:pt x="13" y="96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1" y="99"/>
                  <a:pt x="1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18" y="96"/>
                  <a:pt x="18" y="96"/>
                  <a:pt x="18" y="96"/>
                </a:cubicBezTo>
                <a:cubicBezTo>
                  <a:pt x="14" y="97"/>
                  <a:pt x="14" y="97"/>
                  <a:pt x="14" y="97"/>
                </a:cubicBezTo>
                <a:cubicBezTo>
                  <a:pt x="2" y="100"/>
                  <a:pt x="2" y="100"/>
                  <a:pt x="2" y="100"/>
                </a:cubicBezTo>
                <a:cubicBezTo>
                  <a:pt x="2" y="100"/>
                  <a:pt x="1" y="100"/>
                  <a:pt x="1" y="100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3" y="100"/>
                  <a:pt x="3" y="100"/>
                  <a:pt x="3" y="100"/>
                </a:cubicBezTo>
                <a:cubicBezTo>
                  <a:pt x="3" y="100"/>
                  <a:pt x="3" y="101"/>
                  <a:pt x="3" y="101"/>
                </a:cubicBezTo>
                <a:cubicBezTo>
                  <a:pt x="3" y="101"/>
                  <a:pt x="3" y="101"/>
                  <a:pt x="4" y="101"/>
                </a:cubicBezTo>
                <a:cubicBezTo>
                  <a:pt x="4" y="101"/>
                  <a:pt x="4" y="101"/>
                  <a:pt x="4" y="101"/>
                </a:cubicBezTo>
                <a:cubicBezTo>
                  <a:pt x="6" y="100"/>
                  <a:pt x="6" y="100"/>
                  <a:pt x="6" y="100"/>
                </a:cubicBezTo>
                <a:cubicBezTo>
                  <a:pt x="6" y="100"/>
                  <a:pt x="6" y="101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4" y="102"/>
                  <a:pt x="4" y="102"/>
                  <a:pt x="4" y="102"/>
                </a:cubicBezTo>
                <a:cubicBezTo>
                  <a:pt x="2" y="103"/>
                  <a:pt x="2" y="103"/>
                  <a:pt x="2" y="103"/>
                </a:cubicBezTo>
                <a:cubicBezTo>
                  <a:pt x="2" y="103"/>
                  <a:pt x="1" y="103"/>
                  <a:pt x="1" y="103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04"/>
                  <a:pt x="2" y="104"/>
                  <a:pt x="2" y="104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3" y="104"/>
                  <a:pt x="3" y="104"/>
                  <a:pt x="3" y="104"/>
                </a:cubicBezTo>
                <a:cubicBezTo>
                  <a:pt x="3" y="104"/>
                  <a:pt x="3" y="104"/>
                  <a:pt x="3" y="104"/>
                </a:cubicBezTo>
                <a:cubicBezTo>
                  <a:pt x="3" y="104"/>
                  <a:pt x="3" y="104"/>
                  <a:pt x="4" y="104"/>
                </a:cubicBezTo>
                <a:cubicBezTo>
                  <a:pt x="4" y="104"/>
                  <a:pt x="4" y="104"/>
                  <a:pt x="4" y="104"/>
                </a:cubicBezTo>
                <a:cubicBezTo>
                  <a:pt x="22" y="97"/>
                  <a:pt x="22" y="97"/>
                  <a:pt x="22" y="97"/>
                </a:cubicBezTo>
                <a:cubicBezTo>
                  <a:pt x="3" y="105"/>
                  <a:pt x="3" y="105"/>
                  <a:pt x="3" y="105"/>
                </a:cubicBezTo>
                <a:cubicBezTo>
                  <a:pt x="3" y="105"/>
                  <a:pt x="3" y="105"/>
                  <a:pt x="3" y="105"/>
                </a:cubicBezTo>
                <a:cubicBezTo>
                  <a:pt x="3" y="106"/>
                  <a:pt x="3" y="106"/>
                  <a:pt x="4" y="106"/>
                </a:cubicBezTo>
                <a:cubicBezTo>
                  <a:pt x="4" y="106"/>
                  <a:pt x="4" y="106"/>
                  <a:pt x="4" y="106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4" y="106"/>
                  <a:pt x="4" y="106"/>
                  <a:pt x="4" y="106"/>
                </a:cubicBezTo>
                <a:cubicBezTo>
                  <a:pt x="4" y="107"/>
                  <a:pt x="4" y="107"/>
                  <a:pt x="4" y="107"/>
                </a:cubicBezTo>
                <a:cubicBezTo>
                  <a:pt x="4" y="107"/>
                  <a:pt x="4" y="107"/>
                  <a:pt x="4" y="107"/>
                </a:cubicBezTo>
                <a:cubicBezTo>
                  <a:pt x="4" y="107"/>
                  <a:pt x="4" y="107"/>
                  <a:pt x="4" y="107"/>
                </a:cubicBezTo>
                <a:cubicBezTo>
                  <a:pt x="9" y="105"/>
                  <a:pt x="9" y="105"/>
                  <a:pt x="9" y="105"/>
                </a:cubicBezTo>
                <a:cubicBezTo>
                  <a:pt x="6" y="106"/>
                  <a:pt x="6" y="106"/>
                  <a:pt x="6" y="106"/>
                </a:cubicBezTo>
                <a:cubicBezTo>
                  <a:pt x="6" y="107"/>
                  <a:pt x="6" y="107"/>
                  <a:pt x="6" y="107"/>
                </a:cubicBezTo>
                <a:cubicBezTo>
                  <a:pt x="6" y="107"/>
                  <a:pt x="6" y="107"/>
                  <a:pt x="6" y="107"/>
                </a:cubicBezTo>
                <a:cubicBezTo>
                  <a:pt x="6" y="107"/>
                  <a:pt x="6" y="107"/>
                  <a:pt x="6" y="107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5" y="108"/>
                  <a:pt x="5" y="108"/>
                  <a:pt x="5" y="108"/>
                </a:cubicBezTo>
                <a:cubicBezTo>
                  <a:pt x="5" y="109"/>
                  <a:pt x="5" y="109"/>
                  <a:pt x="5" y="109"/>
                </a:cubicBezTo>
                <a:cubicBezTo>
                  <a:pt x="5" y="109"/>
                  <a:pt x="5" y="109"/>
                  <a:pt x="5" y="109"/>
                </a:cubicBezTo>
                <a:cubicBezTo>
                  <a:pt x="5" y="109"/>
                  <a:pt x="5" y="109"/>
                  <a:pt x="5" y="109"/>
                </a:cubicBezTo>
                <a:cubicBezTo>
                  <a:pt x="19" y="101"/>
                  <a:pt x="19" y="101"/>
                  <a:pt x="19" y="101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7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10"/>
                  <a:pt x="9" y="110"/>
                  <a:pt x="9" y="110"/>
                </a:cubicBezTo>
                <a:cubicBezTo>
                  <a:pt x="9" y="110"/>
                  <a:pt x="9" y="110"/>
                  <a:pt x="9" y="110"/>
                </a:cubicBezTo>
                <a:cubicBezTo>
                  <a:pt x="20" y="102"/>
                  <a:pt x="20" y="102"/>
                  <a:pt x="20" y="102"/>
                </a:cubicBezTo>
                <a:cubicBezTo>
                  <a:pt x="8" y="111"/>
                  <a:pt x="8" y="111"/>
                  <a:pt x="8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8" y="111"/>
                  <a:pt x="9" y="111"/>
                  <a:pt x="9" y="111"/>
                </a:cubicBezTo>
                <a:cubicBezTo>
                  <a:pt x="9" y="111"/>
                  <a:pt x="9" y="111"/>
                  <a:pt x="9" y="111"/>
                </a:cubicBezTo>
                <a:cubicBezTo>
                  <a:pt x="10" y="110"/>
                  <a:pt x="10" y="110"/>
                  <a:pt x="10" y="110"/>
                </a:cubicBezTo>
                <a:cubicBezTo>
                  <a:pt x="10" y="110"/>
                  <a:pt x="10" y="111"/>
                  <a:pt x="10" y="111"/>
                </a:cubicBezTo>
                <a:cubicBezTo>
                  <a:pt x="10" y="111"/>
                  <a:pt x="10" y="111"/>
                  <a:pt x="11" y="111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22" y="102"/>
                  <a:pt x="22" y="102"/>
                  <a:pt x="22" y="102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11" y="111"/>
                  <a:pt x="11" y="112"/>
                  <a:pt x="11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11" y="112"/>
                  <a:pt x="11" y="112"/>
                  <a:pt x="12" y="113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30" y="96"/>
                  <a:pt x="30" y="96"/>
                  <a:pt x="30" y="96"/>
                </a:cubicBezTo>
                <a:cubicBezTo>
                  <a:pt x="30" y="97"/>
                  <a:pt x="30" y="97"/>
                  <a:pt x="30" y="97"/>
                </a:cubicBezTo>
                <a:cubicBezTo>
                  <a:pt x="31" y="97"/>
                  <a:pt x="31" y="97"/>
                  <a:pt x="31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3" y="97"/>
                  <a:pt x="33" y="96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7"/>
                  <a:pt x="33" y="97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5" y="96"/>
                  <a:pt x="35" y="96"/>
                </a:cubicBezTo>
                <a:cubicBezTo>
                  <a:pt x="35" y="96"/>
                  <a:pt x="35" y="95"/>
                  <a:pt x="35" y="94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9" y="95"/>
                  <a:pt x="39" y="95"/>
                </a:cubicBezTo>
                <a:cubicBezTo>
                  <a:pt x="39" y="94"/>
                  <a:pt x="39" y="94"/>
                  <a:pt x="38" y="94"/>
                </a:cubicBezTo>
                <a:cubicBezTo>
                  <a:pt x="38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3"/>
                </a:cubicBezTo>
                <a:cubicBezTo>
                  <a:pt x="39" y="93"/>
                  <a:pt x="39" y="93"/>
                  <a:pt x="39" y="93"/>
                </a:cubicBezTo>
                <a:cubicBezTo>
                  <a:pt x="37" y="93"/>
                  <a:pt x="37" y="93"/>
                  <a:pt x="37" y="93"/>
                </a:cubicBezTo>
                <a:cubicBezTo>
                  <a:pt x="39" y="93"/>
                  <a:pt x="39" y="93"/>
                  <a:pt x="39" y="93"/>
                </a:cubicBezTo>
                <a:cubicBezTo>
                  <a:pt x="39" y="93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3" y="98"/>
                  <a:pt x="34" y="102"/>
                </a:cubicBezTo>
                <a:cubicBezTo>
                  <a:pt x="26" y="106"/>
                  <a:pt x="19" y="113"/>
                  <a:pt x="19" y="113"/>
                </a:cubicBezTo>
                <a:cubicBezTo>
                  <a:pt x="21" y="113"/>
                  <a:pt x="21" y="113"/>
                  <a:pt x="21" y="113"/>
                </a:cubicBezTo>
                <a:cubicBezTo>
                  <a:pt x="21" y="113"/>
                  <a:pt x="15" y="122"/>
                  <a:pt x="23" y="127"/>
                </a:cubicBezTo>
                <a:cubicBezTo>
                  <a:pt x="23" y="127"/>
                  <a:pt x="18" y="120"/>
                  <a:pt x="25" y="118"/>
                </a:cubicBezTo>
                <a:cubicBezTo>
                  <a:pt x="26" y="120"/>
                  <a:pt x="26" y="120"/>
                  <a:pt x="26" y="120"/>
                </a:cubicBezTo>
                <a:cubicBezTo>
                  <a:pt x="26" y="120"/>
                  <a:pt x="28" y="117"/>
                  <a:pt x="30" y="118"/>
                </a:cubicBezTo>
                <a:cubicBezTo>
                  <a:pt x="32" y="118"/>
                  <a:pt x="34" y="116"/>
                  <a:pt x="34" y="116"/>
                </a:cubicBezTo>
                <a:cubicBezTo>
                  <a:pt x="34" y="117"/>
                  <a:pt x="34" y="117"/>
                  <a:pt x="34" y="117"/>
                </a:cubicBezTo>
                <a:cubicBezTo>
                  <a:pt x="34" y="117"/>
                  <a:pt x="38" y="117"/>
                  <a:pt x="40" y="110"/>
                </a:cubicBezTo>
                <a:cubicBezTo>
                  <a:pt x="40" y="110"/>
                  <a:pt x="41" y="113"/>
                  <a:pt x="39" y="115"/>
                </a:cubicBezTo>
                <a:cubicBezTo>
                  <a:pt x="39" y="115"/>
                  <a:pt x="51" y="115"/>
                  <a:pt x="56" y="111"/>
                </a:cubicBezTo>
                <a:cubicBezTo>
                  <a:pt x="61" y="108"/>
                  <a:pt x="83" y="91"/>
                  <a:pt x="76" y="86"/>
                </a:cubicBezTo>
                <a:cubicBezTo>
                  <a:pt x="76" y="86"/>
                  <a:pt x="80" y="83"/>
                  <a:pt x="73" y="81"/>
                </a:cubicBezTo>
                <a:cubicBezTo>
                  <a:pt x="86" y="77"/>
                  <a:pt x="86" y="77"/>
                  <a:pt x="86" y="77"/>
                </a:cubicBezTo>
                <a:cubicBezTo>
                  <a:pt x="86" y="77"/>
                  <a:pt x="87" y="80"/>
                  <a:pt x="89" y="78"/>
                </a:cubicBezTo>
                <a:cubicBezTo>
                  <a:pt x="89" y="78"/>
                  <a:pt x="91" y="79"/>
                  <a:pt x="92" y="77"/>
                </a:cubicBezTo>
                <a:cubicBezTo>
                  <a:pt x="92" y="77"/>
                  <a:pt x="94" y="78"/>
                  <a:pt x="94" y="75"/>
                </a:cubicBezTo>
                <a:cubicBezTo>
                  <a:pt x="107" y="71"/>
                  <a:pt x="107" y="71"/>
                  <a:pt x="107" y="71"/>
                </a:cubicBezTo>
                <a:cubicBezTo>
                  <a:pt x="107" y="71"/>
                  <a:pt x="109" y="69"/>
                  <a:pt x="107" y="68"/>
                </a:cubicBezTo>
                <a:close/>
                <a:moveTo>
                  <a:pt x="36" y="90"/>
                </a:moveTo>
                <a:cubicBezTo>
                  <a:pt x="36" y="90"/>
                  <a:pt x="36" y="90"/>
                  <a:pt x="36" y="90"/>
                </a:cubicBezTo>
                <a:cubicBezTo>
                  <a:pt x="36" y="90"/>
                  <a:pt x="36" y="90"/>
                  <a:pt x="36" y="90"/>
                </a:cubicBezTo>
                <a:close/>
                <a:moveTo>
                  <a:pt x="65" y="80"/>
                </a:moveTo>
                <a:cubicBezTo>
                  <a:pt x="65" y="80"/>
                  <a:pt x="62" y="78"/>
                  <a:pt x="57" y="78"/>
                </a:cubicBezTo>
                <a:cubicBezTo>
                  <a:pt x="52" y="70"/>
                  <a:pt x="52" y="70"/>
                  <a:pt x="52" y="70"/>
                </a:cubicBezTo>
                <a:cubicBezTo>
                  <a:pt x="52" y="70"/>
                  <a:pt x="52" y="66"/>
                  <a:pt x="54" y="66"/>
                </a:cubicBezTo>
                <a:cubicBezTo>
                  <a:pt x="54" y="66"/>
                  <a:pt x="56" y="68"/>
                  <a:pt x="59" y="67"/>
                </a:cubicBezTo>
                <a:cubicBezTo>
                  <a:pt x="61" y="66"/>
                  <a:pt x="60" y="64"/>
                  <a:pt x="60" y="64"/>
                </a:cubicBezTo>
                <a:cubicBezTo>
                  <a:pt x="60" y="64"/>
                  <a:pt x="75" y="71"/>
                  <a:pt x="79" y="75"/>
                </a:cubicBezTo>
                <a:lnTo>
                  <a:pt x="65" y="80"/>
                </a:lnTo>
                <a:close/>
              </a:path>
            </a:pathLst>
          </a:custGeom>
          <a:solidFill>
            <a:srgbClr val="2A101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053917" y="1945913"/>
            <a:ext cx="891553" cy="520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1215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426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repeatCount="500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7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" presetClass="path" presetSubtype="0" repeatCount="5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3.54167E-6 3.33333E-6 C 0.00951 3.33333E-6 0.01732 0.01227 0.01732 0.02754 C 0.01732 0.04305 0.00951 0.05602 -3.54167E-6 0.05602 C -0.00963 0.05602 -0.01731 0.04305 -0.01731 0.02754 C -0.01731 0.01227 -0.00963 3.33333E-6 -3.54167E-6 3.33333E-6 Z " pathEditMode="relative" rAng="0" ptsTypes="AAAAA">
                                          <p:cBhvr>
                                            <p:cTn id="28" dur="3000" spd="-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8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 animBg="1"/>
          <p:bldP spid="16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1215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426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repeatCount="500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7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" presetClass="path" presetSubtype="0" repeatCount="5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3.54167E-6 3.33333E-6 C 0.00951 3.33333E-6 0.01732 0.01227 0.01732 0.02754 C 0.01732 0.04305 0.00951 0.05602 -3.54167E-6 0.05602 C -0.00963 0.05602 -0.01731 0.04305 -0.01731 0.02754 C -0.01731 0.01227 -0.00963 3.33333E-6 -3.54167E-6 3.33333E-6 Z " pathEditMode="relative" rAng="0" ptsTypes="AAAAA">
                                          <p:cBhvr>
                                            <p:cTn id="28" dur="3000" spd="-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8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 animBg="1"/>
          <p:bldP spid="16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4"/>
          <p:cNvGrpSpPr>
            <a:grpSpLocks noChangeAspect="1"/>
          </p:cNvGrpSpPr>
          <p:nvPr/>
        </p:nvGrpSpPr>
        <p:grpSpPr bwMode="auto">
          <a:xfrm>
            <a:off x="1304427" y="1505298"/>
            <a:ext cx="3422969" cy="4876800"/>
            <a:chOff x="3790" y="273"/>
            <a:chExt cx="1747" cy="2489"/>
          </a:xfrm>
        </p:grpSpPr>
        <p:sp>
          <p:nvSpPr>
            <p:cNvPr id="52" name="Freeform 5"/>
            <p:cNvSpPr/>
            <p:nvPr/>
          </p:nvSpPr>
          <p:spPr bwMode="auto">
            <a:xfrm>
              <a:off x="4335" y="1302"/>
              <a:ext cx="457" cy="295"/>
            </a:xfrm>
            <a:custGeom>
              <a:avLst/>
              <a:gdLst/>
              <a:ahLst/>
              <a:cxnLst>
                <a:cxn ang="0">
                  <a:pos x="474" y="335"/>
                </a:cxn>
                <a:cxn ang="0">
                  <a:pos x="525" y="323"/>
                </a:cxn>
                <a:cxn ang="0">
                  <a:pos x="512" y="270"/>
                </a:cxn>
                <a:cxn ang="0">
                  <a:pos x="61" y="10"/>
                </a:cxn>
                <a:cxn ang="0">
                  <a:pos x="11" y="22"/>
                </a:cxn>
                <a:cxn ang="0">
                  <a:pos x="23" y="75"/>
                </a:cxn>
                <a:cxn ang="0">
                  <a:pos x="474" y="335"/>
                </a:cxn>
              </a:cxnLst>
              <a:rect l="0" t="0" r="r" b="b"/>
              <a:pathLst>
                <a:path w="535" h="345">
                  <a:moveTo>
                    <a:pt x="474" y="335"/>
                  </a:moveTo>
                  <a:cubicBezTo>
                    <a:pt x="492" y="345"/>
                    <a:pt x="514" y="341"/>
                    <a:pt x="525" y="323"/>
                  </a:cubicBezTo>
                  <a:cubicBezTo>
                    <a:pt x="535" y="305"/>
                    <a:pt x="530" y="281"/>
                    <a:pt x="512" y="27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43" y="0"/>
                    <a:pt x="21" y="5"/>
                    <a:pt x="11" y="22"/>
                  </a:cubicBezTo>
                  <a:cubicBezTo>
                    <a:pt x="0" y="40"/>
                    <a:pt x="5" y="64"/>
                    <a:pt x="23" y="75"/>
                  </a:cubicBezTo>
                  <a:lnTo>
                    <a:pt x="474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53" name="Freeform 6"/>
            <p:cNvSpPr/>
            <p:nvPr/>
          </p:nvSpPr>
          <p:spPr bwMode="auto">
            <a:xfrm>
              <a:off x="4287" y="1384"/>
              <a:ext cx="457" cy="295"/>
            </a:xfrm>
            <a:custGeom>
              <a:avLst/>
              <a:gdLst/>
              <a:ahLst/>
              <a:cxnLst>
                <a:cxn ang="0">
                  <a:pos x="24" y="76"/>
                </a:cxn>
                <a:cxn ang="0">
                  <a:pos x="474" y="336"/>
                </a:cxn>
                <a:cxn ang="0">
                  <a:pos x="525" y="323"/>
                </a:cxn>
                <a:cxn ang="0">
                  <a:pos x="512" y="271"/>
                </a:cxn>
                <a:cxn ang="0">
                  <a:pos x="61" y="11"/>
                </a:cxn>
                <a:cxn ang="0">
                  <a:pos x="11" y="23"/>
                </a:cxn>
                <a:cxn ang="0">
                  <a:pos x="24" y="76"/>
                </a:cxn>
              </a:cxnLst>
              <a:rect l="0" t="0" r="r" b="b"/>
              <a:pathLst>
                <a:path w="535" h="346">
                  <a:moveTo>
                    <a:pt x="24" y="76"/>
                  </a:moveTo>
                  <a:cubicBezTo>
                    <a:pt x="474" y="336"/>
                    <a:pt x="474" y="336"/>
                    <a:pt x="474" y="336"/>
                  </a:cubicBezTo>
                  <a:cubicBezTo>
                    <a:pt x="492" y="346"/>
                    <a:pt x="514" y="341"/>
                    <a:pt x="525" y="323"/>
                  </a:cubicBezTo>
                  <a:cubicBezTo>
                    <a:pt x="535" y="306"/>
                    <a:pt x="530" y="281"/>
                    <a:pt x="512" y="27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43" y="0"/>
                    <a:pt x="21" y="5"/>
                    <a:pt x="11" y="23"/>
                  </a:cubicBezTo>
                  <a:cubicBezTo>
                    <a:pt x="0" y="41"/>
                    <a:pt x="6" y="65"/>
                    <a:pt x="24" y="7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54" name="Freeform 7"/>
            <p:cNvSpPr>
              <a:spLocks noEditPoints="1"/>
            </p:cNvSpPr>
            <p:nvPr/>
          </p:nvSpPr>
          <p:spPr bwMode="auto">
            <a:xfrm>
              <a:off x="3790" y="1467"/>
              <a:ext cx="914" cy="1295"/>
            </a:xfrm>
            <a:custGeom>
              <a:avLst/>
              <a:gdLst/>
              <a:ahLst/>
              <a:cxnLst>
                <a:cxn ang="0">
                  <a:pos x="1068" y="298"/>
                </a:cxn>
                <a:cxn ang="0">
                  <a:pos x="1058" y="284"/>
                </a:cxn>
                <a:cxn ang="0">
                  <a:pos x="1038" y="271"/>
                </a:cxn>
                <a:cxn ang="0">
                  <a:pos x="587" y="11"/>
                </a:cxn>
                <a:cxn ang="0">
                  <a:pos x="567" y="3"/>
                </a:cxn>
                <a:cxn ang="0">
                  <a:pos x="536" y="17"/>
                </a:cxn>
                <a:cxn ang="0">
                  <a:pos x="24" y="903"/>
                </a:cxn>
                <a:cxn ang="0">
                  <a:pos x="24" y="903"/>
                </a:cxn>
                <a:cxn ang="0">
                  <a:pos x="1" y="1456"/>
                </a:cxn>
                <a:cxn ang="0">
                  <a:pos x="29" y="1507"/>
                </a:cxn>
                <a:cxn ang="0">
                  <a:pos x="87" y="1506"/>
                </a:cxn>
                <a:cxn ang="0">
                  <a:pos x="554" y="1209"/>
                </a:cxn>
                <a:cxn ang="0">
                  <a:pos x="554" y="1209"/>
                </a:cxn>
                <a:cxn ang="0">
                  <a:pos x="1066" y="323"/>
                </a:cxn>
                <a:cxn ang="0">
                  <a:pos x="1069" y="304"/>
                </a:cxn>
                <a:cxn ang="0">
                  <a:pos x="1068" y="298"/>
                </a:cxn>
                <a:cxn ang="0">
                  <a:pos x="509" y="1167"/>
                </a:cxn>
                <a:cxn ang="0">
                  <a:pos x="509" y="1167"/>
                </a:cxn>
                <a:cxn ang="0">
                  <a:pos x="195" y="1367"/>
                </a:cxn>
                <a:cxn ang="0">
                  <a:pos x="194" y="1366"/>
                </a:cxn>
                <a:cxn ang="0">
                  <a:pos x="142" y="1310"/>
                </a:cxn>
                <a:cxn ang="0">
                  <a:pos x="68" y="1289"/>
                </a:cxn>
                <a:cxn ang="0">
                  <a:pos x="68" y="1289"/>
                </a:cxn>
                <a:cxn ang="0">
                  <a:pos x="83" y="921"/>
                </a:cxn>
                <a:cxn ang="0">
                  <a:pos x="83" y="921"/>
                </a:cxn>
                <a:cxn ang="0">
                  <a:pos x="87" y="914"/>
                </a:cxn>
                <a:cxn ang="0">
                  <a:pos x="87" y="914"/>
                </a:cxn>
                <a:cxn ang="0">
                  <a:pos x="229" y="896"/>
                </a:cxn>
                <a:cxn ang="0">
                  <a:pos x="237" y="898"/>
                </a:cxn>
                <a:cxn ang="0">
                  <a:pos x="241" y="905"/>
                </a:cxn>
                <a:cxn ang="0">
                  <a:pos x="255" y="1023"/>
                </a:cxn>
                <a:cxn ang="0">
                  <a:pos x="281" y="1063"/>
                </a:cxn>
                <a:cxn ang="0">
                  <a:pos x="281" y="1063"/>
                </a:cxn>
                <a:cxn ang="0">
                  <a:pos x="328" y="1067"/>
                </a:cxn>
                <a:cxn ang="0">
                  <a:pos x="446" y="1021"/>
                </a:cxn>
                <a:cxn ang="0">
                  <a:pos x="457" y="1025"/>
                </a:cxn>
                <a:cxn ang="0">
                  <a:pos x="513" y="1161"/>
                </a:cxn>
                <a:cxn ang="0">
                  <a:pos x="513" y="1161"/>
                </a:cxn>
                <a:cxn ang="0">
                  <a:pos x="509" y="1167"/>
                </a:cxn>
                <a:cxn ang="0">
                  <a:pos x="538" y="1117"/>
                </a:cxn>
                <a:cxn ang="0">
                  <a:pos x="538" y="1117"/>
                </a:cxn>
                <a:cxn ang="0">
                  <a:pos x="494" y="1010"/>
                </a:cxn>
                <a:cxn ang="0">
                  <a:pos x="432" y="984"/>
                </a:cxn>
                <a:cxn ang="0">
                  <a:pos x="314" y="1030"/>
                </a:cxn>
                <a:cxn ang="0">
                  <a:pos x="301" y="1029"/>
                </a:cxn>
                <a:cxn ang="0">
                  <a:pos x="294" y="1018"/>
                </a:cxn>
                <a:cxn ang="0">
                  <a:pos x="280" y="901"/>
                </a:cxn>
                <a:cxn ang="0">
                  <a:pos x="267" y="872"/>
                </a:cxn>
                <a:cxn ang="0">
                  <a:pos x="224" y="856"/>
                </a:cxn>
                <a:cxn ang="0">
                  <a:pos x="113" y="871"/>
                </a:cxn>
                <a:cxn ang="0">
                  <a:pos x="112" y="870"/>
                </a:cxn>
                <a:cxn ang="0">
                  <a:pos x="566" y="85"/>
                </a:cxn>
                <a:cxn ang="0">
                  <a:pos x="566" y="85"/>
                </a:cxn>
                <a:cxn ang="0">
                  <a:pos x="992" y="331"/>
                </a:cxn>
                <a:cxn ang="0">
                  <a:pos x="992" y="331"/>
                </a:cxn>
                <a:cxn ang="0">
                  <a:pos x="538" y="1117"/>
                </a:cxn>
              </a:cxnLst>
              <a:rect l="0" t="0" r="r" b="b"/>
              <a:pathLst>
                <a:path w="1070" h="1517">
                  <a:moveTo>
                    <a:pt x="1068" y="298"/>
                  </a:moveTo>
                  <a:cubicBezTo>
                    <a:pt x="1066" y="293"/>
                    <a:pt x="1063" y="288"/>
                    <a:pt x="1058" y="284"/>
                  </a:cubicBezTo>
                  <a:cubicBezTo>
                    <a:pt x="1053" y="280"/>
                    <a:pt x="1046" y="275"/>
                    <a:pt x="1038" y="271"/>
                  </a:cubicBezTo>
                  <a:cubicBezTo>
                    <a:pt x="587" y="11"/>
                    <a:pt x="587" y="11"/>
                    <a:pt x="587" y="11"/>
                  </a:cubicBezTo>
                  <a:cubicBezTo>
                    <a:pt x="580" y="6"/>
                    <a:pt x="573" y="4"/>
                    <a:pt x="567" y="3"/>
                  </a:cubicBezTo>
                  <a:cubicBezTo>
                    <a:pt x="555" y="0"/>
                    <a:pt x="542" y="6"/>
                    <a:pt x="536" y="17"/>
                  </a:cubicBezTo>
                  <a:cubicBezTo>
                    <a:pt x="24" y="903"/>
                    <a:pt x="24" y="903"/>
                    <a:pt x="24" y="903"/>
                  </a:cubicBezTo>
                  <a:cubicBezTo>
                    <a:pt x="24" y="903"/>
                    <a:pt x="24" y="903"/>
                    <a:pt x="24" y="903"/>
                  </a:cubicBezTo>
                  <a:cubicBezTo>
                    <a:pt x="1" y="1456"/>
                    <a:pt x="1" y="1456"/>
                    <a:pt x="1" y="1456"/>
                  </a:cubicBezTo>
                  <a:cubicBezTo>
                    <a:pt x="0" y="1477"/>
                    <a:pt x="11" y="1496"/>
                    <a:pt x="29" y="1507"/>
                  </a:cubicBezTo>
                  <a:cubicBezTo>
                    <a:pt x="47" y="1517"/>
                    <a:pt x="70" y="1517"/>
                    <a:pt x="87" y="1506"/>
                  </a:cubicBezTo>
                  <a:cubicBezTo>
                    <a:pt x="554" y="1209"/>
                    <a:pt x="554" y="1209"/>
                    <a:pt x="554" y="1209"/>
                  </a:cubicBezTo>
                  <a:cubicBezTo>
                    <a:pt x="554" y="1209"/>
                    <a:pt x="554" y="1209"/>
                    <a:pt x="554" y="1209"/>
                  </a:cubicBezTo>
                  <a:cubicBezTo>
                    <a:pt x="1066" y="323"/>
                    <a:pt x="1066" y="323"/>
                    <a:pt x="1066" y="323"/>
                  </a:cubicBezTo>
                  <a:cubicBezTo>
                    <a:pt x="1069" y="317"/>
                    <a:pt x="1070" y="311"/>
                    <a:pt x="1069" y="304"/>
                  </a:cubicBezTo>
                  <a:cubicBezTo>
                    <a:pt x="1069" y="302"/>
                    <a:pt x="1069" y="300"/>
                    <a:pt x="1068" y="298"/>
                  </a:cubicBezTo>
                  <a:close/>
                  <a:moveTo>
                    <a:pt x="509" y="1167"/>
                  </a:moveTo>
                  <a:cubicBezTo>
                    <a:pt x="509" y="1167"/>
                    <a:pt x="509" y="1167"/>
                    <a:pt x="509" y="1167"/>
                  </a:cubicBezTo>
                  <a:cubicBezTo>
                    <a:pt x="195" y="1367"/>
                    <a:pt x="195" y="1367"/>
                    <a:pt x="195" y="1367"/>
                  </a:cubicBezTo>
                  <a:cubicBezTo>
                    <a:pt x="194" y="1366"/>
                    <a:pt x="194" y="1366"/>
                    <a:pt x="194" y="1366"/>
                  </a:cubicBezTo>
                  <a:cubicBezTo>
                    <a:pt x="179" y="1342"/>
                    <a:pt x="158" y="1320"/>
                    <a:pt x="142" y="1310"/>
                  </a:cubicBezTo>
                  <a:cubicBezTo>
                    <a:pt x="124" y="1300"/>
                    <a:pt x="95" y="1292"/>
                    <a:pt x="68" y="1289"/>
                  </a:cubicBezTo>
                  <a:cubicBezTo>
                    <a:pt x="68" y="1289"/>
                    <a:pt x="68" y="1289"/>
                    <a:pt x="68" y="1289"/>
                  </a:cubicBezTo>
                  <a:cubicBezTo>
                    <a:pt x="83" y="921"/>
                    <a:pt x="83" y="921"/>
                    <a:pt x="83" y="921"/>
                  </a:cubicBezTo>
                  <a:cubicBezTo>
                    <a:pt x="83" y="921"/>
                    <a:pt x="83" y="921"/>
                    <a:pt x="83" y="921"/>
                  </a:cubicBezTo>
                  <a:cubicBezTo>
                    <a:pt x="87" y="914"/>
                    <a:pt x="87" y="914"/>
                    <a:pt x="87" y="914"/>
                  </a:cubicBezTo>
                  <a:cubicBezTo>
                    <a:pt x="87" y="914"/>
                    <a:pt x="87" y="914"/>
                    <a:pt x="87" y="914"/>
                  </a:cubicBezTo>
                  <a:cubicBezTo>
                    <a:pt x="229" y="896"/>
                    <a:pt x="229" y="896"/>
                    <a:pt x="229" y="896"/>
                  </a:cubicBezTo>
                  <a:cubicBezTo>
                    <a:pt x="233" y="896"/>
                    <a:pt x="235" y="897"/>
                    <a:pt x="237" y="898"/>
                  </a:cubicBezTo>
                  <a:cubicBezTo>
                    <a:pt x="238" y="899"/>
                    <a:pt x="240" y="901"/>
                    <a:pt x="241" y="905"/>
                  </a:cubicBezTo>
                  <a:cubicBezTo>
                    <a:pt x="255" y="1023"/>
                    <a:pt x="255" y="1023"/>
                    <a:pt x="255" y="1023"/>
                  </a:cubicBezTo>
                  <a:cubicBezTo>
                    <a:pt x="257" y="1040"/>
                    <a:pt x="266" y="1054"/>
                    <a:pt x="281" y="1063"/>
                  </a:cubicBezTo>
                  <a:cubicBezTo>
                    <a:pt x="281" y="1063"/>
                    <a:pt x="281" y="1063"/>
                    <a:pt x="281" y="1063"/>
                  </a:cubicBezTo>
                  <a:cubicBezTo>
                    <a:pt x="296" y="1072"/>
                    <a:pt x="313" y="1073"/>
                    <a:pt x="328" y="1067"/>
                  </a:cubicBezTo>
                  <a:cubicBezTo>
                    <a:pt x="446" y="1021"/>
                    <a:pt x="446" y="1021"/>
                    <a:pt x="446" y="1021"/>
                  </a:cubicBezTo>
                  <a:cubicBezTo>
                    <a:pt x="450" y="1019"/>
                    <a:pt x="455" y="1021"/>
                    <a:pt x="457" y="1025"/>
                  </a:cubicBezTo>
                  <a:cubicBezTo>
                    <a:pt x="513" y="1161"/>
                    <a:pt x="513" y="1161"/>
                    <a:pt x="513" y="1161"/>
                  </a:cubicBezTo>
                  <a:cubicBezTo>
                    <a:pt x="513" y="1161"/>
                    <a:pt x="513" y="1161"/>
                    <a:pt x="513" y="1161"/>
                  </a:cubicBezTo>
                  <a:lnTo>
                    <a:pt x="509" y="1167"/>
                  </a:lnTo>
                  <a:close/>
                  <a:moveTo>
                    <a:pt x="538" y="1117"/>
                  </a:moveTo>
                  <a:cubicBezTo>
                    <a:pt x="538" y="1117"/>
                    <a:pt x="538" y="1117"/>
                    <a:pt x="538" y="1117"/>
                  </a:cubicBezTo>
                  <a:cubicBezTo>
                    <a:pt x="494" y="1010"/>
                    <a:pt x="494" y="1010"/>
                    <a:pt x="494" y="1010"/>
                  </a:cubicBezTo>
                  <a:cubicBezTo>
                    <a:pt x="484" y="986"/>
                    <a:pt x="456" y="974"/>
                    <a:pt x="432" y="984"/>
                  </a:cubicBezTo>
                  <a:cubicBezTo>
                    <a:pt x="314" y="1030"/>
                    <a:pt x="314" y="1030"/>
                    <a:pt x="314" y="1030"/>
                  </a:cubicBezTo>
                  <a:cubicBezTo>
                    <a:pt x="308" y="1032"/>
                    <a:pt x="303" y="1030"/>
                    <a:pt x="301" y="1029"/>
                  </a:cubicBezTo>
                  <a:cubicBezTo>
                    <a:pt x="299" y="1027"/>
                    <a:pt x="295" y="1024"/>
                    <a:pt x="294" y="1018"/>
                  </a:cubicBezTo>
                  <a:cubicBezTo>
                    <a:pt x="280" y="901"/>
                    <a:pt x="280" y="901"/>
                    <a:pt x="280" y="901"/>
                  </a:cubicBezTo>
                  <a:cubicBezTo>
                    <a:pt x="279" y="891"/>
                    <a:pt x="275" y="880"/>
                    <a:pt x="267" y="872"/>
                  </a:cubicBezTo>
                  <a:cubicBezTo>
                    <a:pt x="256" y="860"/>
                    <a:pt x="240" y="854"/>
                    <a:pt x="224" y="856"/>
                  </a:cubicBezTo>
                  <a:cubicBezTo>
                    <a:pt x="113" y="871"/>
                    <a:pt x="113" y="871"/>
                    <a:pt x="113" y="871"/>
                  </a:cubicBezTo>
                  <a:cubicBezTo>
                    <a:pt x="112" y="871"/>
                    <a:pt x="112" y="871"/>
                    <a:pt x="112" y="870"/>
                  </a:cubicBezTo>
                  <a:cubicBezTo>
                    <a:pt x="566" y="85"/>
                    <a:pt x="566" y="85"/>
                    <a:pt x="566" y="85"/>
                  </a:cubicBezTo>
                  <a:cubicBezTo>
                    <a:pt x="566" y="85"/>
                    <a:pt x="566" y="85"/>
                    <a:pt x="566" y="85"/>
                  </a:cubicBezTo>
                  <a:cubicBezTo>
                    <a:pt x="992" y="331"/>
                    <a:pt x="992" y="331"/>
                    <a:pt x="992" y="331"/>
                  </a:cubicBezTo>
                  <a:cubicBezTo>
                    <a:pt x="992" y="331"/>
                    <a:pt x="992" y="331"/>
                    <a:pt x="992" y="331"/>
                  </a:cubicBezTo>
                  <a:lnTo>
                    <a:pt x="538" y="111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55" name="Freeform 8"/>
            <p:cNvSpPr/>
            <p:nvPr/>
          </p:nvSpPr>
          <p:spPr bwMode="auto">
            <a:xfrm>
              <a:off x="5375" y="745"/>
              <a:ext cx="162" cy="88"/>
            </a:xfrm>
            <a:custGeom>
              <a:avLst/>
              <a:gdLst/>
              <a:ahLst/>
              <a:cxnLst>
                <a:cxn ang="0">
                  <a:pos x="33" y="33"/>
                </a:cxn>
                <a:cxn ang="0">
                  <a:pos x="5" y="76"/>
                </a:cxn>
                <a:cxn ang="0">
                  <a:pos x="51" y="99"/>
                </a:cxn>
                <a:cxn ang="0">
                  <a:pos x="155" y="71"/>
                </a:cxn>
                <a:cxn ang="0">
                  <a:pos x="184" y="28"/>
                </a:cxn>
                <a:cxn ang="0">
                  <a:pos x="138" y="5"/>
                </a:cxn>
                <a:cxn ang="0">
                  <a:pos x="33" y="33"/>
                </a:cxn>
              </a:cxnLst>
              <a:rect l="0" t="0" r="r" b="b"/>
              <a:pathLst>
                <a:path w="189" h="104">
                  <a:moveTo>
                    <a:pt x="33" y="33"/>
                  </a:moveTo>
                  <a:cubicBezTo>
                    <a:pt x="13" y="39"/>
                    <a:pt x="0" y="58"/>
                    <a:pt x="5" y="76"/>
                  </a:cubicBezTo>
                  <a:cubicBezTo>
                    <a:pt x="10" y="94"/>
                    <a:pt x="31" y="104"/>
                    <a:pt x="51" y="99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76" y="65"/>
                    <a:pt x="189" y="46"/>
                    <a:pt x="184" y="28"/>
                  </a:cubicBezTo>
                  <a:cubicBezTo>
                    <a:pt x="179" y="10"/>
                    <a:pt x="158" y="0"/>
                    <a:pt x="138" y="5"/>
                  </a:cubicBezTo>
                  <a:lnTo>
                    <a:pt x="33" y="3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56" name="Freeform 9"/>
            <p:cNvSpPr/>
            <p:nvPr/>
          </p:nvSpPr>
          <p:spPr bwMode="auto">
            <a:xfrm>
              <a:off x="4656" y="273"/>
              <a:ext cx="89" cy="161"/>
            </a:xfrm>
            <a:custGeom>
              <a:avLst/>
              <a:gdLst/>
              <a:ahLst/>
              <a:cxnLst>
                <a:cxn ang="0">
                  <a:pos x="99" y="138"/>
                </a:cxn>
                <a:cxn ang="0">
                  <a:pos x="76" y="184"/>
                </a:cxn>
                <a:cxn ang="0">
                  <a:pos x="33" y="155"/>
                </a:cxn>
                <a:cxn ang="0">
                  <a:pos x="5" y="51"/>
                </a:cxn>
                <a:cxn ang="0">
                  <a:pos x="28" y="5"/>
                </a:cxn>
                <a:cxn ang="0">
                  <a:pos x="71" y="33"/>
                </a:cxn>
                <a:cxn ang="0">
                  <a:pos x="99" y="138"/>
                </a:cxn>
              </a:cxnLst>
              <a:rect l="0" t="0" r="r" b="b"/>
              <a:pathLst>
                <a:path w="104" h="189">
                  <a:moveTo>
                    <a:pt x="99" y="138"/>
                  </a:moveTo>
                  <a:cubicBezTo>
                    <a:pt x="104" y="158"/>
                    <a:pt x="94" y="179"/>
                    <a:pt x="76" y="184"/>
                  </a:cubicBezTo>
                  <a:cubicBezTo>
                    <a:pt x="58" y="189"/>
                    <a:pt x="39" y="176"/>
                    <a:pt x="33" y="155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0" y="31"/>
                    <a:pt x="10" y="10"/>
                    <a:pt x="28" y="5"/>
                  </a:cubicBezTo>
                  <a:cubicBezTo>
                    <a:pt x="46" y="0"/>
                    <a:pt x="65" y="13"/>
                    <a:pt x="71" y="33"/>
                  </a:cubicBezTo>
                  <a:lnTo>
                    <a:pt x="99" y="1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57" name="Freeform 10"/>
            <p:cNvSpPr/>
            <p:nvPr/>
          </p:nvSpPr>
          <p:spPr bwMode="auto">
            <a:xfrm>
              <a:off x="4960" y="1451"/>
              <a:ext cx="89" cy="161"/>
            </a:xfrm>
            <a:custGeom>
              <a:avLst/>
              <a:gdLst/>
              <a:ahLst/>
              <a:cxnLst>
                <a:cxn ang="0">
                  <a:pos x="5" y="51"/>
                </a:cxn>
                <a:cxn ang="0">
                  <a:pos x="28" y="5"/>
                </a:cxn>
                <a:cxn ang="0">
                  <a:pos x="71" y="33"/>
                </a:cxn>
                <a:cxn ang="0">
                  <a:pos x="99" y="137"/>
                </a:cxn>
                <a:cxn ang="0">
                  <a:pos x="76" y="183"/>
                </a:cxn>
                <a:cxn ang="0">
                  <a:pos x="33" y="155"/>
                </a:cxn>
                <a:cxn ang="0">
                  <a:pos x="5" y="51"/>
                </a:cxn>
              </a:cxnLst>
              <a:rect l="0" t="0" r="r" b="b"/>
              <a:pathLst>
                <a:path w="104" h="188">
                  <a:moveTo>
                    <a:pt x="5" y="51"/>
                  </a:moveTo>
                  <a:cubicBezTo>
                    <a:pt x="0" y="30"/>
                    <a:pt x="10" y="10"/>
                    <a:pt x="28" y="5"/>
                  </a:cubicBezTo>
                  <a:cubicBezTo>
                    <a:pt x="46" y="0"/>
                    <a:pt x="65" y="13"/>
                    <a:pt x="71" y="33"/>
                  </a:cubicBezTo>
                  <a:cubicBezTo>
                    <a:pt x="99" y="137"/>
                    <a:pt x="99" y="137"/>
                    <a:pt x="99" y="137"/>
                  </a:cubicBezTo>
                  <a:cubicBezTo>
                    <a:pt x="104" y="158"/>
                    <a:pt x="94" y="179"/>
                    <a:pt x="76" y="183"/>
                  </a:cubicBezTo>
                  <a:cubicBezTo>
                    <a:pt x="58" y="188"/>
                    <a:pt x="39" y="175"/>
                    <a:pt x="33" y="155"/>
                  </a:cubicBezTo>
                  <a:lnTo>
                    <a:pt x="5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58" name="Freeform 11"/>
            <p:cNvSpPr/>
            <p:nvPr/>
          </p:nvSpPr>
          <p:spPr bwMode="auto">
            <a:xfrm>
              <a:off x="4198" y="1068"/>
              <a:ext cx="162" cy="90"/>
            </a:xfrm>
            <a:custGeom>
              <a:avLst/>
              <a:gdLst/>
              <a:ahLst/>
              <a:cxnLst>
                <a:cxn ang="0">
                  <a:pos x="155" y="72"/>
                </a:cxn>
                <a:cxn ang="0">
                  <a:pos x="184" y="29"/>
                </a:cxn>
                <a:cxn ang="0">
                  <a:pos x="138" y="6"/>
                </a:cxn>
                <a:cxn ang="0">
                  <a:pos x="34" y="34"/>
                </a:cxn>
                <a:cxn ang="0">
                  <a:pos x="5" y="77"/>
                </a:cxn>
                <a:cxn ang="0">
                  <a:pos x="51" y="99"/>
                </a:cxn>
                <a:cxn ang="0">
                  <a:pos x="155" y="72"/>
                </a:cxn>
              </a:cxnLst>
              <a:rect l="0" t="0" r="r" b="b"/>
              <a:pathLst>
                <a:path w="189" h="105">
                  <a:moveTo>
                    <a:pt x="155" y="72"/>
                  </a:moveTo>
                  <a:cubicBezTo>
                    <a:pt x="176" y="66"/>
                    <a:pt x="189" y="47"/>
                    <a:pt x="184" y="29"/>
                  </a:cubicBezTo>
                  <a:cubicBezTo>
                    <a:pt x="179" y="11"/>
                    <a:pt x="158" y="0"/>
                    <a:pt x="138" y="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13" y="39"/>
                    <a:pt x="0" y="59"/>
                    <a:pt x="5" y="77"/>
                  </a:cubicBezTo>
                  <a:cubicBezTo>
                    <a:pt x="10" y="95"/>
                    <a:pt x="31" y="105"/>
                    <a:pt x="51" y="99"/>
                  </a:cubicBezTo>
                  <a:lnTo>
                    <a:pt x="155" y="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59" name="Freeform 12"/>
            <p:cNvSpPr/>
            <p:nvPr/>
          </p:nvSpPr>
          <p:spPr bwMode="auto">
            <a:xfrm>
              <a:off x="5124" y="324"/>
              <a:ext cx="115" cy="153"/>
            </a:xfrm>
            <a:custGeom>
              <a:avLst/>
              <a:gdLst/>
              <a:ahLst/>
              <a:cxnLst>
                <a:cxn ang="0">
                  <a:pos x="10" y="119"/>
                </a:cxn>
                <a:cxn ang="0">
                  <a:pos x="21" y="170"/>
                </a:cxn>
                <a:cxn ang="0">
                  <a:pos x="69" y="153"/>
                </a:cxn>
                <a:cxn ang="0">
                  <a:pos x="123" y="60"/>
                </a:cxn>
                <a:cxn ang="0">
                  <a:pos x="113" y="9"/>
                </a:cxn>
                <a:cxn ang="0">
                  <a:pos x="64" y="26"/>
                </a:cxn>
                <a:cxn ang="0">
                  <a:pos x="10" y="119"/>
                </a:cxn>
              </a:cxnLst>
              <a:rect l="0" t="0" r="r" b="b"/>
              <a:pathLst>
                <a:path w="134" h="179">
                  <a:moveTo>
                    <a:pt x="10" y="119"/>
                  </a:moveTo>
                  <a:cubicBezTo>
                    <a:pt x="0" y="138"/>
                    <a:pt x="4" y="160"/>
                    <a:pt x="21" y="170"/>
                  </a:cubicBezTo>
                  <a:cubicBezTo>
                    <a:pt x="37" y="179"/>
                    <a:pt x="59" y="171"/>
                    <a:pt x="69" y="153"/>
                  </a:cubicBezTo>
                  <a:cubicBezTo>
                    <a:pt x="123" y="60"/>
                    <a:pt x="123" y="60"/>
                    <a:pt x="123" y="60"/>
                  </a:cubicBezTo>
                  <a:cubicBezTo>
                    <a:pt x="134" y="41"/>
                    <a:pt x="129" y="19"/>
                    <a:pt x="113" y="9"/>
                  </a:cubicBezTo>
                  <a:cubicBezTo>
                    <a:pt x="97" y="0"/>
                    <a:pt x="75" y="7"/>
                    <a:pt x="64" y="26"/>
                  </a:cubicBezTo>
                  <a:lnTo>
                    <a:pt x="10" y="1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60" name="Freeform 13"/>
            <p:cNvSpPr/>
            <p:nvPr/>
          </p:nvSpPr>
          <p:spPr bwMode="auto">
            <a:xfrm>
              <a:off x="4252" y="626"/>
              <a:ext cx="153" cy="114"/>
            </a:xfrm>
            <a:custGeom>
              <a:avLst/>
              <a:gdLst/>
              <a:ahLst/>
              <a:cxnLst>
                <a:cxn ang="0">
                  <a:pos x="59" y="11"/>
                </a:cxn>
                <a:cxn ang="0">
                  <a:pos x="9" y="21"/>
                </a:cxn>
                <a:cxn ang="0">
                  <a:pos x="25" y="69"/>
                </a:cxn>
                <a:cxn ang="0">
                  <a:pos x="119" y="123"/>
                </a:cxn>
                <a:cxn ang="0">
                  <a:pos x="169" y="113"/>
                </a:cxn>
                <a:cxn ang="0">
                  <a:pos x="153" y="65"/>
                </a:cxn>
                <a:cxn ang="0">
                  <a:pos x="59" y="11"/>
                </a:cxn>
              </a:cxnLst>
              <a:rect l="0" t="0" r="r" b="b"/>
              <a:pathLst>
                <a:path w="179" h="134">
                  <a:moveTo>
                    <a:pt x="59" y="11"/>
                  </a:moveTo>
                  <a:cubicBezTo>
                    <a:pt x="41" y="0"/>
                    <a:pt x="18" y="5"/>
                    <a:pt x="9" y="21"/>
                  </a:cubicBezTo>
                  <a:cubicBezTo>
                    <a:pt x="0" y="37"/>
                    <a:pt x="7" y="59"/>
                    <a:pt x="25" y="69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37" y="134"/>
                    <a:pt x="160" y="129"/>
                    <a:pt x="169" y="113"/>
                  </a:cubicBezTo>
                  <a:cubicBezTo>
                    <a:pt x="179" y="97"/>
                    <a:pt x="171" y="75"/>
                    <a:pt x="153" y="65"/>
                  </a:cubicBezTo>
                  <a:lnTo>
                    <a:pt x="59" y="1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61" name="Freeform 14"/>
            <p:cNvSpPr/>
            <p:nvPr/>
          </p:nvSpPr>
          <p:spPr bwMode="auto">
            <a:xfrm>
              <a:off x="5275" y="1217"/>
              <a:ext cx="153" cy="114"/>
            </a:xfrm>
            <a:custGeom>
              <a:avLst/>
              <a:gdLst/>
              <a:ahLst/>
              <a:cxnLst>
                <a:cxn ang="0">
                  <a:pos x="60" y="10"/>
                </a:cxn>
                <a:cxn ang="0">
                  <a:pos x="9" y="21"/>
                </a:cxn>
                <a:cxn ang="0">
                  <a:pos x="26" y="69"/>
                </a:cxn>
                <a:cxn ang="0">
                  <a:pos x="119" y="123"/>
                </a:cxn>
                <a:cxn ang="0">
                  <a:pos x="169" y="113"/>
                </a:cxn>
                <a:cxn ang="0">
                  <a:pos x="153" y="64"/>
                </a:cxn>
                <a:cxn ang="0">
                  <a:pos x="60" y="10"/>
                </a:cxn>
              </a:cxnLst>
              <a:rect l="0" t="0" r="r" b="b"/>
              <a:pathLst>
                <a:path w="179" h="134">
                  <a:moveTo>
                    <a:pt x="60" y="10"/>
                  </a:moveTo>
                  <a:cubicBezTo>
                    <a:pt x="41" y="0"/>
                    <a:pt x="19" y="4"/>
                    <a:pt x="9" y="21"/>
                  </a:cubicBezTo>
                  <a:cubicBezTo>
                    <a:pt x="0" y="37"/>
                    <a:pt x="7" y="59"/>
                    <a:pt x="26" y="69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37" y="134"/>
                    <a:pt x="160" y="129"/>
                    <a:pt x="169" y="113"/>
                  </a:cubicBezTo>
                  <a:cubicBezTo>
                    <a:pt x="179" y="97"/>
                    <a:pt x="171" y="75"/>
                    <a:pt x="153" y="64"/>
                  </a:cubicBezTo>
                  <a:lnTo>
                    <a:pt x="60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62" name="Freeform 15"/>
            <p:cNvSpPr>
              <a:spLocks noEditPoints="1"/>
            </p:cNvSpPr>
            <p:nvPr/>
          </p:nvSpPr>
          <p:spPr bwMode="auto">
            <a:xfrm>
              <a:off x="4379" y="454"/>
              <a:ext cx="983" cy="1072"/>
            </a:xfrm>
            <a:custGeom>
              <a:avLst/>
              <a:gdLst/>
              <a:ahLst/>
              <a:cxnLst>
                <a:cxn ang="0">
                  <a:pos x="510" y="1256"/>
                </a:cxn>
                <a:cxn ang="0">
                  <a:pos x="0" y="961"/>
                </a:cxn>
                <a:cxn ang="0">
                  <a:pos x="13" y="937"/>
                </a:cxn>
                <a:cxn ang="0">
                  <a:pos x="32" y="713"/>
                </a:cxn>
                <a:cxn ang="0">
                  <a:pos x="73" y="317"/>
                </a:cxn>
                <a:cxn ang="0">
                  <a:pos x="373" y="37"/>
                </a:cxn>
                <a:cxn ang="0">
                  <a:pos x="616" y="7"/>
                </a:cxn>
                <a:cxn ang="0">
                  <a:pos x="848" y="77"/>
                </a:cxn>
                <a:cxn ang="0">
                  <a:pos x="852" y="80"/>
                </a:cxn>
                <a:cxn ang="0">
                  <a:pos x="853" y="80"/>
                </a:cxn>
                <a:cxn ang="0">
                  <a:pos x="1029" y="245"/>
                </a:cxn>
                <a:cxn ang="0">
                  <a:pos x="1125" y="470"/>
                </a:cxn>
                <a:cxn ang="0">
                  <a:pos x="1032" y="870"/>
                </a:cxn>
                <a:cxn ang="0">
                  <a:pos x="710" y="1104"/>
                </a:cxn>
                <a:cxn ang="0">
                  <a:pos x="524" y="1232"/>
                </a:cxn>
                <a:cxn ang="0">
                  <a:pos x="510" y="1256"/>
                </a:cxn>
                <a:cxn ang="0">
                  <a:pos x="75" y="939"/>
                </a:cxn>
                <a:cxn ang="0">
                  <a:pos x="492" y="1180"/>
                </a:cxn>
                <a:cxn ang="0">
                  <a:pos x="686" y="1053"/>
                </a:cxn>
                <a:cxn ang="0">
                  <a:pos x="987" y="836"/>
                </a:cxn>
                <a:cxn ang="0">
                  <a:pos x="1069" y="481"/>
                </a:cxn>
                <a:cxn ang="0">
                  <a:pos x="824" y="128"/>
                </a:cxn>
                <a:cxn ang="0">
                  <a:pos x="820" y="126"/>
                </a:cxn>
                <a:cxn ang="0">
                  <a:pos x="392" y="90"/>
                </a:cxn>
                <a:cxn ang="0">
                  <a:pos x="125" y="339"/>
                </a:cxn>
                <a:cxn ang="0">
                  <a:pos x="88" y="708"/>
                </a:cxn>
                <a:cxn ang="0">
                  <a:pos x="75" y="939"/>
                </a:cxn>
              </a:cxnLst>
              <a:rect l="0" t="0" r="r" b="b"/>
              <a:pathLst>
                <a:path w="1152" h="1256">
                  <a:moveTo>
                    <a:pt x="510" y="1256"/>
                  </a:moveTo>
                  <a:cubicBezTo>
                    <a:pt x="0" y="961"/>
                    <a:pt x="0" y="961"/>
                    <a:pt x="0" y="961"/>
                  </a:cubicBezTo>
                  <a:cubicBezTo>
                    <a:pt x="13" y="937"/>
                    <a:pt x="13" y="937"/>
                    <a:pt x="13" y="937"/>
                  </a:cubicBezTo>
                  <a:cubicBezTo>
                    <a:pt x="46" y="877"/>
                    <a:pt x="40" y="801"/>
                    <a:pt x="32" y="713"/>
                  </a:cubicBezTo>
                  <a:cubicBezTo>
                    <a:pt x="23" y="604"/>
                    <a:pt x="11" y="468"/>
                    <a:pt x="73" y="317"/>
                  </a:cubicBezTo>
                  <a:cubicBezTo>
                    <a:pt x="128" y="184"/>
                    <a:pt x="234" y="85"/>
                    <a:pt x="373" y="37"/>
                  </a:cubicBezTo>
                  <a:cubicBezTo>
                    <a:pt x="449" y="10"/>
                    <a:pt x="533" y="0"/>
                    <a:pt x="616" y="7"/>
                  </a:cubicBezTo>
                  <a:cubicBezTo>
                    <a:pt x="699" y="14"/>
                    <a:pt x="779" y="38"/>
                    <a:pt x="848" y="77"/>
                  </a:cubicBezTo>
                  <a:cubicBezTo>
                    <a:pt x="852" y="80"/>
                    <a:pt x="852" y="80"/>
                    <a:pt x="852" y="80"/>
                  </a:cubicBezTo>
                  <a:cubicBezTo>
                    <a:pt x="853" y="80"/>
                    <a:pt x="853" y="80"/>
                    <a:pt x="853" y="80"/>
                  </a:cubicBezTo>
                  <a:cubicBezTo>
                    <a:pt x="920" y="120"/>
                    <a:pt x="981" y="177"/>
                    <a:pt x="1029" y="245"/>
                  </a:cubicBezTo>
                  <a:cubicBezTo>
                    <a:pt x="1076" y="313"/>
                    <a:pt x="1109" y="391"/>
                    <a:pt x="1125" y="470"/>
                  </a:cubicBezTo>
                  <a:cubicBezTo>
                    <a:pt x="1152" y="615"/>
                    <a:pt x="1119" y="757"/>
                    <a:pt x="1032" y="870"/>
                  </a:cubicBezTo>
                  <a:cubicBezTo>
                    <a:pt x="932" y="1000"/>
                    <a:pt x="809" y="1057"/>
                    <a:pt x="710" y="1104"/>
                  </a:cubicBezTo>
                  <a:cubicBezTo>
                    <a:pt x="629" y="1141"/>
                    <a:pt x="560" y="1174"/>
                    <a:pt x="524" y="1232"/>
                  </a:cubicBezTo>
                  <a:lnTo>
                    <a:pt x="510" y="1256"/>
                  </a:lnTo>
                  <a:close/>
                  <a:moveTo>
                    <a:pt x="75" y="939"/>
                  </a:moveTo>
                  <a:cubicBezTo>
                    <a:pt x="492" y="1180"/>
                    <a:pt x="492" y="1180"/>
                    <a:pt x="492" y="1180"/>
                  </a:cubicBezTo>
                  <a:cubicBezTo>
                    <a:pt x="538" y="1122"/>
                    <a:pt x="607" y="1090"/>
                    <a:pt x="686" y="1053"/>
                  </a:cubicBezTo>
                  <a:cubicBezTo>
                    <a:pt x="784" y="1007"/>
                    <a:pt x="896" y="955"/>
                    <a:pt x="987" y="836"/>
                  </a:cubicBezTo>
                  <a:cubicBezTo>
                    <a:pt x="1087" y="707"/>
                    <a:pt x="1087" y="572"/>
                    <a:pt x="1069" y="481"/>
                  </a:cubicBezTo>
                  <a:cubicBezTo>
                    <a:pt x="1042" y="337"/>
                    <a:pt x="948" y="201"/>
                    <a:pt x="824" y="128"/>
                  </a:cubicBezTo>
                  <a:cubicBezTo>
                    <a:pt x="820" y="126"/>
                    <a:pt x="820" y="126"/>
                    <a:pt x="820" y="126"/>
                  </a:cubicBezTo>
                  <a:cubicBezTo>
                    <a:pt x="695" y="55"/>
                    <a:pt x="530" y="41"/>
                    <a:pt x="392" y="90"/>
                  </a:cubicBezTo>
                  <a:cubicBezTo>
                    <a:pt x="304" y="120"/>
                    <a:pt x="187" y="188"/>
                    <a:pt x="125" y="339"/>
                  </a:cubicBezTo>
                  <a:cubicBezTo>
                    <a:pt x="68" y="477"/>
                    <a:pt x="79" y="600"/>
                    <a:pt x="88" y="708"/>
                  </a:cubicBezTo>
                  <a:cubicBezTo>
                    <a:pt x="96" y="795"/>
                    <a:pt x="102" y="871"/>
                    <a:pt x="75" y="9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63" name="Freeform 16"/>
            <p:cNvSpPr/>
            <p:nvPr/>
          </p:nvSpPr>
          <p:spPr bwMode="auto">
            <a:xfrm>
              <a:off x="4949" y="641"/>
              <a:ext cx="318" cy="365"/>
            </a:xfrm>
            <a:custGeom>
              <a:avLst/>
              <a:gdLst/>
              <a:ahLst/>
              <a:cxnLst>
                <a:cxn ang="0">
                  <a:pos x="90" y="42"/>
                </a:cxn>
                <a:cxn ang="0">
                  <a:pos x="16" y="171"/>
                </a:cxn>
                <a:cxn ang="0">
                  <a:pos x="15" y="174"/>
                </a:cxn>
                <a:cxn ang="0">
                  <a:pos x="4" y="267"/>
                </a:cxn>
                <a:cxn ang="0">
                  <a:pos x="40" y="375"/>
                </a:cxn>
                <a:cxn ang="0">
                  <a:pos x="44" y="375"/>
                </a:cxn>
                <a:cxn ang="0">
                  <a:pos x="112" y="379"/>
                </a:cxn>
                <a:cxn ang="0">
                  <a:pos x="149" y="332"/>
                </a:cxn>
                <a:cxn ang="0">
                  <a:pos x="149" y="331"/>
                </a:cxn>
                <a:cxn ang="0">
                  <a:pos x="148" y="330"/>
                </a:cxn>
                <a:cxn ang="0">
                  <a:pos x="131" y="312"/>
                </a:cxn>
                <a:cxn ang="0">
                  <a:pos x="134" y="301"/>
                </a:cxn>
                <a:cxn ang="0">
                  <a:pos x="145" y="304"/>
                </a:cxn>
                <a:cxn ang="0">
                  <a:pos x="192" y="323"/>
                </a:cxn>
                <a:cxn ang="0">
                  <a:pos x="202" y="327"/>
                </a:cxn>
                <a:cxn ang="0">
                  <a:pos x="197" y="337"/>
                </a:cxn>
                <a:cxn ang="0">
                  <a:pos x="171" y="340"/>
                </a:cxn>
                <a:cxn ang="0">
                  <a:pos x="137" y="391"/>
                </a:cxn>
                <a:cxn ang="0">
                  <a:pos x="254" y="416"/>
                </a:cxn>
                <a:cxn ang="0">
                  <a:pos x="319" y="366"/>
                </a:cxn>
                <a:cxn ang="0">
                  <a:pos x="320" y="365"/>
                </a:cxn>
                <a:cxn ang="0">
                  <a:pos x="312" y="237"/>
                </a:cxn>
                <a:cxn ang="0">
                  <a:pos x="306" y="232"/>
                </a:cxn>
                <a:cxn ang="0">
                  <a:pos x="307" y="226"/>
                </a:cxn>
                <a:cxn ang="0">
                  <a:pos x="247" y="115"/>
                </a:cxn>
                <a:cxn ang="0">
                  <a:pos x="227" y="149"/>
                </a:cxn>
                <a:cxn ang="0">
                  <a:pos x="180" y="179"/>
                </a:cxn>
                <a:cxn ang="0">
                  <a:pos x="108" y="171"/>
                </a:cxn>
                <a:cxn ang="0">
                  <a:pos x="106" y="171"/>
                </a:cxn>
                <a:cxn ang="0">
                  <a:pos x="104" y="169"/>
                </a:cxn>
                <a:cxn ang="0">
                  <a:pos x="85" y="182"/>
                </a:cxn>
                <a:cxn ang="0">
                  <a:pos x="78" y="181"/>
                </a:cxn>
                <a:cxn ang="0">
                  <a:pos x="75" y="178"/>
                </a:cxn>
                <a:cxn ang="0">
                  <a:pos x="79" y="168"/>
                </a:cxn>
                <a:cxn ang="0">
                  <a:pos x="106" y="126"/>
                </a:cxn>
                <a:cxn ang="0">
                  <a:pos x="114" y="118"/>
                </a:cxn>
                <a:cxn ang="0">
                  <a:pos x="122" y="125"/>
                </a:cxn>
                <a:cxn ang="0">
                  <a:pos x="118" y="150"/>
                </a:cxn>
                <a:cxn ang="0">
                  <a:pos x="210" y="134"/>
                </a:cxn>
                <a:cxn ang="0">
                  <a:pos x="229" y="96"/>
                </a:cxn>
                <a:cxn ang="0">
                  <a:pos x="192" y="14"/>
                </a:cxn>
                <a:cxn ang="0">
                  <a:pos x="164" y="4"/>
                </a:cxn>
                <a:cxn ang="0">
                  <a:pos x="110" y="18"/>
                </a:cxn>
                <a:cxn ang="0">
                  <a:pos x="90" y="42"/>
                </a:cxn>
              </a:cxnLst>
              <a:rect l="0" t="0" r="r" b="b"/>
              <a:pathLst>
                <a:path w="372" h="428">
                  <a:moveTo>
                    <a:pt x="90" y="42"/>
                  </a:moveTo>
                  <a:cubicBezTo>
                    <a:pt x="16" y="171"/>
                    <a:pt x="16" y="171"/>
                    <a:pt x="16" y="171"/>
                  </a:cubicBezTo>
                  <a:cubicBezTo>
                    <a:pt x="16" y="172"/>
                    <a:pt x="16" y="173"/>
                    <a:pt x="15" y="174"/>
                  </a:cubicBezTo>
                  <a:cubicBezTo>
                    <a:pt x="15" y="175"/>
                    <a:pt x="0" y="215"/>
                    <a:pt x="4" y="267"/>
                  </a:cubicBezTo>
                  <a:cubicBezTo>
                    <a:pt x="6" y="307"/>
                    <a:pt x="19" y="343"/>
                    <a:pt x="40" y="375"/>
                  </a:cubicBezTo>
                  <a:cubicBezTo>
                    <a:pt x="42" y="375"/>
                    <a:pt x="43" y="375"/>
                    <a:pt x="44" y="375"/>
                  </a:cubicBezTo>
                  <a:cubicBezTo>
                    <a:pt x="71" y="387"/>
                    <a:pt x="93" y="388"/>
                    <a:pt x="112" y="379"/>
                  </a:cubicBezTo>
                  <a:cubicBezTo>
                    <a:pt x="139" y="366"/>
                    <a:pt x="149" y="333"/>
                    <a:pt x="149" y="332"/>
                  </a:cubicBezTo>
                  <a:cubicBezTo>
                    <a:pt x="149" y="332"/>
                    <a:pt x="149" y="332"/>
                    <a:pt x="149" y="331"/>
                  </a:cubicBezTo>
                  <a:cubicBezTo>
                    <a:pt x="149" y="331"/>
                    <a:pt x="148" y="331"/>
                    <a:pt x="148" y="330"/>
                  </a:cubicBezTo>
                  <a:cubicBezTo>
                    <a:pt x="137" y="322"/>
                    <a:pt x="131" y="312"/>
                    <a:pt x="131" y="312"/>
                  </a:cubicBezTo>
                  <a:cubicBezTo>
                    <a:pt x="129" y="308"/>
                    <a:pt x="130" y="303"/>
                    <a:pt x="134" y="301"/>
                  </a:cubicBezTo>
                  <a:cubicBezTo>
                    <a:pt x="138" y="299"/>
                    <a:pt x="142" y="300"/>
                    <a:pt x="145" y="304"/>
                  </a:cubicBezTo>
                  <a:cubicBezTo>
                    <a:pt x="145" y="305"/>
                    <a:pt x="162" y="334"/>
                    <a:pt x="192" y="323"/>
                  </a:cubicBezTo>
                  <a:cubicBezTo>
                    <a:pt x="196" y="321"/>
                    <a:pt x="200" y="323"/>
                    <a:pt x="202" y="327"/>
                  </a:cubicBezTo>
                  <a:cubicBezTo>
                    <a:pt x="203" y="331"/>
                    <a:pt x="201" y="336"/>
                    <a:pt x="197" y="337"/>
                  </a:cubicBezTo>
                  <a:cubicBezTo>
                    <a:pt x="188" y="341"/>
                    <a:pt x="179" y="342"/>
                    <a:pt x="171" y="340"/>
                  </a:cubicBezTo>
                  <a:cubicBezTo>
                    <a:pt x="168" y="348"/>
                    <a:pt x="159" y="373"/>
                    <a:pt x="137" y="391"/>
                  </a:cubicBezTo>
                  <a:cubicBezTo>
                    <a:pt x="171" y="421"/>
                    <a:pt x="223" y="428"/>
                    <a:pt x="254" y="416"/>
                  </a:cubicBezTo>
                  <a:cubicBezTo>
                    <a:pt x="298" y="400"/>
                    <a:pt x="319" y="366"/>
                    <a:pt x="319" y="366"/>
                  </a:cubicBezTo>
                  <a:cubicBezTo>
                    <a:pt x="320" y="365"/>
                    <a:pt x="320" y="365"/>
                    <a:pt x="320" y="365"/>
                  </a:cubicBezTo>
                  <a:cubicBezTo>
                    <a:pt x="372" y="283"/>
                    <a:pt x="314" y="238"/>
                    <a:pt x="312" y="237"/>
                  </a:cubicBezTo>
                  <a:cubicBezTo>
                    <a:pt x="306" y="232"/>
                    <a:pt x="306" y="232"/>
                    <a:pt x="306" y="232"/>
                  </a:cubicBezTo>
                  <a:cubicBezTo>
                    <a:pt x="307" y="226"/>
                    <a:pt x="307" y="226"/>
                    <a:pt x="307" y="226"/>
                  </a:cubicBezTo>
                  <a:cubicBezTo>
                    <a:pt x="316" y="167"/>
                    <a:pt x="272" y="131"/>
                    <a:pt x="247" y="115"/>
                  </a:cubicBezTo>
                  <a:cubicBezTo>
                    <a:pt x="244" y="125"/>
                    <a:pt x="237" y="137"/>
                    <a:pt x="227" y="149"/>
                  </a:cubicBezTo>
                  <a:cubicBezTo>
                    <a:pt x="214" y="164"/>
                    <a:pt x="198" y="174"/>
                    <a:pt x="180" y="179"/>
                  </a:cubicBezTo>
                  <a:cubicBezTo>
                    <a:pt x="158" y="185"/>
                    <a:pt x="133" y="182"/>
                    <a:pt x="108" y="171"/>
                  </a:cubicBezTo>
                  <a:cubicBezTo>
                    <a:pt x="107" y="171"/>
                    <a:pt x="107" y="171"/>
                    <a:pt x="106" y="171"/>
                  </a:cubicBezTo>
                  <a:cubicBezTo>
                    <a:pt x="106" y="170"/>
                    <a:pt x="105" y="170"/>
                    <a:pt x="104" y="169"/>
                  </a:cubicBezTo>
                  <a:cubicBezTo>
                    <a:pt x="95" y="178"/>
                    <a:pt x="86" y="182"/>
                    <a:pt x="85" y="182"/>
                  </a:cubicBezTo>
                  <a:cubicBezTo>
                    <a:pt x="83" y="183"/>
                    <a:pt x="81" y="183"/>
                    <a:pt x="78" y="181"/>
                  </a:cubicBezTo>
                  <a:cubicBezTo>
                    <a:pt x="77" y="181"/>
                    <a:pt x="76" y="179"/>
                    <a:pt x="75" y="178"/>
                  </a:cubicBezTo>
                  <a:cubicBezTo>
                    <a:pt x="74" y="174"/>
                    <a:pt x="75" y="169"/>
                    <a:pt x="79" y="168"/>
                  </a:cubicBezTo>
                  <a:cubicBezTo>
                    <a:pt x="81" y="167"/>
                    <a:pt x="108" y="155"/>
                    <a:pt x="106" y="126"/>
                  </a:cubicBezTo>
                  <a:cubicBezTo>
                    <a:pt x="106" y="122"/>
                    <a:pt x="109" y="118"/>
                    <a:pt x="114" y="118"/>
                  </a:cubicBezTo>
                  <a:cubicBezTo>
                    <a:pt x="118" y="118"/>
                    <a:pt x="122" y="121"/>
                    <a:pt x="122" y="125"/>
                  </a:cubicBezTo>
                  <a:cubicBezTo>
                    <a:pt x="123" y="135"/>
                    <a:pt x="121" y="143"/>
                    <a:pt x="118" y="150"/>
                  </a:cubicBezTo>
                  <a:cubicBezTo>
                    <a:pt x="167" y="171"/>
                    <a:pt x="196" y="149"/>
                    <a:pt x="210" y="134"/>
                  </a:cubicBezTo>
                  <a:cubicBezTo>
                    <a:pt x="224" y="117"/>
                    <a:pt x="229" y="97"/>
                    <a:pt x="229" y="96"/>
                  </a:cubicBezTo>
                  <a:cubicBezTo>
                    <a:pt x="236" y="63"/>
                    <a:pt x="221" y="31"/>
                    <a:pt x="192" y="14"/>
                  </a:cubicBezTo>
                  <a:cubicBezTo>
                    <a:pt x="183" y="10"/>
                    <a:pt x="174" y="6"/>
                    <a:pt x="164" y="4"/>
                  </a:cubicBezTo>
                  <a:cubicBezTo>
                    <a:pt x="145" y="0"/>
                    <a:pt x="127" y="5"/>
                    <a:pt x="110" y="18"/>
                  </a:cubicBezTo>
                  <a:cubicBezTo>
                    <a:pt x="97" y="29"/>
                    <a:pt x="90" y="42"/>
                    <a:pt x="90" y="42"/>
                  </a:cubicBezTo>
                  <a:close/>
                </a:path>
              </a:pathLst>
            </a:custGeom>
            <a:solidFill>
              <a:srgbClr val="F7941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64" name="Freeform 17"/>
            <p:cNvSpPr/>
            <p:nvPr/>
          </p:nvSpPr>
          <p:spPr bwMode="auto">
            <a:xfrm>
              <a:off x="4756" y="839"/>
              <a:ext cx="477" cy="440"/>
            </a:xfrm>
            <a:custGeom>
              <a:avLst/>
              <a:gdLst/>
              <a:ahLst/>
              <a:cxnLst>
                <a:cxn ang="0">
                  <a:pos x="362" y="381"/>
                </a:cxn>
                <a:cxn ang="0">
                  <a:pos x="272" y="324"/>
                </a:cxn>
                <a:cxn ang="0">
                  <a:pos x="187" y="270"/>
                </a:cxn>
                <a:cxn ang="0">
                  <a:pos x="206" y="257"/>
                </a:cxn>
                <a:cxn ang="0">
                  <a:pos x="310" y="296"/>
                </a:cxn>
                <a:cxn ang="0">
                  <a:pos x="325" y="302"/>
                </a:cxn>
                <a:cxn ang="0">
                  <a:pos x="409" y="373"/>
                </a:cxn>
                <a:cxn ang="0">
                  <a:pos x="464" y="367"/>
                </a:cxn>
                <a:cxn ang="0">
                  <a:pos x="513" y="267"/>
                </a:cxn>
                <a:cxn ang="0">
                  <a:pos x="518" y="254"/>
                </a:cxn>
                <a:cxn ang="0">
                  <a:pos x="488" y="206"/>
                </a:cxn>
                <a:cxn ang="0">
                  <a:pos x="370" y="192"/>
                </a:cxn>
                <a:cxn ang="0">
                  <a:pos x="294" y="175"/>
                </a:cxn>
                <a:cxn ang="0">
                  <a:pos x="330" y="218"/>
                </a:cxn>
                <a:cxn ang="0">
                  <a:pos x="313" y="221"/>
                </a:cxn>
                <a:cxn ang="0">
                  <a:pos x="206" y="36"/>
                </a:cxn>
                <a:cxn ang="0">
                  <a:pos x="34" y="300"/>
                </a:cxn>
                <a:cxn ang="0">
                  <a:pos x="24" y="452"/>
                </a:cxn>
                <a:cxn ang="0">
                  <a:pos x="67" y="488"/>
                </a:cxn>
                <a:cxn ang="0">
                  <a:pos x="182" y="495"/>
                </a:cxn>
                <a:cxn ang="0">
                  <a:pos x="188" y="492"/>
                </a:cxn>
                <a:cxn ang="0">
                  <a:pos x="251" y="369"/>
                </a:cxn>
                <a:cxn ang="0">
                  <a:pos x="208" y="383"/>
                </a:cxn>
                <a:cxn ang="0">
                  <a:pos x="202" y="374"/>
                </a:cxn>
                <a:cxn ang="0">
                  <a:pos x="227" y="366"/>
                </a:cxn>
                <a:cxn ang="0">
                  <a:pos x="258" y="336"/>
                </a:cxn>
                <a:cxn ang="0">
                  <a:pos x="270" y="346"/>
                </a:cxn>
                <a:cxn ang="0">
                  <a:pos x="215" y="502"/>
                </a:cxn>
                <a:cxn ang="0">
                  <a:pos x="345" y="463"/>
                </a:cxn>
                <a:cxn ang="0">
                  <a:pos x="365" y="414"/>
                </a:cxn>
                <a:cxn ang="0">
                  <a:pos x="388" y="414"/>
                </a:cxn>
                <a:cxn ang="0">
                  <a:pos x="426" y="416"/>
                </a:cxn>
                <a:cxn ang="0">
                  <a:pos x="406" y="396"/>
                </a:cxn>
              </a:cxnLst>
              <a:rect l="0" t="0" r="r" b="b"/>
              <a:pathLst>
                <a:path w="559" h="516">
                  <a:moveTo>
                    <a:pt x="406" y="396"/>
                  </a:moveTo>
                  <a:cubicBezTo>
                    <a:pt x="393" y="394"/>
                    <a:pt x="377" y="390"/>
                    <a:pt x="362" y="381"/>
                  </a:cubicBezTo>
                  <a:cubicBezTo>
                    <a:pt x="342" y="370"/>
                    <a:pt x="323" y="351"/>
                    <a:pt x="308" y="321"/>
                  </a:cubicBezTo>
                  <a:cubicBezTo>
                    <a:pt x="300" y="323"/>
                    <a:pt x="287" y="325"/>
                    <a:pt x="272" y="324"/>
                  </a:cubicBezTo>
                  <a:cubicBezTo>
                    <a:pt x="260" y="323"/>
                    <a:pt x="244" y="320"/>
                    <a:pt x="228" y="311"/>
                  </a:cubicBezTo>
                  <a:cubicBezTo>
                    <a:pt x="214" y="303"/>
                    <a:pt x="199" y="290"/>
                    <a:pt x="187" y="270"/>
                  </a:cubicBezTo>
                  <a:cubicBezTo>
                    <a:pt x="183" y="264"/>
                    <a:pt x="185" y="257"/>
                    <a:pt x="190" y="254"/>
                  </a:cubicBezTo>
                  <a:cubicBezTo>
                    <a:pt x="196" y="250"/>
                    <a:pt x="203" y="252"/>
                    <a:pt x="206" y="257"/>
                  </a:cubicBezTo>
                  <a:cubicBezTo>
                    <a:pt x="243" y="315"/>
                    <a:pt x="295" y="301"/>
                    <a:pt x="308" y="297"/>
                  </a:cubicBezTo>
                  <a:cubicBezTo>
                    <a:pt x="308" y="296"/>
                    <a:pt x="309" y="296"/>
                    <a:pt x="310" y="296"/>
                  </a:cubicBezTo>
                  <a:cubicBezTo>
                    <a:pt x="313" y="294"/>
                    <a:pt x="316" y="294"/>
                    <a:pt x="319" y="296"/>
                  </a:cubicBezTo>
                  <a:cubicBezTo>
                    <a:pt x="322" y="297"/>
                    <a:pt x="324" y="299"/>
                    <a:pt x="325" y="302"/>
                  </a:cubicBezTo>
                  <a:cubicBezTo>
                    <a:pt x="326" y="303"/>
                    <a:pt x="326" y="303"/>
                    <a:pt x="326" y="304"/>
                  </a:cubicBezTo>
                  <a:cubicBezTo>
                    <a:pt x="344" y="345"/>
                    <a:pt x="372" y="368"/>
                    <a:pt x="409" y="373"/>
                  </a:cubicBezTo>
                  <a:cubicBezTo>
                    <a:pt x="438" y="376"/>
                    <a:pt x="461" y="368"/>
                    <a:pt x="462" y="368"/>
                  </a:cubicBezTo>
                  <a:cubicBezTo>
                    <a:pt x="462" y="367"/>
                    <a:pt x="463" y="367"/>
                    <a:pt x="464" y="367"/>
                  </a:cubicBezTo>
                  <a:cubicBezTo>
                    <a:pt x="490" y="353"/>
                    <a:pt x="506" y="333"/>
                    <a:pt x="512" y="308"/>
                  </a:cubicBezTo>
                  <a:cubicBezTo>
                    <a:pt x="517" y="285"/>
                    <a:pt x="513" y="267"/>
                    <a:pt x="513" y="267"/>
                  </a:cubicBezTo>
                  <a:cubicBezTo>
                    <a:pt x="511" y="259"/>
                    <a:pt x="511" y="259"/>
                    <a:pt x="511" y="259"/>
                  </a:cubicBezTo>
                  <a:cubicBezTo>
                    <a:pt x="518" y="254"/>
                    <a:pt x="518" y="254"/>
                    <a:pt x="518" y="254"/>
                  </a:cubicBezTo>
                  <a:cubicBezTo>
                    <a:pt x="559" y="224"/>
                    <a:pt x="557" y="186"/>
                    <a:pt x="551" y="163"/>
                  </a:cubicBezTo>
                  <a:cubicBezTo>
                    <a:pt x="539" y="177"/>
                    <a:pt x="518" y="195"/>
                    <a:pt x="488" y="206"/>
                  </a:cubicBezTo>
                  <a:cubicBezTo>
                    <a:pt x="465" y="214"/>
                    <a:pt x="438" y="215"/>
                    <a:pt x="410" y="208"/>
                  </a:cubicBezTo>
                  <a:cubicBezTo>
                    <a:pt x="396" y="205"/>
                    <a:pt x="382" y="199"/>
                    <a:pt x="370" y="192"/>
                  </a:cubicBezTo>
                  <a:cubicBezTo>
                    <a:pt x="359" y="186"/>
                    <a:pt x="350" y="179"/>
                    <a:pt x="342" y="171"/>
                  </a:cubicBezTo>
                  <a:cubicBezTo>
                    <a:pt x="327" y="176"/>
                    <a:pt x="311" y="178"/>
                    <a:pt x="294" y="175"/>
                  </a:cubicBezTo>
                  <a:cubicBezTo>
                    <a:pt x="304" y="184"/>
                    <a:pt x="315" y="193"/>
                    <a:pt x="327" y="202"/>
                  </a:cubicBezTo>
                  <a:cubicBezTo>
                    <a:pt x="332" y="205"/>
                    <a:pt x="333" y="213"/>
                    <a:pt x="330" y="218"/>
                  </a:cubicBezTo>
                  <a:cubicBezTo>
                    <a:pt x="326" y="223"/>
                    <a:pt x="319" y="224"/>
                    <a:pt x="314" y="221"/>
                  </a:cubicBezTo>
                  <a:cubicBezTo>
                    <a:pt x="314" y="221"/>
                    <a:pt x="314" y="221"/>
                    <a:pt x="313" y="221"/>
                  </a:cubicBezTo>
                  <a:cubicBezTo>
                    <a:pt x="277" y="195"/>
                    <a:pt x="249" y="165"/>
                    <a:pt x="231" y="129"/>
                  </a:cubicBezTo>
                  <a:cubicBezTo>
                    <a:pt x="217" y="101"/>
                    <a:pt x="209" y="69"/>
                    <a:pt x="206" y="36"/>
                  </a:cubicBezTo>
                  <a:cubicBezTo>
                    <a:pt x="206" y="23"/>
                    <a:pt x="206" y="11"/>
                    <a:pt x="207" y="0"/>
                  </a:cubicBezTo>
                  <a:cubicBezTo>
                    <a:pt x="34" y="300"/>
                    <a:pt x="34" y="300"/>
                    <a:pt x="34" y="300"/>
                  </a:cubicBezTo>
                  <a:cubicBezTo>
                    <a:pt x="17" y="329"/>
                    <a:pt x="2" y="357"/>
                    <a:pt x="1" y="389"/>
                  </a:cubicBezTo>
                  <a:cubicBezTo>
                    <a:pt x="0" y="427"/>
                    <a:pt x="24" y="452"/>
                    <a:pt x="24" y="452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38" y="467"/>
                    <a:pt x="52" y="479"/>
                    <a:pt x="67" y="488"/>
                  </a:cubicBezTo>
                  <a:cubicBezTo>
                    <a:pt x="93" y="502"/>
                    <a:pt x="120" y="508"/>
                    <a:pt x="148" y="505"/>
                  </a:cubicBezTo>
                  <a:cubicBezTo>
                    <a:pt x="169" y="502"/>
                    <a:pt x="182" y="495"/>
                    <a:pt x="182" y="495"/>
                  </a:cubicBezTo>
                  <a:cubicBezTo>
                    <a:pt x="187" y="492"/>
                    <a:pt x="187" y="492"/>
                    <a:pt x="187" y="492"/>
                  </a:cubicBezTo>
                  <a:cubicBezTo>
                    <a:pt x="188" y="492"/>
                    <a:pt x="188" y="492"/>
                    <a:pt x="188" y="492"/>
                  </a:cubicBezTo>
                  <a:cubicBezTo>
                    <a:pt x="193" y="489"/>
                    <a:pt x="202" y="484"/>
                    <a:pt x="210" y="476"/>
                  </a:cubicBezTo>
                  <a:cubicBezTo>
                    <a:pt x="225" y="462"/>
                    <a:pt x="257" y="424"/>
                    <a:pt x="251" y="369"/>
                  </a:cubicBezTo>
                  <a:cubicBezTo>
                    <a:pt x="244" y="375"/>
                    <a:pt x="237" y="379"/>
                    <a:pt x="231" y="381"/>
                  </a:cubicBezTo>
                  <a:cubicBezTo>
                    <a:pt x="219" y="384"/>
                    <a:pt x="209" y="383"/>
                    <a:pt x="208" y="383"/>
                  </a:cubicBezTo>
                  <a:cubicBezTo>
                    <a:pt x="207" y="382"/>
                    <a:pt x="206" y="382"/>
                    <a:pt x="205" y="382"/>
                  </a:cubicBezTo>
                  <a:cubicBezTo>
                    <a:pt x="203" y="380"/>
                    <a:pt x="201" y="377"/>
                    <a:pt x="202" y="374"/>
                  </a:cubicBezTo>
                  <a:cubicBezTo>
                    <a:pt x="202" y="369"/>
                    <a:pt x="206" y="367"/>
                    <a:pt x="211" y="367"/>
                  </a:cubicBezTo>
                  <a:cubicBezTo>
                    <a:pt x="211" y="367"/>
                    <a:pt x="218" y="368"/>
                    <a:pt x="227" y="366"/>
                  </a:cubicBezTo>
                  <a:cubicBezTo>
                    <a:pt x="237" y="362"/>
                    <a:pt x="245" y="354"/>
                    <a:pt x="248" y="341"/>
                  </a:cubicBezTo>
                  <a:cubicBezTo>
                    <a:pt x="249" y="337"/>
                    <a:pt x="254" y="335"/>
                    <a:pt x="258" y="336"/>
                  </a:cubicBezTo>
                  <a:cubicBezTo>
                    <a:pt x="259" y="336"/>
                    <a:pt x="259" y="337"/>
                    <a:pt x="260" y="337"/>
                  </a:cubicBezTo>
                  <a:cubicBezTo>
                    <a:pt x="265" y="338"/>
                    <a:pt x="269" y="341"/>
                    <a:pt x="270" y="346"/>
                  </a:cubicBezTo>
                  <a:cubicBezTo>
                    <a:pt x="289" y="422"/>
                    <a:pt x="246" y="474"/>
                    <a:pt x="226" y="493"/>
                  </a:cubicBezTo>
                  <a:cubicBezTo>
                    <a:pt x="222" y="497"/>
                    <a:pt x="218" y="500"/>
                    <a:pt x="215" y="502"/>
                  </a:cubicBezTo>
                  <a:cubicBezTo>
                    <a:pt x="262" y="516"/>
                    <a:pt x="306" y="503"/>
                    <a:pt x="343" y="465"/>
                  </a:cubicBezTo>
                  <a:cubicBezTo>
                    <a:pt x="343" y="464"/>
                    <a:pt x="344" y="463"/>
                    <a:pt x="345" y="463"/>
                  </a:cubicBezTo>
                  <a:cubicBezTo>
                    <a:pt x="345" y="462"/>
                    <a:pt x="346" y="461"/>
                    <a:pt x="346" y="461"/>
                  </a:cubicBezTo>
                  <a:cubicBezTo>
                    <a:pt x="351" y="456"/>
                    <a:pt x="365" y="436"/>
                    <a:pt x="365" y="414"/>
                  </a:cubicBezTo>
                  <a:cubicBezTo>
                    <a:pt x="365" y="408"/>
                    <a:pt x="370" y="403"/>
                    <a:pt x="377" y="403"/>
                  </a:cubicBezTo>
                  <a:cubicBezTo>
                    <a:pt x="383" y="402"/>
                    <a:pt x="388" y="408"/>
                    <a:pt x="388" y="414"/>
                  </a:cubicBezTo>
                  <a:cubicBezTo>
                    <a:pt x="389" y="428"/>
                    <a:pt x="385" y="441"/>
                    <a:pt x="380" y="451"/>
                  </a:cubicBezTo>
                  <a:cubicBezTo>
                    <a:pt x="398" y="444"/>
                    <a:pt x="413" y="433"/>
                    <a:pt x="426" y="416"/>
                  </a:cubicBezTo>
                  <a:cubicBezTo>
                    <a:pt x="432" y="409"/>
                    <a:pt x="436" y="402"/>
                    <a:pt x="439" y="396"/>
                  </a:cubicBezTo>
                  <a:cubicBezTo>
                    <a:pt x="430" y="397"/>
                    <a:pt x="418" y="397"/>
                    <a:pt x="406" y="396"/>
                  </a:cubicBezTo>
                  <a:close/>
                </a:path>
              </a:pathLst>
            </a:custGeom>
            <a:solidFill>
              <a:srgbClr val="F7941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65" name="Freeform 18"/>
            <p:cNvSpPr/>
            <p:nvPr/>
          </p:nvSpPr>
          <p:spPr bwMode="auto">
            <a:xfrm>
              <a:off x="4507" y="565"/>
              <a:ext cx="512" cy="592"/>
            </a:xfrm>
            <a:custGeom>
              <a:avLst/>
              <a:gdLst/>
              <a:ahLst/>
              <a:cxnLst>
                <a:cxn ang="0">
                  <a:pos x="234" y="325"/>
                </a:cxn>
                <a:cxn ang="0">
                  <a:pos x="132" y="258"/>
                </a:cxn>
                <a:cxn ang="0">
                  <a:pos x="171" y="259"/>
                </a:cxn>
                <a:cxn ang="0">
                  <a:pos x="457" y="297"/>
                </a:cxn>
                <a:cxn ang="0">
                  <a:pos x="511" y="248"/>
                </a:cxn>
                <a:cxn ang="0">
                  <a:pos x="588" y="117"/>
                </a:cxn>
                <a:cxn ang="0">
                  <a:pos x="593" y="106"/>
                </a:cxn>
                <a:cxn ang="0">
                  <a:pos x="562" y="16"/>
                </a:cxn>
                <a:cxn ang="0">
                  <a:pos x="471" y="25"/>
                </a:cxn>
                <a:cxn ang="0">
                  <a:pos x="449" y="107"/>
                </a:cxn>
                <a:cxn ang="0">
                  <a:pos x="509" y="138"/>
                </a:cxn>
                <a:cxn ang="0">
                  <a:pos x="485" y="180"/>
                </a:cxn>
                <a:cxn ang="0">
                  <a:pos x="470" y="191"/>
                </a:cxn>
                <a:cxn ang="0">
                  <a:pos x="423" y="100"/>
                </a:cxn>
                <a:cxn ang="0">
                  <a:pos x="431" y="10"/>
                </a:cxn>
                <a:cxn ang="0">
                  <a:pos x="316" y="25"/>
                </a:cxn>
                <a:cxn ang="0">
                  <a:pos x="310" y="23"/>
                </a:cxn>
                <a:cxn ang="0">
                  <a:pos x="260" y="21"/>
                </a:cxn>
                <a:cxn ang="0">
                  <a:pos x="196" y="83"/>
                </a:cxn>
                <a:cxn ang="0">
                  <a:pos x="224" y="164"/>
                </a:cxn>
                <a:cxn ang="0">
                  <a:pos x="301" y="139"/>
                </a:cxn>
                <a:cxn ang="0">
                  <a:pos x="308" y="109"/>
                </a:cxn>
                <a:cxn ang="0">
                  <a:pos x="350" y="139"/>
                </a:cxn>
                <a:cxn ang="0">
                  <a:pos x="324" y="149"/>
                </a:cxn>
                <a:cxn ang="0">
                  <a:pos x="322" y="151"/>
                </a:cxn>
                <a:cxn ang="0">
                  <a:pos x="302" y="213"/>
                </a:cxn>
                <a:cxn ang="0">
                  <a:pos x="294" y="251"/>
                </a:cxn>
                <a:cxn ang="0">
                  <a:pos x="175" y="131"/>
                </a:cxn>
                <a:cxn ang="0">
                  <a:pos x="113" y="134"/>
                </a:cxn>
                <a:cxn ang="0">
                  <a:pos x="95" y="175"/>
                </a:cxn>
                <a:cxn ang="0">
                  <a:pos x="92" y="176"/>
                </a:cxn>
                <a:cxn ang="0">
                  <a:pos x="32" y="268"/>
                </a:cxn>
                <a:cxn ang="0">
                  <a:pos x="33" y="274"/>
                </a:cxn>
                <a:cxn ang="0">
                  <a:pos x="108" y="350"/>
                </a:cxn>
                <a:cxn ang="0">
                  <a:pos x="185" y="332"/>
                </a:cxn>
                <a:cxn ang="0">
                  <a:pos x="181" y="386"/>
                </a:cxn>
                <a:cxn ang="0">
                  <a:pos x="180" y="400"/>
                </a:cxn>
                <a:cxn ang="0">
                  <a:pos x="103" y="373"/>
                </a:cxn>
                <a:cxn ang="0">
                  <a:pos x="1" y="357"/>
                </a:cxn>
                <a:cxn ang="0">
                  <a:pos x="45" y="361"/>
                </a:cxn>
                <a:cxn ang="0">
                  <a:pos x="10" y="417"/>
                </a:cxn>
                <a:cxn ang="0">
                  <a:pos x="8" y="421"/>
                </a:cxn>
                <a:cxn ang="0">
                  <a:pos x="39" y="551"/>
                </a:cxn>
                <a:cxn ang="0">
                  <a:pos x="147" y="425"/>
                </a:cxn>
                <a:cxn ang="0">
                  <a:pos x="220" y="424"/>
                </a:cxn>
                <a:cxn ang="0">
                  <a:pos x="289" y="498"/>
                </a:cxn>
                <a:cxn ang="0">
                  <a:pos x="154" y="448"/>
                </a:cxn>
                <a:cxn ang="0">
                  <a:pos x="79" y="505"/>
                </a:cxn>
                <a:cxn ang="0">
                  <a:pos x="62" y="576"/>
                </a:cxn>
                <a:cxn ang="0">
                  <a:pos x="62" y="576"/>
                </a:cxn>
                <a:cxn ang="0">
                  <a:pos x="63" y="578"/>
                </a:cxn>
                <a:cxn ang="0">
                  <a:pos x="177" y="692"/>
                </a:cxn>
                <a:cxn ang="0">
                  <a:pos x="241" y="681"/>
                </a:cxn>
                <a:cxn ang="0">
                  <a:pos x="306" y="607"/>
                </a:cxn>
              </a:cxnLst>
              <a:rect l="0" t="0" r="r" b="b"/>
              <a:pathLst>
                <a:path w="600" h="693">
                  <a:moveTo>
                    <a:pt x="475" y="312"/>
                  </a:moveTo>
                  <a:cubicBezTo>
                    <a:pt x="469" y="317"/>
                    <a:pt x="462" y="321"/>
                    <a:pt x="455" y="325"/>
                  </a:cubicBezTo>
                  <a:cubicBezTo>
                    <a:pt x="439" y="334"/>
                    <a:pt x="420" y="341"/>
                    <a:pt x="398" y="346"/>
                  </a:cubicBezTo>
                  <a:cubicBezTo>
                    <a:pt x="370" y="353"/>
                    <a:pt x="337" y="354"/>
                    <a:pt x="300" y="347"/>
                  </a:cubicBezTo>
                  <a:cubicBezTo>
                    <a:pt x="279" y="343"/>
                    <a:pt x="257" y="336"/>
                    <a:pt x="234" y="325"/>
                  </a:cubicBezTo>
                  <a:cubicBezTo>
                    <a:pt x="234" y="325"/>
                    <a:pt x="234" y="325"/>
                    <a:pt x="234" y="325"/>
                  </a:cubicBezTo>
                  <a:cubicBezTo>
                    <a:pt x="234" y="325"/>
                    <a:pt x="234" y="325"/>
                    <a:pt x="234" y="325"/>
                  </a:cubicBezTo>
                  <a:cubicBezTo>
                    <a:pt x="234" y="325"/>
                    <a:pt x="222" y="319"/>
                    <a:pt x="206" y="310"/>
                  </a:cubicBezTo>
                  <a:cubicBezTo>
                    <a:pt x="195" y="304"/>
                    <a:pt x="183" y="296"/>
                    <a:pt x="170" y="287"/>
                  </a:cubicBezTo>
                  <a:cubicBezTo>
                    <a:pt x="157" y="279"/>
                    <a:pt x="144" y="269"/>
                    <a:pt x="132" y="258"/>
                  </a:cubicBezTo>
                  <a:cubicBezTo>
                    <a:pt x="124" y="251"/>
                    <a:pt x="116" y="244"/>
                    <a:pt x="110" y="237"/>
                  </a:cubicBezTo>
                  <a:cubicBezTo>
                    <a:pt x="106" y="232"/>
                    <a:pt x="107" y="224"/>
                    <a:pt x="111" y="220"/>
                  </a:cubicBezTo>
                  <a:cubicBezTo>
                    <a:pt x="116" y="216"/>
                    <a:pt x="124" y="217"/>
                    <a:pt x="128" y="222"/>
                  </a:cubicBezTo>
                  <a:cubicBezTo>
                    <a:pt x="133" y="228"/>
                    <a:pt x="140" y="235"/>
                    <a:pt x="147" y="241"/>
                  </a:cubicBezTo>
                  <a:cubicBezTo>
                    <a:pt x="154" y="247"/>
                    <a:pt x="162" y="254"/>
                    <a:pt x="171" y="259"/>
                  </a:cubicBezTo>
                  <a:cubicBezTo>
                    <a:pt x="187" y="271"/>
                    <a:pt x="204" y="282"/>
                    <a:pt x="217" y="290"/>
                  </a:cubicBezTo>
                  <a:cubicBezTo>
                    <a:pt x="232" y="298"/>
                    <a:pt x="243" y="303"/>
                    <a:pt x="244" y="304"/>
                  </a:cubicBezTo>
                  <a:cubicBezTo>
                    <a:pt x="280" y="321"/>
                    <a:pt x="313" y="328"/>
                    <a:pt x="342" y="328"/>
                  </a:cubicBezTo>
                  <a:cubicBezTo>
                    <a:pt x="371" y="329"/>
                    <a:pt x="396" y="324"/>
                    <a:pt x="418" y="316"/>
                  </a:cubicBezTo>
                  <a:cubicBezTo>
                    <a:pt x="432" y="311"/>
                    <a:pt x="445" y="304"/>
                    <a:pt x="457" y="297"/>
                  </a:cubicBezTo>
                  <a:cubicBezTo>
                    <a:pt x="472" y="287"/>
                    <a:pt x="484" y="277"/>
                    <a:pt x="493" y="269"/>
                  </a:cubicBezTo>
                  <a:cubicBezTo>
                    <a:pt x="505" y="257"/>
                    <a:pt x="511" y="249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2" y="247"/>
                    <a:pt x="513" y="247"/>
                    <a:pt x="514" y="246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9" y="115"/>
                    <a:pt x="591" y="112"/>
                    <a:pt x="593" y="106"/>
                  </a:cubicBezTo>
                  <a:cubicBezTo>
                    <a:pt x="596" y="101"/>
                    <a:pt x="598" y="94"/>
                    <a:pt x="599" y="86"/>
                  </a:cubicBezTo>
                  <a:cubicBezTo>
                    <a:pt x="600" y="81"/>
                    <a:pt x="600" y="75"/>
                    <a:pt x="600" y="70"/>
                  </a:cubicBezTo>
                  <a:cubicBezTo>
                    <a:pt x="599" y="62"/>
                    <a:pt x="597" y="55"/>
                    <a:pt x="593" y="47"/>
                  </a:cubicBezTo>
                  <a:cubicBezTo>
                    <a:pt x="591" y="43"/>
                    <a:pt x="588" y="38"/>
                    <a:pt x="584" y="34"/>
                  </a:cubicBezTo>
                  <a:cubicBezTo>
                    <a:pt x="577" y="26"/>
                    <a:pt x="570" y="20"/>
                    <a:pt x="562" y="16"/>
                  </a:cubicBezTo>
                  <a:cubicBezTo>
                    <a:pt x="551" y="9"/>
                    <a:pt x="539" y="6"/>
                    <a:pt x="527" y="5"/>
                  </a:cubicBezTo>
                  <a:cubicBezTo>
                    <a:pt x="515" y="4"/>
                    <a:pt x="504" y="6"/>
                    <a:pt x="493" y="11"/>
                  </a:cubicBezTo>
                  <a:cubicBezTo>
                    <a:pt x="486" y="14"/>
                    <a:pt x="479" y="18"/>
                    <a:pt x="472" y="24"/>
                  </a:cubicBezTo>
                  <a:cubicBezTo>
                    <a:pt x="472" y="24"/>
                    <a:pt x="472" y="24"/>
                    <a:pt x="472" y="24"/>
                  </a:cubicBezTo>
                  <a:cubicBezTo>
                    <a:pt x="472" y="24"/>
                    <a:pt x="472" y="24"/>
                    <a:pt x="471" y="25"/>
                  </a:cubicBezTo>
                  <a:cubicBezTo>
                    <a:pt x="470" y="26"/>
                    <a:pt x="469" y="27"/>
                    <a:pt x="467" y="29"/>
                  </a:cubicBezTo>
                  <a:cubicBezTo>
                    <a:pt x="464" y="32"/>
                    <a:pt x="460" y="37"/>
                    <a:pt x="456" y="44"/>
                  </a:cubicBezTo>
                  <a:cubicBezTo>
                    <a:pt x="454" y="49"/>
                    <a:pt x="451" y="54"/>
                    <a:pt x="449" y="60"/>
                  </a:cubicBezTo>
                  <a:cubicBezTo>
                    <a:pt x="447" y="67"/>
                    <a:pt x="445" y="74"/>
                    <a:pt x="445" y="82"/>
                  </a:cubicBezTo>
                  <a:cubicBezTo>
                    <a:pt x="445" y="90"/>
                    <a:pt x="446" y="99"/>
                    <a:pt x="449" y="107"/>
                  </a:cubicBezTo>
                  <a:cubicBezTo>
                    <a:pt x="452" y="113"/>
                    <a:pt x="454" y="119"/>
                    <a:pt x="459" y="125"/>
                  </a:cubicBezTo>
                  <a:cubicBezTo>
                    <a:pt x="464" y="132"/>
                    <a:pt x="471" y="140"/>
                    <a:pt x="481" y="148"/>
                  </a:cubicBezTo>
                  <a:cubicBezTo>
                    <a:pt x="482" y="146"/>
                    <a:pt x="484" y="144"/>
                    <a:pt x="486" y="143"/>
                  </a:cubicBezTo>
                  <a:cubicBezTo>
                    <a:pt x="489" y="139"/>
                    <a:pt x="494" y="136"/>
                    <a:pt x="499" y="134"/>
                  </a:cubicBezTo>
                  <a:cubicBezTo>
                    <a:pt x="503" y="132"/>
                    <a:pt x="508" y="134"/>
                    <a:pt x="509" y="138"/>
                  </a:cubicBezTo>
                  <a:cubicBezTo>
                    <a:pt x="511" y="142"/>
                    <a:pt x="509" y="146"/>
                    <a:pt x="505" y="148"/>
                  </a:cubicBezTo>
                  <a:cubicBezTo>
                    <a:pt x="502" y="150"/>
                    <a:pt x="499" y="152"/>
                    <a:pt x="496" y="154"/>
                  </a:cubicBezTo>
                  <a:cubicBezTo>
                    <a:pt x="494" y="156"/>
                    <a:pt x="492" y="159"/>
                    <a:pt x="490" y="161"/>
                  </a:cubicBezTo>
                  <a:cubicBezTo>
                    <a:pt x="489" y="164"/>
                    <a:pt x="487" y="168"/>
                    <a:pt x="486" y="171"/>
                  </a:cubicBezTo>
                  <a:cubicBezTo>
                    <a:pt x="486" y="174"/>
                    <a:pt x="485" y="177"/>
                    <a:pt x="485" y="180"/>
                  </a:cubicBezTo>
                  <a:cubicBezTo>
                    <a:pt x="484" y="185"/>
                    <a:pt x="485" y="189"/>
                    <a:pt x="485" y="189"/>
                  </a:cubicBezTo>
                  <a:cubicBezTo>
                    <a:pt x="485" y="189"/>
                    <a:pt x="485" y="189"/>
                    <a:pt x="485" y="189"/>
                  </a:cubicBezTo>
                  <a:cubicBezTo>
                    <a:pt x="485" y="189"/>
                    <a:pt x="485" y="189"/>
                    <a:pt x="485" y="189"/>
                  </a:cubicBezTo>
                  <a:cubicBezTo>
                    <a:pt x="486" y="194"/>
                    <a:pt x="483" y="197"/>
                    <a:pt x="478" y="198"/>
                  </a:cubicBezTo>
                  <a:cubicBezTo>
                    <a:pt x="474" y="199"/>
                    <a:pt x="470" y="196"/>
                    <a:pt x="470" y="191"/>
                  </a:cubicBezTo>
                  <a:cubicBezTo>
                    <a:pt x="470" y="191"/>
                    <a:pt x="469" y="188"/>
                    <a:pt x="469" y="184"/>
                  </a:cubicBezTo>
                  <a:cubicBezTo>
                    <a:pt x="469" y="180"/>
                    <a:pt x="470" y="174"/>
                    <a:pt x="471" y="169"/>
                  </a:cubicBezTo>
                  <a:cubicBezTo>
                    <a:pt x="470" y="168"/>
                    <a:pt x="469" y="168"/>
                    <a:pt x="468" y="167"/>
                  </a:cubicBezTo>
                  <a:cubicBezTo>
                    <a:pt x="454" y="157"/>
                    <a:pt x="444" y="146"/>
                    <a:pt x="437" y="135"/>
                  </a:cubicBezTo>
                  <a:cubicBezTo>
                    <a:pt x="430" y="123"/>
                    <a:pt x="425" y="112"/>
                    <a:pt x="423" y="100"/>
                  </a:cubicBezTo>
                  <a:cubicBezTo>
                    <a:pt x="422" y="93"/>
                    <a:pt x="422" y="85"/>
                    <a:pt x="422" y="78"/>
                  </a:cubicBezTo>
                  <a:cubicBezTo>
                    <a:pt x="423" y="69"/>
                    <a:pt x="425" y="60"/>
                    <a:pt x="427" y="52"/>
                  </a:cubicBezTo>
                  <a:cubicBezTo>
                    <a:pt x="430" y="45"/>
                    <a:pt x="433" y="38"/>
                    <a:pt x="436" y="32"/>
                  </a:cubicBezTo>
                  <a:cubicBezTo>
                    <a:pt x="440" y="27"/>
                    <a:pt x="443" y="22"/>
                    <a:pt x="446" y="18"/>
                  </a:cubicBezTo>
                  <a:cubicBezTo>
                    <a:pt x="442" y="15"/>
                    <a:pt x="437" y="13"/>
                    <a:pt x="431" y="10"/>
                  </a:cubicBezTo>
                  <a:cubicBezTo>
                    <a:pt x="421" y="7"/>
                    <a:pt x="410" y="3"/>
                    <a:pt x="399" y="2"/>
                  </a:cubicBezTo>
                  <a:cubicBezTo>
                    <a:pt x="391" y="0"/>
                    <a:pt x="383" y="0"/>
                    <a:pt x="374" y="1"/>
                  </a:cubicBezTo>
                  <a:cubicBezTo>
                    <a:pt x="363" y="1"/>
                    <a:pt x="352" y="4"/>
                    <a:pt x="340" y="9"/>
                  </a:cubicBezTo>
                  <a:cubicBezTo>
                    <a:pt x="334" y="12"/>
                    <a:pt x="327" y="16"/>
                    <a:pt x="321" y="21"/>
                  </a:cubicBezTo>
                  <a:cubicBezTo>
                    <a:pt x="316" y="25"/>
                    <a:pt x="316" y="25"/>
                    <a:pt x="316" y="25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09" y="23"/>
                    <a:pt x="308" y="23"/>
                  </a:cubicBezTo>
                  <a:cubicBezTo>
                    <a:pt x="307" y="22"/>
                    <a:pt x="305" y="22"/>
                    <a:pt x="302" y="21"/>
                  </a:cubicBezTo>
                  <a:cubicBezTo>
                    <a:pt x="296" y="20"/>
                    <a:pt x="288" y="19"/>
                    <a:pt x="279" y="19"/>
                  </a:cubicBezTo>
                  <a:cubicBezTo>
                    <a:pt x="273" y="19"/>
                    <a:pt x="267" y="20"/>
                    <a:pt x="260" y="21"/>
                  </a:cubicBezTo>
                  <a:cubicBezTo>
                    <a:pt x="252" y="22"/>
                    <a:pt x="243" y="25"/>
                    <a:pt x="235" y="30"/>
                  </a:cubicBezTo>
                  <a:cubicBezTo>
                    <a:pt x="230" y="33"/>
                    <a:pt x="225" y="36"/>
                    <a:pt x="221" y="41"/>
                  </a:cubicBezTo>
                  <a:cubicBezTo>
                    <a:pt x="216" y="45"/>
                    <a:pt x="211" y="51"/>
                    <a:pt x="207" y="59"/>
                  </a:cubicBezTo>
                  <a:cubicBezTo>
                    <a:pt x="203" y="65"/>
                    <a:pt x="200" y="72"/>
                    <a:pt x="197" y="81"/>
                  </a:cubicBezTo>
                  <a:cubicBezTo>
                    <a:pt x="196" y="83"/>
                    <a:pt x="196" y="83"/>
                    <a:pt x="196" y="83"/>
                  </a:cubicBezTo>
                  <a:cubicBezTo>
                    <a:pt x="196" y="83"/>
                    <a:pt x="196" y="83"/>
                    <a:pt x="196" y="83"/>
                  </a:cubicBezTo>
                  <a:cubicBezTo>
                    <a:pt x="196" y="85"/>
                    <a:pt x="195" y="87"/>
                    <a:pt x="195" y="90"/>
                  </a:cubicBezTo>
                  <a:cubicBezTo>
                    <a:pt x="194" y="96"/>
                    <a:pt x="193" y="104"/>
                    <a:pt x="195" y="114"/>
                  </a:cubicBezTo>
                  <a:cubicBezTo>
                    <a:pt x="196" y="120"/>
                    <a:pt x="198" y="127"/>
                    <a:pt x="201" y="134"/>
                  </a:cubicBezTo>
                  <a:cubicBezTo>
                    <a:pt x="206" y="144"/>
                    <a:pt x="213" y="154"/>
                    <a:pt x="224" y="164"/>
                  </a:cubicBezTo>
                  <a:cubicBezTo>
                    <a:pt x="231" y="169"/>
                    <a:pt x="238" y="175"/>
                    <a:pt x="248" y="181"/>
                  </a:cubicBezTo>
                  <a:cubicBezTo>
                    <a:pt x="256" y="185"/>
                    <a:pt x="266" y="190"/>
                    <a:pt x="278" y="195"/>
                  </a:cubicBezTo>
                  <a:cubicBezTo>
                    <a:pt x="278" y="189"/>
                    <a:pt x="279" y="183"/>
                    <a:pt x="280" y="178"/>
                  </a:cubicBezTo>
                  <a:cubicBezTo>
                    <a:pt x="283" y="169"/>
                    <a:pt x="287" y="161"/>
                    <a:pt x="291" y="154"/>
                  </a:cubicBezTo>
                  <a:cubicBezTo>
                    <a:pt x="294" y="148"/>
                    <a:pt x="298" y="143"/>
                    <a:pt x="301" y="139"/>
                  </a:cubicBezTo>
                  <a:cubicBezTo>
                    <a:pt x="302" y="137"/>
                    <a:pt x="304" y="136"/>
                    <a:pt x="304" y="135"/>
                  </a:cubicBezTo>
                  <a:cubicBezTo>
                    <a:pt x="304" y="134"/>
                    <a:pt x="303" y="134"/>
                    <a:pt x="303" y="133"/>
                  </a:cubicBezTo>
                  <a:cubicBezTo>
                    <a:pt x="298" y="128"/>
                    <a:pt x="295" y="121"/>
                    <a:pt x="293" y="113"/>
                  </a:cubicBezTo>
                  <a:cubicBezTo>
                    <a:pt x="292" y="109"/>
                    <a:pt x="295" y="104"/>
                    <a:pt x="299" y="103"/>
                  </a:cubicBezTo>
                  <a:cubicBezTo>
                    <a:pt x="303" y="103"/>
                    <a:pt x="307" y="105"/>
                    <a:pt x="308" y="109"/>
                  </a:cubicBezTo>
                  <a:cubicBezTo>
                    <a:pt x="310" y="115"/>
                    <a:pt x="312" y="120"/>
                    <a:pt x="315" y="123"/>
                  </a:cubicBezTo>
                  <a:cubicBezTo>
                    <a:pt x="318" y="127"/>
                    <a:pt x="321" y="130"/>
                    <a:pt x="325" y="132"/>
                  </a:cubicBezTo>
                  <a:cubicBezTo>
                    <a:pt x="331" y="135"/>
                    <a:pt x="337" y="137"/>
                    <a:pt x="342" y="138"/>
                  </a:cubicBezTo>
                  <a:cubicBezTo>
                    <a:pt x="346" y="139"/>
                    <a:pt x="350" y="139"/>
                    <a:pt x="350" y="139"/>
                  </a:cubicBezTo>
                  <a:cubicBezTo>
                    <a:pt x="350" y="139"/>
                    <a:pt x="350" y="139"/>
                    <a:pt x="350" y="139"/>
                  </a:cubicBezTo>
                  <a:cubicBezTo>
                    <a:pt x="350" y="139"/>
                    <a:pt x="350" y="139"/>
                    <a:pt x="350" y="139"/>
                  </a:cubicBezTo>
                  <a:cubicBezTo>
                    <a:pt x="354" y="139"/>
                    <a:pt x="357" y="143"/>
                    <a:pt x="357" y="147"/>
                  </a:cubicBezTo>
                  <a:cubicBezTo>
                    <a:pt x="357" y="151"/>
                    <a:pt x="354" y="155"/>
                    <a:pt x="349" y="155"/>
                  </a:cubicBezTo>
                  <a:cubicBezTo>
                    <a:pt x="349" y="155"/>
                    <a:pt x="345" y="154"/>
                    <a:pt x="339" y="153"/>
                  </a:cubicBezTo>
                  <a:cubicBezTo>
                    <a:pt x="335" y="152"/>
                    <a:pt x="329" y="151"/>
                    <a:pt x="324" y="149"/>
                  </a:cubicBezTo>
                  <a:cubicBezTo>
                    <a:pt x="323" y="149"/>
                    <a:pt x="323" y="149"/>
                    <a:pt x="323" y="150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3" y="150"/>
                    <a:pt x="323" y="150"/>
                    <a:pt x="322" y="150"/>
                  </a:cubicBezTo>
                  <a:cubicBezTo>
                    <a:pt x="322" y="150"/>
                    <a:pt x="322" y="150"/>
                    <a:pt x="322" y="151"/>
                  </a:cubicBezTo>
                  <a:cubicBezTo>
                    <a:pt x="321" y="151"/>
                    <a:pt x="320" y="152"/>
                    <a:pt x="319" y="154"/>
                  </a:cubicBezTo>
                  <a:cubicBezTo>
                    <a:pt x="317" y="156"/>
                    <a:pt x="314" y="161"/>
                    <a:pt x="311" y="166"/>
                  </a:cubicBezTo>
                  <a:cubicBezTo>
                    <a:pt x="308" y="170"/>
                    <a:pt x="306" y="175"/>
                    <a:pt x="304" y="181"/>
                  </a:cubicBezTo>
                  <a:cubicBezTo>
                    <a:pt x="302" y="187"/>
                    <a:pt x="301" y="193"/>
                    <a:pt x="301" y="200"/>
                  </a:cubicBezTo>
                  <a:cubicBezTo>
                    <a:pt x="301" y="204"/>
                    <a:pt x="301" y="209"/>
                    <a:pt x="302" y="213"/>
                  </a:cubicBezTo>
                  <a:cubicBezTo>
                    <a:pt x="303" y="220"/>
                    <a:pt x="306" y="226"/>
                    <a:pt x="310" y="233"/>
                  </a:cubicBezTo>
                  <a:cubicBezTo>
                    <a:pt x="316" y="242"/>
                    <a:pt x="325" y="252"/>
                    <a:pt x="338" y="262"/>
                  </a:cubicBezTo>
                  <a:cubicBezTo>
                    <a:pt x="343" y="266"/>
                    <a:pt x="344" y="273"/>
                    <a:pt x="340" y="278"/>
                  </a:cubicBezTo>
                  <a:cubicBezTo>
                    <a:pt x="336" y="283"/>
                    <a:pt x="329" y="284"/>
                    <a:pt x="324" y="280"/>
                  </a:cubicBezTo>
                  <a:cubicBezTo>
                    <a:pt x="311" y="271"/>
                    <a:pt x="301" y="261"/>
                    <a:pt x="294" y="251"/>
                  </a:cubicBezTo>
                  <a:cubicBezTo>
                    <a:pt x="287" y="241"/>
                    <a:pt x="282" y="231"/>
                    <a:pt x="280" y="221"/>
                  </a:cubicBezTo>
                  <a:cubicBezTo>
                    <a:pt x="280" y="221"/>
                    <a:pt x="280" y="220"/>
                    <a:pt x="280" y="220"/>
                  </a:cubicBezTo>
                  <a:cubicBezTo>
                    <a:pt x="263" y="214"/>
                    <a:pt x="248" y="208"/>
                    <a:pt x="236" y="201"/>
                  </a:cubicBezTo>
                  <a:cubicBezTo>
                    <a:pt x="218" y="190"/>
                    <a:pt x="205" y="179"/>
                    <a:pt x="195" y="167"/>
                  </a:cubicBezTo>
                  <a:cubicBezTo>
                    <a:pt x="185" y="155"/>
                    <a:pt x="179" y="142"/>
                    <a:pt x="175" y="131"/>
                  </a:cubicBezTo>
                  <a:cubicBezTo>
                    <a:pt x="173" y="123"/>
                    <a:pt x="172" y="116"/>
                    <a:pt x="171" y="109"/>
                  </a:cubicBezTo>
                  <a:cubicBezTo>
                    <a:pt x="171" y="103"/>
                    <a:pt x="171" y="97"/>
                    <a:pt x="171" y="92"/>
                  </a:cubicBezTo>
                  <a:cubicBezTo>
                    <a:pt x="166" y="94"/>
                    <a:pt x="159" y="96"/>
                    <a:pt x="153" y="99"/>
                  </a:cubicBezTo>
                  <a:cubicBezTo>
                    <a:pt x="146" y="102"/>
                    <a:pt x="140" y="106"/>
                    <a:pt x="134" y="110"/>
                  </a:cubicBezTo>
                  <a:cubicBezTo>
                    <a:pt x="126" y="117"/>
                    <a:pt x="119" y="124"/>
                    <a:pt x="113" y="134"/>
                  </a:cubicBezTo>
                  <a:cubicBezTo>
                    <a:pt x="108" y="143"/>
                    <a:pt x="104" y="153"/>
                    <a:pt x="103" y="165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3" y="176"/>
                    <a:pt x="92" y="176"/>
                  </a:cubicBezTo>
                  <a:cubicBezTo>
                    <a:pt x="90" y="177"/>
                    <a:pt x="87" y="178"/>
                    <a:pt x="84" y="180"/>
                  </a:cubicBezTo>
                  <a:cubicBezTo>
                    <a:pt x="77" y="183"/>
                    <a:pt x="68" y="188"/>
                    <a:pt x="59" y="196"/>
                  </a:cubicBezTo>
                  <a:cubicBezTo>
                    <a:pt x="54" y="202"/>
                    <a:pt x="48" y="208"/>
                    <a:pt x="44" y="216"/>
                  </a:cubicBezTo>
                  <a:cubicBezTo>
                    <a:pt x="39" y="224"/>
                    <a:pt x="36" y="232"/>
                    <a:pt x="34" y="243"/>
                  </a:cubicBezTo>
                  <a:cubicBezTo>
                    <a:pt x="32" y="250"/>
                    <a:pt x="32" y="258"/>
                    <a:pt x="32" y="268"/>
                  </a:cubicBezTo>
                  <a:cubicBezTo>
                    <a:pt x="33" y="269"/>
                    <a:pt x="33" y="271"/>
                    <a:pt x="33" y="272"/>
                  </a:cubicBezTo>
                  <a:cubicBezTo>
                    <a:pt x="33" y="272"/>
                    <a:pt x="33" y="272"/>
                    <a:pt x="33" y="272"/>
                  </a:cubicBezTo>
                  <a:cubicBezTo>
                    <a:pt x="33" y="272"/>
                    <a:pt x="33" y="272"/>
                    <a:pt x="33" y="272"/>
                  </a:cubicBezTo>
                  <a:cubicBezTo>
                    <a:pt x="33" y="272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4"/>
                  </a:cubicBezTo>
                  <a:cubicBezTo>
                    <a:pt x="33" y="275"/>
                    <a:pt x="33" y="277"/>
                    <a:pt x="33" y="280"/>
                  </a:cubicBezTo>
                  <a:cubicBezTo>
                    <a:pt x="34" y="285"/>
                    <a:pt x="36" y="292"/>
                    <a:pt x="39" y="300"/>
                  </a:cubicBezTo>
                  <a:cubicBezTo>
                    <a:pt x="42" y="305"/>
                    <a:pt x="45" y="311"/>
                    <a:pt x="49" y="316"/>
                  </a:cubicBezTo>
                  <a:cubicBezTo>
                    <a:pt x="55" y="323"/>
                    <a:pt x="62" y="330"/>
                    <a:pt x="73" y="337"/>
                  </a:cubicBezTo>
                  <a:cubicBezTo>
                    <a:pt x="82" y="342"/>
                    <a:pt x="94" y="347"/>
                    <a:pt x="108" y="350"/>
                  </a:cubicBezTo>
                  <a:cubicBezTo>
                    <a:pt x="122" y="353"/>
                    <a:pt x="139" y="355"/>
                    <a:pt x="160" y="355"/>
                  </a:cubicBezTo>
                  <a:cubicBezTo>
                    <a:pt x="161" y="355"/>
                    <a:pt x="162" y="356"/>
                    <a:pt x="163" y="356"/>
                  </a:cubicBezTo>
                  <a:cubicBezTo>
                    <a:pt x="164" y="351"/>
                    <a:pt x="166" y="346"/>
                    <a:pt x="168" y="341"/>
                  </a:cubicBezTo>
                  <a:cubicBezTo>
                    <a:pt x="170" y="338"/>
                    <a:pt x="172" y="336"/>
                    <a:pt x="174" y="333"/>
                  </a:cubicBezTo>
                  <a:cubicBezTo>
                    <a:pt x="177" y="330"/>
                    <a:pt x="182" y="329"/>
                    <a:pt x="185" y="332"/>
                  </a:cubicBezTo>
                  <a:cubicBezTo>
                    <a:pt x="188" y="335"/>
                    <a:pt x="189" y="340"/>
                    <a:pt x="186" y="343"/>
                  </a:cubicBezTo>
                  <a:cubicBezTo>
                    <a:pt x="184" y="345"/>
                    <a:pt x="183" y="347"/>
                    <a:pt x="182" y="349"/>
                  </a:cubicBezTo>
                  <a:cubicBezTo>
                    <a:pt x="180" y="353"/>
                    <a:pt x="178" y="356"/>
                    <a:pt x="178" y="360"/>
                  </a:cubicBezTo>
                  <a:cubicBezTo>
                    <a:pt x="177" y="363"/>
                    <a:pt x="177" y="367"/>
                    <a:pt x="177" y="370"/>
                  </a:cubicBezTo>
                  <a:cubicBezTo>
                    <a:pt x="177" y="377"/>
                    <a:pt x="179" y="382"/>
                    <a:pt x="181" y="386"/>
                  </a:cubicBezTo>
                  <a:cubicBezTo>
                    <a:pt x="182" y="388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5" y="393"/>
                    <a:pt x="184" y="398"/>
                    <a:pt x="180" y="400"/>
                  </a:cubicBezTo>
                  <a:cubicBezTo>
                    <a:pt x="177" y="403"/>
                    <a:pt x="172" y="402"/>
                    <a:pt x="170" y="398"/>
                  </a:cubicBezTo>
                  <a:cubicBezTo>
                    <a:pt x="169" y="398"/>
                    <a:pt x="168" y="395"/>
                    <a:pt x="166" y="392"/>
                  </a:cubicBezTo>
                  <a:cubicBezTo>
                    <a:pt x="165" y="388"/>
                    <a:pt x="163" y="384"/>
                    <a:pt x="162" y="378"/>
                  </a:cubicBezTo>
                  <a:cubicBezTo>
                    <a:pt x="162" y="379"/>
                    <a:pt x="161" y="379"/>
                    <a:pt x="160" y="379"/>
                  </a:cubicBezTo>
                  <a:cubicBezTo>
                    <a:pt x="138" y="379"/>
                    <a:pt x="119" y="376"/>
                    <a:pt x="103" y="373"/>
                  </a:cubicBezTo>
                  <a:cubicBezTo>
                    <a:pt x="86" y="369"/>
                    <a:pt x="73" y="363"/>
                    <a:pt x="62" y="357"/>
                  </a:cubicBezTo>
                  <a:cubicBezTo>
                    <a:pt x="47" y="348"/>
                    <a:pt x="36" y="338"/>
                    <a:pt x="28" y="327"/>
                  </a:cubicBezTo>
                  <a:cubicBezTo>
                    <a:pt x="23" y="320"/>
                    <a:pt x="20" y="314"/>
                    <a:pt x="17" y="307"/>
                  </a:cubicBezTo>
                  <a:cubicBezTo>
                    <a:pt x="14" y="313"/>
                    <a:pt x="10" y="321"/>
                    <a:pt x="7" y="329"/>
                  </a:cubicBezTo>
                  <a:cubicBezTo>
                    <a:pt x="4" y="337"/>
                    <a:pt x="2" y="347"/>
                    <a:pt x="1" y="357"/>
                  </a:cubicBezTo>
                  <a:cubicBezTo>
                    <a:pt x="0" y="363"/>
                    <a:pt x="0" y="370"/>
                    <a:pt x="1" y="377"/>
                  </a:cubicBezTo>
                  <a:cubicBezTo>
                    <a:pt x="1" y="379"/>
                    <a:pt x="1" y="380"/>
                    <a:pt x="1" y="382"/>
                  </a:cubicBezTo>
                  <a:cubicBezTo>
                    <a:pt x="4" y="379"/>
                    <a:pt x="6" y="376"/>
                    <a:pt x="9" y="373"/>
                  </a:cubicBezTo>
                  <a:cubicBezTo>
                    <a:pt x="14" y="367"/>
                    <a:pt x="21" y="361"/>
                    <a:pt x="29" y="357"/>
                  </a:cubicBezTo>
                  <a:cubicBezTo>
                    <a:pt x="35" y="354"/>
                    <a:pt x="42" y="356"/>
                    <a:pt x="45" y="361"/>
                  </a:cubicBezTo>
                  <a:cubicBezTo>
                    <a:pt x="48" y="367"/>
                    <a:pt x="46" y="374"/>
                    <a:pt x="41" y="377"/>
                  </a:cubicBezTo>
                  <a:cubicBezTo>
                    <a:pt x="35" y="380"/>
                    <a:pt x="30" y="384"/>
                    <a:pt x="26" y="389"/>
                  </a:cubicBezTo>
                  <a:cubicBezTo>
                    <a:pt x="22" y="393"/>
                    <a:pt x="19" y="398"/>
                    <a:pt x="16" y="402"/>
                  </a:cubicBezTo>
                  <a:cubicBezTo>
                    <a:pt x="13" y="407"/>
                    <a:pt x="11" y="412"/>
                    <a:pt x="10" y="415"/>
                  </a:cubicBezTo>
                  <a:cubicBezTo>
                    <a:pt x="10" y="416"/>
                    <a:pt x="10" y="416"/>
                    <a:pt x="10" y="417"/>
                  </a:cubicBezTo>
                  <a:cubicBezTo>
                    <a:pt x="9" y="418"/>
                    <a:pt x="9" y="418"/>
                    <a:pt x="9" y="419"/>
                  </a:cubicBezTo>
                  <a:cubicBezTo>
                    <a:pt x="9" y="419"/>
                    <a:pt x="9" y="419"/>
                    <a:pt x="9" y="419"/>
                  </a:cubicBezTo>
                  <a:cubicBezTo>
                    <a:pt x="9" y="420"/>
                    <a:pt x="9" y="420"/>
                    <a:pt x="8" y="420"/>
                  </a:cubicBezTo>
                  <a:cubicBezTo>
                    <a:pt x="8" y="420"/>
                    <a:pt x="8" y="420"/>
                    <a:pt x="8" y="421"/>
                  </a:cubicBezTo>
                  <a:cubicBezTo>
                    <a:pt x="8" y="421"/>
                    <a:pt x="8" y="421"/>
                    <a:pt x="8" y="421"/>
                  </a:cubicBezTo>
                  <a:cubicBezTo>
                    <a:pt x="7" y="425"/>
                    <a:pt x="5" y="430"/>
                    <a:pt x="4" y="436"/>
                  </a:cubicBezTo>
                  <a:cubicBezTo>
                    <a:pt x="2" y="448"/>
                    <a:pt x="0" y="465"/>
                    <a:pt x="3" y="483"/>
                  </a:cubicBezTo>
                  <a:cubicBezTo>
                    <a:pt x="5" y="495"/>
                    <a:pt x="9" y="508"/>
                    <a:pt x="16" y="520"/>
                  </a:cubicBezTo>
                  <a:cubicBezTo>
                    <a:pt x="19" y="528"/>
                    <a:pt x="24" y="535"/>
                    <a:pt x="31" y="542"/>
                  </a:cubicBezTo>
                  <a:cubicBezTo>
                    <a:pt x="33" y="545"/>
                    <a:pt x="36" y="548"/>
                    <a:pt x="39" y="551"/>
                  </a:cubicBezTo>
                  <a:cubicBezTo>
                    <a:pt x="40" y="547"/>
                    <a:pt x="41" y="542"/>
                    <a:pt x="42" y="537"/>
                  </a:cubicBezTo>
                  <a:cubicBezTo>
                    <a:pt x="45" y="524"/>
                    <a:pt x="51" y="508"/>
                    <a:pt x="59" y="493"/>
                  </a:cubicBezTo>
                  <a:cubicBezTo>
                    <a:pt x="67" y="479"/>
                    <a:pt x="78" y="465"/>
                    <a:pt x="93" y="453"/>
                  </a:cubicBezTo>
                  <a:cubicBezTo>
                    <a:pt x="107" y="441"/>
                    <a:pt x="125" y="431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9" y="425"/>
                    <a:pt x="157" y="423"/>
                    <a:pt x="169" y="421"/>
                  </a:cubicBezTo>
                  <a:cubicBezTo>
                    <a:pt x="182" y="420"/>
                    <a:pt x="200" y="420"/>
                    <a:pt x="220" y="424"/>
                  </a:cubicBezTo>
                  <a:cubicBezTo>
                    <a:pt x="233" y="426"/>
                    <a:pt x="247" y="431"/>
                    <a:pt x="260" y="439"/>
                  </a:cubicBezTo>
                  <a:cubicBezTo>
                    <a:pt x="269" y="444"/>
                    <a:pt x="278" y="450"/>
                    <a:pt x="286" y="458"/>
                  </a:cubicBezTo>
                  <a:cubicBezTo>
                    <a:pt x="294" y="466"/>
                    <a:pt x="301" y="475"/>
                    <a:pt x="308" y="486"/>
                  </a:cubicBezTo>
                  <a:cubicBezTo>
                    <a:pt x="312" y="491"/>
                    <a:pt x="310" y="499"/>
                    <a:pt x="305" y="502"/>
                  </a:cubicBezTo>
                  <a:cubicBezTo>
                    <a:pt x="299" y="505"/>
                    <a:pt x="292" y="504"/>
                    <a:pt x="289" y="498"/>
                  </a:cubicBezTo>
                  <a:cubicBezTo>
                    <a:pt x="283" y="489"/>
                    <a:pt x="276" y="481"/>
                    <a:pt x="270" y="475"/>
                  </a:cubicBezTo>
                  <a:cubicBezTo>
                    <a:pt x="263" y="468"/>
                    <a:pt x="256" y="463"/>
                    <a:pt x="249" y="459"/>
                  </a:cubicBezTo>
                  <a:cubicBezTo>
                    <a:pt x="238" y="453"/>
                    <a:pt x="226" y="449"/>
                    <a:pt x="215" y="447"/>
                  </a:cubicBezTo>
                  <a:cubicBezTo>
                    <a:pt x="205" y="444"/>
                    <a:pt x="194" y="444"/>
                    <a:pt x="185" y="444"/>
                  </a:cubicBezTo>
                  <a:cubicBezTo>
                    <a:pt x="167" y="444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35" y="453"/>
                    <a:pt x="120" y="461"/>
                    <a:pt x="108" y="471"/>
                  </a:cubicBezTo>
                  <a:cubicBezTo>
                    <a:pt x="96" y="481"/>
                    <a:pt x="86" y="493"/>
                    <a:pt x="79" y="505"/>
                  </a:cubicBezTo>
                  <a:cubicBezTo>
                    <a:pt x="72" y="518"/>
                    <a:pt x="67" y="531"/>
                    <a:pt x="65" y="542"/>
                  </a:cubicBezTo>
                  <a:cubicBezTo>
                    <a:pt x="62" y="551"/>
                    <a:pt x="62" y="559"/>
                    <a:pt x="62" y="565"/>
                  </a:cubicBezTo>
                  <a:cubicBezTo>
                    <a:pt x="62" y="566"/>
                    <a:pt x="62" y="568"/>
                    <a:pt x="62" y="569"/>
                  </a:cubicBezTo>
                  <a:cubicBezTo>
                    <a:pt x="62" y="570"/>
                    <a:pt x="62" y="570"/>
                    <a:pt x="62" y="570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7"/>
                    <a:pt x="63" y="577"/>
                    <a:pt x="63" y="578"/>
                  </a:cubicBezTo>
                  <a:cubicBezTo>
                    <a:pt x="63" y="581"/>
                    <a:pt x="63" y="584"/>
                    <a:pt x="64" y="588"/>
                  </a:cubicBezTo>
                  <a:cubicBezTo>
                    <a:pt x="65" y="595"/>
                    <a:pt x="68" y="606"/>
                    <a:pt x="74" y="618"/>
                  </a:cubicBezTo>
                  <a:cubicBezTo>
                    <a:pt x="78" y="626"/>
                    <a:pt x="83" y="634"/>
                    <a:pt x="89" y="642"/>
                  </a:cubicBezTo>
                  <a:cubicBezTo>
                    <a:pt x="98" y="653"/>
                    <a:pt x="110" y="664"/>
                    <a:pt x="126" y="673"/>
                  </a:cubicBezTo>
                  <a:cubicBezTo>
                    <a:pt x="139" y="681"/>
                    <a:pt x="156" y="688"/>
                    <a:pt x="177" y="692"/>
                  </a:cubicBezTo>
                  <a:cubicBezTo>
                    <a:pt x="177" y="692"/>
                    <a:pt x="177" y="692"/>
                    <a:pt x="177" y="692"/>
                  </a:cubicBezTo>
                  <a:cubicBezTo>
                    <a:pt x="178" y="692"/>
                    <a:pt x="178" y="693"/>
                    <a:pt x="180" y="693"/>
                  </a:cubicBezTo>
                  <a:cubicBezTo>
                    <a:pt x="182" y="693"/>
                    <a:pt x="185" y="693"/>
                    <a:pt x="189" y="693"/>
                  </a:cubicBezTo>
                  <a:cubicBezTo>
                    <a:pt x="197" y="693"/>
                    <a:pt x="208" y="693"/>
                    <a:pt x="219" y="690"/>
                  </a:cubicBezTo>
                  <a:cubicBezTo>
                    <a:pt x="227" y="688"/>
                    <a:pt x="234" y="685"/>
                    <a:pt x="241" y="681"/>
                  </a:cubicBezTo>
                  <a:cubicBezTo>
                    <a:pt x="247" y="678"/>
                    <a:pt x="252" y="675"/>
                    <a:pt x="256" y="672"/>
                  </a:cubicBezTo>
                  <a:cubicBezTo>
                    <a:pt x="260" y="669"/>
                    <a:pt x="263" y="666"/>
                    <a:pt x="267" y="662"/>
                  </a:cubicBezTo>
                  <a:cubicBezTo>
                    <a:pt x="270" y="660"/>
                    <a:pt x="272" y="657"/>
                    <a:pt x="275" y="654"/>
                  </a:cubicBezTo>
                  <a:cubicBezTo>
                    <a:pt x="278" y="650"/>
                    <a:pt x="282" y="645"/>
                    <a:pt x="286" y="638"/>
                  </a:cubicBezTo>
                  <a:cubicBezTo>
                    <a:pt x="292" y="630"/>
                    <a:pt x="298" y="620"/>
                    <a:pt x="306" y="607"/>
                  </a:cubicBezTo>
                  <a:cubicBezTo>
                    <a:pt x="306" y="607"/>
                    <a:pt x="306" y="607"/>
                    <a:pt x="306" y="607"/>
                  </a:cubicBezTo>
                  <a:lnTo>
                    <a:pt x="475" y="31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66" name="Freeform 19"/>
            <p:cNvSpPr/>
            <p:nvPr/>
          </p:nvSpPr>
          <p:spPr bwMode="auto">
            <a:xfrm>
              <a:off x="4549" y="1143"/>
              <a:ext cx="96" cy="174"/>
            </a:xfrm>
            <a:custGeom>
              <a:avLst/>
              <a:gdLst/>
              <a:ahLst/>
              <a:cxnLst>
                <a:cxn ang="0">
                  <a:pos x="18" y="197"/>
                </a:cxn>
                <a:cxn ang="0">
                  <a:pos x="14" y="195"/>
                </a:cxn>
                <a:cxn ang="0">
                  <a:pos x="9" y="156"/>
                </a:cxn>
                <a:cxn ang="0">
                  <a:pos x="44" y="35"/>
                </a:cxn>
                <a:cxn ang="0">
                  <a:pos x="67" y="3"/>
                </a:cxn>
                <a:cxn ang="0">
                  <a:pos x="99" y="26"/>
                </a:cxn>
                <a:cxn ang="0">
                  <a:pos x="54" y="190"/>
                </a:cxn>
                <a:cxn ang="0">
                  <a:pos x="18" y="197"/>
                </a:cxn>
              </a:cxnLst>
              <a:rect l="0" t="0" r="r" b="b"/>
              <a:pathLst>
                <a:path w="113" h="204">
                  <a:moveTo>
                    <a:pt x="18" y="197"/>
                  </a:moveTo>
                  <a:cubicBezTo>
                    <a:pt x="17" y="197"/>
                    <a:pt x="16" y="196"/>
                    <a:pt x="14" y="195"/>
                  </a:cubicBezTo>
                  <a:cubicBezTo>
                    <a:pt x="2" y="186"/>
                    <a:pt x="0" y="168"/>
                    <a:pt x="9" y="156"/>
                  </a:cubicBezTo>
                  <a:cubicBezTo>
                    <a:pt x="10" y="155"/>
                    <a:pt x="54" y="97"/>
                    <a:pt x="44" y="35"/>
                  </a:cubicBezTo>
                  <a:cubicBezTo>
                    <a:pt x="41" y="20"/>
                    <a:pt x="52" y="5"/>
                    <a:pt x="67" y="3"/>
                  </a:cubicBezTo>
                  <a:cubicBezTo>
                    <a:pt x="83" y="0"/>
                    <a:pt x="97" y="11"/>
                    <a:pt x="99" y="26"/>
                  </a:cubicBezTo>
                  <a:cubicBezTo>
                    <a:pt x="113" y="112"/>
                    <a:pt x="56" y="187"/>
                    <a:pt x="54" y="190"/>
                  </a:cubicBezTo>
                  <a:cubicBezTo>
                    <a:pt x="45" y="202"/>
                    <a:pt x="30" y="204"/>
                    <a:pt x="18" y="197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67" name="Freeform 20"/>
            <p:cNvSpPr/>
            <p:nvPr/>
          </p:nvSpPr>
          <p:spPr bwMode="auto">
            <a:xfrm>
              <a:off x="4674" y="1246"/>
              <a:ext cx="143" cy="145"/>
            </a:xfrm>
            <a:custGeom>
              <a:avLst/>
              <a:gdLst/>
              <a:ahLst/>
              <a:cxnLst>
                <a:cxn ang="0">
                  <a:pos x="18" y="162"/>
                </a:cxn>
                <a:cxn ang="0">
                  <a:pos x="6" y="127"/>
                </a:cxn>
                <a:cxn ang="0">
                  <a:pos x="125" y="6"/>
                </a:cxn>
                <a:cxn ang="0">
                  <a:pos x="161" y="22"/>
                </a:cxn>
                <a:cxn ang="0">
                  <a:pos x="145" y="58"/>
                </a:cxn>
                <a:cxn ang="0">
                  <a:pos x="58" y="149"/>
                </a:cxn>
                <a:cxn ang="0">
                  <a:pos x="21" y="164"/>
                </a:cxn>
                <a:cxn ang="0">
                  <a:pos x="18" y="162"/>
                </a:cxn>
              </a:cxnLst>
              <a:rect l="0" t="0" r="r" b="b"/>
              <a:pathLst>
                <a:path w="167" h="170">
                  <a:moveTo>
                    <a:pt x="18" y="162"/>
                  </a:moveTo>
                  <a:cubicBezTo>
                    <a:pt x="6" y="155"/>
                    <a:pt x="0" y="140"/>
                    <a:pt x="6" y="127"/>
                  </a:cubicBezTo>
                  <a:cubicBezTo>
                    <a:pt x="7" y="124"/>
                    <a:pt x="44" y="37"/>
                    <a:pt x="125" y="6"/>
                  </a:cubicBezTo>
                  <a:cubicBezTo>
                    <a:pt x="140" y="0"/>
                    <a:pt x="156" y="8"/>
                    <a:pt x="161" y="22"/>
                  </a:cubicBezTo>
                  <a:cubicBezTo>
                    <a:pt x="167" y="37"/>
                    <a:pt x="160" y="53"/>
                    <a:pt x="145" y="58"/>
                  </a:cubicBezTo>
                  <a:cubicBezTo>
                    <a:pt x="87" y="81"/>
                    <a:pt x="58" y="148"/>
                    <a:pt x="58" y="149"/>
                  </a:cubicBezTo>
                  <a:cubicBezTo>
                    <a:pt x="52" y="163"/>
                    <a:pt x="35" y="170"/>
                    <a:pt x="21" y="164"/>
                  </a:cubicBezTo>
                  <a:cubicBezTo>
                    <a:pt x="20" y="163"/>
                    <a:pt x="19" y="163"/>
                    <a:pt x="18" y="162"/>
                  </a:cubicBezTo>
                  <a:close/>
                </a:path>
              </a:pathLst>
            </a:custGeom>
            <a:solidFill>
              <a:srgbClr val="F7941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grpSp>
        <p:nvGrpSpPr>
          <p:cNvPr id="68" name="Group 42"/>
          <p:cNvGrpSpPr/>
          <p:nvPr/>
        </p:nvGrpSpPr>
        <p:grpSpPr>
          <a:xfrm>
            <a:off x="5658082" y="1688647"/>
            <a:ext cx="2540000" cy="2271706"/>
            <a:chOff x="3489941" y="1183189"/>
            <a:chExt cx="1905000" cy="1703779"/>
          </a:xfrm>
        </p:grpSpPr>
        <p:grpSp>
          <p:nvGrpSpPr>
            <p:cNvPr id="69" name="Group 54"/>
            <p:cNvGrpSpPr/>
            <p:nvPr/>
          </p:nvGrpSpPr>
          <p:grpSpPr>
            <a:xfrm>
              <a:off x="3489941" y="1183189"/>
              <a:ext cx="1905000" cy="1703779"/>
              <a:chOff x="3185141" y="1089322"/>
              <a:chExt cx="1905000" cy="1703779"/>
            </a:xfrm>
          </p:grpSpPr>
          <p:sp>
            <p:nvSpPr>
              <p:cNvPr id="73" name="Text Box 10"/>
              <p:cNvSpPr txBox="1">
                <a:spLocks noChangeArrowheads="1"/>
              </p:cNvSpPr>
              <p:nvPr/>
            </p:nvSpPr>
            <p:spPr bwMode="auto">
              <a:xfrm>
                <a:off x="3185141" y="1824037"/>
                <a:ext cx="1905000" cy="9690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60960" tIns="30480" rIns="60960" bIns="30480">
                <a:spAutoFit/>
              </a:bodyPr>
              <a:lstStyle/>
              <a:p>
                <a:pPr algn="ctr" defTabSz="1450975">
                  <a:lnSpc>
                    <a:spcPct val="20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此处添加详细文本描述建议与标题相关并符合整体语言风格，语言描述尽量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………..</a:t>
                </a:r>
              </a:p>
            </p:txBody>
          </p:sp>
          <p:sp>
            <p:nvSpPr>
              <p:cNvPr id="74" name="Oval 48"/>
              <p:cNvSpPr/>
              <p:nvPr/>
            </p:nvSpPr>
            <p:spPr>
              <a:xfrm>
                <a:off x="3779482" y="1089322"/>
                <a:ext cx="716318" cy="720428"/>
              </a:xfrm>
              <a:prstGeom prst="ellipse">
                <a:avLst/>
              </a:prstGeom>
              <a:solidFill>
                <a:srgbClr val="F15A29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0" name="Group 51"/>
            <p:cNvGrpSpPr/>
            <p:nvPr/>
          </p:nvGrpSpPr>
          <p:grpSpPr>
            <a:xfrm>
              <a:off x="4267200" y="1374584"/>
              <a:ext cx="382588" cy="322263"/>
              <a:chOff x="6051550" y="2911475"/>
              <a:chExt cx="382588" cy="322263"/>
            </a:xfrm>
            <a:solidFill>
              <a:schemeClr val="bg1">
                <a:lumMod val="95000"/>
              </a:schemeClr>
            </a:solidFill>
          </p:grpSpPr>
          <p:sp>
            <p:nvSpPr>
              <p:cNvPr id="71" name="Freeform 823"/>
              <p:cNvSpPr>
                <a:spLocks noEditPoints="1"/>
              </p:cNvSpPr>
              <p:nvPr/>
            </p:nvSpPr>
            <p:spPr bwMode="auto">
              <a:xfrm>
                <a:off x="6080125" y="2911475"/>
                <a:ext cx="320675" cy="236538"/>
              </a:xfrm>
              <a:custGeom>
                <a:avLst/>
                <a:gdLst/>
                <a:ahLst/>
                <a:cxnLst>
                  <a:cxn ang="0">
                    <a:pos x="6" y="66"/>
                  </a:cxn>
                  <a:cxn ang="0">
                    <a:pos x="85" y="66"/>
                  </a:cxn>
                  <a:cxn ang="0">
                    <a:pos x="90" y="60"/>
                  </a:cxn>
                  <a:cxn ang="0">
                    <a:pos x="90" y="6"/>
                  </a:cxn>
                  <a:cxn ang="0">
                    <a:pos x="85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0"/>
                  </a:cxn>
                  <a:cxn ang="0">
                    <a:pos x="6" y="66"/>
                  </a:cxn>
                  <a:cxn ang="0">
                    <a:pos x="7" y="10"/>
                  </a:cxn>
                  <a:cxn ang="0">
                    <a:pos x="10" y="6"/>
                  </a:cxn>
                  <a:cxn ang="0">
                    <a:pos x="80" y="6"/>
                  </a:cxn>
                  <a:cxn ang="0">
                    <a:pos x="84" y="10"/>
                  </a:cxn>
                  <a:cxn ang="0">
                    <a:pos x="84" y="56"/>
                  </a:cxn>
                  <a:cxn ang="0">
                    <a:pos x="80" y="59"/>
                  </a:cxn>
                  <a:cxn ang="0">
                    <a:pos x="10" y="59"/>
                  </a:cxn>
                  <a:cxn ang="0">
                    <a:pos x="7" y="56"/>
                  </a:cxn>
                  <a:cxn ang="0">
                    <a:pos x="7" y="10"/>
                  </a:cxn>
                </a:cxnLst>
                <a:rect l="0" t="0" r="r" b="b"/>
                <a:pathLst>
                  <a:path w="90" h="66">
                    <a:moveTo>
                      <a:pt x="6" y="66"/>
                    </a:moveTo>
                    <a:cubicBezTo>
                      <a:pt x="85" y="66"/>
                      <a:pt x="85" y="66"/>
                      <a:pt x="85" y="66"/>
                    </a:cubicBezTo>
                    <a:cubicBezTo>
                      <a:pt x="88" y="66"/>
                      <a:pt x="90" y="63"/>
                      <a:pt x="90" y="6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0" y="2"/>
                      <a:pt x="88" y="0"/>
                      <a:pt x="8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3"/>
                      <a:pt x="3" y="66"/>
                      <a:pt x="6" y="66"/>
                    </a:cubicBezTo>
                    <a:close/>
                    <a:moveTo>
                      <a:pt x="7" y="10"/>
                    </a:moveTo>
                    <a:cubicBezTo>
                      <a:pt x="7" y="8"/>
                      <a:pt x="8" y="6"/>
                      <a:pt x="1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2" y="6"/>
                      <a:pt x="84" y="8"/>
                      <a:pt x="84" y="10"/>
                    </a:cubicBezTo>
                    <a:cubicBezTo>
                      <a:pt x="84" y="56"/>
                      <a:pt x="84" y="56"/>
                      <a:pt x="84" y="56"/>
                    </a:cubicBezTo>
                    <a:cubicBezTo>
                      <a:pt x="84" y="58"/>
                      <a:pt x="82" y="59"/>
                      <a:pt x="80" y="59"/>
                    </a:cubicBezTo>
                    <a:cubicBezTo>
                      <a:pt x="10" y="59"/>
                      <a:pt x="10" y="59"/>
                      <a:pt x="10" y="59"/>
                    </a:cubicBezTo>
                    <a:cubicBezTo>
                      <a:pt x="8" y="59"/>
                      <a:pt x="7" y="58"/>
                      <a:pt x="7" y="56"/>
                    </a:cubicBezTo>
                    <a:lnTo>
                      <a:pt x="7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800"/>
              </a:p>
            </p:txBody>
          </p:sp>
          <p:sp>
            <p:nvSpPr>
              <p:cNvPr id="72" name="Freeform 824"/>
              <p:cNvSpPr/>
              <p:nvPr/>
            </p:nvSpPr>
            <p:spPr bwMode="auto">
              <a:xfrm>
                <a:off x="6051550" y="3162300"/>
                <a:ext cx="382588" cy="71438"/>
              </a:xfrm>
              <a:custGeom>
                <a:avLst/>
                <a:gdLst/>
                <a:ahLst/>
                <a:cxnLst>
                  <a:cxn ang="0">
                    <a:pos x="105" y="8"/>
                  </a:cxn>
                  <a:cxn ang="0">
                    <a:pos x="101" y="2"/>
                  </a:cxn>
                  <a:cxn ang="0">
                    <a:pos x="97" y="0"/>
                  </a:cxn>
                  <a:cxn ang="0">
                    <a:pos x="96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5" y="2"/>
                  </a:cxn>
                  <a:cxn ang="0">
                    <a:pos x="1" y="8"/>
                  </a:cxn>
                  <a:cxn ang="0">
                    <a:pos x="1" y="16"/>
                  </a:cxn>
                  <a:cxn ang="0">
                    <a:pos x="6" y="20"/>
                  </a:cxn>
                  <a:cxn ang="0">
                    <a:pos x="100" y="20"/>
                  </a:cxn>
                  <a:cxn ang="0">
                    <a:pos x="105" y="16"/>
                  </a:cxn>
                  <a:cxn ang="0">
                    <a:pos x="105" y="8"/>
                  </a:cxn>
                </a:cxnLst>
                <a:rect l="0" t="0" r="r" b="b"/>
                <a:pathLst>
                  <a:path w="107" h="20">
                    <a:moveTo>
                      <a:pt x="105" y="8"/>
                    </a:moveTo>
                    <a:cubicBezTo>
                      <a:pt x="101" y="2"/>
                      <a:pt x="101" y="2"/>
                      <a:pt x="101" y="2"/>
                    </a:cubicBezTo>
                    <a:cubicBezTo>
                      <a:pt x="100" y="1"/>
                      <a:pt x="98" y="0"/>
                      <a:pt x="97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10"/>
                      <a:pt x="0" y="13"/>
                      <a:pt x="1" y="16"/>
                    </a:cubicBezTo>
                    <a:cubicBezTo>
                      <a:pt x="2" y="18"/>
                      <a:pt x="4" y="20"/>
                      <a:pt x="6" y="20"/>
                    </a:cubicBezTo>
                    <a:cubicBezTo>
                      <a:pt x="100" y="20"/>
                      <a:pt x="100" y="20"/>
                      <a:pt x="100" y="20"/>
                    </a:cubicBezTo>
                    <a:cubicBezTo>
                      <a:pt x="102" y="20"/>
                      <a:pt x="104" y="18"/>
                      <a:pt x="105" y="16"/>
                    </a:cubicBezTo>
                    <a:cubicBezTo>
                      <a:pt x="107" y="13"/>
                      <a:pt x="106" y="10"/>
                      <a:pt x="10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800"/>
              </a:p>
            </p:txBody>
          </p:sp>
        </p:grpSp>
      </p:grpSp>
      <p:grpSp>
        <p:nvGrpSpPr>
          <p:cNvPr id="75" name="Group 49"/>
          <p:cNvGrpSpPr/>
          <p:nvPr/>
        </p:nvGrpSpPr>
        <p:grpSpPr>
          <a:xfrm>
            <a:off x="8593316" y="1688647"/>
            <a:ext cx="2540000" cy="2260554"/>
            <a:chOff x="6224767" y="1200150"/>
            <a:chExt cx="1905000" cy="1695415"/>
          </a:xfrm>
        </p:grpSpPr>
        <p:grpSp>
          <p:nvGrpSpPr>
            <p:cNvPr id="76" name="Group 54"/>
            <p:cNvGrpSpPr/>
            <p:nvPr/>
          </p:nvGrpSpPr>
          <p:grpSpPr>
            <a:xfrm>
              <a:off x="6224767" y="1200150"/>
              <a:ext cx="1905000" cy="1695415"/>
              <a:chOff x="3176767" y="1089322"/>
              <a:chExt cx="1905000" cy="1695415"/>
            </a:xfrm>
          </p:grpSpPr>
          <p:sp>
            <p:nvSpPr>
              <p:cNvPr id="83" name="Text Box 10"/>
              <p:cNvSpPr txBox="1">
                <a:spLocks noChangeArrowheads="1"/>
              </p:cNvSpPr>
              <p:nvPr/>
            </p:nvSpPr>
            <p:spPr bwMode="auto">
              <a:xfrm>
                <a:off x="3176767" y="1815673"/>
                <a:ext cx="1905000" cy="9690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60960" tIns="30480" rIns="60960" bIns="30480">
                <a:spAutoFit/>
              </a:bodyPr>
              <a:lstStyle/>
              <a:p>
                <a:pPr algn="ctr" defTabSz="1450975">
                  <a:lnSpc>
                    <a:spcPct val="20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此处添加详细文本描述建议与标题相关并符合整体语言风格，语言描述尽量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………..</a:t>
                </a:r>
              </a:p>
            </p:txBody>
          </p:sp>
          <p:sp>
            <p:nvSpPr>
              <p:cNvPr id="84" name="Oval 58"/>
              <p:cNvSpPr/>
              <p:nvPr/>
            </p:nvSpPr>
            <p:spPr>
              <a:xfrm>
                <a:off x="3779482" y="1089322"/>
                <a:ext cx="716318" cy="720428"/>
              </a:xfrm>
              <a:prstGeom prst="ellipse">
                <a:avLst/>
              </a:prstGeom>
              <a:solidFill>
                <a:srgbClr val="F7941E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7" name="Group 77"/>
            <p:cNvGrpSpPr>
              <a:grpSpLocks noChangeAspect="1"/>
            </p:cNvGrpSpPr>
            <p:nvPr/>
          </p:nvGrpSpPr>
          <p:grpSpPr>
            <a:xfrm>
              <a:off x="6977374" y="1417733"/>
              <a:ext cx="439482" cy="309528"/>
              <a:chOff x="6040049" y="4182118"/>
              <a:chExt cx="521619" cy="459224"/>
            </a:xfrm>
            <a:solidFill>
              <a:schemeClr val="bg1"/>
            </a:solidFill>
          </p:grpSpPr>
          <p:sp>
            <p:nvSpPr>
              <p:cNvPr id="78" name="Freeform 84"/>
              <p:cNvSpPr/>
              <p:nvPr/>
            </p:nvSpPr>
            <p:spPr bwMode="auto">
              <a:xfrm>
                <a:off x="6087469" y="4202084"/>
                <a:ext cx="194671" cy="419291"/>
              </a:xfrm>
              <a:custGeom>
                <a:avLst/>
                <a:gdLst>
                  <a:gd name="T0" fmla="*/ 52 w 59"/>
                  <a:gd name="T1" fmla="*/ 5 h 126"/>
                  <a:gd name="T2" fmla="*/ 9 w 59"/>
                  <a:gd name="T3" fmla="*/ 38 h 126"/>
                  <a:gd name="T4" fmla="*/ 0 w 59"/>
                  <a:gd name="T5" fmla="*/ 39 h 126"/>
                  <a:gd name="T6" fmla="*/ 0 w 59"/>
                  <a:gd name="T7" fmla="*/ 86 h 126"/>
                  <a:gd name="T8" fmla="*/ 9 w 59"/>
                  <a:gd name="T9" fmla="*/ 88 h 126"/>
                  <a:gd name="T10" fmla="*/ 51 w 59"/>
                  <a:gd name="T11" fmla="*/ 119 h 126"/>
                  <a:gd name="T12" fmla="*/ 59 w 59"/>
                  <a:gd name="T13" fmla="*/ 119 h 126"/>
                  <a:gd name="T14" fmla="*/ 59 w 59"/>
                  <a:gd name="T15" fmla="*/ 5 h 126"/>
                  <a:gd name="T16" fmla="*/ 52 w 59"/>
                  <a:gd name="T17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26">
                    <a:moveTo>
                      <a:pt x="52" y="5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5" y="38"/>
                      <a:pt x="0" y="3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5" y="87"/>
                      <a:pt x="9" y="88"/>
                      <a:pt x="9" y="88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51" y="119"/>
                      <a:pt x="59" y="126"/>
                      <a:pt x="59" y="119"/>
                    </a:cubicBezTo>
                    <a:cubicBezTo>
                      <a:pt x="59" y="112"/>
                      <a:pt x="59" y="11"/>
                      <a:pt x="59" y="5"/>
                    </a:cubicBezTo>
                    <a:cubicBezTo>
                      <a:pt x="59" y="0"/>
                      <a:pt x="52" y="5"/>
                      <a:pt x="5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800"/>
              </a:p>
            </p:txBody>
          </p:sp>
          <p:sp>
            <p:nvSpPr>
              <p:cNvPr id="79" name="Freeform 85"/>
              <p:cNvSpPr/>
              <p:nvPr/>
            </p:nvSpPr>
            <p:spPr bwMode="auto">
              <a:xfrm>
                <a:off x="6040049" y="4339353"/>
                <a:ext cx="27454" cy="147252"/>
              </a:xfrm>
              <a:custGeom>
                <a:avLst/>
                <a:gdLst>
                  <a:gd name="T0" fmla="*/ 0 w 8"/>
                  <a:gd name="T1" fmla="*/ 8 h 44"/>
                  <a:gd name="T2" fmla="*/ 0 w 8"/>
                  <a:gd name="T3" fmla="*/ 38 h 44"/>
                  <a:gd name="T4" fmla="*/ 8 w 8"/>
                  <a:gd name="T5" fmla="*/ 44 h 44"/>
                  <a:gd name="T6" fmla="*/ 8 w 8"/>
                  <a:gd name="T7" fmla="*/ 0 h 44"/>
                  <a:gd name="T8" fmla="*/ 0 w 8"/>
                  <a:gd name="T9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4">
                    <a:moveTo>
                      <a:pt x="0" y="8"/>
                    </a:moveTo>
                    <a:cubicBezTo>
                      <a:pt x="0" y="16"/>
                      <a:pt x="0" y="32"/>
                      <a:pt x="0" y="38"/>
                    </a:cubicBezTo>
                    <a:cubicBezTo>
                      <a:pt x="0" y="40"/>
                      <a:pt x="4" y="42"/>
                      <a:pt x="8" y="4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2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800"/>
              </a:p>
            </p:txBody>
          </p:sp>
          <p:sp>
            <p:nvSpPr>
              <p:cNvPr id="80" name="Freeform 86"/>
              <p:cNvSpPr/>
              <p:nvPr/>
            </p:nvSpPr>
            <p:spPr bwMode="auto">
              <a:xfrm>
                <a:off x="6329559" y="4296924"/>
                <a:ext cx="77370" cy="229612"/>
              </a:xfrm>
              <a:custGeom>
                <a:avLst/>
                <a:gdLst>
                  <a:gd name="T0" fmla="*/ 10 w 23"/>
                  <a:gd name="T1" fmla="*/ 2 h 69"/>
                  <a:gd name="T2" fmla="*/ 2 w 23"/>
                  <a:gd name="T3" fmla="*/ 2 h 69"/>
                  <a:gd name="T4" fmla="*/ 2 w 23"/>
                  <a:gd name="T5" fmla="*/ 10 h 69"/>
                  <a:gd name="T6" fmla="*/ 12 w 23"/>
                  <a:gd name="T7" fmla="*/ 35 h 69"/>
                  <a:gd name="T8" fmla="*/ 2 w 23"/>
                  <a:gd name="T9" fmla="*/ 60 h 69"/>
                  <a:gd name="T10" fmla="*/ 2 w 23"/>
                  <a:gd name="T11" fmla="*/ 67 h 69"/>
                  <a:gd name="T12" fmla="*/ 6 w 23"/>
                  <a:gd name="T13" fmla="*/ 69 h 69"/>
                  <a:gd name="T14" fmla="*/ 10 w 23"/>
                  <a:gd name="T15" fmla="*/ 67 h 69"/>
                  <a:gd name="T16" fmla="*/ 23 w 23"/>
                  <a:gd name="T17" fmla="*/ 35 h 69"/>
                  <a:gd name="T18" fmla="*/ 10 w 23"/>
                  <a:gd name="T19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69">
                    <a:moveTo>
                      <a:pt x="10" y="2"/>
                    </a:moveTo>
                    <a:cubicBezTo>
                      <a:pt x="7" y="0"/>
                      <a:pt x="4" y="0"/>
                      <a:pt x="2" y="2"/>
                    </a:cubicBezTo>
                    <a:cubicBezTo>
                      <a:pt x="0" y="4"/>
                      <a:pt x="0" y="8"/>
                      <a:pt x="2" y="10"/>
                    </a:cubicBezTo>
                    <a:cubicBezTo>
                      <a:pt x="9" y="17"/>
                      <a:pt x="12" y="26"/>
                      <a:pt x="12" y="35"/>
                    </a:cubicBezTo>
                    <a:cubicBezTo>
                      <a:pt x="12" y="44"/>
                      <a:pt x="9" y="53"/>
                      <a:pt x="2" y="60"/>
                    </a:cubicBezTo>
                    <a:cubicBezTo>
                      <a:pt x="0" y="62"/>
                      <a:pt x="0" y="65"/>
                      <a:pt x="2" y="67"/>
                    </a:cubicBezTo>
                    <a:cubicBezTo>
                      <a:pt x="3" y="68"/>
                      <a:pt x="4" y="69"/>
                      <a:pt x="6" y="69"/>
                    </a:cubicBezTo>
                    <a:cubicBezTo>
                      <a:pt x="7" y="69"/>
                      <a:pt x="9" y="68"/>
                      <a:pt x="10" y="67"/>
                    </a:cubicBezTo>
                    <a:cubicBezTo>
                      <a:pt x="19" y="58"/>
                      <a:pt x="23" y="47"/>
                      <a:pt x="23" y="35"/>
                    </a:cubicBezTo>
                    <a:cubicBezTo>
                      <a:pt x="23" y="23"/>
                      <a:pt x="19" y="11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800"/>
              </a:p>
            </p:txBody>
          </p:sp>
          <p:sp>
            <p:nvSpPr>
              <p:cNvPr id="81" name="Freeform 87"/>
              <p:cNvSpPr/>
              <p:nvPr/>
            </p:nvSpPr>
            <p:spPr bwMode="auto">
              <a:xfrm>
                <a:off x="6376980" y="4239521"/>
                <a:ext cx="102328" cy="341923"/>
              </a:xfrm>
              <a:custGeom>
                <a:avLst/>
                <a:gdLst>
                  <a:gd name="T0" fmla="*/ 10 w 31"/>
                  <a:gd name="T1" fmla="*/ 2 h 103"/>
                  <a:gd name="T2" fmla="*/ 3 w 31"/>
                  <a:gd name="T3" fmla="*/ 2 h 103"/>
                  <a:gd name="T4" fmla="*/ 3 w 31"/>
                  <a:gd name="T5" fmla="*/ 10 h 103"/>
                  <a:gd name="T6" fmla="*/ 20 w 31"/>
                  <a:gd name="T7" fmla="*/ 52 h 103"/>
                  <a:gd name="T8" fmla="*/ 3 w 31"/>
                  <a:gd name="T9" fmla="*/ 94 h 103"/>
                  <a:gd name="T10" fmla="*/ 3 w 31"/>
                  <a:gd name="T11" fmla="*/ 102 h 103"/>
                  <a:gd name="T12" fmla="*/ 6 w 31"/>
                  <a:gd name="T13" fmla="*/ 103 h 103"/>
                  <a:gd name="T14" fmla="*/ 10 w 31"/>
                  <a:gd name="T15" fmla="*/ 102 h 103"/>
                  <a:gd name="T16" fmla="*/ 31 w 31"/>
                  <a:gd name="T17" fmla="*/ 52 h 103"/>
                  <a:gd name="T18" fmla="*/ 10 w 31"/>
                  <a:gd name="T19" fmla="*/ 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103">
                    <a:moveTo>
                      <a:pt x="10" y="2"/>
                    </a:moveTo>
                    <a:cubicBezTo>
                      <a:pt x="8" y="0"/>
                      <a:pt x="5" y="0"/>
                      <a:pt x="3" y="2"/>
                    </a:cubicBezTo>
                    <a:cubicBezTo>
                      <a:pt x="0" y="4"/>
                      <a:pt x="0" y="8"/>
                      <a:pt x="3" y="10"/>
                    </a:cubicBezTo>
                    <a:cubicBezTo>
                      <a:pt x="14" y="21"/>
                      <a:pt x="20" y="37"/>
                      <a:pt x="20" y="52"/>
                    </a:cubicBezTo>
                    <a:cubicBezTo>
                      <a:pt x="20" y="67"/>
                      <a:pt x="14" y="82"/>
                      <a:pt x="3" y="94"/>
                    </a:cubicBezTo>
                    <a:cubicBezTo>
                      <a:pt x="0" y="96"/>
                      <a:pt x="0" y="100"/>
                      <a:pt x="3" y="102"/>
                    </a:cubicBezTo>
                    <a:cubicBezTo>
                      <a:pt x="4" y="103"/>
                      <a:pt x="5" y="103"/>
                      <a:pt x="6" y="103"/>
                    </a:cubicBezTo>
                    <a:cubicBezTo>
                      <a:pt x="8" y="103"/>
                      <a:pt x="9" y="103"/>
                      <a:pt x="10" y="102"/>
                    </a:cubicBezTo>
                    <a:cubicBezTo>
                      <a:pt x="24" y="88"/>
                      <a:pt x="31" y="70"/>
                      <a:pt x="31" y="52"/>
                    </a:cubicBezTo>
                    <a:cubicBezTo>
                      <a:pt x="31" y="34"/>
                      <a:pt x="24" y="16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800"/>
              </a:p>
            </p:txBody>
          </p:sp>
          <p:sp>
            <p:nvSpPr>
              <p:cNvPr id="82" name="Freeform 88"/>
              <p:cNvSpPr/>
              <p:nvPr/>
            </p:nvSpPr>
            <p:spPr bwMode="auto">
              <a:xfrm>
                <a:off x="6436879" y="4182118"/>
                <a:ext cx="124789" cy="459224"/>
              </a:xfrm>
              <a:custGeom>
                <a:avLst/>
                <a:gdLst>
                  <a:gd name="T0" fmla="*/ 10 w 38"/>
                  <a:gd name="T1" fmla="*/ 2 h 138"/>
                  <a:gd name="T2" fmla="*/ 2 w 38"/>
                  <a:gd name="T3" fmla="*/ 2 h 138"/>
                  <a:gd name="T4" fmla="*/ 2 w 38"/>
                  <a:gd name="T5" fmla="*/ 9 h 138"/>
                  <a:gd name="T6" fmla="*/ 27 w 38"/>
                  <a:gd name="T7" fmla="*/ 69 h 138"/>
                  <a:gd name="T8" fmla="*/ 2 w 38"/>
                  <a:gd name="T9" fmla="*/ 128 h 138"/>
                  <a:gd name="T10" fmla="*/ 2 w 38"/>
                  <a:gd name="T11" fmla="*/ 136 h 138"/>
                  <a:gd name="T12" fmla="*/ 6 w 38"/>
                  <a:gd name="T13" fmla="*/ 138 h 138"/>
                  <a:gd name="T14" fmla="*/ 10 w 38"/>
                  <a:gd name="T15" fmla="*/ 136 h 138"/>
                  <a:gd name="T16" fmla="*/ 38 w 38"/>
                  <a:gd name="T17" fmla="*/ 69 h 138"/>
                  <a:gd name="T18" fmla="*/ 10 w 38"/>
                  <a:gd name="T19" fmla="*/ 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38">
                    <a:moveTo>
                      <a:pt x="10" y="2"/>
                    </a:moveTo>
                    <a:cubicBezTo>
                      <a:pt x="8" y="0"/>
                      <a:pt x="5" y="0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19" y="26"/>
                      <a:pt x="27" y="47"/>
                      <a:pt x="27" y="69"/>
                    </a:cubicBezTo>
                    <a:cubicBezTo>
                      <a:pt x="27" y="90"/>
                      <a:pt x="19" y="112"/>
                      <a:pt x="2" y="128"/>
                    </a:cubicBezTo>
                    <a:cubicBezTo>
                      <a:pt x="0" y="130"/>
                      <a:pt x="0" y="134"/>
                      <a:pt x="2" y="136"/>
                    </a:cubicBezTo>
                    <a:cubicBezTo>
                      <a:pt x="4" y="137"/>
                      <a:pt x="5" y="138"/>
                      <a:pt x="6" y="138"/>
                    </a:cubicBezTo>
                    <a:cubicBezTo>
                      <a:pt x="8" y="138"/>
                      <a:pt x="9" y="137"/>
                      <a:pt x="10" y="136"/>
                    </a:cubicBezTo>
                    <a:cubicBezTo>
                      <a:pt x="29" y="117"/>
                      <a:pt x="38" y="93"/>
                      <a:pt x="38" y="69"/>
                    </a:cubicBezTo>
                    <a:cubicBezTo>
                      <a:pt x="38" y="45"/>
                      <a:pt x="29" y="20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800"/>
              </a:p>
            </p:txBody>
          </p:sp>
        </p:grpSp>
      </p:grpSp>
      <p:grpSp>
        <p:nvGrpSpPr>
          <p:cNvPr id="85" name="Group 59"/>
          <p:cNvGrpSpPr/>
          <p:nvPr/>
        </p:nvGrpSpPr>
        <p:grpSpPr>
          <a:xfrm>
            <a:off x="5680071" y="4274845"/>
            <a:ext cx="2540000" cy="2318343"/>
            <a:chOff x="4023341" y="2935789"/>
            <a:chExt cx="1905000" cy="1738757"/>
          </a:xfrm>
        </p:grpSpPr>
        <p:grpSp>
          <p:nvGrpSpPr>
            <p:cNvPr id="86" name="Group 54"/>
            <p:cNvGrpSpPr/>
            <p:nvPr/>
          </p:nvGrpSpPr>
          <p:grpSpPr>
            <a:xfrm>
              <a:off x="4023341" y="2935789"/>
              <a:ext cx="1905000" cy="1738757"/>
              <a:chOff x="3185141" y="1089322"/>
              <a:chExt cx="1905000" cy="1738757"/>
            </a:xfrm>
          </p:grpSpPr>
          <p:sp>
            <p:nvSpPr>
              <p:cNvPr id="91" name="Text Box 10"/>
              <p:cNvSpPr txBox="1">
                <a:spLocks noChangeArrowheads="1"/>
              </p:cNvSpPr>
              <p:nvPr/>
            </p:nvSpPr>
            <p:spPr bwMode="auto">
              <a:xfrm>
                <a:off x="3185141" y="1812416"/>
                <a:ext cx="1905000" cy="101566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60960" tIns="30480" rIns="60960" bIns="30480">
                <a:spAutoFit/>
              </a:bodyPr>
              <a:lstStyle/>
              <a:p>
                <a:pPr algn="ctr" defTabSz="1450975">
                  <a:lnSpc>
                    <a:spcPct val="20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此处添加详细文本描述建议与标题相关并符合整体语言风格，语言描述尽量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………..</a:t>
                </a:r>
              </a:p>
            </p:txBody>
          </p:sp>
          <p:sp>
            <p:nvSpPr>
              <p:cNvPr id="92" name="Oval 66"/>
              <p:cNvSpPr/>
              <p:nvPr/>
            </p:nvSpPr>
            <p:spPr>
              <a:xfrm>
                <a:off x="3779482" y="1089322"/>
                <a:ext cx="716318" cy="720428"/>
              </a:xfrm>
              <a:prstGeom prst="ellipse">
                <a:avLst/>
              </a:prstGeom>
              <a:solidFill>
                <a:srgbClr val="F15A29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7" name="Group 87"/>
            <p:cNvGrpSpPr/>
            <p:nvPr/>
          </p:nvGrpSpPr>
          <p:grpSpPr>
            <a:xfrm>
              <a:off x="4767549" y="3083116"/>
              <a:ext cx="428440" cy="428440"/>
              <a:chOff x="3369033" y="3395740"/>
              <a:chExt cx="428440" cy="428440"/>
            </a:xfrm>
          </p:grpSpPr>
          <p:sp>
            <p:nvSpPr>
              <p:cNvPr id="88" name="Freeform 39"/>
              <p:cNvSpPr>
                <a:spLocks noEditPoints="1"/>
              </p:cNvSpPr>
              <p:nvPr/>
            </p:nvSpPr>
            <p:spPr bwMode="auto">
              <a:xfrm>
                <a:off x="3369033" y="3395740"/>
                <a:ext cx="428440" cy="428440"/>
              </a:xfrm>
              <a:custGeom>
                <a:avLst/>
                <a:gdLst>
                  <a:gd name="T0" fmla="*/ 61 w 122"/>
                  <a:gd name="T1" fmla="*/ 0 h 122"/>
                  <a:gd name="T2" fmla="*/ 0 w 122"/>
                  <a:gd name="T3" fmla="*/ 61 h 122"/>
                  <a:gd name="T4" fmla="*/ 61 w 122"/>
                  <a:gd name="T5" fmla="*/ 122 h 122"/>
                  <a:gd name="T6" fmla="*/ 122 w 122"/>
                  <a:gd name="T7" fmla="*/ 61 h 122"/>
                  <a:gd name="T8" fmla="*/ 61 w 122"/>
                  <a:gd name="T9" fmla="*/ 0 h 122"/>
                  <a:gd name="T10" fmla="*/ 65 w 122"/>
                  <a:gd name="T11" fmla="*/ 109 h 122"/>
                  <a:gd name="T12" fmla="*/ 65 w 122"/>
                  <a:gd name="T13" fmla="*/ 102 h 122"/>
                  <a:gd name="T14" fmla="*/ 58 w 122"/>
                  <a:gd name="T15" fmla="*/ 102 h 122"/>
                  <a:gd name="T16" fmla="*/ 58 w 122"/>
                  <a:gd name="T17" fmla="*/ 109 h 122"/>
                  <a:gd name="T18" fmla="*/ 30 w 122"/>
                  <a:gd name="T19" fmla="*/ 97 h 122"/>
                  <a:gd name="T20" fmla="*/ 29 w 122"/>
                  <a:gd name="T21" fmla="*/ 97 h 122"/>
                  <a:gd name="T22" fmla="*/ 27 w 122"/>
                  <a:gd name="T23" fmla="*/ 95 h 122"/>
                  <a:gd name="T24" fmla="*/ 25 w 122"/>
                  <a:gd name="T25" fmla="*/ 93 h 122"/>
                  <a:gd name="T26" fmla="*/ 25 w 122"/>
                  <a:gd name="T27" fmla="*/ 92 h 122"/>
                  <a:gd name="T28" fmla="*/ 13 w 122"/>
                  <a:gd name="T29" fmla="*/ 64 h 122"/>
                  <a:gd name="T30" fmla="*/ 20 w 122"/>
                  <a:gd name="T31" fmla="*/ 64 h 122"/>
                  <a:gd name="T32" fmla="*/ 20 w 122"/>
                  <a:gd name="T33" fmla="*/ 57 h 122"/>
                  <a:gd name="T34" fmla="*/ 13 w 122"/>
                  <a:gd name="T35" fmla="*/ 57 h 122"/>
                  <a:gd name="T36" fmla="*/ 58 w 122"/>
                  <a:gd name="T37" fmla="*/ 13 h 122"/>
                  <a:gd name="T38" fmla="*/ 58 w 122"/>
                  <a:gd name="T39" fmla="*/ 20 h 122"/>
                  <a:gd name="T40" fmla="*/ 65 w 122"/>
                  <a:gd name="T41" fmla="*/ 20 h 122"/>
                  <a:gd name="T42" fmla="*/ 65 w 122"/>
                  <a:gd name="T43" fmla="*/ 13 h 122"/>
                  <a:gd name="T44" fmla="*/ 83 w 122"/>
                  <a:gd name="T45" fmla="*/ 18 h 122"/>
                  <a:gd name="T46" fmla="*/ 83 w 122"/>
                  <a:gd name="T47" fmla="*/ 18 h 122"/>
                  <a:gd name="T48" fmla="*/ 87 w 122"/>
                  <a:gd name="T49" fmla="*/ 20 h 122"/>
                  <a:gd name="T50" fmla="*/ 88 w 122"/>
                  <a:gd name="T51" fmla="*/ 21 h 122"/>
                  <a:gd name="T52" fmla="*/ 90 w 122"/>
                  <a:gd name="T53" fmla="*/ 23 h 122"/>
                  <a:gd name="T54" fmla="*/ 91 w 122"/>
                  <a:gd name="T55" fmla="*/ 24 h 122"/>
                  <a:gd name="T56" fmla="*/ 94 w 122"/>
                  <a:gd name="T57" fmla="*/ 25 h 122"/>
                  <a:gd name="T58" fmla="*/ 95 w 122"/>
                  <a:gd name="T59" fmla="*/ 27 h 122"/>
                  <a:gd name="T60" fmla="*/ 97 w 122"/>
                  <a:gd name="T61" fmla="*/ 28 h 122"/>
                  <a:gd name="T62" fmla="*/ 98 w 122"/>
                  <a:gd name="T63" fmla="*/ 31 h 122"/>
                  <a:gd name="T64" fmla="*/ 99 w 122"/>
                  <a:gd name="T65" fmla="*/ 32 h 122"/>
                  <a:gd name="T66" fmla="*/ 101 w 122"/>
                  <a:gd name="T67" fmla="*/ 34 h 122"/>
                  <a:gd name="T68" fmla="*/ 102 w 122"/>
                  <a:gd name="T69" fmla="*/ 35 h 122"/>
                  <a:gd name="T70" fmla="*/ 104 w 122"/>
                  <a:gd name="T71" fmla="*/ 39 h 122"/>
                  <a:gd name="T72" fmla="*/ 104 w 122"/>
                  <a:gd name="T73" fmla="*/ 39 h 122"/>
                  <a:gd name="T74" fmla="*/ 109 w 122"/>
                  <a:gd name="T75" fmla="*/ 57 h 122"/>
                  <a:gd name="T76" fmla="*/ 102 w 122"/>
                  <a:gd name="T77" fmla="*/ 57 h 122"/>
                  <a:gd name="T78" fmla="*/ 102 w 122"/>
                  <a:gd name="T79" fmla="*/ 64 h 122"/>
                  <a:gd name="T80" fmla="*/ 109 w 122"/>
                  <a:gd name="T81" fmla="*/ 64 h 122"/>
                  <a:gd name="T82" fmla="*/ 65 w 122"/>
                  <a:gd name="T83" fmla="*/ 10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2" h="122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2"/>
                      <a:pt x="61" y="122"/>
                    </a:cubicBezTo>
                    <a:cubicBezTo>
                      <a:pt x="95" y="122"/>
                      <a:pt x="122" y="95"/>
                      <a:pt x="122" y="61"/>
                    </a:cubicBezTo>
                    <a:cubicBezTo>
                      <a:pt x="122" y="27"/>
                      <a:pt x="95" y="0"/>
                      <a:pt x="61" y="0"/>
                    </a:cubicBezTo>
                    <a:close/>
                    <a:moveTo>
                      <a:pt x="65" y="109"/>
                    </a:moveTo>
                    <a:cubicBezTo>
                      <a:pt x="65" y="102"/>
                      <a:pt x="65" y="102"/>
                      <a:pt x="65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47" y="108"/>
                      <a:pt x="37" y="104"/>
                      <a:pt x="30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8" y="96"/>
                      <a:pt x="28" y="95"/>
                      <a:pt x="27" y="95"/>
                    </a:cubicBezTo>
                    <a:cubicBezTo>
                      <a:pt x="27" y="94"/>
                      <a:pt x="26" y="94"/>
                      <a:pt x="25" y="93"/>
                    </a:cubicBezTo>
                    <a:cubicBezTo>
                      <a:pt x="25" y="93"/>
                      <a:pt x="25" y="93"/>
                      <a:pt x="25" y="92"/>
                    </a:cubicBezTo>
                    <a:cubicBezTo>
                      <a:pt x="18" y="85"/>
                      <a:pt x="14" y="75"/>
                      <a:pt x="13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5" y="34"/>
                      <a:pt x="34" y="15"/>
                      <a:pt x="58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71" y="14"/>
                      <a:pt x="77" y="15"/>
                      <a:pt x="83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4" y="19"/>
                      <a:pt x="86" y="20"/>
                      <a:pt x="87" y="20"/>
                    </a:cubicBezTo>
                    <a:cubicBezTo>
                      <a:pt x="87" y="20"/>
                      <a:pt x="87" y="21"/>
                      <a:pt x="88" y="21"/>
                    </a:cubicBezTo>
                    <a:cubicBezTo>
                      <a:pt x="88" y="21"/>
                      <a:pt x="89" y="22"/>
                      <a:pt x="90" y="23"/>
                    </a:cubicBezTo>
                    <a:cubicBezTo>
                      <a:pt x="91" y="23"/>
                      <a:pt x="91" y="23"/>
                      <a:pt x="91" y="24"/>
                    </a:cubicBezTo>
                    <a:cubicBezTo>
                      <a:pt x="92" y="24"/>
                      <a:pt x="93" y="25"/>
                      <a:pt x="94" y="25"/>
                    </a:cubicBezTo>
                    <a:cubicBezTo>
                      <a:pt x="94" y="26"/>
                      <a:pt x="95" y="26"/>
                      <a:pt x="95" y="27"/>
                    </a:cubicBezTo>
                    <a:cubicBezTo>
                      <a:pt x="96" y="27"/>
                      <a:pt x="96" y="28"/>
                      <a:pt x="97" y="28"/>
                    </a:cubicBezTo>
                    <a:cubicBezTo>
                      <a:pt x="97" y="29"/>
                      <a:pt x="98" y="30"/>
                      <a:pt x="98" y="31"/>
                    </a:cubicBezTo>
                    <a:cubicBezTo>
                      <a:pt x="99" y="31"/>
                      <a:pt x="99" y="31"/>
                      <a:pt x="99" y="32"/>
                    </a:cubicBezTo>
                    <a:cubicBezTo>
                      <a:pt x="100" y="33"/>
                      <a:pt x="101" y="34"/>
                      <a:pt x="101" y="34"/>
                    </a:cubicBezTo>
                    <a:cubicBezTo>
                      <a:pt x="101" y="35"/>
                      <a:pt x="102" y="35"/>
                      <a:pt x="102" y="35"/>
                    </a:cubicBezTo>
                    <a:cubicBezTo>
                      <a:pt x="102" y="36"/>
                      <a:pt x="103" y="37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7" y="45"/>
                      <a:pt x="108" y="51"/>
                      <a:pt x="109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7" y="88"/>
                      <a:pt x="88" y="107"/>
                      <a:pt x="65" y="10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800"/>
              </a:p>
            </p:txBody>
          </p:sp>
          <p:sp>
            <p:nvSpPr>
              <p:cNvPr id="89" name="Freeform 40"/>
              <p:cNvSpPr>
                <a:spLocks noEditPoints="1"/>
              </p:cNvSpPr>
              <p:nvPr/>
            </p:nvSpPr>
            <p:spPr bwMode="auto">
              <a:xfrm>
                <a:off x="3531998" y="3500879"/>
                <a:ext cx="126166" cy="186621"/>
              </a:xfrm>
              <a:custGeom>
                <a:avLst/>
                <a:gdLst>
                  <a:gd name="T0" fmla="*/ 8 w 36"/>
                  <a:gd name="T1" fmla="*/ 29 h 53"/>
                  <a:gd name="T2" fmla="*/ 8 w 36"/>
                  <a:gd name="T3" fmla="*/ 29 h 53"/>
                  <a:gd name="T4" fmla="*/ 0 w 36"/>
                  <a:gd name="T5" fmla="*/ 53 h 53"/>
                  <a:gd name="T6" fmla="*/ 19 w 36"/>
                  <a:gd name="T7" fmla="*/ 36 h 53"/>
                  <a:gd name="T8" fmla="*/ 19 w 36"/>
                  <a:gd name="T9" fmla="*/ 36 h 53"/>
                  <a:gd name="T10" fmla="*/ 22 w 36"/>
                  <a:gd name="T11" fmla="*/ 33 h 53"/>
                  <a:gd name="T12" fmla="*/ 36 w 36"/>
                  <a:gd name="T13" fmla="*/ 0 h 53"/>
                  <a:gd name="T14" fmla="*/ 11 w 36"/>
                  <a:gd name="T15" fmla="*/ 25 h 53"/>
                  <a:gd name="T16" fmla="*/ 8 w 36"/>
                  <a:gd name="T17" fmla="*/ 29 h 53"/>
                  <a:gd name="T18" fmla="*/ 15 w 36"/>
                  <a:gd name="T19" fmla="*/ 28 h 53"/>
                  <a:gd name="T20" fmla="*/ 18 w 36"/>
                  <a:gd name="T21" fmla="*/ 31 h 53"/>
                  <a:gd name="T22" fmla="*/ 15 w 36"/>
                  <a:gd name="T23" fmla="*/ 34 h 53"/>
                  <a:gd name="T24" fmla="*/ 12 w 36"/>
                  <a:gd name="T25" fmla="*/ 31 h 53"/>
                  <a:gd name="T26" fmla="*/ 15 w 36"/>
                  <a:gd name="T27" fmla="*/ 2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53">
                    <a:moveTo>
                      <a:pt x="8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1" y="35"/>
                      <a:pt x="22" y="33"/>
                      <a:pt x="22" y="3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6"/>
                      <a:pt x="9" y="28"/>
                      <a:pt x="8" y="29"/>
                    </a:cubicBezTo>
                    <a:close/>
                    <a:moveTo>
                      <a:pt x="15" y="28"/>
                    </a:moveTo>
                    <a:cubicBezTo>
                      <a:pt x="17" y="28"/>
                      <a:pt x="18" y="29"/>
                      <a:pt x="18" y="31"/>
                    </a:cubicBezTo>
                    <a:cubicBezTo>
                      <a:pt x="18" y="33"/>
                      <a:pt x="17" y="34"/>
                      <a:pt x="15" y="34"/>
                    </a:cubicBezTo>
                    <a:cubicBezTo>
                      <a:pt x="13" y="34"/>
                      <a:pt x="12" y="33"/>
                      <a:pt x="12" y="31"/>
                    </a:cubicBezTo>
                    <a:cubicBezTo>
                      <a:pt x="12" y="29"/>
                      <a:pt x="13" y="28"/>
                      <a:pt x="15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800"/>
              </a:p>
            </p:txBody>
          </p:sp>
          <p:sp>
            <p:nvSpPr>
              <p:cNvPr id="90" name="Oval 41"/>
              <p:cNvSpPr>
                <a:spLocks noChangeArrowheads="1"/>
              </p:cNvSpPr>
              <p:nvPr/>
            </p:nvSpPr>
            <p:spPr bwMode="auto">
              <a:xfrm>
                <a:off x="3579310" y="3603390"/>
                <a:ext cx="10514" cy="105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800"/>
              </a:p>
            </p:txBody>
          </p:sp>
        </p:grpSp>
      </p:grpSp>
      <p:grpSp>
        <p:nvGrpSpPr>
          <p:cNvPr id="93" name="Group 67"/>
          <p:cNvGrpSpPr/>
          <p:nvPr/>
        </p:nvGrpSpPr>
        <p:grpSpPr>
          <a:xfrm>
            <a:off x="8620741" y="4274844"/>
            <a:ext cx="2540000" cy="2311396"/>
            <a:chOff x="6228844" y="2935789"/>
            <a:chExt cx="1905000" cy="1733547"/>
          </a:xfrm>
        </p:grpSpPr>
        <p:grpSp>
          <p:nvGrpSpPr>
            <p:cNvPr id="94" name="Group 54"/>
            <p:cNvGrpSpPr/>
            <p:nvPr/>
          </p:nvGrpSpPr>
          <p:grpSpPr>
            <a:xfrm>
              <a:off x="6228844" y="2935789"/>
              <a:ext cx="1905000" cy="1733547"/>
              <a:chOff x="3180844" y="1089322"/>
              <a:chExt cx="1905000" cy="1733547"/>
            </a:xfrm>
          </p:grpSpPr>
          <p:sp>
            <p:nvSpPr>
              <p:cNvPr id="96" name="Text Box 10"/>
              <p:cNvSpPr txBox="1">
                <a:spLocks noChangeArrowheads="1"/>
              </p:cNvSpPr>
              <p:nvPr/>
            </p:nvSpPr>
            <p:spPr bwMode="auto">
              <a:xfrm>
                <a:off x="3180844" y="1807206"/>
                <a:ext cx="1905000" cy="101566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60960" tIns="30480" rIns="60960" bIns="30480">
                <a:spAutoFit/>
              </a:bodyPr>
              <a:lstStyle/>
              <a:p>
                <a:pPr algn="ctr" defTabSz="1450975">
                  <a:lnSpc>
                    <a:spcPct val="20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此处添加详细文本描述建议与标题相关并符合整体语言风格，语言描述尽量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………..</a:t>
                </a:r>
              </a:p>
            </p:txBody>
          </p:sp>
          <p:sp>
            <p:nvSpPr>
              <p:cNvPr id="97" name="Oval 71"/>
              <p:cNvSpPr/>
              <p:nvPr/>
            </p:nvSpPr>
            <p:spPr>
              <a:xfrm>
                <a:off x="3779482" y="1089322"/>
                <a:ext cx="716318" cy="720428"/>
              </a:xfrm>
              <a:prstGeom prst="ellipse">
                <a:avLst/>
              </a:prstGeom>
              <a:solidFill>
                <a:srgbClr val="F7941E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5" name="Freeform 105"/>
            <p:cNvSpPr>
              <a:spLocks noEditPoints="1"/>
            </p:cNvSpPr>
            <p:nvPr/>
          </p:nvSpPr>
          <p:spPr bwMode="auto">
            <a:xfrm>
              <a:off x="6956234" y="3104231"/>
              <a:ext cx="457200" cy="381000"/>
            </a:xfrm>
            <a:custGeom>
              <a:avLst/>
              <a:gdLst>
                <a:gd name="T0" fmla="*/ 133 w 134"/>
                <a:gd name="T1" fmla="*/ 16 h 118"/>
                <a:gd name="T2" fmla="*/ 121 w 134"/>
                <a:gd name="T3" fmla="*/ 4 h 118"/>
                <a:gd name="T4" fmla="*/ 115 w 134"/>
                <a:gd name="T5" fmla="*/ 4 h 118"/>
                <a:gd name="T6" fmla="*/ 114 w 134"/>
                <a:gd name="T7" fmla="*/ 7 h 118"/>
                <a:gd name="T8" fmla="*/ 111 w 134"/>
                <a:gd name="T9" fmla="*/ 8 h 118"/>
                <a:gd name="T10" fmla="*/ 111 w 134"/>
                <a:gd name="T11" fmla="*/ 8 h 118"/>
                <a:gd name="T12" fmla="*/ 81 w 134"/>
                <a:gd name="T13" fmla="*/ 39 h 118"/>
                <a:gd name="T14" fmla="*/ 79 w 134"/>
                <a:gd name="T15" fmla="*/ 46 h 118"/>
                <a:gd name="T16" fmla="*/ 82 w 134"/>
                <a:gd name="T17" fmla="*/ 50 h 118"/>
                <a:gd name="T18" fmla="*/ 82 w 134"/>
                <a:gd name="T19" fmla="*/ 50 h 118"/>
                <a:gd name="T20" fmla="*/ 82 w 134"/>
                <a:gd name="T21" fmla="*/ 50 h 118"/>
                <a:gd name="T22" fmla="*/ 76 w 134"/>
                <a:gd name="T23" fmla="*/ 57 h 118"/>
                <a:gd name="T24" fmla="*/ 54 w 134"/>
                <a:gd name="T25" fmla="*/ 35 h 118"/>
                <a:gd name="T26" fmla="*/ 47 w 134"/>
                <a:gd name="T27" fmla="*/ 9 h 118"/>
                <a:gd name="T28" fmla="*/ 21 w 134"/>
                <a:gd name="T29" fmla="*/ 2 h 118"/>
                <a:gd name="T30" fmla="*/ 36 w 134"/>
                <a:gd name="T31" fmla="*/ 17 h 118"/>
                <a:gd name="T32" fmla="*/ 32 w 134"/>
                <a:gd name="T33" fmla="*/ 32 h 118"/>
                <a:gd name="T34" fmla="*/ 18 w 134"/>
                <a:gd name="T35" fmla="*/ 36 h 118"/>
                <a:gd name="T36" fmla="*/ 3 w 134"/>
                <a:gd name="T37" fmla="*/ 21 h 118"/>
                <a:gd name="T38" fmla="*/ 9 w 134"/>
                <a:gd name="T39" fmla="*/ 46 h 118"/>
                <a:gd name="T40" fmla="*/ 36 w 134"/>
                <a:gd name="T41" fmla="*/ 53 h 118"/>
                <a:gd name="T42" fmla="*/ 36 w 134"/>
                <a:gd name="T43" fmla="*/ 53 h 118"/>
                <a:gd name="T44" fmla="*/ 58 w 134"/>
                <a:gd name="T45" fmla="*/ 74 h 118"/>
                <a:gd name="T46" fmla="*/ 37 w 134"/>
                <a:gd name="T47" fmla="*/ 95 h 118"/>
                <a:gd name="T48" fmla="*/ 36 w 134"/>
                <a:gd name="T49" fmla="*/ 94 h 118"/>
                <a:gd name="T50" fmla="*/ 31 w 134"/>
                <a:gd name="T51" fmla="*/ 98 h 118"/>
                <a:gd name="T52" fmla="*/ 21 w 134"/>
                <a:gd name="T53" fmla="*/ 114 h 118"/>
                <a:gd name="T54" fmla="*/ 23 w 134"/>
                <a:gd name="T55" fmla="*/ 116 h 118"/>
                <a:gd name="T56" fmla="*/ 39 w 134"/>
                <a:gd name="T57" fmla="*/ 107 h 118"/>
                <a:gd name="T58" fmla="*/ 43 w 134"/>
                <a:gd name="T59" fmla="*/ 101 h 118"/>
                <a:gd name="T60" fmla="*/ 42 w 134"/>
                <a:gd name="T61" fmla="*/ 100 h 118"/>
                <a:gd name="T62" fmla="*/ 63 w 134"/>
                <a:gd name="T63" fmla="*/ 79 h 118"/>
                <a:gd name="T64" fmla="*/ 98 w 134"/>
                <a:gd name="T65" fmla="*/ 114 h 118"/>
                <a:gd name="T66" fmla="*/ 107 w 134"/>
                <a:gd name="T67" fmla="*/ 118 h 118"/>
                <a:gd name="T68" fmla="*/ 116 w 134"/>
                <a:gd name="T69" fmla="*/ 114 h 118"/>
                <a:gd name="T70" fmla="*/ 116 w 134"/>
                <a:gd name="T71" fmla="*/ 97 h 118"/>
                <a:gd name="T72" fmla="*/ 80 w 134"/>
                <a:gd name="T73" fmla="*/ 61 h 118"/>
                <a:gd name="T74" fmla="*/ 87 w 134"/>
                <a:gd name="T75" fmla="*/ 55 h 118"/>
                <a:gd name="T76" fmla="*/ 90 w 134"/>
                <a:gd name="T77" fmla="*/ 58 h 118"/>
                <a:gd name="T78" fmla="*/ 98 w 134"/>
                <a:gd name="T79" fmla="*/ 56 h 118"/>
                <a:gd name="T80" fmla="*/ 128 w 134"/>
                <a:gd name="T81" fmla="*/ 26 h 118"/>
                <a:gd name="T82" fmla="*/ 128 w 134"/>
                <a:gd name="T83" fmla="*/ 25 h 118"/>
                <a:gd name="T84" fmla="*/ 128 w 134"/>
                <a:gd name="T85" fmla="*/ 25 h 118"/>
                <a:gd name="T86" fmla="*/ 129 w 134"/>
                <a:gd name="T87" fmla="*/ 23 h 118"/>
                <a:gd name="T88" fmla="*/ 133 w 134"/>
                <a:gd name="T89" fmla="*/ 22 h 118"/>
                <a:gd name="T90" fmla="*/ 133 w 134"/>
                <a:gd name="T91" fmla="*/ 16 h 118"/>
                <a:gd name="T92" fmla="*/ 108 w 134"/>
                <a:gd name="T93" fmla="*/ 103 h 118"/>
                <a:gd name="T94" fmla="*/ 113 w 134"/>
                <a:gd name="T95" fmla="*/ 107 h 118"/>
                <a:gd name="T96" fmla="*/ 108 w 134"/>
                <a:gd name="T97" fmla="*/ 112 h 118"/>
                <a:gd name="T98" fmla="*/ 103 w 134"/>
                <a:gd name="T99" fmla="*/ 107 h 118"/>
                <a:gd name="T100" fmla="*/ 108 w 134"/>
                <a:gd name="T101" fmla="*/ 103 h 118"/>
                <a:gd name="T102" fmla="*/ 91 w 134"/>
                <a:gd name="T103" fmla="*/ 40 h 118"/>
                <a:gd name="T104" fmla="*/ 89 w 134"/>
                <a:gd name="T105" fmla="*/ 38 h 118"/>
                <a:gd name="T106" fmla="*/ 111 w 134"/>
                <a:gd name="T107" fmla="*/ 16 h 118"/>
                <a:gd name="T108" fmla="*/ 113 w 134"/>
                <a:gd name="T109" fmla="*/ 18 h 118"/>
                <a:gd name="T110" fmla="*/ 91 w 134"/>
                <a:gd name="T111" fmla="*/ 40 h 118"/>
                <a:gd name="T112" fmla="*/ 98 w 134"/>
                <a:gd name="T113" fmla="*/ 48 h 118"/>
                <a:gd name="T114" fmla="*/ 96 w 134"/>
                <a:gd name="T115" fmla="*/ 46 h 118"/>
                <a:gd name="T116" fmla="*/ 119 w 134"/>
                <a:gd name="T117" fmla="*/ 23 h 118"/>
                <a:gd name="T118" fmla="*/ 121 w 134"/>
                <a:gd name="T119" fmla="*/ 25 h 118"/>
                <a:gd name="T120" fmla="*/ 98 w 134"/>
                <a:gd name="T121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18">
                  <a:moveTo>
                    <a:pt x="133" y="16"/>
                  </a:moveTo>
                  <a:cubicBezTo>
                    <a:pt x="121" y="4"/>
                    <a:pt x="121" y="4"/>
                    <a:pt x="121" y="4"/>
                  </a:cubicBezTo>
                  <a:cubicBezTo>
                    <a:pt x="119" y="2"/>
                    <a:pt x="117" y="2"/>
                    <a:pt x="115" y="4"/>
                  </a:cubicBezTo>
                  <a:cubicBezTo>
                    <a:pt x="114" y="5"/>
                    <a:pt x="114" y="6"/>
                    <a:pt x="114" y="7"/>
                  </a:cubicBezTo>
                  <a:cubicBezTo>
                    <a:pt x="113" y="7"/>
                    <a:pt x="112" y="8"/>
                    <a:pt x="111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41"/>
                    <a:pt x="80" y="44"/>
                    <a:pt x="79" y="46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6" y="26"/>
                    <a:pt x="54" y="16"/>
                    <a:pt x="47" y="9"/>
                  </a:cubicBezTo>
                  <a:cubicBezTo>
                    <a:pt x="40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29"/>
                    <a:pt x="2" y="39"/>
                    <a:pt x="9" y="46"/>
                  </a:cubicBezTo>
                  <a:cubicBezTo>
                    <a:pt x="17" y="53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00" y="117"/>
                    <a:pt x="104" y="118"/>
                    <a:pt x="107" y="118"/>
                  </a:cubicBezTo>
                  <a:cubicBezTo>
                    <a:pt x="110" y="118"/>
                    <a:pt x="113" y="117"/>
                    <a:pt x="116" y="114"/>
                  </a:cubicBezTo>
                  <a:cubicBezTo>
                    <a:pt x="121" y="109"/>
                    <a:pt x="121" y="102"/>
                    <a:pt x="116" y="97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2" y="56"/>
                    <a:pt x="95" y="56"/>
                    <a:pt x="98" y="5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9" y="24"/>
                    <a:pt x="129" y="24"/>
                    <a:pt x="129" y="23"/>
                  </a:cubicBezTo>
                  <a:cubicBezTo>
                    <a:pt x="130" y="23"/>
                    <a:pt x="132" y="23"/>
                    <a:pt x="133" y="22"/>
                  </a:cubicBezTo>
                  <a:cubicBezTo>
                    <a:pt x="134" y="20"/>
                    <a:pt x="134" y="17"/>
                    <a:pt x="133" y="16"/>
                  </a:cubicBezTo>
                  <a:close/>
                  <a:moveTo>
                    <a:pt x="108" y="103"/>
                  </a:moveTo>
                  <a:cubicBezTo>
                    <a:pt x="111" y="103"/>
                    <a:pt x="113" y="105"/>
                    <a:pt x="113" y="107"/>
                  </a:cubicBezTo>
                  <a:cubicBezTo>
                    <a:pt x="113" y="110"/>
                    <a:pt x="111" y="112"/>
                    <a:pt x="108" y="112"/>
                  </a:cubicBezTo>
                  <a:cubicBezTo>
                    <a:pt x="105" y="112"/>
                    <a:pt x="103" y="110"/>
                    <a:pt x="103" y="107"/>
                  </a:cubicBezTo>
                  <a:cubicBezTo>
                    <a:pt x="103" y="105"/>
                    <a:pt x="105" y="103"/>
                    <a:pt x="108" y="103"/>
                  </a:cubicBezTo>
                  <a:close/>
                  <a:moveTo>
                    <a:pt x="91" y="40"/>
                  </a:moveTo>
                  <a:cubicBezTo>
                    <a:pt x="89" y="38"/>
                    <a:pt x="89" y="38"/>
                    <a:pt x="89" y="38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3" y="18"/>
                    <a:pt x="113" y="18"/>
                    <a:pt x="113" y="18"/>
                  </a:cubicBezTo>
                  <a:lnTo>
                    <a:pt x="91" y="40"/>
                  </a:lnTo>
                  <a:close/>
                  <a:moveTo>
                    <a:pt x="98" y="48"/>
                  </a:moveTo>
                  <a:cubicBezTo>
                    <a:pt x="96" y="46"/>
                    <a:pt x="96" y="46"/>
                    <a:pt x="96" y="46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21" y="25"/>
                    <a:pt x="121" y="25"/>
                    <a:pt x="121" y="25"/>
                  </a:cubicBezTo>
                  <a:lnTo>
                    <a:pt x="98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800"/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05038" y="250487"/>
            <a:ext cx="4434822" cy="1107326"/>
            <a:chOff x="1857825" y="1414647"/>
            <a:chExt cx="4434822" cy="1107326"/>
          </a:xfrm>
        </p:grpSpPr>
        <p:sp>
          <p:nvSpPr>
            <p:cNvPr id="100" name="任意多边形: 形状 99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任意多边形: 形状 100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2" name="图片 101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103" name="文本框 102"/>
          <p:cNvSpPr txBox="1"/>
          <p:nvPr/>
        </p:nvSpPr>
        <p:spPr>
          <a:xfrm>
            <a:off x="1390654" y="532774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活动背景介绍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289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9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9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9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4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9" presetClass="entr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7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9" presetClass="entr" presetSubtype="0" fill="hold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289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9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9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9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4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9" presetClass="entr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7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9" presetClass="entr" presetSubtype="0" fill="hold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组合 98"/>
          <p:cNvGrpSpPr/>
          <p:nvPr/>
        </p:nvGrpSpPr>
        <p:grpSpPr>
          <a:xfrm>
            <a:off x="305038" y="250487"/>
            <a:ext cx="4434822" cy="1107326"/>
            <a:chOff x="1857825" y="1414647"/>
            <a:chExt cx="4434822" cy="1107326"/>
          </a:xfrm>
        </p:grpSpPr>
        <p:sp>
          <p:nvSpPr>
            <p:cNvPr id="100" name="任意多边形: 形状 99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1" name="任意多边形: 形状 100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102" name="图片 101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103" name="文本框 102"/>
          <p:cNvSpPr txBox="1"/>
          <p:nvPr/>
        </p:nvSpPr>
        <p:spPr>
          <a:xfrm>
            <a:off x="1390654" y="532774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活动背景介绍</a:t>
            </a:r>
          </a:p>
        </p:txBody>
      </p:sp>
      <p:sp>
        <p:nvSpPr>
          <p:cNvPr id="220" name="Content Placeholder 2"/>
          <p:cNvSpPr txBox="1"/>
          <p:nvPr/>
        </p:nvSpPr>
        <p:spPr>
          <a:xfrm>
            <a:off x="8243777" y="1916446"/>
            <a:ext cx="2369140" cy="99310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………..</a:t>
            </a:r>
          </a:p>
        </p:txBody>
      </p:sp>
      <p:grpSp>
        <p:nvGrpSpPr>
          <p:cNvPr id="221" name="Group 35"/>
          <p:cNvGrpSpPr/>
          <p:nvPr/>
        </p:nvGrpSpPr>
        <p:grpSpPr>
          <a:xfrm>
            <a:off x="7010401" y="2413000"/>
            <a:ext cx="1233377" cy="304800"/>
            <a:chOff x="5257800" y="1733550"/>
            <a:chExt cx="925033" cy="228600"/>
          </a:xfrm>
        </p:grpSpPr>
        <p:cxnSp>
          <p:nvCxnSpPr>
            <p:cNvPr id="222" name="Straight Connector 101"/>
            <p:cNvCxnSpPr/>
            <p:nvPr/>
          </p:nvCxnSpPr>
          <p:spPr>
            <a:xfrm flipV="1">
              <a:off x="5257800" y="1733550"/>
              <a:ext cx="304800" cy="228600"/>
            </a:xfrm>
            <a:prstGeom prst="line">
              <a:avLst/>
            </a:prstGeom>
            <a:ln>
              <a:solidFill>
                <a:srgbClr val="FF820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102"/>
            <p:cNvCxnSpPr/>
            <p:nvPr/>
          </p:nvCxnSpPr>
          <p:spPr>
            <a:xfrm>
              <a:off x="5573233" y="1733550"/>
              <a:ext cx="609600" cy="1588"/>
            </a:xfrm>
            <a:prstGeom prst="line">
              <a:avLst/>
            </a:prstGeom>
            <a:ln>
              <a:solidFill>
                <a:srgbClr val="FF8200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Group 40"/>
          <p:cNvGrpSpPr/>
          <p:nvPr/>
        </p:nvGrpSpPr>
        <p:grpSpPr>
          <a:xfrm>
            <a:off x="7010400" y="5179092"/>
            <a:ext cx="1219200" cy="306917"/>
            <a:chOff x="5181600" y="3638550"/>
            <a:chExt cx="914400" cy="230188"/>
          </a:xfrm>
        </p:grpSpPr>
        <p:cxnSp>
          <p:nvCxnSpPr>
            <p:cNvPr id="225" name="Straight Connector 104"/>
            <p:cNvCxnSpPr/>
            <p:nvPr/>
          </p:nvCxnSpPr>
          <p:spPr>
            <a:xfrm rot="16200000" flipH="1">
              <a:off x="5181600" y="3638550"/>
              <a:ext cx="228600" cy="228600"/>
            </a:xfrm>
            <a:prstGeom prst="line">
              <a:avLst/>
            </a:prstGeom>
            <a:ln>
              <a:solidFill>
                <a:srgbClr val="FF82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105"/>
            <p:cNvCxnSpPr/>
            <p:nvPr/>
          </p:nvCxnSpPr>
          <p:spPr>
            <a:xfrm>
              <a:off x="5410200" y="3867150"/>
              <a:ext cx="685800" cy="1588"/>
            </a:xfrm>
            <a:prstGeom prst="line">
              <a:avLst/>
            </a:prstGeom>
            <a:ln>
              <a:solidFill>
                <a:srgbClr val="FF8200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7" name="Content Placeholder 2"/>
          <p:cNvSpPr txBox="1"/>
          <p:nvPr/>
        </p:nvSpPr>
        <p:spPr>
          <a:xfrm>
            <a:off x="8229600" y="4965858"/>
            <a:ext cx="2397495" cy="99310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………..</a:t>
            </a:r>
          </a:p>
        </p:txBody>
      </p:sp>
      <p:grpSp>
        <p:nvGrpSpPr>
          <p:cNvPr id="228" name="Group 42"/>
          <p:cNvGrpSpPr/>
          <p:nvPr/>
        </p:nvGrpSpPr>
        <p:grpSpPr>
          <a:xfrm rot="10800000">
            <a:off x="3149600" y="2427512"/>
            <a:ext cx="1219200" cy="306917"/>
            <a:chOff x="5181600" y="3638550"/>
            <a:chExt cx="914400" cy="230188"/>
          </a:xfrm>
        </p:grpSpPr>
        <p:cxnSp>
          <p:nvCxnSpPr>
            <p:cNvPr id="229" name="Straight Connector 108"/>
            <p:cNvCxnSpPr/>
            <p:nvPr/>
          </p:nvCxnSpPr>
          <p:spPr>
            <a:xfrm rot="16200000" flipH="1">
              <a:off x="5181600" y="3638550"/>
              <a:ext cx="228600" cy="228600"/>
            </a:xfrm>
            <a:prstGeom prst="line">
              <a:avLst/>
            </a:prstGeom>
            <a:ln>
              <a:solidFill>
                <a:srgbClr val="FF82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109"/>
            <p:cNvCxnSpPr/>
            <p:nvPr/>
          </p:nvCxnSpPr>
          <p:spPr>
            <a:xfrm>
              <a:off x="5410200" y="3867150"/>
              <a:ext cx="685800" cy="1588"/>
            </a:xfrm>
            <a:prstGeom prst="line">
              <a:avLst/>
            </a:prstGeom>
            <a:ln>
              <a:solidFill>
                <a:srgbClr val="FF8200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1" name="Content Placeholder 2"/>
          <p:cNvSpPr txBox="1"/>
          <p:nvPr/>
        </p:nvSpPr>
        <p:spPr>
          <a:xfrm>
            <a:off x="789110" y="1952566"/>
            <a:ext cx="2296255" cy="100148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………..</a:t>
            </a:r>
          </a:p>
        </p:txBody>
      </p:sp>
      <p:grpSp>
        <p:nvGrpSpPr>
          <p:cNvPr id="232" name="Group 50"/>
          <p:cNvGrpSpPr/>
          <p:nvPr/>
        </p:nvGrpSpPr>
        <p:grpSpPr>
          <a:xfrm rot="10800000">
            <a:off x="3338624" y="5183908"/>
            <a:ext cx="1233377" cy="304800"/>
            <a:chOff x="5257800" y="1733550"/>
            <a:chExt cx="925033" cy="228600"/>
          </a:xfrm>
        </p:grpSpPr>
        <p:cxnSp>
          <p:nvCxnSpPr>
            <p:cNvPr id="233" name="Straight Connector 112"/>
            <p:cNvCxnSpPr/>
            <p:nvPr/>
          </p:nvCxnSpPr>
          <p:spPr>
            <a:xfrm flipV="1">
              <a:off x="5257800" y="1733550"/>
              <a:ext cx="304800" cy="228600"/>
            </a:xfrm>
            <a:prstGeom prst="line">
              <a:avLst/>
            </a:prstGeom>
            <a:ln>
              <a:solidFill>
                <a:srgbClr val="FF820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113"/>
            <p:cNvCxnSpPr/>
            <p:nvPr/>
          </p:nvCxnSpPr>
          <p:spPr>
            <a:xfrm>
              <a:off x="5573233" y="1733550"/>
              <a:ext cx="609600" cy="1588"/>
            </a:xfrm>
            <a:prstGeom prst="line">
              <a:avLst/>
            </a:prstGeom>
            <a:ln>
              <a:solidFill>
                <a:srgbClr val="FF8200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" name="Content Placeholder 2"/>
          <p:cNvSpPr txBox="1"/>
          <p:nvPr/>
        </p:nvSpPr>
        <p:spPr>
          <a:xfrm>
            <a:off x="853346" y="4980709"/>
            <a:ext cx="2296255" cy="110308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defPPr>
              <a:defRPr lang="zh-CN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050">
                <a:solidFill>
                  <a:schemeClr val="bg1">
                    <a:lumMod val="6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050">
                <a:solidFill>
                  <a:schemeClr val="bg1">
                    <a:lumMod val="6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zh-CN" altLang="en-US" dirty="0"/>
              <a:t>此处添加详细文本描述建议与标题相关并符合整体语言风格，语言描述尽量</a:t>
            </a:r>
            <a:r>
              <a:rPr lang="en-US" altLang="zh-CN" dirty="0"/>
              <a:t>………..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064001" y="2209801"/>
            <a:ext cx="3460751" cy="3460751"/>
            <a:chOff x="4064001" y="2209801"/>
            <a:chExt cx="3460751" cy="3460751"/>
          </a:xfrm>
        </p:grpSpPr>
        <p:sp>
          <p:nvSpPr>
            <p:cNvPr id="137" name="Freeform 265"/>
            <p:cNvSpPr/>
            <p:nvPr/>
          </p:nvSpPr>
          <p:spPr bwMode="auto">
            <a:xfrm>
              <a:off x="4064001" y="2209801"/>
              <a:ext cx="1729317" cy="1731434"/>
            </a:xfrm>
            <a:custGeom>
              <a:avLst/>
              <a:gdLst/>
              <a:ahLst/>
              <a:cxnLst>
                <a:cxn ang="0">
                  <a:pos x="748" y="622"/>
                </a:cxn>
                <a:cxn ang="0">
                  <a:pos x="748" y="622"/>
                </a:cxn>
                <a:cxn ang="0">
                  <a:pos x="748" y="0"/>
                </a:cxn>
                <a:cxn ang="0">
                  <a:pos x="718" y="21"/>
                </a:cxn>
                <a:cxn ang="0">
                  <a:pos x="680" y="82"/>
                </a:cxn>
                <a:cxn ang="0">
                  <a:pos x="606" y="94"/>
                </a:cxn>
                <a:cxn ang="0">
                  <a:pos x="552" y="47"/>
                </a:cxn>
                <a:cxn ang="0">
                  <a:pos x="494" y="66"/>
                </a:cxn>
                <a:cxn ang="0">
                  <a:pos x="478" y="135"/>
                </a:cxn>
                <a:cxn ang="0">
                  <a:pos x="411" y="169"/>
                </a:cxn>
                <a:cxn ang="0">
                  <a:pos x="345" y="142"/>
                </a:cxn>
                <a:cxn ang="0">
                  <a:pos x="296" y="177"/>
                </a:cxn>
                <a:cxn ang="0">
                  <a:pos x="302" y="249"/>
                </a:cxn>
                <a:cxn ang="0">
                  <a:pos x="249" y="302"/>
                </a:cxn>
                <a:cxn ang="0">
                  <a:pos x="177" y="296"/>
                </a:cxn>
                <a:cxn ang="0">
                  <a:pos x="142" y="345"/>
                </a:cxn>
                <a:cxn ang="0">
                  <a:pos x="169" y="411"/>
                </a:cxn>
                <a:cxn ang="0">
                  <a:pos x="135" y="478"/>
                </a:cxn>
                <a:cxn ang="0">
                  <a:pos x="65" y="494"/>
                </a:cxn>
                <a:cxn ang="0">
                  <a:pos x="47" y="552"/>
                </a:cxn>
                <a:cxn ang="0">
                  <a:pos x="94" y="606"/>
                </a:cxn>
                <a:cxn ang="0">
                  <a:pos x="82" y="680"/>
                </a:cxn>
                <a:cxn ang="0">
                  <a:pos x="21" y="718"/>
                </a:cxn>
                <a:cxn ang="0">
                  <a:pos x="0" y="748"/>
                </a:cxn>
                <a:cxn ang="0">
                  <a:pos x="622" y="748"/>
                </a:cxn>
                <a:cxn ang="0">
                  <a:pos x="748" y="622"/>
                </a:cxn>
              </a:cxnLst>
              <a:rect l="0" t="0" r="r" b="b"/>
              <a:pathLst>
                <a:path w="748" h="748">
                  <a:moveTo>
                    <a:pt x="748" y="622"/>
                  </a:moveTo>
                  <a:cubicBezTo>
                    <a:pt x="748" y="622"/>
                    <a:pt x="748" y="622"/>
                    <a:pt x="748" y="622"/>
                  </a:cubicBezTo>
                  <a:cubicBezTo>
                    <a:pt x="748" y="0"/>
                    <a:pt x="748" y="0"/>
                    <a:pt x="748" y="0"/>
                  </a:cubicBezTo>
                  <a:cubicBezTo>
                    <a:pt x="737" y="0"/>
                    <a:pt x="726" y="7"/>
                    <a:pt x="718" y="21"/>
                  </a:cubicBezTo>
                  <a:cubicBezTo>
                    <a:pt x="680" y="82"/>
                    <a:pt x="680" y="82"/>
                    <a:pt x="680" y="82"/>
                  </a:cubicBezTo>
                  <a:cubicBezTo>
                    <a:pt x="664" y="109"/>
                    <a:pt x="630" y="115"/>
                    <a:pt x="606" y="94"/>
                  </a:cubicBezTo>
                  <a:cubicBezTo>
                    <a:pt x="552" y="47"/>
                    <a:pt x="552" y="47"/>
                    <a:pt x="552" y="47"/>
                  </a:cubicBezTo>
                  <a:cubicBezTo>
                    <a:pt x="527" y="26"/>
                    <a:pt x="502" y="34"/>
                    <a:pt x="494" y="66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1" y="167"/>
                    <a:pt x="440" y="182"/>
                    <a:pt x="411" y="169"/>
                  </a:cubicBezTo>
                  <a:cubicBezTo>
                    <a:pt x="345" y="142"/>
                    <a:pt x="345" y="142"/>
                    <a:pt x="345" y="142"/>
                  </a:cubicBezTo>
                  <a:cubicBezTo>
                    <a:pt x="315" y="129"/>
                    <a:pt x="293" y="145"/>
                    <a:pt x="296" y="177"/>
                  </a:cubicBezTo>
                  <a:cubicBezTo>
                    <a:pt x="302" y="249"/>
                    <a:pt x="302" y="249"/>
                    <a:pt x="302" y="249"/>
                  </a:cubicBezTo>
                  <a:cubicBezTo>
                    <a:pt x="305" y="281"/>
                    <a:pt x="281" y="305"/>
                    <a:pt x="249" y="302"/>
                  </a:cubicBezTo>
                  <a:cubicBezTo>
                    <a:pt x="177" y="296"/>
                    <a:pt x="177" y="296"/>
                    <a:pt x="177" y="296"/>
                  </a:cubicBezTo>
                  <a:cubicBezTo>
                    <a:pt x="145" y="293"/>
                    <a:pt x="129" y="315"/>
                    <a:pt x="142" y="345"/>
                  </a:cubicBezTo>
                  <a:cubicBezTo>
                    <a:pt x="169" y="411"/>
                    <a:pt x="169" y="411"/>
                    <a:pt x="169" y="411"/>
                  </a:cubicBezTo>
                  <a:cubicBezTo>
                    <a:pt x="182" y="441"/>
                    <a:pt x="166" y="471"/>
                    <a:pt x="135" y="478"/>
                  </a:cubicBezTo>
                  <a:cubicBezTo>
                    <a:pt x="65" y="494"/>
                    <a:pt x="65" y="494"/>
                    <a:pt x="65" y="494"/>
                  </a:cubicBezTo>
                  <a:cubicBezTo>
                    <a:pt x="34" y="502"/>
                    <a:pt x="26" y="528"/>
                    <a:pt x="47" y="552"/>
                  </a:cubicBezTo>
                  <a:cubicBezTo>
                    <a:pt x="94" y="606"/>
                    <a:pt x="94" y="606"/>
                    <a:pt x="94" y="606"/>
                  </a:cubicBezTo>
                  <a:cubicBezTo>
                    <a:pt x="115" y="630"/>
                    <a:pt x="109" y="664"/>
                    <a:pt x="82" y="680"/>
                  </a:cubicBezTo>
                  <a:cubicBezTo>
                    <a:pt x="21" y="718"/>
                    <a:pt x="21" y="718"/>
                    <a:pt x="21" y="718"/>
                  </a:cubicBezTo>
                  <a:cubicBezTo>
                    <a:pt x="7" y="726"/>
                    <a:pt x="0" y="737"/>
                    <a:pt x="0" y="748"/>
                  </a:cubicBezTo>
                  <a:cubicBezTo>
                    <a:pt x="622" y="748"/>
                    <a:pt x="622" y="748"/>
                    <a:pt x="622" y="748"/>
                  </a:cubicBezTo>
                  <a:cubicBezTo>
                    <a:pt x="622" y="678"/>
                    <a:pt x="678" y="622"/>
                    <a:pt x="748" y="622"/>
                  </a:cubicBezTo>
                </a:path>
              </a:pathLst>
            </a:custGeom>
            <a:solidFill>
              <a:srgbClr val="F7941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38" name="Freeform 266"/>
            <p:cNvSpPr/>
            <p:nvPr/>
          </p:nvSpPr>
          <p:spPr bwMode="auto">
            <a:xfrm>
              <a:off x="4064001" y="3941235"/>
              <a:ext cx="1729317" cy="1729317"/>
            </a:xfrm>
            <a:custGeom>
              <a:avLst/>
              <a:gdLst/>
              <a:ahLst/>
              <a:cxnLst>
                <a:cxn ang="0">
                  <a:pos x="748" y="126"/>
                </a:cxn>
                <a:cxn ang="0">
                  <a:pos x="748" y="126"/>
                </a:cxn>
                <a:cxn ang="0">
                  <a:pos x="622" y="0"/>
                </a:cxn>
                <a:cxn ang="0">
                  <a:pos x="622" y="0"/>
                </a:cxn>
                <a:cxn ang="0">
                  <a:pos x="0" y="0"/>
                </a:cxn>
                <a:cxn ang="0">
                  <a:pos x="21" y="30"/>
                </a:cxn>
                <a:cxn ang="0">
                  <a:pos x="82" y="67"/>
                </a:cxn>
                <a:cxn ang="0">
                  <a:pos x="94" y="141"/>
                </a:cxn>
                <a:cxn ang="0">
                  <a:pos x="47" y="196"/>
                </a:cxn>
                <a:cxn ang="0">
                  <a:pos x="65" y="253"/>
                </a:cxn>
                <a:cxn ang="0">
                  <a:pos x="135" y="270"/>
                </a:cxn>
                <a:cxn ang="0">
                  <a:pos x="169" y="337"/>
                </a:cxn>
                <a:cxn ang="0">
                  <a:pos x="142" y="403"/>
                </a:cxn>
                <a:cxn ang="0">
                  <a:pos x="177" y="452"/>
                </a:cxn>
                <a:cxn ang="0">
                  <a:pos x="249" y="446"/>
                </a:cxn>
                <a:cxn ang="0">
                  <a:pos x="302" y="499"/>
                </a:cxn>
                <a:cxn ang="0">
                  <a:pos x="296" y="570"/>
                </a:cxn>
                <a:cxn ang="0">
                  <a:pos x="345" y="606"/>
                </a:cxn>
                <a:cxn ang="0">
                  <a:pos x="411" y="578"/>
                </a:cxn>
                <a:cxn ang="0">
                  <a:pos x="478" y="612"/>
                </a:cxn>
                <a:cxn ang="0">
                  <a:pos x="494" y="682"/>
                </a:cxn>
                <a:cxn ang="0">
                  <a:pos x="552" y="701"/>
                </a:cxn>
                <a:cxn ang="0">
                  <a:pos x="606" y="654"/>
                </a:cxn>
                <a:cxn ang="0">
                  <a:pos x="680" y="666"/>
                </a:cxn>
                <a:cxn ang="0">
                  <a:pos x="718" y="727"/>
                </a:cxn>
                <a:cxn ang="0">
                  <a:pos x="748" y="748"/>
                </a:cxn>
                <a:cxn ang="0">
                  <a:pos x="748" y="126"/>
                </a:cxn>
              </a:cxnLst>
              <a:rect l="0" t="0" r="r" b="b"/>
              <a:pathLst>
                <a:path w="748" h="748">
                  <a:moveTo>
                    <a:pt x="748" y="126"/>
                  </a:moveTo>
                  <a:cubicBezTo>
                    <a:pt x="748" y="126"/>
                    <a:pt x="748" y="126"/>
                    <a:pt x="748" y="126"/>
                  </a:cubicBezTo>
                  <a:cubicBezTo>
                    <a:pt x="678" y="126"/>
                    <a:pt x="622" y="69"/>
                    <a:pt x="622" y="0"/>
                  </a:cubicBezTo>
                  <a:cubicBezTo>
                    <a:pt x="622" y="0"/>
                    <a:pt x="622" y="0"/>
                    <a:pt x="6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7" y="22"/>
                    <a:pt x="21" y="30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109" y="84"/>
                    <a:pt x="115" y="117"/>
                    <a:pt x="94" y="141"/>
                  </a:cubicBezTo>
                  <a:cubicBezTo>
                    <a:pt x="47" y="196"/>
                    <a:pt x="47" y="196"/>
                    <a:pt x="47" y="196"/>
                  </a:cubicBezTo>
                  <a:cubicBezTo>
                    <a:pt x="26" y="220"/>
                    <a:pt x="34" y="246"/>
                    <a:pt x="65" y="253"/>
                  </a:cubicBezTo>
                  <a:cubicBezTo>
                    <a:pt x="135" y="270"/>
                    <a:pt x="135" y="270"/>
                    <a:pt x="135" y="270"/>
                  </a:cubicBezTo>
                  <a:cubicBezTo>
                    <a:pt x="166" y="277"/>
                    <a:pt x="182" y="307"/>
                    <a:pt x="169" y="337"/>
                  </a:cubicBezTo>
                  <a:cubicBezTo>
                    <a:pt x="142" y="403"/>
                    <a:pt x="142" y="403"/>
                    <a:pt x="142" y="403"/>
                  </a:cubicBezTo>
                  <a:cubicBezTo>
                    <a:pt x="129" y="432"/>
                    <a:pt x="145" y="454"/>
                    <a:pt x="177" y="452"/>
                  </a:cubicBezTo>
                  <a:cubicBezTo>
                    <a:pt x="249" y="446"/>
                    <a:pt x="249" y="446"/>
                    <a:pt x="249" y="446"/>
                  </a:cubicBezTo>
                  <a:cubicBezTo>
                    <a:pt x="281" y="443"/>
                    <a:pt x="305" y="467"/>
                    <a:pt x="302" y="499"/>
                  </a:cubicBezTo>
                  <a:cubicBezTo>
                    <a:pt x="296" y="570"/>
                    <a:pt x="296" y="570"/>
                    <a:pt x="296" y="570"/>
                  </a:cubicBezTo>
                  <a:cubicBezTo>
                    <a:pt x="293" y="602"/>
                    <a:pt x="315" y="618"/>
                    <a:pt x="345" y="606"/>
                  </a:cubicBezTo>
                  <a:cubicBezTo>
                    <a:pt x="411" y="578"/>
                    <a:pt x="411" y="578"/>
                    <a:pt x="411" y="578"/>
                  </a:cubicBezTo>
                  <a:cubicBezTo>
                    <a:pt x="440" y="566"/>
                    <a:pt x="471" y="581"/>
                    <a:pt x="478" y="612"/>
                  </a:cubicBezTo>
                  <a:cubicBezTo>
                    <a:pt x="494" y="682"/>
                    <a:pt x="494" y="682"/>
                    <a:pt x="494" y="682"/>
                  </a:cubicBezTo>
                  <a:cubicBezTo>
                    <a:pt x="502" y="713"/>
                    <a:pt x="527" y="722"/>
                    <a:pt x="552" y="701"/>
                  </a:cubicBezTo>
                  <a:cubicBezTo>
                    <a:pt x="606" y="654"/>
                    <a:pt x="606" y="654"/>
                    <a:pt x="606" y="654"/>
                  </a:cubicBezTo>
                  <a:cubicBezTo>
                    <a:pt x="630" y="633"/>
                    <a:pt x="664" y="638"/>
                    <a:pt x="680" y="666"/>
                  </a:cubicBezTo>
                  <a:cubicBezTo>
                    <a:pt x="718" y="727"/>
                    <a:pt x="718" y="727"/>
                    <a:pt x="718" y="727"/>
                  </a:cubicBezTo>
                  <a:cubicBezTo>
                    <a:pt x="726" y="741"/>
                    <a:pt x="737" y="748"/>
                    <a:pt x="748" y="748"/>
                  </a:cubicBezTo>
                  <a:cubicBezTo>
                    <a:pt x="748" y="126"/>
                    <a:pt x="748" y="126"/>
                    <a:pt x="748" y="126"/>
                  </a:cubicBezTo>
                </a:path>
              </a:pathLst>
            </a:custGeom>
            <a:solidFill>
              <a:srgbClr val="F15A2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39" name="Freeform 267"/>
            <p:cNvSpPr/>
            <p:nvPr/>
          </p:nvSpPr>
          <p:spPr bwMode="auto">
            <a:xfrm>
              <a:off x="5793318" y="2209801"/>
              <a:ext cx="1731434" cy="1731434"/>
            </a:xfrm>
            <a:custGeom>
              <a:avLst/>
              <a:gdLst/>
              <a:ahLst/>
              <a:cxnLst>
                <a:cxn ang="0">
                  <a:pos x="727" y="718"/>
                </a:cxn>
                <a:cxn ang="0">
                  <a:pos x="666" y="680"/>
                </a:cxn>
                <a:cxn ang="0">
                  <a:pos x="654" y="606"/>
                </a:cxn>
                <a:cxn ang="0">
                  <a:pos x="701" y="552"/>
                </a:cxn>
                <a:cxn ang="0">
                  <a:pos x="682" y="494"/>
                </a:cxn>
                <a:cxn ang="0">
                  <a:pos x="612" y="478"/>
                </a:cxn>
                <a:cxn ang="0">
                  <a:pos x="578" y="411"/>
                </a:cxn>
                <a:cxn ang="0">
                  <a:pos x="606" y="345"/>
                </a:cxn>
                <a:cxn ang="0">
                  <a:pos x="570" y="296"/>
                </a:cxn>
                <a:cxn ang="0">
                  <a:pos x="499" y="302"/>
                </a:cxn>
                <a:cxn ang="0">
                  <a:pos x="446" y="249"/>
                </a:cxn>
                <a:cxn ang="0">
                  <a:pos x="452" y="177"/>
                </a:cxn>
                <a:cxn ang="0">
                  <a:pos x="403" y="142"/>
                </a:cxn>
                <a:cxn ang="0">
                  <a:pos x="337" y="169"/>
                </a:cxn>
                <a:cxn ang="0">
                  <a:pos x="270" y="135"/>
                </a:cxn>
                <a:cxn ang="0">
                  <a:pos x="253" y="66"/>
                </a:cxn>
                <a:cxn ang="0">
                  <a:pos x="196" y="47"/>
                </a:cxn>
                <a:cxn ang="0">
                  <a:pos x="141" y="94"/>
                </a:cxn>
                <a:cxn ang="0">
                  <a:pos x="67" y="82"/>
                </a:cxn>
                <a:cxn ang="0">
                  <a:pos x="30" y="21"/>
                </a:cxn>
                <a:cxn ang="0">
                  <a:pos x="0" y="0"/>
                </a:cxn>
                <a:cxn ang="0">
                  <a:pos x="0" y="622"/>
                </a:cxn>
                <a:cxn ang="0">
                  <a:pos x="126" y="748"/>
                </a:cxn>
                <a:cxn ang="0">
                  <a:pos x="748" y="748"/>
                </a:cxn>
                <a:cxn ang="0">
                  <a:pos x="727" y="718"/>
                </a:cxn>
              </a:cxnLst>
              <a:rect l="0" t="0" r="r" b="b"/>
              <a:pathLst>
                <a:path w="748" h="748">
                  <a:moveTo>
                    <a:pt x="727" y="718"/>
                  </a:moveTo>
                  <a:cubicBezTo>
                    <a:pt x="666" y="680"/>
                    <a:pt x="666" y="680"/>
                    <a:pt x="666" y="680"/>
                  </a:cubicBezTo>
                  <a:cubicBezTo>
                    <a:pt x="638" y="664"/>
                    <a:pt x="633" y="630"/>
                    <a:pt x="654" y="606"/>
                  </a:cubicBezTo>
                  <a:cubicBezTo>
                    <a:pt x="701" y="552"/>
                    <a:pt x="701" y="552"/>
                    <a:pt x="701" y="552"/>
                  </a:cubicBezTo>
                  <a:cubicBezTo>
                    <a:pt x="722" y="528"/>
                    <a:pt x="713" y="502"/>
                    <a:pt x="682" y="494"/>
                  </a:cubicBezTo>
                  <a:cubicBezTo>
                    <a:pt x="612" y="478"/>
                    <a:pt x="612" y="478"/>
                    <a:pt x="612" y="478"/>
                  </a:cubicBezTo>
                  <a:cubicBezTo>
                    <a:pt x="581" y="471"/>
                    <a:pt x="566" y="441"/>
                    <a:pt x="578" y="411"/>
                  </a:cubicBezTo>
                  <a:cubicBezTo>
                    <a:pt x="606" y="345"/>
                    <a:pt x="606" y="345"/>
                    <a:pt x="606" y="345"/>
                  </a:cubicBezTo>
                  <a:cubicBezTo>
                    <a:pt x="618" y="315"/>
                    <a:pt x="602" y="293"/>
                    <a:pt x="570" y="296"/>
                  </a:cubicBezTo>
                  <a:cubicBezTo>
                    <a:pt x="499" y="302"/>
                    <a:pt x="499" y="302"/>
                    <a:pt x="499" y="302"/>
                  </a:cubicBezTo>
                  <a:cubicBezTo>
                    <a:pt x="467" y="305"/>
                    <a:pt x="443" y="281"/>
                    <a:pt x="446" y="249"/>
                  </a:cubicBezTo>
                  <a:cubicBezTo>
                    <a:pt x="452" y="177"/>
                    <a:pt x="452" y="177"/>
                    <a:pt x="452" y="177"/>
                  </a:cubicBezTo>
                  <a:cubicBezTo>
                    <a:pt x="454" y="145"/>
                    <a:pt x="432" y="129"/>
                    <a:pt x="403" y="142"/>
                  </a:cubicBezTo>
                  <a:cubicBezTo>
                    <a:pt x="337" y="169"/>
                    <a:pt x="337" y="169"/>
                    <a:pt x="337" y="169"/>
                  </a:cubicBezTo>
                  <a:cubicBezTo>
                    <a:pt x="307" y="182"/>
                    <a:pt x="277" y="167"/>
                    <a:pt x="270" y="135"/>
                  </a:cubicBezTo>
                  <a:cubicBezTo>
                    <a:pt x="253" y="66"/>
                    <a:pt x="253" y="66"/>
                    <a:pt x="253" y="66"/>
                  </a:cubicBezTo>
                  <a:cubicBezTo>
                    <a:pt x="246" y="34"/>
                    <a:pt x="220" y="26"/>
                    <a:pt x="196" y="47"/>
                  </a:cubicBezTo>
                  <a:cubicBezTo>
                    <a:pt x="141" y="94"/>
                    <a:pt x="141" y="94"/>
                    <a:pt x="141" y="94"/>
                  </a:cubicBezTo>
                  <a:cubicBezTo>
                    <a:pt x="117" y="115"/>
                    <a:pt x="84" y="109"/>
                    <a:pt x="67" y="8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2" y="7"/>
                    <a:pt x="11" y="0"/>
                    <a:pt x="0" y="0"/>
                  </a:cubicBezTo>
                  <a:cubicBezTo>
                    <a:pt x="0" y="622"/>
                    <a:pt x="0" y="622"/>
                    <a:pt x="0" y="622"/>
                  </a:cubicBezTo>
                  <a:cubicBezTo>
                    <a:pt x="69" y="622"/>
                    <a:pt x="126" y="678"/>
                    <a:pt x="126" y="748"/>
                  </a:cubicBezTo>
                  <a:cubicBezTo>
                    <a:pt x="748" y="748"/>
                    <a:pt x="748" y="748"/>
                    <a:pt x="748" y="748"/>
                  </a:cubicBezTo>
                  <a:cubicBezTo>
                    <a:pt x="748" y="737"/>
                    <a:pt x="741" y="726"/>
                    <a:pt x="727" y="718"/>
                  </a:cubicBezTo>
                </a:path>
              </a:pathLst>
            </a:custGeom>
            <a:solidFill>
              <a:srgbClr val="FFBF0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40" name="Freeform 889"/>
            <p:cNvSpPr/>
            <p:nvPr/>
          </p:nvSpPr>
          <p:spPr bwMode="auto">
            <a:xfrm>
              <a:off x="5793318" y="3941235"/>
              <a:ext cx="1731434" cy="1729317"/>
            </a:xfrm>
            <a:custGeom>
              <a:avLst/>
              <a:gdLst/>
              <a:ahLst/>
              <a:cxnLst>
                <a:cxn ang="0">
                  <a:pos x="612" y="270"/>
                </a:cxn>
                <a:cxn ang="0">
                  <a:pos x="682" y="253"/>
                </a:cxn>
                <a:cxn ang="0">
                  <a:pos x="701" y="196"/>
                </a:cxn>
                <a:cxn ang="0">
                  <a:pos x="654" y="141"/>
                </a:cxn>
                <a:cxn ang="0">
                  <a:pos x="666" y="67"/>
                </a:cxn>
                <a:cxn ang="0">
                  <a:pos x="727" y="30"/>
                </a:cxn>
                <a:cxn ang="0">
                  <a:pos x="748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0" y="126"/>
                </a:cxn>
                <a:cxn ang="0">
                  <a:pos x="0" y="748"/>
                </a:cxn>
                <a:cxn ang="0">
                  <a:pos x="30" y="727"/>
                </a:cxn>
                <a:cxn ang="0">
                  <a:pos x="67" y="666"/>
                </a:cxn>
                <a:cxn ang="0">
                  <a:pos x="141" y="654"/>
                </a:cxn>
                <a:cxn ang="0">
                  <a:pos x="196" y="701"/>
                </a:cxn>
                <a:cxn ang="0">
                  <a:pos x="253" y="682"/>
                </a:cxn>
                <a:cxn ang="0">
                  <a:pos x="270" y="612"/>
                </a:cxn>
                <a:cxn ang="0">
                  <a:pos x="337" y="578"/>
                </a:cxn>
                <a:cxn ang="0">
                  <a:pos x="403" y="606"/>
                </a:cxn>
                <a:cxn ang="0">
                  <a:pos x="452" y="570"/>
                </a:cxn>
                <a:cxn ang="0">
                  <a:pos x="446" y="499"/>
                </a:cxn>
                <a:cxn ang="0">
                  <a:pos x="499" y="446"/>
                </a:cxn>
                <a:cxn ang="0">
                  <a:pos x="570" y="452"/>
                </a:cxn>
                <a:cxn ang="0">
                  <a:pos x="606" y="403"/>
                </a:cxn>
                <a:cxn ang="0">
                  <a:pos x="578" y="337"/>
                </a:cxn>
                <a:cxn ang="0">
                  <a:pos x="612" y="270"/>
                </a:cxn>
              </a:cxnLst>
              <a:rect l="0" t="0" r="r" b="b"/>
              <a:pathLst>
                <a:path w="748" h="748">
                  <a:moveTo>
                    <a:pt x="612" y="270"/>
                  </a:moveTo>
                  <a:cubicBezTo>
                    <a:pt x="682" y="253"/>
                    <a:pt x="682" y="253"/>
                    <a:pt x="682" y="253"/>
                  </a:cubicBezTo>
                  <a:cubicBezTo>
                    <a:pt x="713" y="246"/>
                    <a:pt x="722" y="220"/>
                    <a:pt x="701" y="196"/>
                  </a:cubicBezTo>
                  <a:cubicBezTo>
                    <a:pt x="654" y="141"/>
                    <a:pt x="654" y="141"/>
                    <a:pt x="654" y="141"/>
                  </a:cubicBezTo>
                  <a:cubicBezTo>
                    <a:pt x="633" y="117"/>
                    <a:pt x="638" y="84"/>
                    <a:pt x="666" y="67"/>
                  </a:cubicBezTo>
                  <a:cubicBezTo>
                    <a:pt x="727" y="30"/>
                    <a:pt x="727" y="30"/>
                    <a:pt x="727" y="30"/>
                  </a:cubicBezTo>
                  <a:cubicBezTo>
                    <a:pt x="741" y="22"/>
                    <a:pt x="748" y="11"/>
                    <a:pt x="748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69"/>
                    <a:pt x="69" y="126"/>
                    <a:pt x="0" y="126"/>
                  </a:cubicBezTo>
                  <a:cubicBezTo>
                    <a:pt x="0" y="748"/>
                    <a:pt x="0" y="748"/>
                    <a:pt x="0" y="748"/>
                  </a:cubicBezTo>
                  <a:cubicBezTo>
                    <a:pt x="11" y="748"/>
                    <a:pt x="22" y="741"/>
                    <a:pt x="30" y="727"/>
                  </a:cubicBezTo>
                  <a:cubicBezTo>
                    <a:pt x="67" y="666"/>
                    <a:pt x="67" y="666"/>
                    <a:pt x="67" y="666"/>
                  </a:cubicBezTo>
                  <a:cubicBezTo>
                    <a:pt x="84" y="638"/>
                    <a:pt x="117" y="633"/>
                    <a:pt x="141" y="654"/>
                  </a:cubicBezTo>
                  <a:cubicBezTo>
                    <a:pt x="196" y="701"/>
                    <a:pt x="196" y="701"/>
                    <a:pt x="196" y="701"/>
                  </a:cubicBezTo>
                  <a:cubicBezTo>
                    <a:pt x="220" y="722"/>
                    <a:pt x="246" y="713"/>
                    <a:pt x="253" y="682"/>
                  </a:cubicBezTo>
                  <a:cubicBezTo>
                    <a:pt x="270" y="612"/>
                    <a:pt x="270" y="612"/>
                    <a:pt x="270" y="612"/>
                  </a:cubicBezTo>
                  <a:cubicBezTo>
                    <a:pt x="277" y="581"/>
                    <a:pt x="307" y="566"/>
                    <a:pt x="337" y="578"/>
                  </a:cubicBezTo>
                  <a:cubicBezTo>
                    <a:pt x="403" y="606"/>
                    <a:pt x="403" y="606"/>
                    <a:pt x="403" y="606"/>
                  </a:cubicBezTo>
                  <a:cubicBezTo>
                    <a:pt x="432" y="618"/>
                    <a:pt x="454" y="602"/>
                    <a:pt x="452" y="570"/>
                  </a:cubicBezTo>
                  <a:cubicBezTo>
                    <a:pt x="446" y="499"/>
                    <a:pt x="446" y="499"/>
                    <a:pt x="446" y="499"/>
                  </a:cubicBezTo>
                  <a:cubicBezTo>
                    <a:pt x="443" y="467"/>
                    <a:pt x="467" y="443"/>
                    <a:pt x="499" y="446"/>
                  </a:cubicBezTo>
                  <a:cubicBezTo>
                    <a:pt x="570" y="452"/>
                    <a:pt x="570" y="452"/>
                    <a:pt x="570" y="452"/>
                  </a:cubicBezTo>
                  <a:cubicBezTo>
                    <a:pt x="602" y="454"/>
                    <a:pt x="618" y="432"/>
                    <a:pt x="606" y="403"/>
                  </a:cubicBezTo>
                  <a:cubicBezTo>
                    <a:pt x="578" y="337"/>
                    <a:pt x="578" y="337"/>
                    <a:pt x="578" y="337"/>
                  </a:cubicBezTo>
                  <a:cubicBezTo>
                    <a:pt x="566" y="307"/>
                    <a:pt x="581" y="277"/>
                    <a:pt x="612" y="270"/>
                  </a:cubicBezTo>
                </a:path>
              </a:pathLst>
            </a:custGeom>
            <a:solidFill>
              <a:srgbClr val="FFCC0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grpSp>
          <p:nvGrpSpPr>
            <p:cNvPr id="143" name="Group 60"/>
            <p:cNvGrpSpPr/>
            <p:nvPr/>
          </p:nvGrpSpPr>
          <p:grpSpPr>
            <a:xfrm>
              <a:off x="6098119" y="3022601"/>
              <a:ext cx="518584" cy="425451"/>
              <a:chOff x="5102226" y="1265238"/>
              <a:chExt cx="388938" cy="319088"/>
            </a:xfrm>
            <a:solidFill>
              <a:schemeClr val="bg1"/>
            </a:solidFill>
          </p:grpSpPr>
          <p:sp>
            <p:nvSpPr>
              <p:cNvPr id="145" name="Freeform 407"/>
              <p:cNvSpPr/>
              <p:nvPr/>
            </p:nvSpPr>
            <p:spPr bwMode="auto">
              <a:xfrm>
                <a:off x="5238751" y="1381126"/>
                <a:ext cx="34925" cy="109538"/>
              </a:xfrm>
              <a:custGeom>
                <a:avLst/>
                <a:gdLst/>
                <a:ahLst/>
                <a:cxnLst>
                  <a:cxn ang="0">
                    <a:pos x="6" y="63"/>
                  </a:cxn>
                  <a:cxn ang="0">
                    <a:pos x="4" y="62"/>
                  </a:cxn>
                  <a:cxn ang="0">
                    <a:pos x="1" y="55"/>
                  </a:cxn>
                  <a:cxn ang="0">
                    <a:pos x="10" y="32"/>
                  </a:cxn>
                  <a:cxn ang="0">
                    <a:pos x="8" y="6"/>
                  </a:cxn>
                  <a:cxn ang="0">
                    <a:pos x="13" y="0"/>
                  </a:cxn>
                  <a:cxn ang="0">
                    <a:pos x="19" y="5"/>
                  </a:cxn>
                  <a:cxn ang="0">
                    <a:pos x="21" y="32"/>
                  </a:cxn>
                  <a:cxn ang="0">
                    <a:pos x="21" y="34"/>
                  </a:cxn>
                  <a:cxn ang="0">
                    <a:pos x="12" y="59"/>
                  </a:cxn>
                  <a:cxn ang="0">
                    <a:pos x="6" y="63"/>
                  </a:cxn>
                </a:cxnLst>
                <a:rect l="0" t="0" r="r" b="b"/>
                <a:pathLst>
                  <a:path w="21" h="63">
                    <a:moveTo>
                      <a:pt x="6" y="63"/>
                    </a:moveTo>
                    <a:cubicBezTo>
                      <a:pt x="6" y="63"/>
                      <a:pt x="5" y="63"/>
                      <a:pt x="4" y="62"/>
                    </a:cubicBezTo>
                    <a:cubicBezTo>
                      <a:pt x="1" y="61"/>
                      <a:pt x="0" y="58"/>
                      <a:pt x="1" y="55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3"/>
                      <a:pt x="10" y="0"/>
                      <a:pt x="13" y="0"/>
                    </a:cubicBezTo>
                    <a:cubicBezTo>
                      <a:pt x="16" y="0"/>
                      <a:pt x="19" y="2"/>
                      <a:pt x="19" y="5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3"/>
                      <a:pt x="21" y="34"/>
                      <a:pt x="21" y="34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1" y="61"/>
                      <a:pt x="9" y="63"/>
                      <a:pt x="6" y="6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46" name="Freeform 408"/>
              <p:cNvSpPr/>
              <p:nvPr/>
            </p:nvSpPr>
            <p:spPr bwMode="auto">
              <a:xfrm>
                <a:off x="5202238" y="1319213"/>
                <a:ext cx="157163" cy="698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69" y="15"/>
                  </a:cxn>
                  <a:cxn ang="0">
                    <a:pos x="58" y="2"/>
                  </a:cxn>
                  <a:cxn ang="0">
                    <a:pos x="57" y="1"/>
                  </a:cxn>
                  <a:cxn ang="0">
                    <a:pos x="46" y="25"/>
                  </a:cxn>
                  <a:cxn ang="0">
                    <a:pos x="46" y="0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18" y="0"/>
                  </a:cxn>
                  <a:cxn ang="0">
                    <a:pos x="14" y="2"/>
                  </a:cxn>
                  <a:cxn ang="0">
                    <a:pos x="2" y="16"/>
                  </a:cxn>
                  <a:cxn ang="0">
                    <a:pos x="3" y="24"/>
                  </a:cxn>
                  <a:cxn ang="0">
                    <a:pos x="6" y="25"/>
                  </a:cxn>
                  <a:cxn ang="0">
                    <a:pos x="11" y="23"/>
                  </a:cxn>
                  <a:cxn ang="0">
                    <a:pos x="21" y="11"/>
                  </a:cxn>
                  <a:cxn ang="0">
                    <a:pos x="33" y="11"/>
                  </a:cxn>
                  <a:cxn ang="0">
                    <a:pos x="24" y="40"/>
                  </a:cxn>
                  <a:cxn ang="0">
                    <a:pos x="51" y="40"/>
                  </a:cxn>
                  <a:cxn ang="0">
                    <a:pos x="58" y="20"/>
                  </a:cxn>
                  <a:cxn ang="0">
                    <a:pos x="62" y="25"/>
                  </a:cxn>
                  <a:cxn ang="0">
                    <a:pos x="67" y="27"/>
                  </a:cxn>
                  <a:cxn ang="0">
                    <a:pos x="67" y="27"/>
                  </a:cxn>
                  <a:cxn ang="0">
                    <a:pos x="85" y="27"/>
                  </a:cxn>
                  <a:cxn ang="0">
                    <a:pos x="91" y="21"/>
                  </a:cxn>
                  <a:cxn ang="0">
                    <a:pos x="85" y="15"/>
                  </a:cxn>
                </a:cxnLst>
                <a:rect l="0" t="0" r="r" b="b"/>
                <a:pathLst>
                  <a:path w="91" h="40">
                    <a:moveTo>
                      <a:pt x="85" y="15"/>
                    </a:moveTo>
                    <a:cubicBezTo>
                      <a:pt x="69" y="15"/>
                      <a:pt x="69" y="15"/>
                      <a:pt x="69" y="15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0"/>
                      <a:pt x="15" y="0"/>
                      <a:pt x="14" y="2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18"/>
                      <a:pt x="0" y="22"/>
                      <a:pt x="3" y="24"/>
                    </a:cubicBezTo>
                    <a:cubicBezTo>
                      <a:pt x="4" y="25"/>
                      <a:pt x="5" y="25"/>
                      <a:pt x="6" y="25"/>
                    </a:cubicBezTo>
                    <a:cubicBezTo>
                      <a:pt x="8" y="25"/>
                      <a:pt x="10" y="25"/>
                      <a:pt x="11" y="23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2" y="25"/>
                      <a:pt x="62" y="25"/>
                      <a:pt x="62" y="25"/>
                    </a:cubicBezTo>
                    <a:cubicBezTo>
                      <a:pt x="63" y="26"/>
                      <a:pt x="65" y="27"/>
                      <a:pt x="67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8" y="27"/>
                      <a:pt x="91" y="24"/>
                      <a:pt x="91" y="21"/>
                    </a:cubicBezTo>
                    <a:cubicBezTo>
                      <a:pt x="91" y="18"/>
                      <a:pt x="88" y="15"/>
                      <a:pt x="85" y="1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47" name="Freeform 409"/>
              <p:cNvSpPr/>
              <p:nvPr/>
            </p:nvSpPr>
            <p:spPr bwMode="auto">
              <a:xfrm>
                <a:off x="5273676" y="1327151"/>
                <a:ext cx="14288" cy="412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20"/>
                  </a:cxn>
                  <a:cxn ang="0">
                    <a:pos x="2" y="26"/>
                  </a:cxn>
                  <a:cxn ang="0">
                    <a:pos x="9" y="23"/>
                  </a:cxn>
                  <a:cxn ang="0">
                    <a:pos x="9" y="0"/>
                  </a:cxn>
                </a:cxnLst>
                <a:rect l="0" t="0" r="r" b="b"/>
                <a:pathLst>
                  <a:path w="9" h="26">
                    <a:moveTo>
                      <a:pt x="9" y="0"/>
                    </a:moveTo>
                    <a:lnTo>
                      <a:pt x="0" y="20"/>
                    </a:lnTo>
                    <a:lnTo>
                      <a:pt x="2" y="26"/>
                    </a:lnTo>
                    <a:lnTo>
                      <a:pt x="9" y="2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48" name="Freeform 410"/>
              <p:cNvSpPr/>
              <p:nvPr/>
            </p:nvSpPr>
            <p:spPr bwMode="auto">
              <a:xfrm>
                <a:off x="5273676" y="1327151"/>
                <a:ext cx="14288" cy="412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20"/>
                  </a:cxn>
                  <a:cxn ang="0">
                    <a:pos x="2" y="26"/>
                  </a:cxn>
                  <a:cxn ang="0">
                    <a:pos x="9" y="23"/>
                  </a:cxn>
                  <a:cxn ang="0">
                    <a:pos x="9" y="0"/>
                  </a:cxn>
                </a:cxnLst>
                <a:rect l="0" t="0" r="r" b="b"/>
                <a:pathLst>
                  <a:path w="9" h="26">
                    <a:moveTo>
                      <a:pt x="9" y="0"/>
                    </a:moveTo>
                    <a:lnTo>
                      <a:pt x="0" y="20"/>
                    </a:lnTo>
                    <a:lnTo>
                      <a:pt x="2" y="26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49" name="Freeform 411"/>
              <p:cNvSpPr/>
              <p:nvPr/>
            </p:nvSpPr>
            <p:spPr bwMode="auto">
              <a:xfrm>
                <a:off x="5283201" y="1323976"/>
                <a:ext cx="12700" cy="7938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2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6" y="1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1"/>
                      <a:pt x="7" y="1"/>
                      <a:pt x="6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6" y="1"/>
                      <a:pt x="6" y="1"/>
                      <a:pt x="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50" name="Freeform 412"/>
              <p:cNvSpPr/>
              <p:nvPr/>
            </p:nvSpPr>
            <p:spPr bwMode="auto">
              <a:xfrm>
                <a:off x="5273676" y="1271588"/>
                <a:ext cx="39688" cy="47625"/>
              </a:xfrm>
              <a:custGeom>
                <a:avLst/>
                <a:gdLst/>
                <a:ahLst/>
                <a:cxnLst>
                  <a:cxn ang="0">
                    <a:pos x="21" y="15"/>
                  </a:cxn>
                  <a:cxn ang="0">
                    <a:pos x="10" y="27"/>
                  </a:cxn>
                  <a:cxn ang="0">
                    <a:pos x="1" y="13"/>
                  </a:cxn>
                  <a:cxn ang="0">
                    <a:pos x="12" y="1"/>
                  </a:cxn>
                  <a:cxn ang="0">
                    <a:pos x="21" y="15"/>
                  </a:cxn>
                </a:cxnLst>
                <a:rect l="0" t="0" r="r" b="b"/>
                <a:pathLst>
                  <a:path w="22" h="28">
                    <a:moveTo>
                      <a:pt x="21" y="15"/>
                    </a:moveTo>
                    <a:cubicBezTo>
                      <a:pt x="20" y="22"/>
                      <a:pt x="13" y="28"/>
                      <a:pt x="10" y="27"/>
                    </a:cubicBezTo>
                    <a:cubicBezTo>
                      <a:pt x="6" y="27"/>
                      <a:pt x="0" y="20"/>
                      <a:pt x="1" y="13"/>
                    </a:cubicBezTo>
                    <a:cubicBezTo>
                      <a:pt x="2" y="6"/>
                      <a:pt x="4" y="0"/>
                      <a:pt x="12" y="1"/>
                    </a:cubicBezTo>
                    <a:cubicBezTo>
                      <a:pt x="21" y="2"/>
                      <a:pt x="22" y="8"/>
                      <a:pt x="21" y="1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51" name="Freeform 413"/>
              <p:cNvSpPr/>
              <p:nvPr/>
            </p:nvSpPr>
            <p:spPr bwMode="auto">
              <a:xfrm>
                <a:off x="5176838" y="1306513"/>
                <a:ext cx="280988" cy="231775"/>
              </a:xfrm>
              <a:custGeom>
                <a:avLst/>
                <a:gdLst/>
                <a:ahLst/>
                <a:cxnLst>
                  <a:cxn ang="0">
                    <a:pos x="11" y="146"/>
                  </a:cxn>
                  <a:cxn ang="0">
                    <a:pos x="0" y="140"/>
                  </a:cxn>
                  <a:cxn ang="0">
                    <a:pos x="13" y="118"/>
                  </a:cxn>
                  <a:cxn ang="0">
                    <a:pos x="55" y="124"/>
                  </a:cxn>
                  <a:cxn ang="0">
                    <a:pos x="66" y="102"/>
                  </a:cxn>
                  <a:cxn ang="0">
                    <a:pos x="98" y="108"/>
                  </a:cxn>
                  <a:cxn ang="0">
                    <a:pos x="119" y="58"/>
                  </a:cxn>
                  <a:cxn ang="0">
                    <a:pos x="138" y="60"/>
                  </a:cxn>
                  <a:cxn ang="0">
                    <a:pos x="165" y="0"/>
                  </a:cxn>
                  <a:cxn ang="0">
                    <a:pos x="177" y="5"/>
                  </a:cxn>
                  <a:cxn ang="0">
                    <a:pos x="147" y="75"/>
                  </a:cxn>
                  <a:cxn ang="0">
                    <a:pos x="128" y="72"/>
                  </a:cxn>
                  <a:cxn ang="0">
                    <a:pos x="105" y="122"/>
                  </a:cxn>
                  <a:cxn ang="0">
                    <a:pos x="74" y="118"/>
                  </a:cxn>
                  <a:cxn ang="0">
                    <a:pos x="61" y="140"/>
                  </a:cxn>
                  <a:cxn ang="0">
                    <a:pos x="20" y="133"/>
                  </a:cxn>
                  <a:cxn ang="0">
                    <a:pos x="11" y="146"/>
                  </a:cxn>
                </a:cxnLst>
                <a:rect l="0" t="0" r="r" b="b"/>
                <a:pathLst>
                  <a:path w="177" h="146">
                    <a:moveTo>
                      <a:pt x="11" y="146"/>
                    </a:moveTo>
                    <a:lnTo>
                      <a:pt x="0" y="140"/>
                    </a:lnTo>
                    <a:lnTo>
                      <a:pt x="13" y="118"/>
                    </a:lnTo>
                    <a:lnTo>
                      <a:pt x="55" y="124"/>
                    </a:lnTo>
                    <a:lnTo>
                      <a:pt x="66" y="102"/>
                    </a:lnTo>
                    <a:lnTo>
                      <a:pt x="98" y="108"/>
                    </a:lnTo>
                    <a:lnTo>
                      <a:pt x="119" y="58"/>
                    </a:lnTo>
                    <a:lnTo>
                      <a:pt x="138" y="60"/>
                    </a:lnTo>
                    <a:lnTo>
                      <a:pt x="165" y="0"/>
                    </a:lnTo>
                    <a:lnTo>
                      <a:pt x="177" y="5"/>
                    </a:lnTo>
                    <a:lnTo>
                      <a:pt x="147" y="75"/>
                    </a:lnTo>
                    <a:lnTo>
                      <a:pt x="128" y="72"/>
                    </a:lnTo>
                    <a:lnTo>
                      <a:pt x="105" y="122"/>
                    </a:lnTo>
                    <a:lnTo>
                      <a:pt x="74" y="118"/>
                    </a:lnTo>
                    <a:lnTo>
                      <a:pt x="61" y="140"/>
                    </a:lnTo>
                    <a:lnTo>
                      <a:pt x="20" y="133"/>
                    </a:lnTo>
                    <a:lnTo>
                      <a:pt x="11" y="1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52" name="Freeform 414"/>
              <p:cNvSpPr/>
              <p:nvPr/>
            </p:nvSpPr>
            <p:spPr bwMode="auto">
              <a:xfrm>
                <a:off x="5176838" y="1306513"/>
                <a:ext cx="280988" cy="231775"/>
              </a:xfrm>
              <a:custGeom>
                <a:avLst/>
                <a:gdLst/>
                <a:ahLst/>
                <a:cxnLst>
                  <a:cxn ang="0">
                    <a:pos x="11" y="146"/>
                  </a:cxn>
                  <a:cxn ang="0">
                    <a:pos x="0" y="140"/>
                  </a:cxn>
                  <a:cxn ang="0">
                    <a:pos x="13" y="118"/>
                  </a:cxn>
                  <a:cxn ang="0">
                    <a:pos x="55" y="124"/>
                  </a:cxn>
                  <a:cxn ang="0">
                    <a:pos x="66" y="102"/>
                  </a:cxn>
                  <a:cxn ang="0">
                    <a:pos x="98" y="108"/>
                  </a:cxn>
                  <a:cxn ang="0">
                    <a:pos x="119" y="58"/>
                  </a:cxn>
                  <a:cxn ang="0">
                    <a:pos x="138" y="60"/>
                  </a:cxn>
                  <a:cxn ang="0">
                    <a:pos x="165" y="0"/>
                  </a:cxn>
                  <a:cxn ang="0">
                    <a:pos x="177" y="5"/>
                  </a:cxn>
                  <a:cxn ang="0">
                    <a:pos x="147" y="75"/>
                  </a:cxn>
                  <a:cxn ang="0">
                    <a:pos x="128" y="72"/>
                  </a:cxn>
                  <a:cxn ang="0">
                    <a:pos x="105" y="122"/>
                  </a:cxn>
                  <a:cxn ang="0">
                    <a:pos x="74" y="118"/>
                  </a:cxn>
                  <a:cxn ang="0">
                    <a:pos x="61" y="140"/>
                  </a:cxn>
                  <a:cxn ang="0">
                    <a:pos x="20" y="133"/>
                  </a:cxn>
                  <a:cxn ang="0">
                    <a:pos x="11" y="146"/>
                  </a:cxn>
                </a:cxnLst>
                <a:rect l="0" t="0" r="r" b="b"/>
                <a:pathLst>
                  <a:path w="177" h="146">
                    <a:moveTo>
                      <a:pt x="11" y="146"/>
                    </a:moveTo>
                    <a:lnTo>
                      <a:pt x="0" y="140"/>
                    </a:lnTo>
                    <a:lnTo>
                      <a:pt x="13" y="118"/>
                    </a:lnTo>
                    <a:lnTo>
                      <a:pt x="55" y="124"/>
                    </a:lnTo>
                    <a:lnTo>
                      <a:pt x="66" y="102"/>
                    </a:lnTo>
                    <a:lnTo>
                      <a:pt x="98" y="108"/>
                    </a:lnTo>
                    <a:lnTo>
                      <a:pt x="119" y="58"/>
                    </a:lnTo>
                    <a:lnTo>
                      <a:pt x="138" y="60"/>
                    </a:lnTo>
                    <a:lnTo>
                      <a:pt x="165" y="0"/>
                    </a:lnTo>
                    <a:lnTo>
                      <a:pt x="177" y="5"/>
                    </a:lnTo>
                    <a:lnTo>
                      <a:pt x="147" y="75"/>
                    </a:lnTo>
                    <a:lnTo>
                      <a:pt x="128" y="72"/>
                    </a:lnTo>
                    <a:lnTo>
                      <a:pt x="105" y="122"/>
                    </a:lnTo>
                    <a:lnTo>
                      <a:pt x="74" y="118"/>
                    </a:lnTo>
                    <a:lnTo>
                      <a:pt x="61" y="140"/>
                    </a:lnTo>
                    <a:lnTo>
                      <a:pt x="20" y="133"/>
                    </a:lnTo>
                    <a:lnTo>
                      <a:pt x="11" y="146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53" name="Freeform 415"/>
              <p:cNvSpPr/>
              <p:nvPr/>
            </p:nvSpPr>
            <p:spPr bwMode="auto">
              <a:xfrm>
                <a:off x="5102226" y="1265238"/>
                <a:ext cx="388938" cy="319088"/>
              </a:xfrm>
              <a:custGeom>
                <a:avLst/>
                <a:gdLst/>
                <a:ahLst/>
                <a:cxnLst>
                  <a:cxn ang="0">
                    <a:pos x="245" y="201"/>
                  </a:cxn>
                  <a:cxn ang="0">
                    <a:pos x="0" y="201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193"/>
                  </a:cxn>
                  <a:cxn ang="0">
                    <a:pos x="245" y="193"/>
                  </a:cxn>
                  <a:cxn ang="0">
                    <a:pos x="245" y="201"/>
                  </a:cxn>
                </a:cxnLst>
                <a:rect l="0" t="0" r="r" b="b"/>
                <a:pathLst>
                  <a:path w="245" h="201">
                    <a:moveTo>
                      <a:pt x="245" y="201"/>
                    </a:moveTo>
                    <a:lnTo>
                      <a:pt x="0" y="20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93"/>
                    </a:lnTo>
                    <a:lnTo>
                      <a:pt x="245" y="193"/>
                    </a:lnTo>
                    <a:lnTo>
                      <a:pt x="245" y="20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54" name="Freeform 416"/>
              <p:cNvSpPr/>
              <p:nvPr/>
            </p:nvSpPr>
            <p:spPr bwMode="auto">
              <a:xfrm>
                <a:off x="5102226" y="1265238"/>
                <a:ext cx="388938" cy="319088"/>
              </a:xfrm>
              <a:custGeom>
                <a:avLst/>
                <a:gdLst/>
                <a:ahLst/>
                <a:cxnLst>
                  <a:cxn ang="0">
                    <a:pos x="245" y="201"/>
                  </a:cxn>
                  <a:cxn ang="0">
                    <a:pos x="0" y="201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193"/>
                  </a:cxn>
                  <a:cxn ang="0">
                    <a:pos x="245" y="193"/>
                  </a:cxn>
                  <a:cxn ang="0">
                    <a:pos x="245" y="201"/>
                  </a:cxn>
                </a:cxnLst>
                <a:rect l="0" t="0" r="r" b="b"/>
                <a:pathLst>
                  <a:path w="245" h="201">
                    <a:moveTo>
                      <a:pt x="245" y="201"/>
                    </a:moveTo>
                    <a:lnTo>
                      <a:pt x="0" y="20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93"/>
                    </a:lnTo>
                    <a:lnTo>
                      <a:pt x="245" y="193"/>
                    </a:lnTo>
                    <a:lnTo>
                      <a:pt x="245" y="201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55" name="Freeform 417"/>
              <p:cNvSpPr/>
              <p:nvPr/>
            </p:nvSpPr>
            <p:spPr bwMode="auto">
              <a:xfrm>
                <a:off x="5159376" y="1360488"/>
                <a:ext cx="71438" cy="57150"/>
              </a:xfrm>
              <a:custGeom>
                <a:avLst/>
                <a:gdLst/>
                <a:ahLst/>
                <a:cxnLst>
                  <a:cxn ang="0">
                    <a:pos x="35" y="30"/>
                  </a:cxn>
                  <a:cxn ang="0">
                    <a:pos x="29" y="32"/>
                  </a:cxn>
                  <a:cxn ang="0">
                    <a:pos x="3" y="22"/>
                  </a:cxn>
                  <a:cxn ang="0">
                    <a:pos x="0" y="17"/>
                  </a:cxn>
                  <a:cxn ang="0">
                    <a:pos x="6" y="3"/>
                  </a:cxn>
                  <a:cxn ang="0">
                    <a:pos x="11" y="0"/>
                  </a:cxn>
                  <a:cxn ang="0">
                    <a:pos x="38" y="11"/>
                  </a:cxn>
                  <a:cxn ang="0">
                    <a:pos x="40" y="16"/>
                  </a:cxn>
                  <a:cxn ang="0">
                    <a:pos x="35" y="30"/>
                  </a:cxn>
                </a:cxnLst>
                <a:rect l="0" t="0" r="r" b="b"/>
                <a:pathLst>
                  <a:path w="41" h="33">
                    <a:moveTo>
                      <a:pt x="35" y="30"/>
                    </a:moveTo>
                    <a:cubicBezTo>
                      <a:pt x="34" y="32"/>
                      <a:pt x="31" y="33"/>
                      <a:pt x="29" y="3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1" y="21"/>
                      <a:pt x="0" y="19"/>
                      <a:pt x="0" y="17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40" y="12"/>
                      <a:pt x="41" y="14"/>
                      <a:pt x="40" y="16"/>
                    </a:cubicBezTo>
                    <a:cubicBezTo>
                      <a:pt x="35" y="30"/>
                      <a:pt x="35" y="30"/>
                      <a:pt x="35" y="3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56" name="Rectangle 418"/>
              <p:cNvSpPr>
                <a:spLocks noChangeArrowheads="1"/>
              </p:cNvSpPr>
              <p:nvPr/>
            </p:nvSpPr>
            <p:spPr bwMode="auto">
              <a:xfrm>
                <a:off x="5110163" y="1290638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57" name="Rectangle 419"/>
              <p:cNvSpPr>
                <a:spLocks noChangeArrowheads="1"/>
              </p:cNvSpPr>
              <p:nvPr/>
            </p:nvSpPr>
            <p:spPr bwMode="auto">
              <a:xfrm>
                <a:off x="5110163" y="1290638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58" name="Rectangle 420"/>
              <p:cNvSpPr>
                <a:spLocks noChangeArrowheads="1"/>
              </p:cNvSpPr>
              <p:nvPr/>
            </p:nvSpPr>
            <p:spPr bwMode="auto">
              <a:xfrm>
                <a:off x="5110163" y="1347788"/>
                <a:ext cx="22225" cy="142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59" name="Rectangle 421"/>
              <p:cNvSpPr>
                <a:spLocks noChangeArrowheads="1"/>
              </p:cNvSpPr>
              <p:nvPr/>
            </p:nvSpPr>
            <p:spPr bwMode="auto">
              <a:xfrm>
                <a:off x="5110163" y="1347788"/>
                <a:ext cx="22225" cy="142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60" name="Rectangle 422"/>
              <p:cNvSpPr>
                <a:spLocks noChangeArrowheads="1"/>
              </p:cNvSpPr>
              <p:nvPr/>
            </p:nvSpPr>
            <p:spPr bwMode="auto">
              <a:xfrm>
                <a:off x="5110163" y="1406526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61" name="Rectangle 423"/>
              <p:cNvSpPr>
                <a:spLocks noChangeArrowheads="1"/>
              </p:cNvSpPr>
              <p:nvPr/>
            </p:nvSpPr>
            <p:spPr bwMode="auto">
              <a:xfrm>
                <a:off x="5110163" y="1406526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62" name="Rectangle 424"/>
              <p:cNvSpPr>
                <a:spLocks noChangeArrowheads="1"/>
              </p:cNvSpPr>
              <p:nvPr/>
            </p:nvSpPr>
            <p:spPr bwMode="auto">
              <a:xfrm>
                <a:off x="5110163" y="1465263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63" name="Rectangle 425"/>
              <p:cNvSpPr>
                <a:spLocks noChangeArrowheads="1"/>
              </p:cNvSpPr>
              <p:nvPr/>
            </p:nvSpPr>
            <p:spPr bwMode="auto">
              <a:xfrm>
                <a:off x="5110163" y="1465263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64" name="Rectangle 426"/>
              <p:cNvSpPr>
                <a:spLocks noChangeArrowheads="1"/>
              </p:cNvSpPr>
              <p:nvPr/>
            </p:nvSpPr>
            <p:spPr bwMode="auto">
              <a:xfrm>
                <a:off x="5110163" y="1524001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65" name="Rectangle 427"/>
              <p:cNvSpPr>
                <a:spLocks noChangeArrowheads="1"/>
              </p:cNvSpPr>
              <p:nvPr/>
            </p:nvSpPr>
            <p:spPr bwMode="auto">
              <a:xfrm>
                <a:off x="5110163" y="1524001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66" name="Rectangle 428"/>
              <p:cNvSpPr>
                <a:spLocks noChangeArrowheads="1"/>
              </p:cNvSpPr>
              <p:nvPr/>
            </p:nvSpPr>
            <p:spPr bwMode="auto">
              <a:xfrm>
                <a:off x="5395913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67" name="Rectangle 429"/>
              <p:cNvSpPr>
                <a:spLocks noChangeArrowheads="1"/>
              </p:cNvSpPr>
              <p:nvPr/>
            </p:nvSpPr>
            <p:spPr bwMode="auto">
              <a:xfrm>
                <a:off x="5395913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68" name="Rectangle 430"/>
              <p:cNvSpPr>
                <a:spLocks noChangeArrowheads="1"/>
              </p:cNvSpPr>
              <p:nvPr/>
            </p:nvSpPr>
            <p:spPr bwMode="auto">
              <a:xfrm>
                <a:off x="5454651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69" name="Rectangle 431"/>
              <p:cNvSpPr>
                <a:spLocks noChangeArrowheads="1"/>
              </p:cNvSpPr>
              <p:nvPr/>
            </p:nvSpPr>
            <p:spPr bwMode="auto">
              <a:xfrm>
                <a:off x="5454651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70" name="Rectangle 432"/>
              <p:cNvSpPr>
                <a:spLocks noChangeArrowheads="1"/>
              </p:cNvSpPr>
              <p:nvPr/>
            </p:nvSpPr>
            <p:spPr bwMode="auto">
              <a:xfrm>
                <a:off x="5337176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71" name="Rectangle 433"/>
              <p:cNvSpPr>
                <a:spLocks noChangeArrowheads="1"/>
              </p:cNvSpPr>
              <p:nvPr/>
            </p:nvSpPr>
            <p:spPr bwMode="auto">
              <a:xfrm>
                <a:off x="5337176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72" name="Rectangle 434"/>
              <p:cNvSpPr>
                <a:spLocks noChangeArrowheads="1"/>
              </p:cNvSpPr>
              <p:nvPr/>
            </p:nvSpPr>
            <p:spPr bwMode="auto">
              <a:xfrm>
                <a:off x="5278438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73" name="Rectangle 435"/>
              <p:cNvSpPr>
                <a:spLocks noChangeArrowheads="1"/>
              </p:cNvSpPr>
              <p:nvPr/>
            </p:nvSpPr>
            <p:spPr bwMode="auto">
              <a:xfrm>
                <a:off x="5278438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74" name="Rectangle 436"/>
              <p:cNvSpPr>
                <a:spLocks noChangeArrowheads="1"/>
              </p:cNvSpPr>
              <p:nvPr/>
            </p:nvSpPr>
            <p:spPr bwMode="auto">
              <a:xfrm>
                <a:off x="5219701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75" name="Rectangle 437"/>
              <p:cNvSpPr>
                <a:spLocks noChangeArrowheads="1"/>
              </p:cNvSpPr>
              <p:nvPr/>
            </p:nvSpPr>
            <p:spPr bwMode="auto">
              <a:xfrm>
                <a:off x="5219701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76" name="Rectangle 438"/>
              <p:cNvSpPr>
                <a:spLocks noChangeArrowheads="1"/>
              </p:cNvSpPr>
              <p:nvPr/>
            </p:nvSpPr>
            <p:spPr bwMode="auto">
              <a:xfrm>
                <a:off x="5160963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77" name="Rectangle 439"/>
              <p:cNvSpPr>
                <a:spLocks noChangeArrowheads="1"/>
              </p:cNvSpPr>
              <p:nvPr/>
            </p:nvSpPr>
            <p:spPr bwMode="auto">
              <a:xfrm>
                <a:off x="5160963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78" name="Freeform 440"/>
              <p:cNvSpPr/>
              <p:nvPr/>
            </p:nvSpPr>
            <p:spPr bwMode="auto">
              <a:xfrm>
                <a:off x="5410201" y="1271588"/>
                <a:ext cx="68263" cy="63500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35" y="0"/>
                  </a:cxn>
                  <a:cxn ang="0">
                    <a:pos x="43" y="40"/>
                  </a:cxn>
                  <a:cxn ang="0">
                    <a:pos x="0" y="23"/>
                  </a:cxn>
                </a:cxnLst>
                <a:rect l="0" t="0" r="r" b="b"/>
                <a:pathLst>
                  <a:path w="43" h="40">
                    <a:moveTo>
                      <a:pt x="0" y="23"/>
                    </a:moveTo>
                    <a:lnTo>
                      <a:pt x="35" y="0"/>
                    </a:lnTo>
                    <a:lnTo>
                      <a:pt x="43" y="40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79" name="Freeform 441"/>
              <p:cNvSpPr/>
              <p:nvPr/>
            </p:nvSpPr>
            <p:spPr bwMode="auto">
              <a:xfrm>
                <a:off x="5410201" y="1271588"/>
                <a:ext cx="68263" cy="63500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35" y="0"/>
                  </a:cxn>
                  <a:cxn ang="0">
                    <a:pos x="43" y="40"/>
                  </a:cxn>
                  <a:cxn ang="0">
                    <a:pos x="0" y="23"/>
                  </a:cxn>
                </a:cxnLst>
                <a:rect l="0" t="0" r="r" b="b"/>
                <a:pathLst>
                  <a:path w="43" h="40">
                    <a:moveTo>
                      <a:pt x="0" y="23"/>
                    </a:moveTo>
                    <a:lnTo>
                      <a:pt x="35" y="0"/>
                    </a:lnTo>
                    <a:lnTo>
                      <a:pt x="43" y="40"/>
                    </a:lnTo>
                    <a:lnTo>
                      <a:pt x="0" y="23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  <p:sp>
          <p:nvSpPr>
            <p:cNvPr id="144" name="Freeform 14"/>
            <p:cNvSpPr>
              <a:spLocks noEditPoints="1"/>
            </p:cNvSpPr>
            <p:nvPr/>
          </p:nvSpPr>
          <p:spPr bwMode="auto">
            <a:xfrm>
              <a:off x="4878918" y="4417484"/>
              <a:ext cx="463551" cy="433917"/>
            </a:xfrm>
            <a:custGeom>
              <a:avLst/>
              <a:gdLst/>
              <a:ahLst/>
              <a:cxnLst>
                <a:cxn ang="0">
                  <a:pos x="87" y="43"/>
                </a:cxn>
                <a:cxn ang="0">
                  <a:pos x="75" y="28"/>
                </a:cxn>
                <a:cxn ang="0">
                  <a:pos x="60" y="14"/>
                </a:cxn>
                <a:cxn ang="0">
                  <a:pos x="41" y="19"/>
                </a:cxn>
                <a:cxn ang="0">
                  <a:pos x="23" y="26"/>
                </a:cxn>
                <a:cxn ang="0">
                  <a:pos x="6" y="36"/>
                </a:cxn>
                <a:cxn ang="0">
                  <a:pos x="6" y="56"/>
                </a:cxn>
                <a:cxn ang="0">
                  <a:pos x="8" y="76"/>
                </a:cxn>
                <a:cxn ang="0">
                  <a:pos x="14" y="95"/>
                </a:cxn>
                <a:cxn ang="0">
                  <a:pos x="33" y="100"/>
                </a:cxn>
                <a:cxn ang="0">
                  <a:pos x="52" y="103"/>
                </a:cxn>
                <a:cxn ang="0">
                  <a:pos x="72" y="102"/>
                </a:cxn>
                <a:cxn ang="0">
                  <a:pos x="82" y="85"/>
                </a:cxn>
                <a:cxn ang="0">
                  <a:pos x="90" y="67"/>
                </a:cxn>
                <a:cxn ang="0">
                  <a:pos x="53" y="99"/>
                </a:cxn>
                <a:cxn ang="0">
                  <a:pos x="40" y="74"/>
                </a:cxn>
                <a:cxn ang="0">
                  <a:pos x="12" y="76"/>
                </a:cxn>
                <a:cxn ang="0">
                  <a:pos x="40" y="47"/>
                </a:cxn>
                <a:cxn ang="0">
                  <a:pos x="53" y="22"/>
                </a:cxn>
                <a:cxn ang="0">
                  <a:pos x="43" y="71"/>
                </a:cxn>
                <a:cxn ang="0">
                  <a:pos x="37" y="60"/>
                </a:cxn>
                <a:cxn ang="0">
                  <a:pos x="55" y="48"/>
                </a:cxn>
                <a:cxn ang="0">
                  <a:pos x="54" y="70"/>
                </a:cxn>
                <a:cxn ang="0">
                  <a:pos x="84" y="76"/>
                </a:cxn>
                <a:cxn ang="0">
                  <a:pos x="48" y="49"/>
                </a:cxn>
                <a:cxn ang="0">
                  <a:pos x="48" y="67"/>
                </a:cxn>
                <a:cxn ang="0">
                  <a:pos x="113" y="12"/>
                </a:cxn>
                <a:cxn ang="0">
                  <a:pos x="111" y="5"/>
                </a:cxn>
                <a:cxn ang="0">
                  <a:pos x="104" y="3"/>
                </a:cxn>
                <a:cxn ang="0">
                  <a:pos x="97" y="2"/>
                </a:cxn>
                <a:cxn ang="0">
                  <a:pos x="90" y="2"/>
                </a:cxn>
                <a:cxn ang="0">
                  <a:pos x="86" y="8"/>
                </a:cxn>
                <a:cxn ang="0">
                  <a:pos x="84" y="15"/>
                </a:cxn>
                <a:cxn ang="0">
                  <a:pos x="82" y="22"/>
                </a:cxn>
                <a:cxn ang="0">
                  <a:pos x="87" y="27"/>
                </a:cxn>
                <a:cxn ang="0">
                  <a:pos x="93" y="32"/>
                </a:cxn>
                <a:cxn ang="0">
                  <a:pos x="99" y="35"/>
                </a:cxn>
                <a:cxn ang="0">
                  <a:pos x="105" y="32"/>
                </a:cxn>
                <a:cxn ang="0">
                  <a:pos x="111" y="27"/>
                </a:cxn>
                <a:cxn ang="0">
                  <a:pos x="116" y="22"/>
                </a:cxn>
                <a:cxn ang="0">
                  <a:pos x="101" y="32"/>
                </a:cxn>
                <a:cxn ang="0">
                  <a:pos x="96" y="22"/>
                </a:cxn>
                <a:cxn ang="0">
                  <a:pos x="93" y="18"/>
                </a:cxn>
                <a:cxn ang="0">
                  <a:pos x="96" y="13"/>
                </a:cxn>
                <a:cxn ang="0">
                  <a:pos x="101" y="3"/>
                </a:cxn>
                <a:cxn ang="0">
                  <a:pos x="97" y="21"/>
                </a:cxn>
                <a:cxn ang="0">
                  <a:pos x="95" y="17"/>
                </a:cxn>
                <a:cxn ang="0">
                  <a:pos x="102" y="13"/>
                </a:cxn>
                <a:cxn ang="0">
                  <a:pos x="101" y="21"/>
                </a:cxn>
                <a:cxn ang="0">
                  <a:pos x="112" y="23"/>
                </a:cxn>
                <a:cxn ang="0">
                  <a:pos x="99" y="13"/>
                </a:cxn>
                <a:cxn ang="0">
                  <a:pos x="99" y="20"/>
                </a:cxn>
              </a:cxnLst>
              <a:rect l="0" t="0" r="r" b="b"/>
              <a:pathLst>
                <a:path w="117" h="109">
                  <a:moveTo>
                    <a:pt x="90" y="56"/>
                  </a:moveTo>
                  <a:cubicBezTo>
                    <a:pt x="90" y="55"/>
                    <a:pt x="90" y="55"/>
                    <a:pt x="90" y="54"/>
                  </a:cubicBezTo>
                  <a:cubicBezTo>
                    <a:pt x="92" y="53"/>
                    <a:pt x="95" y="49"/>
                    <a:pt x="95" y="48"/>
                  </a:cubicBezTo>
                  <a:cubicBezTo>
                    <a:pt x="94" y="47"/>
                    <a:pt x="90" y="45"/>
                    <a:pt x="88" y="46"/>
                  </a:cubicBezTo>
                  <a:cubicBezTo>
                    <a:pt x="87" y="45"/>
                    <a:pt x="87" y="44"/>
                    <a:pt x="87" y="43"/>
                  </a:cubicBezTo>
                  <a:cubicBezTo>
                    <a:pt x="88" y="42"/>
                    <a:pt x="90" y="37"/>
                    <a:pt x="90" y="36"/>
                  </a:cubicBezTo>
                  <a:cubicBezTo>
                    <a:pt x="89" y="35"/>
                    <a:pt x="84" y="35"/>
                    <a:pt x="82" y="36"/>
                  </a:cubicBezTo>
                  <a:cubicBezTo>
                    <a:pt x="82" y="35"/>
                    <a:pt x="81" y="34"/>
                    <a:pt x="81" y="34"/>
                  </a:cubicBezTo>
                  <a:cubicBezTo>
                    <a:pt x="82" y="32"/>
                    <a:pt x="83" y="27"/>
                    <a:pt x="82" y="26"/>
                  </a:cubicBezTo>
                  <a:cubicBezTo>
                    <a:pt x="81" y="26"/>
                    <a:pt x="76" y="26"/>
                    <a:pt x="75" y="28"/>
                  </a:cubicBezTo>
                  <a:cubicBezTo>
                    <a:pt x="74" y="27"/>
                    <a:pt x="73" y="27"/>
                    <a:pt x="73" y="26"/>
                  </a:cubicBezTo>
                  <a:cubicBezTo>
                    <a:pt x="74" y="24"/>
                    <a:pt x="73" y="19"/>
                    <a:pt x="72" y="19"/>
                  </a:cubicBezTo>
                  <a:cubicBezTo>
                    <a:pt x="71" y="18"/>
                    <a:pt x="67" y="20"/>
                    <a:pt x="65" y="22"/>
                  </a:cubicBezTo>
                  <a:cubicBezTo>
                    <a:pt x="65" y="22"/>
                    <a:pt x="64" y="21"/>
                    <a:pt x="63" y="21"/>
                  </a:cubicBezTo>
                  <a:cubicBezTo>
                    <a:pt x="63" y="19"/>
                    <a:pt x="61" y="14"/>
                    <a:pt x="60" y="14"/>
                  </a:cubicBezTo>
                  <a:cubicBezTo>
                    <a:pt x="59" y="14"/>
                    <a:pt x="55" y="17"/>
                    <a:pt x="55" y="19"/>
                  </a:cubicBezTo>
                  <a:cubicBezTo>
                    <a:pt x="54" y="19"/>
                    <a:pt x="53" y="18"/>
                    <a:pt x="52" y="18"/>
                  </a:cubicBezTo>
                  <a:cubicBezTo>
                    <a:pt x="52" y="16"/>
                    <a:pt x="49" y="12"/>
                    <a:pt x="48" y="12"/>
                  </a:cubicBezTo>
                  <a:cubicBezTo>
                    <a:pt x="47" y="12"/>
                    <a:pt x="44" y="16"/>
                    <a:pt x="44" y="18"/>
                  </a:cubicBezTo>
                  <a:cubicBezTo>
                    <a:pt x="43" y="18"/>
                    <a:pt x="42" y="19"/>
                    <a:pt x="41" y="19"/>
                  </a:cubicBezTo>
                  <a:cubicBezTo>
                    <a:pt x="40" y="17"/>
                    <a:pt x="37" y="14"/>
                    <a:pt x="35" y="14"/>
                  </a:cubicBezTo>
                  <a:cubicBezTo>
                    <a:pt x="34" y="14"/>
                    <a:pt x="32" y="19"/>
                    <a:pt x="33" y="21"/>
                  </a:cubicBezTo>
                  <a:cubicBezTo>
                    <a:pt x="32" y="21"/>
                    <a:pt x="31" y="22"/>
                    <a:pt x="31" y="22"/>
                  </a:cubicBezTo>
                  <a:cubicBezTo>
                    <a:pt x="29" y="20"/>
                    <a:pt x="25" y="18"/>
                    <a:pt x="24" y="19"/>
                  </a:cubicBezTo>
                  <a:cubicBezTo>
                    <a:pt x="23" y="19"/>
                    <a:pt x="22" y="24"/>
                    <a:pt x="23" y="26"/>
                  </a:cubicBezTo>
                  <a:cubicBezTo>
                    <a:pt x="22" y="27"/>
                    <a:pt x="22" y="27"/>
                    <a:pt x="21" y="28"/>
                  </a:cubicBezTo>
                  <a:cubicBezTo>
                    <a:pt x="19" y="26"/>
                    <a:pt x="15" y="26"/>
                    <a:pt x="14" y="26"/>
                  </a:cubicBezTo>
                  <a:cubicBezTo>
                    <a:pt x="13" y="27"/>
                    <a:pt x="14" y="32"/>
                    <a:pt x="15" y="34"/>
                  </a:cubicBezTo>
                  <a:cubicBezTo>
                    <a:pt x="15" y="34"/>
                    <a:pt x="14" y="35"/>
                    <a:pt x="14" y="36"/>
                  </a:cubicBezTo>
                  <a:cubicBezTo>
                    <a:pt x="12" y="35"/>
                    <a:pt x="7" y="35"/>
                    <a:pt x="6" y="36"/>
                  </a:cubicBezTo>
                  <a:cubicBezTo>
                    <a:pt x="6" y="37"/>
                    <a:pt x="7" y="42"/>
                    <a:pt x="9" y="43"/>
                  </a:cubicBezTo>
                  <a:cubicBezTo>
                    <a:pt x="9" y="44"/>
                    <a:pt x="9" y="45"/>
                    <a:pt x="8" y="46"/>
                  </a:cubicBezTo>
                  <a:cubicBezTo>
                    <a:pt x="6" y="45"/>
                    <a:pt x="2" y="47"/>
                    <a:pt x="1" y="48"/>
                  </a:cubicBezTo>
                  <a:cubicBezTo>
                    <a:pt x="1" y="49"/>
                    <a:pt x="4" y="53"/>
                    <a:pt x="6" y="54"/>
                  </a:cubicBezTo>
                  <a:cubicBezTo>
                    <a:pt x="6" y="55"/>
                    <a:pt x="6" y="55"/>
                    <a:pt x="6" y="56"/>
                  </a:cubicBezTo>
                  <a:cubicBezTo>
                    <a:pt x="4" y="56"/>
                    <a:pt x="0" y="59"/>
                    <a:pt x="0" y="61"/>
                  </a:cubicBezTo>
                  <a:cubicBezTo>
                    <a:pt x="0" y="62"/>
                    <a:pt x="4" y="65"/>
                    <a:pt x="6" y="65"/>
                  </a:cubicBezTo>
                  <a:cubicBezTo>
                    <a:pt x="6" y="66"/>
                    <a:pt x="6" y="67"/>
                    <a:pt x="6" y="67"/>
                  </a:cubicBezTo>
                  <a:cubicBezTo>
                    <a:pt x="4" y="68"/>
                    <a:pt x="1" y="72"/>
                    <a:pt x="1" y="73"/>
                  </a:cubicBezTo>
                  <a:cubicBezTo>
                    <a:pt x="2" y="74"/>
                    <a:pt x="6" y="76"/>
                    <a:pt x="8" y="76"/>
                  </a:cubicBezTo>
                  <a:cubicBezTo>
                    <a:pt x="9" y="76"/>
                    <a:pt x="9" y="77"/>
                    <a:pt x="9" y="78"/>
                  </a:cubicBezTo>
                  <a:cubicBezTo>
                    <a:pt x="7" y="79"/>
                    <a:pt x="6" y="84"/>
                    <a:pt x="6" y="85"/>
                  </a:cubicBezTo>
                  <a:cubicBezTo>
                    <a:pt x="7" y="86"/>
                    <a:pt x="12" y="86"/>
                    <a:pt x="14" y="85"/>
                  </a:cubicBezTo>
                  <a:cubicBezTo>
                    <a:pt x="14" y="86"/>
                    <a:pt x="15" y="87"/>
                    <a:pt x="15" y="87"/>
                  </a:cubicBezTo>
                  <a:cubicBezTo>
                    <a:pt x="14" y="89"/>
                    <a:pt x="13" y="94"/>
                    <a:pt x="14" y="95"/>
                  </a:cubicBezTo>
                  <a:cubicBezTo>
                    <a:pt x="15" y="96"/>
                    <a:pt x="20" y="95"/>
                    <a:pt x="21" y="93"/>
                  </a:cubicBezTo>
                  <a:cubicBezTo>
                    <a:pt x="22" y="94"/>
                    <a:pt x="22" y="95"/>
                    <a:pt x="23" y="95"/>
                  </a:cubicBezTo>
                  <a:cubicBezTo>
                    <a:pt x="22" y="97"/>
                    <a:pt x="23" y="102"/>
                    <a:pt x="24" y="102"/>
                  </a:cubicBezTo>
                  <a:cubicBezTo>
                    <a:pt x="25" y="103"/>
                    <a:pt x="29" y="101"/>
                    <a:pt x="31" y="99"/>
                  </a:cubicBezTo>
                  <a:cubicBezTo>
                    <a:pt x="31" y="100"/>
                    <a:pt x="32" y="100"/>
                    <a:pt x="33" y="100"/>
                  </a:cubicBezTo>
                  <a:cubicBezTo>
                    <a:pt x="32" y="102"/>
                    <a:pt x="34" y="107"/>
                    <a:pt x="35" y="107"/>
                  </a:cubicBezTo>
                  <a:cubicBezTo>
                    <a:pt x="37" y="108"/>
                    <a:pt x="40" y="105"/>
                    <a:pt x="41" y="102"/>
                  </a:cubicBezTo>
                  <a:cubicBezTo>
                    <a:pt x="42" y="103"/>
                    <a:pt x="43" y="103"/>
                    <a:pt x="44" y="103"/>
                  </a:cubicBezTo>
                  <a:cubicBezTo>
                    <a:pt x="44" y="105"/>
                    <a:pt x="47" y="109"/>
                    <a:pt x="48" y="109"/>
                  </a:cubicBezTo>
                  <a:cubicBezTo>
                    <a:pt x="49" y="109"/>
                    <a:pt x="52" y="105"/>
                    <a:pt x="52" y="103"/>
                  </a:cubicBezTo>
                  <a:cubicBezTo>
                    <a:pt x="53" y="103"/>
                    <a:pt x="54" y="103"/>
                    <a:pt x="55" y="103"/>
                  </a:cubicBezTo>
                  <a:cubicBezTo>
                    <a:pt x="55" y="105"/>
                    <a:pt x="59" y="108"/>
                    <a:pt x="60" y="107"/>
                  </a:cubicBezTo>
                  <a:cubicBezTo>
                    <a:pt x="61" y="107"/>
                    <a:pt x="63" y="102"/>
                    <a:pt x="63" y="100"/>
                  </a:cubicBezTo>
                  <a:cubicBezTo>
                    <a:pt x="64" y="100"/>
                    <a:pt x="65" y="100"/>
                    <a:pt x="65" y="99"/>
                  </a:cubicBezTo>
                  <a:cubicBezTo>
                    <a:pt x="67" y="101"/>
                    <a:pt x="71" y="103"/>
                    <a:pt x="72" y="102"/>
                  </a:cubicBezTo>
                  <a:cubicBezTo>
                    <a:pt x="73" y="102"/>
                    <a:pt x="74" y="97"/>
                    <a:pt x="73" y="95"/>
                  </a:cubicBezTo>
                  <a:cubicBezTo>
                    <a:pt x="73" y="95"/>
                    <a:pt x="74" y="94"/>
                    <a:pt x="75" y="93"/>
                  </a:cubicBezTo>
                  <a:cubicBezTo>
                    <a:pt x="76" y="95"/>
                    <a:pt x="81" y="96"/>
                    <a:pt x="82" y="95"/>
                  </a:cubicBezTo>
                  <a:cubicBezTo>
                    <a:pt x="83" y="94"/>
                    <a:pt x="82" y="89"/>
                    <a:pt x="81" y="87"/>
                  </a:cubicBezTo>
                  <a:cubicBezTo>
                    <a:pt x="81" y="87"/>
                    <a:pt x="82" y="86"/>
                    <a:pt x="82" y="85"/>
                  </a:cubicBezTo>
                  <a:cubicBezTo>
                    <a:pt x="84" y="86"/>
                    <a:pt x="89" y="86"/>
                    <a:pt x="90" y="85"/>
                  </a:cubicBezTo>
                  <a:cubicBezTo>
                    <a:pt x="90" y="84"/>
                    <a:pt x="88" y="79"/>
                    <a:pt x="87" y="78"/>
                  </a:cubicBezTo>
                  <a:cubicBezTo>
                    <a:pt x="87" y="77"/>
                    <a:pt x="87" y="76"/>
                    <a:pt x="88" y="76"/>
                  </a:cubicBezTo>
                  <a:cubicBezTo>
                    <a:pt x="90" y="76"/>
                    <a:pt x="94" y="74"/>
                    <a:pt x="95" y="73"/>
                  </a:cubicBezTo>
                  <a:cubicBezTo>
                    <a:pt x="95" y="72"/>
                    <a:pt x="92" y="68"/>
                    <a:pt x="90" y="67"/>
                  </a:cubicBezTo>
                  <a:cubicBezTo>
                    <a:pt x="90" y="67"/>
                    <a:pt x="90" y="66"/>
                    <a:pt x="90" y="65"/>
                  </a:cubicBezTo>
                  <a:cubicBezTo>
                    <a:pt x="92" y="65"/>
                    <a:pt x="96" y="62"/>
                    <a:pt x="96" y="61"/>
                  </a:cubicBezTo>
                  <a:cubicBezTo>
                    <a:pt x="96" y="59"/>
                    <a:pt x="92" y="56"/>
                    <a:pt x="90" y="56"/>
                  </a:cubicBezTo>
                  <a:close/>
                  <a:moveTo>
                    <a:pt x="58" y="98"/>
                  </a:moveTo>
                  <a:cubicBezTo>
                    <a:pt x="56" y="99"/>
                    <a:pt x="55" y="99"/>
                    <a:pt x="53" y="99"/>
                  </a:cubicBezTo>
                  <a:cubicBezTo>
                    <a:pt x="54" y="91"/>
                    <a:pt x="59" y="80"/>
                    <a:pt x="56" y="74"/>
                  </a:cubicBezTo>
                  <a:cubicBezTo>
                    <a:pt x="60" y="80"/>
                    <a:pt x="71" y="81"/>
                    <a:pt x="79" y="84"/>
                  </a:cubicBezTo>
                  <a:cubicBezTo>
                    <a:pt x="74" y="91"/>
                    <a:pt x="67" y="96"/>
                    <a:pt x="58" y="98"/>
                  </a:cubicBezTo>
                  <a:close/>
                  <a:moveTo>
                    <a:pt x="17" y="84"/>
                  </a:moveTo>
                  <a:cubicBezTo>
                    <a:pt x="24" y="81"/>
                    <a:pt x="36" y="80"/>
                    <a:pt x="40" y="74"/>
                  </a:cubicBezTo>
                  <a:cubicBezTo>
                    <a:pt x="37" y="80"/>
                    <a:pt x="42" y="91"/>
                    <a:pt x="43" y="99"/>
                  </a:cubicBezTo>
                  <a:cubicBezTo>
                    <a:pt x="33" y="98"/>
                    <a:pt x="23" y="93"/>
                    <a:pt x="17" y="84"/>
                  </a:cubicBezTo>
                  <a:close/>
                  <a:moveTo>
                    <a:pt x="12" y="45"/>
                  </a:moveTo>
                  <a:cubicBezTo>
                    <a:pt x="19" y="50"/>
                    <a:pt x="26" y="60"/>
                    <a:pt x="32" y="61"/>
                  </a:cubicBezTo>
                  <a:cubicBezTo>
                    <a:pt x="26" y="61"/>
                    <a:pt x="19" y="71"/>
                    <a:pt x="12" y="76"/>
                  </a:cubicBezTo>
                  <a:cubicBezTo>
                    <a:pt x="11" y="74"/>
                    <a:pt x="11" y="72"/>
                    <a:pt x="10" y="71"/>
                  </a:cubicBezTo>
                  <a:cubicBezTo>
                    <a:pt x="8" y="62"/>
                    <a:pt x="9" y="53"/>
                    <a:pt x="12" y="45"/>
                  </a:cubicBezTo>
                  <a:close/>
                  <a:moveTo>
                    <a:pt x="38" y="23"/>
                  </a:moveTo>
                  <a:cubicBezTo>
                    <a:pt x="40" y="22"/>
                    <a:pt x="41" y="22"/>
                    <a:pt x="43" y="22"/>
                  </a:cubicBezTo>
                  <a:cubicBezTo>
                    <a:pt x="42" y="30"/>
                    <a:pt x="37" y="41"/>
                    <a:pt x="40" y="47"/>
                  </a:cubicBezTo>
                  <a:cubicBezTo>
                    <a:pt x="36" y="41"/>
                    <a:pt x="24" y="40"/>
                    <a:pt x="17" y="37"/>
                  </a:cubicBezTo>
                  <a:cubicBezTo>
                    <a:pt x="22" y="30"/>
                    <a:pt x="29" y="25"/>
                    <a:pt x="38" y="23"/>
                  </a:cubicBezTo>
                  <a:close/>
                  <a:moveTo>
                    <a:pt x="79" y="37"/>
                  </a:moveTo>
                  <a:cubicBezTo>
                    <a:pt x="71" y="40"/>
                    <a:pt x="60" y="41"/>
                    <a:pt x="56" y="47"/>
                  </a:cubicBezTo>
                  <a:cubicBezTo>
                    <a:pt x="59" y="41"/>
                    <a:pt x="54" y="30"/>
                    <a:pt x="53" y="22"/>
                  </a:cubicBezTo>
                  <a:cubicBezTo>
                    <a:pt x="63" y="23"/>
                    <a:pt x="73" y="29"/>
                    <a:pt x="79" y="37"/>
                  </a:cubicBezTo>
                  <a:close/>
                  <a:moveTo>
                    <a:pt x="54" y="70"/>
                  </a:moveTo>
                  <a:cubicBezTo>
                    <a:pt x="54" y="71"/>
                    <a:pt x="55" y="72"/>
                    <a:pt x="55" y="73"/>
                  </a:cubicBezTo>
                  <a:cubicBezTo>
                    <a:pt x="55" y="72"/>
                    <a:pt x="54" y="71"/>
                    <a:pt x="53" y="71"/>
                  </a:cubicBezTo>
                  <a:cubicBezTo>
                    <a:pt x="51" y="74"/>
                    <a:pt x="45" y="74"/>
                    <a:pt x="43" y="71"/>
                  </a:cubicBezTo>
                  <a:cubicBezTo>
                    <a:pt x="42" y="71"/>
                    <a:pt x="41" y="72"/>
                    <a:pt x="41" y="73"/>
                  </a:cubicBezTo>
                  <a:cubicBezTo>
                    <a:pt x="41" y="72"/>
                    <a:pt x="41" y="71"/>
                    <a:pt x="42" y="70"/>
                  </a:cubicBezTo>
                  <a:cubicBezTo>
                    <a:pt x="37" y="70"/>
                    <a:pt x="35" y="65"/>
                    <a:pt x="37" y="62"/>
                  </a:cubicBezTo>
                  <a:cubicBezTo>
                    <a:pt x="36" y="61"/>
                    <a:pt x="35" y="61"/>
                    <a:pt x="34" y="61"/>
                  </a:cubicBezTo>
                  <a:cubicBezTo>
                    <a:pt x="35" y="61"/>
                    <a:pt x="36" y="60"/>
                    <a:pt x="37" y="60"/>
                  </a:cubicBezTo>
                  <a:cubicBezTo>
                    <a:pt x="35" y="56"/>
                    <a:pt x="37" y="51"/>
                    <a:pt x="42" y="51"/>
                  </a:cubicBezTo>
                  <a:cubicBezTo>
                    <a:pt x="41" y="50"/>
                    <a:pt x="41" y="49"/>
                    <a:pt x="41" y="48"/>
                  </a:cubicBezTo>
                  <a:cubicBezTo>
                    <a:pt x="41" y="49"/>
                    <a:pt x="42" y="50"/>
                    <a:pt x="43" y="50"/>
                  </a:cubicBezTo>
                  <a:cubicBezTo>
                    <a:pt x="45" y="47"/>
                    <a:pt x="51" y="47"/>
                    <a:pt x="53" y="50"/>
                  </a:cubicBezTo>
                  <a:cubicBezTo>
                    <a:pt x="54" y="50"/>
                    <a:pt x="55" y="49"/>
                    <a:pt x="55" y="48"/>
                  </a:cubicBezTo>
                  <a:cubicBezTo>
                    <a:pt x="55" y="49"/>
                    <a:pt x="54" y="50"/>
                    <a:pt x="54" y="51"/>
                  </a:cubicBezTo>
                  <a:cubicBezTo>
                    <a:pt x="59" y="51"/>
                    <a:pt x="61" y="56"/>
                    <a:pt x="59" y="60"/>
                  </a:cubicBezTo>
                  <a:cubicBezTo>
                    <a:pt x="60" y="60"/>
                    <a:pt x="61" y="61"/>
                    <a:pt x="62" y="61"/>
                  </a:cubicBezTo>
                  <a:cubicBezTo>
                    <a:pt x="61" y="61"/>
                    <a:pt x="60" y="61"/>
                    <a:pt x="59" y="62"/>
                  </a:cubicBezTo>
                  <a:cubicBezTo>
                    <a:pt x="61" y="65"/>
                    <a:pt x="59" y="70"/>
                    <a:pt x="54" y="70"/>
                  </a:cubicBezTo>
                  <a:close/>
                  <a:moveTo>
                    <a:pt x="84" y="76"/>
                  </a:moveTo>
                  <a:cubicBezTo>
                    <a:pt x="77" y="71"/>
                    <a:pt x="70" y="61"/>
                    <a:pt x="63" y="61"/>
                  </a:cubicBezTo>
                  <a:cubicBezTo>
                    <a:pt x="70" y="60"/>
                    <a:pt x="77" y="50"/>
                    <a:pt x="84" y="45"/>
                  </a:cubicBezTo>
                  <a:cubicBezTo>
                    <a:pt x="85" y="47"/>
                    <a:pt x="85" y="49"/>
                    <a:pt x="86" y="50"/>
                  </a:cubicBezTo>
                  <a:cubicBezTo>
                    <a:pt x="88" y="59"/>
                    <a:pt x="87" y="68"/>
                    <a:pt x="84" y="76"/>
                  </a:cubicBezTo>
                  <a:close/>
                  <a:moveTo>
                    <a:pt x="48" y="49"/>
                  </a:moveTo>
                  <a:cubicBezTo>
                    <a:pt x="42" y="49"/>
                    <a:pt x="37" y="54"/>
                    <a:pt x="37" y="61"/>
                  </a:cubicBezTo>
                  <a:cubicBezTo>
                    <a:pt x="37" y="67"/>
                    <a:pt x="42" y="72"/>
                    <a:pt x="48" y="72"/>
                  </a:cubicBezTo>
                  <a:cubicBezTo>
                    <a:pt x="54" y="72"/>
                    <a:pt x="59" y="67"/>
                    <a:pt x="59" y="61"/>
                  </a:cubicBezTo>
                  <a:cubicBezTo>
                    <a:pt x="59" y="54"/>
                    <a:pt x="54" y="49"/>
                    <a:pt x="48" y="49"/>
                  </a:cubicBezTo>
                  <a:close/>
                  <a:moveTo>
                    <a:pt x="48" y="67"/>
                  </a:moveTo>
                  <a:cubicBezTo>
                    <a:pt x="44" y="67"/>
                    <a:pt x="42" y="64"/>
                    <a:pt x="42" y="61"/>
                  </a:cubicBezTo>
                  <a:cubicBezTo>
                    <a:pt x="42" y="57"/>
                    <a:pt x="44" y="54"/>
                    <a:pt x="48" y="54"/>
                  </a:cubicBezTo>
                  <a:cubicBezTo>
                    <a:pt x="51" y="54"/>
                    <a:pt x="54" y="57"/>
                    <a:pt x="54" y="61"/>
                  </a:cubicBezTo>
                  <a:cubicBezTo>
                    <a:pt x="54" y="64"/>
                    <a:pt x="51" y="67"/>
                    <a:pt x="48" y="67"/>
                  </a:cubicBezTo>
                  <a:close/>
                  <a:moveTo>
                    <a:pt x="117" y="18"/>
                  </a:moveTo>
                  <a:cubicBezTo>
                    <a:pt x="117" y="17"/>
                    <a:pt x="115" y="16"/>
                    <a:pt x="114" y="16"/>
                  </a:cubicBezTo>
                  <a:cubicBezTo>
                    <a:pt x="114" y="16"/>
                    <a:pt x="114" y="15"/>
                    <a:pt x="114" y="15"/>
                  </a:cubicBezTo>
                  <a:cubicBezTo>
                    <a:pt x="115" y="15"/>
                    <a:pt x="116" y="13"/>
                    <a:pt x="116" y="13"/>
                  </a:cubicBezTo>
                  <a:cubicBezTo>
                    <a:pt x="116" y="13"/>
                    <a:pt x="114" y="12"/>
                    <a:pt x="113" y="12"/>
                  </a:cubicBezTo>
                  <a:cubicBezTo>
                    <a:pt x="113" y="12"/>
                    <a:pt x="113" y="11"/>
                    <a:pt x="113" y="11"/>
                  </a:cubicBezTo>
                  <a:cubicBezTo>
                    <a:pt x="114" y="11"/>
                    <a:pt x="114" y="9"/>
                    <a:pt x="114" y="9"/>
                  </a:cubicBezTo>
                  <a:cubicBezTo>
                    <a:pt x="114" y="8"/>
                    <a:pt x="112" y="8"/>
                    <a:pt x="112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1" y="7"/>
                    <a:pt x="112" y="5"/>
                    <a:pt x="111" y="5"/>
                  </a:cubicBezTo>
                  <a:cubicBezTo>
                    <a:pt x="111" y="5"/>
                    <a:pt x="109" y="5"/>
                    <a:pt x="109" y="6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4"/>
                    <a:pt x="108" y="2"/>
                    <a:pt x="108" y="2"/>
                  </a:cubicBezTo>
                  <a:cubicBezTo>
                    <a:pt x="107" y="2"/>
                    <a:pt x="106" y="3"/>
                    <a:pt x="105" y="3"/>
                  </a:cubicBezTo>
                  <a:cubicBezTo>
                    <a:pt x="105" y="3"/>
                    <a:pt x="105" y="3"/>
                    <a:pt x="104" y="3"/>
                  </a:cubicBezTo>
                  <a:cubicBezTo>
                    <a:pt x="105" y="2"/>
                    <a:pt x="104" y="1"/>
                    <a:pt x="103" y="0"/>
                  </a:cubicBezTo>
                  <a:cubicBezTo>
                    <a:pt x="103" y="0"/>
                    <a:pt x="102" y="1"/>
                    <a:pt x="101" y="2"/>
                  </a:cubicBezTo>
                  <a:cubicBezTo>
                    <a:pt x="101" y="2"/>
                    <a:pt x="101" y="2"/>
                    <a:pt x="100" y="2"/>
                  </a:cubicBezTo>
                  <a:cubicBezTo>
                    <a:pt x="100" y="1"/>
                    <a:pt x="99" y="0"/>
                    <a:pt x="99" y="0"/>
                  </a:cubicBezTo>
                  <a:cubicBezTo>
                    <a:pt x="98" y="0"/>
                    <a:pt x="97" y="1"/>
                    <a:pt x="97" y="2"/>
                  </a:cubicBezTo>
                  <a:cubicBezTo>
                    <a:pt x="97" y="2"/>
                    <a:pt x="97" y="2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ubicBezTo>
                    <a:pt x="94" y="1"/>
                    <a:pt x="93" y="2"/>
                    <a:pt x="93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2" y="3"/>
                    <a:pt x="90" y="2"/>
                    <a:pt x="90" y="2"/>
                  </a:cubicBezTo>
                  <a:cubicBezTo>
                    <a:pt x="90" y="2"/>
                    <a:pt x="89" y="4"/>
                    <a:pt x="90" y="5"/>
                  </a:cubicBezTo>
                  <a:cubicBezTo>
                    <a:pt x="90" y="5"/>
                    <a:pt x="89" y="5"/>
                    <a:pt x="89" y="6"/>
                  </a:cubicBezTo>
                  <a:cubicBezTo>
                    <a:pt x="88" y="5"/>
                    <a:pt x="87" y="5"/>
                    <a:pt x="86" y="5"/>
                  </a:cubicBezTo>
                  <a:cubicBezTo>
                    <a:pt x="86" y="5"/>
                    <a:pt x="86" y="7"/>
                    <a:pt x="87" y="8"/>
                  </a:cubicBezTo>
                  <a:cubicBezTo>
                    <a:pt x="87" y="8"/>
                    <a:pt x="86" y="8"/>
                    <a:pt x="86" y="8"/>
                  </a:cubicBezTo>
                  <a:cubicBezTo>
                    <a:pt x="86" y="8"/>
                    <a:pt x="84" y="8"/>
                    <a:pt x="84" y="9"/>
                  </a:cubicBezTo>
                  <a:cubicBezTo>
                    <a:pt x="83" y="9"/>
                    <a:pt x="84" y="11"/>
                    <a:pt x="85" y="11"/>
                  </a:cubicBezTo>
                  <a:cubicBezTo>
                    <a:pt x="85" y="11"/>
                    <a:pt x="84" y="12"/>
                    <a:pt x="84" y="12"/>
                  </a:cubicBezTo>
                  <a:cubicBezTo>
                    <a:pt x="84" y="12"/>
                    <a:pt x="82" y="13"/>
                    <a:pt x="82" y="13"/>
                  </a:cubicBezTo>
                  <a:cubicBezTo>
                    <a:pt x="82" y="13"/>
                    <a:pt x="83" y="15"/>
                    <a:pt x="84" y="15"/>
                  </a:cubicBezTo>
                  <a:cubicBezTo>
                    <a:pt x="83" y="15"/>
                    <a:pt x="83" y="16"/>
                    <a:pt x="83" y="16"/>
                  </a:cubicBezTo>
                  <a:cubicBezTo>
                    <a:pt x="83" y="16"/>
                    <a:pt x="81" y="17"/>
                    <a:pt x="81" y="18"/>
                  </a:cubicBezTo>
                  <a:cubicBezTo>
                    <a:pt x="81" y="18"/>
                    <a:pt x="83" y="19"/>
                    <a:pt x="83" y="19"/>
                  </a:cubicBezTo>
                  <a:cubicBezTo>
                    <a:pt x="83" y="19"/>
                    <a:pt x="83" y="20"/>
                    <a:pt x="84" y="20"/>
                  </a:cubicBezTo>
                  <a:cubicBezTo>
                    <a:pt x="83" y="20"/>
                    <a:pt x="82" y="22"/>
                    <a:pt x="82" y="22"/>
                  </a:cubicBezTo>
                  <a:cubicBezTo>
                    <a:pt x="82" y="23"/>
                    <a:pt x="84" y="23"/>
                    <a:pt x="84" y="23"/>
                  </a:cubicBezTo>
                  <a:cubicBezTo>
                    <a:pt x="84" y="23"/>
                    <a:pt x="85" y="24"/>
                    <a:pt x="85" y="24"/>
                  </a:cubicBezTo>
                  <a:cubicBezTo>
                    <a:pt x="84" y="24"/>
                    <a:pt x="83" y="26"/>
                    <a:pt x="84" y="26"/>
                  </a:cubicBezTo>
                  <a:cubicBezTo>
                    <a:pt x="84" y="27"/>
                    <a:pt x="86" y="27"/>
                    <a:pt x="86" y="27"/>
                  </a:cubicBezTo>
                  <a:cubicBezTo>
                    <a:pt x="86" y="27"/>
                    <a:pt x="87" y="27"/>
                    <a:pt x="87" y="27"/>
                  </a:cubicBezTo>
                  <a:cubicBezTo>
                    <a:pt x="86" y="28"/>
                    <a:pt x="86" y="30"/>
                    <a:pt x="86" y="30"/>
                  </a:cubicBezTo>
                  <a:cubicBezTo>
                    <a:pt x="87" y="30"/>
                    <a:pt x="88" y="30"/>
                    <a:pt x="89" y="30"/>
                  </a:cubicBezTo>
                  <a:cubicBezTo>
                    <a:pt x="89" y="30"/>
                    <a:pt x="90" y="30"/>
                    <a:pt x="90" y="30"/>
                  </a:cubicBezTo>
                  <a:cubicBezTo>
                    <a:pt x="89" y="31"/>
                    <a:pt x="90" y="33"/>
                    <a:pt x="90" y="33"/>
                  </a:cubicBezTo>
                  <a:cubicBezTo>
                    <a:pt x="90" y="33"/>
                    <a:pt x="92" y="32"/>
                    <a:pt x="93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3" y="33"/>
                    <a:pt x="94" y="35"/>
                    <a:pt x="94" y="35"/>
                  </a:cubicBezTo>
                  <a:cubicBezTo>
                    <a:pt x="95" y="35"/>
                    <a:pt x="96" y="34"/>
                    <a:pt x="96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4"/>
                    <a:pt x="98" y="35"/>
                    <a:pt x="99" y="35"/>
                  </a:cubicBezTo>
                  <a:cubicBezTo>
                    <a:pt x="99" y="35"/>
                    <a:pt x="100" y="34"/>
                    <a:pt x="100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2" y="34"/>
                    <a:pt x="103" y="35"/>
                    <a:pt x="103" y="35"/>
                  </a:cubicBezTo>
                  <a:cubicBezTo>
                    <a:pt x="104" y="35"/>
                    <a:pt x="105" y="33"/>
                    <a:pt x="104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6" y="32"/>
                    <a:pt x="107" y="33"/>
                    <a:pt x="108" y="33"/>
                  </a:cubicBezTo>
                  <a:cubicBezTo>
                    <a:pt x="108" y="33"/>
                    <a:pt x="108" y="31"/>
                    <a:pt x="108" y="30"/>
                  </a:cubicBezTo>
                  <a:cubicBezTo>
                    <a:pt x="108" y="30"/>
                    <a:pt x="108" y="30"/>
                    <a:pt x="109" y="30"/>
                  </a:cubicBezTo>
                  <a:cubicBezTo>
                    <a:pt x="109" y="30"/>
                    <a:pt x="111" y="30"/>
                    <a:pt x="111" y="30"/>
                  </a:cubicBezTo>
                  <a:cubicBezTo>
                    <a:pt x="112" y="30"/>
                    <a:pt x="111" y="28"/>
                    <a:pt x="111" y="27"/>
                  </a:cubicBezTo>
                  <a:cubicBezTo>
                    <a:pt x="111" y="27"/>
                    <a:pt x="111" y="27"/>
                    <a:pt x="112" y="27"/>
                  </a:cubicBezTo>
                  <a:cubicBezTo>
                    <a:pt x="112" y="27"/>
                    <a:pt x="114" y="27"/>
                    <a:pt x="114" y="26"/>
                  </a:cubicBezTo>
                  <a:cubicBezTo>
                    <a:pt x="114" y="26"/>
                    <a:pt x="114" y="24"/>
                    <a:pt x="113" y="24"/>
                  </a:cubicBezTo>
                  <a:cubicBezTo>
                    <a:pt x="113" y="24"/>
                    <a:pt x="113" y="23"/>
                    <a:pt x="113" y="23"/>
                  </a:cubicBezTo>
                  <a:cubicBezTo>
                    <a:pt x="114" y="23"/>
                    <a:pt x="116" y="23"/>
                    <a:pt x="116" y="22"/>
                  </a:cubicBezTo>
                  <a:cubicBezTo>
                    <a:pt x="116" y="22"/>
                    <a:pt x="115" y="20"/>
                    <a:pt x="114" y="20"/>
                  </a:cubicBezTo>
                  <a:cubicBezTo>
                    <a:pt x="114" y="20"/>
                    <a:pt x="114" y="19"/>
                    <a:pt x="114" y="19"/>
                  </a:cubicBezTo>
                  <a:cubicBezTo>
                    <a:pt x="115" y="19"/>
                    <a:pt x="117" y="18"/>
                    <a:pt x="117" y="18"/>
                  </a:cubicBezTo>
                  <a:close/>
                  <a:moveTo>
                    <a:pt x="103" y="31"/>
                  </a:moveTo>
                  <a:cubicBezTo>
                    <a:pt x="102" y="32"/>
                    <a:pt x="101" y="32"/>
                    <a:pt x="101" y="32"/>
                  </a:cubicBezTo>
                  <a:cubicBezTo>
                    <a:pt x="101" y="29"/>
                    <a:pt x="103" y="25"/>
                    <a:pt x="102" y="22"/>
                  </a:cubicBezTo>
                  <a:cubicBezTo>
                    <a:pt x="103" y="25"/>
                    <a:pt x="107" y="25"/>
                    <a:pt x="110" y="26"/>
                  </a:cubicBezTo>
                  <a:cubicBezTo>
                    <a:pt x="108" y="29"/>
                    <a:pt x="106" y="31"/>
                    <a:pt x="103" y="31"/>
                  </a:cubicBezTo>
                  <a:close/>
                  <a:moveTo>
                    <a:pt x="87" y="26"/>
                  </a:moveTo>
                  <a:cubicBezTo>
                    <a:pt x="90" y="25"/>
                    <a:pt x="95" y="25"/>
                    <a:pt x="96" y="22"/>
                  </a:cubicBezTo>
                  <a:cubicBezTo>
                    <a:pt x="95" y="25"/>
                    <a:pt x="97" y="29"/>
                    <a:pt x="97" y="32"/>
                  </a:cubicBezTo>
                  <a:cubicBezTo>
                    <a:pt x="93" y="31"/>
                    <a:pt x="90" y="29"/>
                    <a:pt x="87" y="26"/>
                  </a:cubicBezTo>
                  <a:close/>
                  <a:moveTo>
                    <a:pt x="85" y="21"/>
                  </a:moveTo>
                  <a:cubicBezTo>
                    <a:pt x="84" y="18"/>
                    <a:pt x="84" y="15"/>
                    <a:pt x="86" y="12"/>
                  </a:cubicBezTo>
                  <a:cubicBezTo>
                    <a:pt x="88" y="14"/>
                    <a:pt x="91" y="18"/>
                    <a:pt x="93" y="18"/>
                  </a:cubicBezTo>
                  <a:cubicBezTo>
                    <a:pt x="91" y="18"/>
                    <a:pt x="88" y="21"/>
                    <a:pt x="86" y="23"/>
                  </a:cubicBezTo>
                  <a:cubicBezTo>
                    <a:pt x="85" y="23"/>
                    <a:pt x="85" y="22"/>
                    <a:pt x="85" y="21"/>
                  </a:cubicBezTo>
                  <a:close/>
                  <a:moveTo>
                    <a:pt x="95" y="4"/>
                  </a:moveTo>
                  <a:cubicBezTo>
                    <a:pt x="96" y="4"/>
                    <a:pt x="96" y="3"/>
                    <a:pt x="97" y="3"/>
                  </a:cubicBezTo>
                  <a:cubicBezTo>
                    <a:pt x="97" y="7"/>
                    <a:pt x="95" y="11"/>
                    <a:pt x="96" y="13"/>
                  </a:cubicBezTo>
                  <a:cubicBezTo>
                    <a:pt x="95" y="11"/>
                    <a:pt x="90" y="10"/>
                    <a:pt x="87" y="9"/>
                  </a:cubicBezTo>
                  <a:cubicBezTo>
                    <a:pt x="89" y="6"/>
                    <a:pt x="92" y="5"/>
                    <a:pt x="95" y="4"/>
                  </a:cubicBezTo>
                  <a:close/>
                  <a:moveTo>
                    <a:pt x="110" y="9"/>
                  </a:moveTo>
                  <a:cubicBezTo>
                    <a:pt x="107" y="10"/>
                    <a:pt x="103" y="11"/>
                    <a:pt x="102" y="13"/>
                  </a:cubicBezTo>
                  <a:cubicBezTo>
                    <a:pt x="103" y="11"/>
                    <a:pt x="101" y="7"/>
                    <a:pt x="101" y="3"/>
                  </a:cubicBezTo>
                  <a:cubicBezTo>
                    <a:pt x="104" y="4"/>
                    <a:pt x="108" y="6"/>
                    <a:pt x="110" y="9"/>
                  </a:cubicBezTo>
                  <a:close/>
                  <a:moveTo>
                    <a:pt x="101" y="21"/>
                  </a:moveTo>
                  <a:cubicBezTo>
                    <a:pt x="101" y="21"/>
                    <a:pt x="101" y="22"/>
                    <a:pt x="102" y="22"/>
                  </a:cubicBezTo>
                  <a:cubicBezTo>
                    <a:pt x="101" y="22"/>
                    <a:pt x="101" y="22"/>
                    <a:pt x="101" y="21"/>
                  </a:cubicBezTo>
                  <a:cubicBezTo>
                    <a:pt x="100" y="23"/>
                    <a:pt x="98" y="23"/>
                    <a:pt x="97" y="21"/>
                  </a:cubicBezTo>
                  <a:cubicBezTo>
                    <a:pt x="97" y="22"/>
                    <a:pt x="96" y="22"/>
                    <a:pt x="96" y="22"/>
                  </a:cubicBezTo>
                  <a:cubicBezTo>
                    <a:pt x="96" y="22"/>
                    <a:pt x="97" y="21"/>
                    <a:pt x="97" y="21"/>
                  </a:cubicBezTo>
                  <a:cubicBezTo>
                    <a:pt x="95" y="21"/>
                    <a:pt x="94" y="19"/>
                    <a:pt x="95" y="18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4" y="18"/>
                    <a:pt x="94" y="17"/>
                    <a:pt x="95" y="17"/>
                  </a:cubicBezTo>
                  <a:cubicBezTo>
                    <a:pt x="94" y="16"/>
                    <a:pt x="95" y="14"/>
                    <a:pt x="97" y="14"/>
                  </a:cubicBezTo>
                  <a:cubicBezTo>
                    <a:pt x="97" y="14"/>
                    <a:pt x="96" y="13"/>
                    <a:pt x="96" y="13"/>
                  </a:cubicBezTo>
                  <a:cubicBezTo>
                    <a:pt x="96" y="13"/>
                    <a:pt x="97" y="14"/>
                    <a:pt x="97" y="14"/>
                  </a:cubicBezTo>
                  <a:cubicBezTo>
                    <a:pt x="98" y="13"/>
                    <a:pt x="100" y="13"/>
                    <a:pt x="101" y="14"/>
                  </a:cubicBezTo>
                  <a:cubicBezTo>
                    <a:pt x="101" y="14"/>
                    <a:pt x="101" y="13"/>
                    <a:pt x="102" y="13"/>
                  </a:cubicBezTo>
                  <a:cubicBezTo>
                    <a:pt x="101" y="13"/>
                    <a:pt x="101" y="14"/>
                    <a:pt x="101" y="14"/>
                  </a:cubicBezTo>
                  <a:cubicBezTo>
                    <a:pt x="103" y="14"/>
                    <a:pt x="104" y="16"/>
                    <a:pt x="103" y="17"/>
                  </a:cubicBezTo>
                  <a:cubicBezTo>
                    <a:pt x="103" y="17"/>
                    <a:pt x="104" y="18"/>
                    <a:pt x="104" y="18"/>
                  </a:cubicBezTo>
                  <a:cubicBezTo>
                    <a:pt x="104" y="18"/>
                    <a:pt x="103" y="18"/>
                    <a:pt x="103" y="18"/>
                  </a:cubicBezTo>
                  <a:cubicBezTo>
                    <a:pt x="104" y="19"/>
                    <a:pt x="103" y="21"/>
                    <a:pt x="101" y="21"/>
                  </a:cubicBezTo>
                  <a:close/>
                  <a:moveTo>
                    <a:pt x="112" y="23"/>
                  </a:moveTo>
                  <a:cubicBezTo>
                    <a:pt x="110" y="21"/>
                    <a:pt x="107" y="18"/>
                    <a:pt x="104" y="18"/>
                  </a:cubicBezTo>
                  <a:cubicBezTo>
                    <a:pt x="107" y="18"/>
                    <a:pt x="110" y="14"/>
                    <a:pt x="112" y="12"/>
                  </a:cubicBezTo>
                  <a:cubicBezTo>
                    <a:pt x="112" y="13"/>
                    <a:pt x="113" y="13"/>
                    <a:pt x="113" y="14"/>
                  </a:cubicBezTo>
                  <a:cubicBezTo>
                    <a:pt x="114" y="17"/>
                    <a:pt x="113" y="20"/>
                    <a:pt x="112" y="23"/>
                  </a:cubicBezTo>
                  <a:close/>
                  <a:moveTo>
                    <a:pt x="99" y="13"/>
                  </a:moveTo>
                  <a:cubicBezTo>
                    <a:pt x="97" y="13"/>
                    <a:pt x="95" y="15"/>
                    <a:pt x="95" y="18"/>
                  </a:cubicBezTo>
                  <a:cubicBezTo>
                    <a:pt x="95" y="20"/>
                    <a:pt x="97" y="22"/>
                    <a:pt x="99" y="22"/>
                  </a:cubicBezTo>
                  <a:cubicBezTo>
                    <a:pt x="101" y="22"/>
                    <a:pt x="103" y="20"/>
                    <a:pt x="103" y="18"/>
                  </a:cubicBezTo>
                  <a:cubicBezTo>
                    <a:pt x="103" y="15"/>
                    <a:pt x="101" y="13"/>
                    <a:pt x="99" y="13"/>
                  </a:cubicBezTo>
                  <a:close/>
                  <a:moveTo>
                    <a:pt x="99" y="20"/>
                  </a:moveTo>
                  <a:cubicBezTo>
                    <a:pt x="98" y="20"/>
                    <a:pt x="97" y="19"/>
                    <a:pt x="97" y="18"/>
                  </a:cubicBezTo>
                  <a:cubicBezTo>
                    <a:pt x="97" y="16"/>
                    <a:pt x="98" y="15"/>
                    <a:pt x="99" y="15"/>
                  </a:cubicBezTo>
                  <a:cubicBezTo>
                    <a:pt x="100" y="15"/>
                    <a:pt x="101" y="16"/>
                    <a:pt x="101" y="18"/>
                  </a:cubicBezTo>
                  <a:cubicBezTo>
                    <a:pt x="101" y="19"/>
                    <a:pt x="100" y="20"/>
                    <a:pt x="9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20" name="稻壳儿小白白(http://dwz.cn/Wu2UP)"/>
            <p:cNvSpPr>
              <a:spLocks noChangeAspect="1" noEditPoints="1"/>
            </p:cNvSpPr>
            <p:nvPr/>
          </p:nvSpPr>
          <p:spPr bwMode="auto">
            <a:xfrm>
              <a:off x="6263218" y="4417219"/>
              <a:ext cx="434445" cy="434445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lIns="121682" tIns="60841" rIns="121682" bIns="60841"/>
            <a:lstStyle/>
            <a:p>
              <a:pPr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>
                <a:solidFill>
                  <a:srgbClr val="262626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21" name="稻壳儿小白白(http://dwz.cn/Wu2UP)"/>
            <p:cNvSpPr>
              <a:spLocks noEditPoints="1"/>
            </p:cNvSpPr>
            <p:nvPr/>
          </p:nvSpPr>
          <p:spPr bwMode="auto">
            <a:xfrm>
              <a:off x="4847714" y="3128981"/>
              <a:ext cx="410088" cy="410088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1" y="22"/>
                </a:cxn>
                <a:cxn ang="0">
                  <a:pos x="45" y="20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5" y="15"/>
                </a:cxn>
                <a:cxn ang="0">
                  <a:pos x="43" y="15"/>
                </a:cxn>
                <a:cxn ang="0">
                  <a:pos x="42" y="14"/>
                </a:cxn>
                <a:cxn ang="0">
                  <a:pos x="38" y="12"/>
                </a:cxn>
                <a:cxn ang="0">
                  <a:pos x="38" y="16"/>
                </a:cxn>
                <a:cxn ang="0">
                  <a:pos x="37" y="19"/>
                </a:cxn>
                <a:cxn ang="0">
                  <a:pos x="33" y="17"/>
                </a:cxn>
                <a:cxn ang="0">
                  <a:pos x="29" y="15"/>
                </a:cxn>
                <a:cxn ang="0">
                  <a:pos x="30" y="11"/>
                </a:cxn>
                <a:cxn ang="0">
                  <a:pos x="35" y="10"/>
                </a:cxn>
                <a:cxn ang="0">
                  <a:pos x="34" y="8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6" y="9"/>
                </a:cxn>
                <a:cxn ang="0">
                  <a:pos x="23" y="7"/>
                </a:cxn>
                <a:cxn ang="0">
                  <a:pos x="21" y="8"/>
                </a:cxn>
                <a:cxn ang="0">
                  <a:pos x="23" y="9"/>
                </a:cxn>
                <a:cxn ang="0">
                  <a:pos x="22" y="10"/>
                </a:cxn>
                <a:cxn ang="0">
                  <a:pos x="10" y="18"/>
                </a:cxn>
                <a:cxn ang="0">
                  <a:pos x="11" y="19"/>
                </a:cxn>
                <a:cxn ang="0">
                  <a:pos x="13" y="22"/>
                </a:cxn>
                <a:cxn ang="0">
                  <a:pos x="12" y="26"/>
                </a:cxn>
                <a:cxn ang="0">
                  <a:pos x="15" y="30"/>
                </a:cxn>
                <a:cxn ang="0">
                  <a:pos x="18" y="35"/>
                </a:cxn>
                <a:cxn ang="0">
                  <a:pos x="19" y="37"/>
                </a:cxn>
                <a:cxn ang="0">
                  <a:pos x="17" y="32"/>
                </a:cxn>
                <a:cxn ang="0">
                  <a:pos x="21" y="37"/>
                </a:cxn>
                <a:cxn ang="0">
                  <a:pos x="25" y="41"/>
                </a:cxn>
                <a:cxn ang="0">
                  <a:pos x="30" y="44"/>
                </a:cxn>
                <a:cxn ang="0">
                  <a:pos x="35" y="47"/>
                </a:cxn>
                <a:cxn ang="0">
                  <a:pos x="36" y="47"/>
                </a:cxn>
                <a:cxn ang="0">
                  <a:pos x="34" y="43"/>
                </a:cxn>
                <a:cxn ang="0">
                  <a:pos x="32" y="42"/>
                </a:cxn>
                <a:cxn ang="0">
                  <a:pos x="32" y="39"/>
                </a:cxn>
                <a:cxn ang="0">
                  <a:pos x="28" y="41"/>
                </a:cxn>
                <a:cxn ang="0">
                  <a:pos x="27" y="34"/>
                </a:cxn>
                <a:cxn ang="0">
                  <a:pos x="30" y="34"/>
                </a:cxn>
                <a:cxn ang="0">
                  <a:pos x="32" y="33"/>
                </a:cxn>
                <a:cxn ang="0">
                  <a:pos x="35" y="34"/>
                </a:cxn>
                <a:cxn ang="0">
                  <a:pos x="36" y="33"/>
                </a:cxn>
                <a:cxn ang="0">
                  <a:pos x="38" y="29"/>
                </a:cxn>
                <a:cxn ang="0">
                  <a:pos x="38" y="28"/>
                </a:cxn>
                <a:cxn ang="0">
                  <a:pos x="41" y="26"/>
                </a:cxn>
                <a:cxn ang="0">
                  <a:pos x="43" y="23"/>
                </a:cxn>
                <a:cxn ang="0">
                  <a:pos x="44" y="22"/>
                </a:cxn>
                <a:cxn ang="0">
                  <a:pos x="41" y="22"/>
                </a:cxn>
                <a:cxn ang="0">
                  <a:pos x="48" y="48"/>
                </a:cxn>
                <a:cxn ang="0">
                  <a:pos x="44" y="47"/>
                </a:cxn>
                <a:cxn ang="0">
                  <a:pos x="41" y="47"/>
                </a:cxn>
                <a:cxn ang="0">
                  <a:pos x="38" y="46"/>
                </a:cxn>
                <a:cxn ang="0">
                  <a:pos x="37" y="50"/>
                </a:cxn>
                <a:cxn ang="0">
                  <a:pos x="36" y="54"/>
                </a:cxn>
                <a:cxn ang="0">
                  <a:pos x="50" y="49"/>
                </a:cxn>
              </a:cxnLst>
              <a:rect l="0" t="0" r="r" b="b"/>
              <a:pathLst>
                <a:path w="62" h="62">
                  <a:moveTo>
                    <a:pt x="62" y="31"/>
                  </a:moveTo>
                  <a:cubicBezTo>
                    <a:pt x="62" y="48"/>
                    <a:pt x="48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lose/>
                  <a:moveTo>
                    <a:pt x="41" y="22"/>
                  </a:moveTo>
                  <a:cubicBezTo>
                    <a:pt x="42" y="22"/>
                    <a:pt x="42" y="21"/>
                    <a:pt x="42" y="21"/>
                  </a:cubicBezTo>
                  <a:cubicBezTo>
                    <a:pt x="42" y="21"/>
                    <a:pt x="42" y="21"/>
                    <a:pt x="43" y="21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6" y="20"/>
                    <a:pt x="46" y="20"/>
                    <a:pt x="47" y="21"/>
                  </a:cubicBezTo>
                  <a:cubicBezTo>
                    <a:pt x="47" y="20"/>
                    <a:pt x="48" y="20"/>
                    <a:pt x="48" y="20"/>
                  </a:cubicBezTo>
                  <a:cubicBezTo>
                    <a:pt x="48" y="19"/>
                    <a:pt x="49" y="19"/>
                    <a:pt x="49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9" y="18"/>
                    <a:pt x="48" y="18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6" y="16"/>
                    <a:pt x="46" y="16"/>
                  </a:cubicBezTo>
                  <a:cubicBezTo>
                    <a:pt x="46" y="15"/>
                    <a:pt x="45" y="15"/>
                    <a:pt x="45" y="15"/>
                  </a:cubicBezTo>
                  <a:cubicBezTo>
                    <a:pt x="45" y="15"/>
                    <a:pt x="45" y="14"/>
                    <a:pt x="45" y="14"/>
                  </a:cubicBezTo>
                  <a:cubicBezTo>
                    <a:pt x="44" y="14"/>
                    <a:pt x="44" y="15"/>
                    <a:pt x="44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2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1" y="13"/>
                    <a:pt x="40" y="13"/>
                  </a:cubicBezTo>
                  <a:cubicBezTo>
                    <a:pt x="40" y="12"/>
                    <a:pt x="38" y="12"/>
                    <a:pt x="38" y="12"/>
                  </a:cubicBezTo>
                  <a:cubicBezTo>
                    <a:pt x="37" y="13"/>
                    <a:pt x="38" y="13"/>
                    <a:pt x="38" y="14"/>
                  </a:cubicBezTo>
                  <a:cubicBezTo>
                    <a:pt x="38" y="14"/>
                    <a:pt x="37" y="14"/>
                    <a:pt x="37" y="15"/>
                  </a:cubicBezTo>
                  <a:cubicBezTo>
                    <a:pt x="37" y="15"/>
                    <a:pt x="38" y="15"/>
                    <a:pt x="38" y="16"/>
                  </a:cubicBezTo>
                  <a:cubicBezTo>
                    <a:pt x="38" y="17"/>
                    <a:pt x="37" y="17"/>
                    <a:pt x="37" y="17"/>
                  </a:cubicBezTo>
                  <a:cubicBezTo>
                    <a:pt x="37" y="18"/>
                    <a:pt x="37" y="18"/>
                    <a:pt x="37" y="19"/>
                  </a:cubicBezTo>
                  <a:cubicBezTo>
                    <a:pt x="38" y="19"/>
                    <a:pt x="37" y="19"/>
                    <a:pt x="37" y="19"/>
                  </a:cubicBezTo>
                  <a:cubicBezTo>
                    <a:pt x="36" y="20"/>
                    <a:pt x="35" y="19"/>
                    <a:pt x="35" y="18"/>
                  </a:cubicBezTo>
                  <a:cubicBezTo>
                    <a:pt x="35" y="18"/>
                    <a:pt x="35" y="17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30" y="16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30" y="11"/>
                    <a:pt x="30" y="11"/>
                  </a:cubicBezTo>
                  <a:cubicBezTo>
                    <a:pt x="31" y="12"/>
                    <a:pt x="31" y="12"/>
                    <a:pt x="32" y="11"/>
                  </a:cubicBezTo>
                  <a:cubicBezTo>
                    <a:pt x="32" y="11"/>
                    <a:pt x="32" y="10"/>
                    <a:pt x="33" y="10"/>
                  </a:cubicBezTo>
                  <a:cubicBezTo>
                    <a:pt x="33" y="9"/>
                    <a:pt x="34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4" y="7"/>
                    <a:pt x="33" y="8"/>
                    <a:pt x="34" y="8"/>
                  </a:cubicBezTo>
                  <a:cubicBezTo>
                    <a:pt x="34" y="8"/>
                    <a:pt x="33" y="10"/>
                    <a:pt x="32" y="9"/>
                  </a:cubicBezTo>
                  <a:cubicBezTo>
                    <a:pt x="32" y="9"/>
                    <a:pt x="32" y="8"/>
                    <a:pt x="31" y="8"/>
                  </a:cubicBezTo>
                  <a:cubicBezTo>
                    <a:pt x="31" y="8"/>
                    <a:pt x="31" y="8"/>
                    <a:pt x="31" y="9"/>
                  </a:cubicBezTo>
                  <a:cubicBezTo>
                    <a:pt x="31" y="8"/>
                    <a:pt x="30" y="8"/>
                    <a:pt x="29" y="8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7"/>
                    <a:pt x="28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8" y="9"/>
                    <a:pt x="28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8" y="9"/>
                    <a:pt x="26" y="9"/>
                    <a:pt x="26" y="9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4" y="8"/>
                    <a:pt x="24" y="7"/>
                    <a:pt x="24" y="8"/>
                  </a:cubicBezTo>
                  <a:cubicBezTo>
                    <a:pt x="24" y="7"/>
                    <a:pt x="23" y="7"/>
                    <a:pt x="23" y="7"/>
                  </a:cubicBezTo>
                  <a:cubicBezTo>
                    <a:pt x="22" y="7"/>
                    <a:pt x="21" y="8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0" y="8"/>
                    <a:pt x="20" y="8"/>
                    <a:pt x="21" y="8"/>
                  </a:cubicBezTo>
                  <a:cubicBezTo>
                    <a:pt x="21" y="8"/>
                    <a:pt x="22" y="7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8"/>
                    <a:pt x="23" y="8"/>
                    <a:pt x="23" y="9"/>
                  </a:cubicBezTo>
                  <a:cubicBezTo>
                    <a:pt x="23" y="8"/>
                    <a:pt x="23" y="9"/>
                    <a:pt x="22" y="9"/>
                  </a:cubicBezTo>
                  <a:cubicBezTo>
                    <a:pt x="22" y="9"/>
                    <a:pt x="21" y="9"/>
                    <a:pt x="21" y="9"/>
                  </a:cubicBezTo>
                  <a:cubicBezTo>
                    <a:pt x="21" y="9"/>
                    <a:pt x="22" y="10"/>
                    <a:pt x="22" y="10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5" y="11"/>
                    <a:pt x="12" y="14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3" y="20"/>
                    <a:pt x="13" y="21"/>
                  </a:cubicBezTo>
                  <a:cubicBezTo>
                    <a:pt x="13" y="21"/>
                    <a:pt x="13" y="21"/>
                    <a:pt x="14" y="21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3" y="22"/>
                    <a:pt x="12" y="21"/>
                    <a:pt x="12" y="22"/>
                  </a:cubicBezTo>
                  <a:cubicBezTo>
                    <a:pt x="12" y="22"/>
                    <a:pt x="12" y="23"/>
                    <a:pt x="13" y="23"/>
                  </a:cubicBezTo>
                  <a:cubicBezTo>
                    <a:pt x="12" y="23"/>
                    <a:pt x="12" y="25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8"/>
                    <a:pt x="13" y="28"/>
                  </a:cubicBezTo>
                  <a:cubicBezTo>
                    <a:pt x="13" y="28"/>
                    <a:pt x="14" y="30"/>
                    <a:pt x="15" y="30"/>
                  </a:cubicBezTo>
                  <a:cubicBezTo>
                    <a:pt x="15" y="30"/>
                    <a:pt x="16" y="31"/>
                    <a:pt x="16" y="31"/>
                  </a:cubicBezTo>
                  <a:cubicBezTo>
                    <a:pt x="17" y="32"/>
                    <a:pt x="17" y="33"/>
                    <a:pt x="17" y="33"/>
                  </a:cubicBezTo>
                  <a:cubicBezTo>
                    <a:pt x="17" y="34"/>
                    <a:pt x="18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9" y="35"/>
                    <a:pt x="19" y="36"/>
                  </a:cubicBezTo>
                  <a:cubicBezTo>
                    <a:pt x="19" y="36"/>
                    <a:pt x="19" y="37"/>
                    <a:pt x="19" y="37"/>
                  </a:cubicBezTo>
                  <a:cubicBezTo>
                    <a:pt x="20" y="36"/>
                    <a:pt x="19" y="35"/>
                    <a:pt x="18" y="34"/>
                  </a:cubicBezTo>
                  <a:cubicBezTo>
                    <a:pt x="18" y="34"/>
                    <a:pt x="18" y="34"/>
                    <a:pt x="18" y="33"/>
                  </a:cubicBezTo>
                  <a:cubicBezTo>
                    <a:pt x="18" y="33"/>
                    <a:pt x="18" y="32"/>
                    <a:pt x="17" y="32"/>
                  </a:cubicBezTo>
                  <a:cubicBezTo>
                    <a:pt x="18" y="32"/>
                    <a:pt x="18" y="32"/>
                    <a:pt x="18" y="33"/>
                  </a:cubicBezTo>
                  <a:cubicBezTo>
                    <a:pt x="18" y="33"/>
                    <a:pt x="20" y="35"/>
                    <a:pt x="20" y="35"/>
                  </a:cubicBezTo>
                  <a:cubicBezTo>
                    <a:pt x="20" y="35"/>
                    <a:pt x="21" y="37"/>
                    <a:pt x="21" y="37"/>
                  </a:cubicBezTo>
                  <a:cubicBezTo>
                    <a:pt x="21" y="37"/>
                    <a:pt x="22" y="37"/>
                    <a:pt x="22" y="38"/>
                  </a:cubicBezTo>
                  <a:cubicBezTo>
                    <a:pt x="22" y="38"/>
                    <a:pt x="22" y="39"/>
                    <a:pt x="23" y="40"/>
                  </a:cubicBezTo>
                  <a:cubicBezTo>
                    <a:pt x="23" y="41"/>
                    <a:pt x="24" y="41"/>
                    <a:pt x="25" y="41"/>
                  </a:cubicBezTo>
                  <a:cubicBezTo>
                    <a:pt x="25" y="42"/>
                    <a:pt x="26" y="42"/>
                    <a:pt x="26" y="42"/>
                  </a:cubicBezTo>
                  <a:cubicBezTo>
                    <a:pt x="27" y="43"/>
                    <a:pt x="27" y="42"/>
                    <a:pt x="28" y="42"/>
                  </a:cubicBezTo>
                  <a:cubicBezTo>
                    <a:pt x="29" y="42"/>
                    <a:pt x="29" y="43"/>
                    <a:pt x="30" y="44"/>
                  </a:cubicBezTo>
                  <a:cubicBezTo>
                    <a:pt x="31" y="44"/>
                    <a:pt x="32" y="44"/>
                    <a:pt x="32" y="44"/>
                  </a:cubicBezTo>
                  <a:cubicBezTo>
                    <a:pt x="32" y="44"/>
                    <a:pt x="33" y="46"/>
                    <a:pt x="33" y="46"/>
                  </a:cubicBezTo>
                  <a:cubicBezTo>
                    <a:pt x="34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6" y="48"/>
                    <a:pt x="36" y="48"/>
                  </a:cubicBezTo>
                  <a:cubicBezTo>
                    <a:pt x="36" y="48"/>
                    <a:pt x="36" y="47"/>
                    <a:pt x="36" y="47"/>
                  </a:cubicBezTo>
                  <a:cubicBezTo>
                    <a:pt x="36" y="47"/>
                    <a:pt x="35" y="47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5" y="45"/>
                    <a:pt x="35" y="44"/>
                    <a:pt x="34" y="43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3" y="43"/>
                    <a:pt x="33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3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3" y="39"/>
                    <a:pt x="32" y="39"/>
                  </a:cubicBezTo>
                  <a:cubicBezTo>
                    <a:pt x="31" y="39"/>
                    <a:pt x="31" y="39"/>
                    <a:pt x="31" y="40"/>
                  </a:cubicBezTo>
                  <a:cubicBezTo>
                    <a:pt x="30" y="40"/>
                    <a:pt x="30" y="40"/>
                    <a:pt x="30" y="41"/>
                  </a:cubicBezTo>
                  <a:cubicBezTo>
                    <a:pt x="30" y="41"/>
                    <a:pt x="28" y="41"/>
                    <a:pt x="28" y="41"/>
                  </a:cubicBezTo>
                  <a:cubicBezTo>
                    <a:pt x="27" y="40"/>
                    <a:pt x="27" y="39"/>
                    <a:pt x="27" y="38"/>
                  </a:cubicBezTo>
                  <a:cubicBezTo>
                    <a:pt x="27" y="37"/>
                    <a:pt x="27" y="36"/>
                    <a:pt x="27" y="35"/>
                  </a:cubicBezTo>
                  <a:cubicBezTo>
                    <a:pt x="27" y="35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3"/>
                    <a:pt x="30" y="34"/>
                  </a:cubicBezTo>
                  <a:cubicBezTo>
                    <a:pt x="30" y="34"/>
                    <a:pt x="31" y="34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32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6"/>
                    <a:pt x="36" y="36"/>
                  </a:cubicBezTo>
                  <a:cubicBezTo>
                    <a:pt x="36" y="37"/>
                    <a:pt x="36" y="35"/>
                    <a:pt x="36" y="35"/>
                  </a:cubicBezTo>
                  <a:cubicBezTo>
                    <a:pt x="36" y="35"/>
                    <a:pt x="36" y="33"/>
                    <a:pt x="36" y="33"/>
                  </a:cubicBezTo>
                  <a:cubicBezTo>
                    <a:pt x="35" y="33"/>
                    <a:pt x="35" y="32"/>
                    <a:pt x="36" y="31"/>
                  </a:cubicBezTo>
                  <a:cubicBezTo>
                    <a:pt x="36" y="31"/>
                    <a:pt x="37" y="31"/>
                    <a:pt x="37" y="31"/>
                  </a:cubicBezTo>
                  <a:cubicBezTo>
                    <a:pt x="38" y="30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8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9" y="28"/>
                    <a:pt x="40" y="27"/>
                    <a:pt x="39" y="26"/>
                  </a:cubicBezTo>
                  <a:cubicBezTo>
                    <a:pt x="40" y="26"/>
                    <a:pt x="41" y="26"/>
                    <a:pt x="41" y="26"/>
                  </a:cubicBezTo>
                  <a:cubicBezTo>
                    <a:pt x="41" y="26"/>
                    <a:pt x="41" y="25"/>
                    <a:pt x="41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3"/>
                  </a:cubicBezTo>
                  <a:cubicBezTo>
                    <a:pt x="44" y="24"/>
                    <a:pt x="45" y="23"/>
                    <a:pt x="44" y="22"/>
                  </a:cubicBezTo>
                  <a:cubicBezTo>
                    <a:pt x="44" y="22"/>
                    <a:pt x="44" y="22"/>
                    <a:pt x="43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21"/>
                    <a:pt x="44" y="21"/>
                    <a:pt x="44" y="21"/>
                  </a:cubicBezTo>
                  <a:cubicBezTo>
                    <a:pt x="43" y="21"/>
                    <a:pt x="43" y="21"/>
                    <a:pt x="42" y="21"/>
                  </a:cubicBezTo>
                  <a:cubicBezTo>
                    <a:pt x="42" y="22"/>
                    <a:pt x="42" y="22"/>
                    <a:pt x="41" y="22"/>
                  </a:cubicBezTo>
                  <a:close/>
                  <a:moveTo>
                    <a:pt x="50" y="49"/>
                  </a:moveTo>
                  <a:cubicBezTo>
                    <a:pt x="50" y="49"/>
                    <a:pt x="49" y="49"/>
                    <a:pt x="49" y="49"/>
                  </a:cubicBezTo>
                  <a:cubicBezTo>
                    <a:pt x="49" y="49"/>
                    <a:pt x="48" y="48"/>
                    <a:pt x="48" y="48"/>
                  </a:cubicBezTo>
                  <a:cubicBezTo>
                    <a:pt x="48" y="48"/>
                    <a:pt x="47" y="47"/>
                    <a:pt x="47" y="47"/>
                  </a:cubicBezTo>
                  <a:cubicBezTo>
                    <a:pt x="46" y="46"/>
                    <a:pt x="46" y="46"/>
                    <a:pt x="45" y="46"/>
                  </a:cubicBezTo>
                  <a:cubicBezTo>
                    <a:pt x="45" y="46"/>
                    <a:pt x="44" y="47"/>
                    <a:pt x="44" y="47"/>
                  </a:cubicBezTo>
                  <a:cubicBezTo>
                    <a:pt x="44" y="46"/>
                    <a:pt x="43" y="46"/>
                    <a:pt x="43" y="46"/>
                  </a:cubicBezTo>
                  <a:cubicBezTo>
                    <a:pt x="42" y="46"/>
                    <a:pt x="42" y="45"/>
                    <a:pt x="41" y="46"/>
                  </a:cubicBezTo>
                  <a:cubicBezTo>
                    <a:pt x="41" y="46"/>
                    <a:pt x="41" y="46"/>
                    <a:pt x="41" y="47"/>
                  </a:cubicBezTo>
                  <a:cubicBezTo>
                    <a:pt x="40" y="46"/>
                    <a:pt x="41" y="46"/>
                    <a:pt x="41" y="45"/>
                  </a:cubicBezTo>
                  <a:cubicBezTo>
                    <a:pt x="40" y="45"/>
                    <a:pt x="39" y="46"/>
                    <a:pt x="39" y="46"/>
                  </a:cubicBezTo>
                  <a:cubicBezTo>
                    <a:pt x="39" y="46"/>
                    <a:pt x="39" y="46"/>
                    <a:pt x="38" y="46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7" y="47"/>
                    <a:pt x="37" y="47"/>
                  </a:cubicBezTo>
                  <a:cubicBezTo>
                    <a:pt x="37" y="48"/>
                    <a:pt x="37" y="49"/>
                    <a:pt x="37" y="50"/>
                  </a:cubicBezTo>
                  <a:cubicBezTo>
                    <a:pt x="38" y="50"/>
                    <a:pt x="37" y="51"/>
                    <a:pt x="37" y="52"/>
                  </a:cubicBezTo>
                  <a:cubicBezTo>
                    <a:pt x="37" y="52"/>
                    <a:pt x="36" y="53"/>
                    <a:pt x="36" y="5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5"/>
                    <a:pt x="36" y="56"/>
                  </a:cubicBezTo>
                  <a:cubicBezTo>
                    <a:pt x="36" y="56"/>
                    <a:pt x="36" y="56"/>
                    <a:pt x="36" y="57"/>
                  </a:cubicBezTo>
                  <a:cubicBezTo>
                    <a:pt x="41" y="56"/>
                    <a:pt x="46" y="53"/>
                    <a:pt x="50" y="4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lIns="121682" tIns="60841" rIns="121682" bIns="60841"/>
            <a:lstStyle/>
            <a:p>
              <a:pPr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>
                <a:solidFill>
                  <a:srgbClr val="262626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289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464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458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31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31" tmFilter="0, 0; 0.125,0.2665; 0.25,0.4; 0.375,0.465; 0.5,0.5;  0.625,0.535; 0.75,0.6; 0.875,0.7335; 1,1">
                                              <p:stCondLst>
                                                <p:cond delay="531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66" tmFilter="0, 0; 0.125,0.2665; 0.25,0.4; 0.375,0.465; 0.5,0.5;  0.625,0.535; 0.75,0.6; 0.875,0.7335; 1,1">
                                              <p:stCondLst>
                                                <p:cond delay="105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31" tmFilter="0, 0; 0.125,0.2665; 0.25,0.4; 0.375,0.465; 0.5,0.5;  0.625,0.535; 0.75,0.6; 0.875,0.7335; 1,1">
                                              <p:stCondLst>
                                                <p:cond delay="1325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5" dur="21">
                                              <p:stCondLst>
                                                <p:cond delay="52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6" dur="133" decel="50000">
                                              <p:stCondLst>
                                                <p:cond delay="541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1">
                                              <p:stCondLst>
                                                <p:cond delay="105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8" dur="133" decel="50000">
                                              <p:stCondLst>
                                                <p:cond delay="107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1">
                                              <p:stCondLst>
                                                <p:cond delay="1314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0" dur="133" decel="50000">
                                              <p:stCondLst>
                                                <p:cond delay="1334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1" dur="21">
                                              <p:stCondLst>
                                                <p:cond delay="1446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2" dur="133" decel="50000">
                                              <p:stCondLst>
                                                <p:cond delay="1467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2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2" presetClass="entr" presetSubtype="8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Left)">
                                          <p:cBhvr>
                                            <p:cTn id="38" dur="500"/>
                                            <p:tgtEl>
                                              <p:spTgt spid="2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2" fill="hold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Left)">
                                          <p:cBhvr>
                                            <p:cTn id="44" dur="500"/>
                                            <p:tgtEl>
                                              <p:spTgt spid="2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2" fill="hold" grpId="0" nodeType="withEffect">
                                      <p:stCondLst>
                                        <p:cond delay="61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Right)">
                                          <p:cBhvr>
                                            <p:cTn id="50" dur="500"/>
                                            <p:tgtEl>
                                              <p:spTgt spid="2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nodeType="withEffect">
                                      <p:stCondLst>
                                        <p:cond delay="78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2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8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Right)">
                                          <p:cBhvr>
                                            <p:cTn id="56" dur="500"/>
                                            <p:tgtEl>
                                              <p:spTgt spid="2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/>
          <p:bldP spid="220" grpId="0"/>
          <p:bldP spid="227" grpId="0"/>
          <p:bldP spid="231" grpId="0"/>
          <p:bldP spid="2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289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464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458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31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31" tmFilter="0, 0; 0.125,0.2665; 0.25,0.4; 0.375,0.465; 0.5,0.5;  0.625,0.535; 0.75,0.6; 0.875,0.7335; 1,1">
                                              <p:stCondLst>
                                                <p:cond delay="531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66" tmFilter="0, 0; 0.125,0.2665; 0.25,0.4; 0.375,0.465; 0.5,0.5;  0.625,0.535; 0.75,0.6; 0.875,0.7335; 1,1">
                                              <p:stCondLst>
                                                <p:cond delay="105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31" tmFilter="0, 0; 0.125,0.2665; 0.25,0.4; 0.375,0.465; 0.5,0.5;  0.625,0.535; 0.75,0.6; 0.875,0.7335; 1,1">
                                              <p:stCondLst>
                                                <p:cond delay="1325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5" dur="21">
                                              <p:stCondLst>
                                                <p:cond delay="52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6" dur="133" decel="50000">
                                              <p:stCondLst>
                                                <p:cond delay="541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1">
                                              <p:stCondLst>
                                                <p:cond delay="105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8" dur="133" decel="50000">
                                              <p:stCondLst>
                                                <p:cond delay="107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1">
                                              <p:stCondLst>
                                                <p:cond delay="1314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0" dur="133" decel="50000">
                                              <p:stCondLst>
                                                <p:cond delay="1334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1" dur="21">
                                              <p:stCondLst>
                                                <p:cond delay="1446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2" dur="133" decel="50000">
                                              <p:stCondLst>
                                                <p:cond delay="1467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2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2" presetClass="entr" presetSubtype="8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Left)">
                                          <p:cBhvr>
                                            <p:cTn id="38" dur="500"/>
                                            <p:tgtEl>
                                              <p:spTgt spid="2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2" fill="hold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Left)">
                                          <p:cBhvr>
                                            <p:cTn id="44" dur="500"/>
                                            <p:tgtEl>
                                              <p:spTgt spid="2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2" fill="hold" grpId="0" nodeType="withEffect">
                                      <p:stCondLst>
                                        <p:cond delay="61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Right)">
                                          <p:cBhvr>
                                            <p:cTn id="50" dur="500"/>
                                            <p:tgtEl>
                                              <p:spTgt spid="2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nodeType="withEffect">
                                      <p:stCondLst>
                                        <p:cond delay="78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2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8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Right)">
                                          <p:cBhvr>
                                            <p:cTn id="56" dur="500"/>
                                            <p:tgtEl>
                                              <p:spTgt spid="2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/>
          <p:bldP spid="220" grpId="0"/>
          <p:bldP spid="227" grpId="0"/>
          <p:bldP spid="231" grpId="0"/>
          <p:bldP spid="23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组合 98"/>
          <p:cNvGrpSpPr/>
          <p:nvPr/>
        </p:nvGrpSpPr>
        <p:grpSpPr>
          <a:xfrm>
            <a:off x="305038" y="250487"/>
            <a:ext cx="4434822" cy="1107326"/>
            <a:chOff x="1857825" y="1414647"/>
            <a:chExt cx="4434822" cy="1107326"/>
          </a:xfrm>
        </p:grpSpPr>
        <p:sp>
          <p:nvSpPr>
            <p:cNvPr id="100" name="任意多边形: 形状 99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1" name="任意多边形: 形状 100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102" name="图片 101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103" name="文本框 102"/>
          <p:cNvSpPr txBox="1"/>
          <p:nvPr/>
        </p:nvSpPr>
        <p:spPr>
          <a:xfrm>
            <a:off x="1390654" y="532774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活动背景介绍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080550" y="3233104"/>
            <a:ext cx="1843787" cy="1050465"/>
            <a:chOff x="1748216" y="2934221"/>
            <a:chExt cx="1256788" cy="716033"/>
          </a:xfrm>
          <a:solidFill>
            <a:srgbClr val="F7941E"/>
          </a:solidFill>
        </p:grpSpPr>
        <p:grpSp>
          <p:nvGrpSpPr>
            <p:cNvPr id="310" name="Group 10"/>
            <p:cNvGrpSpPr/>
            <p:nvPr/>
          </p:nvGrpSpPr>
          <p:grpSpPr bwMode="auto">
            <a:xfrm rot="6300000">
              <a:off x="2046621" y="2691871"/>
              <a:ext cx="716033" cy="1200733"/>
              <a:chOff x="2761515" y="2286000"/>
              <a:chExt cx="1645174" cy="2760228"/>
            </a:xfrm>
            <a:grpFill/>
          </p:grpSpPr>
          <p:sp>
            <p:nvSpPr>
              <p:cNvPr id="311" name="Oval 26"/>
              <p:cNvSpPr>
                <a:spLocks noChangeArrowheads="1"/>
              </p:cNvSpPr>
              <p:nvPr/>
            </p:nvSpPr>
            <p:spPr bwMode="auto">
              <a:xfrm rot="-733528">
                <a:off x="3352800" y="2286000"/>
                <a:ext cx="304800" cy="3810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2" name="Oval 27"/>
              <p:cNvSpPr>
                <a:spLocks noChangeArrowheads="1"/>
              </p:cNvSpPr>
              <p:nvPr/>
            </p:nvSpPr>
            <p:spPr bwMode="auto">
              <a:xfrm rot="-733528">
                <a:off x="3151531" y="2515499"/>
                <a:ext cx="213632" cy="25804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3" name="Oval 28"/>
              <p:cNvSpPr>
                <a:spLocks noChangeArrowheads="1"/>
              </p:cNvSpPr>
              <p:nvPr/>
            </p:nvSpPr>
            <p:spPr bwMode="auto">
              <a:xfrm rot="-733528">
                <a:off x="2992344" y="2729550"/>
                <a:ext cx="186338" cy="22507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4" name="Oval 29"/>
              <p:cNvSpPr>
                <a:spLocks noChangeArrowheads="1"/>
              </p:cNvSpPr>
              <p:nvPr/>
            </p:nvSpPr>
            <p:spPr bwMode="auto">
              <a:xfrm rot="-733528">
                <a:off x="2879347" y="2921355"/>
                <a:ext cx="150338" cy="189071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5" name="Oval 32"/>
              <p:cNvSpPr>
                <a:spLocks noChangeArrowheads="1"/>
              </p:cNvSpPr>
              <p:nvPr/>
            </p:nvSpPr>
            <p:spPr bwMode="auto">
              <a:xfrm rot="-733528">
                <a:off x="2761515" y="3137975"/>
                <a:ext cx="150338" cy="189071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6" name="Freeform 33"/>
              <p:cNvSpPr>
                <a:spLocks noChangeArrowheads="1"/>
              </p:cNvSpPr>
              <p:nvPr/>
            </p:nvSpPr>
            <p:spPr bwMode="auto">
              <a:xfrm>
                <a:off x="2939384" y="2737153"/>
                <a:ext cx="1467305" cy="2309075"/>
              </a:xfrm>
              <a:custGeom>
                <a:avLst/>
                <a:gdLst>
                  <a:gd name="T0" fmla="*/ 631801 w 1467305"/>
                  <a:gd name="T1" fmla="*/ 891166 h 2309075"/>
                  <a:gd name="T2" fmla="*/ 669995 w 1467305"/>
                  <a:gd name="T3" fmla="*/ 757491 h 2309075"/>
                  <a:gd name="T4" fmla="*/ 860968 w 1467305"/>
                  <a:gd name="T5" fmla="*/ 547430 h 2309075"/>
                  <a:gd name="T6" fmla="*/ 899162 w 1467305"/>
                  <a:gd name="T7" fmla="*/ 289629 h 2309075"/>
                  <a:gd name="T8" fmla="*/ 794128 w 1467305"/>
                  <a:gd name="T9" fmla="*/ 89116 h 2309075"/>
                  <a:gd name="T10" fmla="*/ 555412 w 1467305"/>
                  <a:gd name="T11" fmla="*/ 60472 h 2309075"/>
                  <a:gd name="T12" fmla="*/ 106627 w 1467305"/>
                  <a:gd name="T13" fmla="*/ 451948 h 2309075"/>
                  <a:gd name="T14" fmla="*/ 20689 w 1467305"/>
                  <a:gd name="T15" fmla="*/ 805232 h 2309075"/>
                  <a:gd name="T16" fmla="*/ 230759 w 1467305"/>
                  <a:gd name="T17" fmla="*/ 1320835 h 2309075"/>
                  <a:gd name="T18" fmla="*/ 679544 w 1467305"/>
                  <a:gd name="T19" fmla="*/ 2017854 h 2309075"/>
                  <a:gd name="T20" fmla="*/ 946906 w 1467305"/>
                  <a:gd name="T21" fmla="*/ 2266108 h 2309075"/>
                  <a:gd name="T22" fmla="*/ 1204718 w 1467305"/>
                  <a:gd name="T23" fmla="*/ 2275656 h 2309075"/>
                  <a:gd name="T24" fmla="*/ 1405239 w 1467305"/>
                  <a:gd name="T25" fmla="*/ 2103788 h 2309075"/>
                  <a:gd name="T26" fmla="*/ 1462531 w 1467305"/>
                  <a:gd name="T27" fmla="*/ 1884179 h 2309075"/>
                  <a:gd name="T28" fmla="*/ 1376594 w 1467305"/>
                  <a:gd name="T29" fmla="*/ 1655022 h 2309075"/>
                  <a:gd name="T30" fmla="*/ 1166524 w 1467305"/>
                  <a:gd name="T31" fmla="*/ 1530896 h 2309075"/>
                  <a:gd name="T32" fmla="*/ 946906 w 1467305"/>
                  <a:gd name="T33" fmla="*/ 1483155 h 2309075"/>
                  <a:gd name="T34" fmla="*/ 765482 w 1467305"/>
                  <a:gd name="T35" fmla="*/ 1349480 h 2309075"/>
                  <a:gd name="T36" fmla="*/ 631801 w 1467305"/>
                  <a:gd name="T37" fmla="*/ 1063034 h 2309075"/>
                  <a:gd name="T38" fmla="*/ 631801 w 1467305"/>
                  <a:gd name="T39" fmla="*/ 891166 h 23090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67305"/>
                  <a:gd name="T61" fmla="*/ 0 h 2309075"/>
                  <a:gd name="T62" fmla="*/ 1467305 w 1467305"/>
                  <a:gd name="T63" fmla="*/ 2309075 h 23090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67305" h="2309075">
                    <a:moveTo>
                      <a:pt x="631801" y="891166"/>
                    </a:moveTo>
                    <a:cubicBezTo>
                      <a:pt x="641342" y="827542"/>
                      <a:pt x="644500" y="814780"/>
                      <a:pt x="669995" y="757491"/>
                    </a:cubicBezTo>
                    <a:cubicBezTo>
                      <a:pt x="708190" y="700202"/>
                      <a:pt x="822774" y="625407"/>
                      <a:pt x="860968" y="547430"/>
                    </a:cubicBezTo>
                    <a:cubicBezTo>
                      <a:pt x="899162" y="469453"/>
                      <a:pt x="910302" y="366015"/>
                      <a:pt x="899162" y="289629"/>
                    </a:cubicBezTo>
                    <a:cubicBezTo>
                      <a:pt x="888022" y="213243"/>
                      <a:pt x="851420" y="127309"/>
                      <a:pt x="794128" y="89116"/>
                    </a:cubicBezTo>
                    <a:cubicBezTo>
                      <a:pt x="736836" y="50923"/>
                      <a:pt x="669995" y="0"/>
                      <a:pt x="555412" y="60472"/>
                    </a:cubicBezTo>
                    <a:cubicBezTo>
                      <a:pt x="440829" y="120944"/>
                      <a:pt x="195748" y="327821"/>
                      <a:pt x="106627" y="451948"/>
                    </a:cubicBezTo>
                    <a:cubicBezTo>
                      <a:pt x="17507" y="576075"/>
                      <a:pt x="0" y="660418"/>
                      <a:pt x="20689" y="805232"/>
                    </a:cubicBezTo>
                    <a:cubicBezTo>
                      <a:pt x="41378" y="950046"/>
                      <a:pt x="120950" y="1118731"/>
                      <a:pt x="230759" y="1320835"/>
                    </a:cubicBezTo>
                    <a:cubicBezTo>
                      <a:pt x="340568" y="1522939"/>
                      <a:pt x="560186" y="1860309"/>
                      <a:pt x="679544" y="2017854"/>
                    </a:cubicBezTo>
                    <a:cubicBezTo>
                      <a:pt x="798902" y="2175399"/>
                      <a:pt x="859377" y="2223141"/>
                      <a:pt x="946906" y="2266108"/>
                    </a:cubicBezTo>
                    <a:cubicBezTo>
                      <a:pt x="1034435" y="2309075"/>
                      <a:pt x="1128329" y="2302709"/>
                      <a:pt x="1204718" y="2275656"/>
                    </a:cubicBezTo>
                    <a:cubicBezTo>
                      <a:pt x="1281107" y="2248603"/>
                      <a:pt x="1362270" y="2169034"/>
                      <a:pt x="1405239" y="2103788"/>
                    </a:cubicBezTo>
                    <a:cubicBezTo>
                      <a:pt x="1448208" y="2038542"/>
                      <a:pt x="1467305" y="1958973"/>
                      <a:pt x="1462531" y="1884179"/>
                    </a:cubicBezTo>
                    <a:cubicBezTo>
                      <a:pt x="1457757" y="1809385"/>
                      <a:pt x="1425928" y="1713902"/>
                      <a:pt x="1376594" y="1655022"/>
                    </a:cubicBezTo>
                    <a:cubicBezTo>
                      <a:pt x="1327260" y="1596142"/>
                      <a:pt x="1238139" y="1559541"/>
                      <a:pt x="1166524" y="1530896"/>
                    </a:cubicBezTo>
                    <a:cubicBezTo>
                      <a:pt x="1094909" y="1502251"/>
                      <a:pt x="1013746" y="1513391"/>
                      <a:pt x="946906" y="1483155"/>
                    </a:cubicBezTo>
                    <a:cubicBezTo>
                      <a:pt x="880066" y="1452919"/>
                      <a:pt x="817999" y="1419500"/>
                      <a:pt x="765482" y="1349480"/>
                    </a:cubicBezTo>
                    <a:cubicBezTo>
                      <a:pt x="712965" y="1279460"/>
                      <a:pt x="654081" y="1139420"/>
                      <a:pt x="631801" y="1063034"/>
                    </a:cubicBezTo>
                    <a:cubicBezTo>
                      <a:pt x="615871" y="945373"/>
                      <a:pt x="625435" y="942090"/>
                      <a:pt x="631801" y="89116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6" name="Title 1"/>
            <p:cNvSpPr txBox="1"/>
            <p:nvPr/>
          </p:nvSpPr>
          <p:spPr>
            <a:xfrm>
              <a:off x="1748216" y="3242097"/>
              <a:ext cx="395863" cy="23831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id-ID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59223" y="4219652"/>
            <a:ext cx="1844774" cy="1047639"/>
            <a:chOff x="2407247" y="3633971"/>
            <a:chExt cx="1260853" cy="716033"/>
          </a:xfrm>
          <a:solidFill>
            <a:srgbClr val="FFCC00"/>
          </a:solidFill>
        </p:grpSpPr>
        <p:grpSp>
          <p:nvGrpSpPr>
            <p:cNvPr id="317" name="Group 11"/>
            <p:cNvGrpSpPr/>
            <p:nvPr/>
          </p:nvGrpSpPr>
          <p:grpSpPr bwMode="auto">
            <a:xfrm rot="15300000" flipV="1">
              <a:off x="2709717" y="3391621"/>
              <a:ext cx="716033" cy="1200733"/>
              <a:chOff x="2761515" y="2286000"/>
              <a:chExt cx="1645174" cy="2760228"/>
            </a:xfrm>
            <a:grpFill/>
          </p:grpSpPr>
          <p:sp>
            <p:nvSpPr>
              <p:cNvPr id="318" name="Oval 35"/>
              <p:cNvSpPr>
                <a:spLocks noChangeArrowheads="1"/>
              </p:cNvSpPr>
              <p:nvPr/>
            </p:nvSpPr>
            <p:spPr bwMode="auto">
              <a:xfrm rot="-733528">
                <a:off x="3352800" y="2286000"/>
                <a:ext cx="304800" cy="3810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9" name="Oval 36"/>
              <p:cNvSpPr>
                <a:spLocks noChangeArrowheads="1"/>
              </p:cNvSpPr>
              <p:nvPr/>
            </p:nvSpPr>
            <p:spPr bwMode="auto">
              <a:xfrm rot="-733528">
                <a:off x="3151531" y="2515499"/>
                <a:ext cx="213632" cy="25804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0" name="Oval 37"/>
              <p:cNvSpPr>
                <a:spLocks noChangeArrowheads="1"/>
              </p:cNvSpPr>
              <p:nvPr/>
            </p:nvSpPr>
            <p:spPr bwMode="auto">
              <a:xfrm rot="-733528">
                <a:off x="2992344" y="2729550"/>
                <a:ext cx="186338" cy="22507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1" name="Oval 38"/>
              <p:cNvSpPr>
                <a:spLocks noChangeArrowheads="1"/>
              </p:cNvSpPr>
              <p:nvPr/>
            </p:nvSpPr>
            <p:spPr bwMode="auto">
              <a:xfrm rot="-733528">
                <a:off x="2879347" y="2921355"/>
                <a:ext cx="150338" cy="189071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2" name="Oval 39"/>
              <p:cNvSpPr>
                <a:spLocks noChangeArrowheads="1"/>
              </p:cNvSpPr>
              <p:nvPr/>
            </p:nvSpPr>
            <p:spPr bwMode="auto">
              <a:xfrm rot="-733528">
                <a:off x="2761515" y="3137975"/>
                <a:ext cx="150338" cy="189071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3" name="Freeform 40"/>
              <p:cNvSpPr>
                <a:spLocks noChangeArrowheads="1"/>
              </p:cNvSpPr>
              <p:nvPr/>
            </p:nvSpPr>
            <p:spPr bwMode="auto">
              <a:xfrm>
                <a:off x="2939384" y="2737153"/>
                <a:ext cx="1467305" cy="2309075"/>
              </a:xfrm>
              <a:custGeom>
                <a:avLst/>
                <a:gdLst>
                  <a:gd name="T0" fmla="*/ 631801 w 1467305"/>
                  <a:gd name="T1" fmla="*/ 891166 h 2309075"/>
                  <a:gd name="T2" fmla="*/ 669995 w 1467305"/>
                  <a:gd name="T3" fmla="*/ 757491 h 2309075"/>
                  <a:gd name="T4" fmla="*/ 860968 w 1467305"/>
                  <a:gd name="T5" fmla="*/ 547430 h 2309075"/>
                  <a:gd name="T6" fmla="*/ 899162 w 1467305"/>
                  <a:gd name="T7" fmla="*/ 289629 h 2309075"/>
                  <a:gd name="T8" fmla="*/ 794128 w 1467305"/>
                  <a:gd name="T9" fmla="*/ 89116 h 2309075"/>
                  <a:gd name="T10" fmla="*/ 555412 w 1467305"/>
                  <a:gd name="T11" fmla="*/ 60472 h 2309075"/>
                  <a:gd name="T12" fmla="*/ 106627 w 1467305"/>
                  <a:gd name="T13" fmla="*/ 451948 h 2309075"/>
                  <a:gd name="T14" fmla="*/ 20689 w 1467305"/>
                  <a:gd name="T15" fmla="*/ 805232 h 2309075"/>
                  <a:gd name="T16" fmla="*/ 230759 w 1467305"/>
                  <a:gd name="T17" fmla="*/ 1320835 h 2309075"/>
                  <a:gd name="T18" fmla="*/ 679544 w 1467305"/>
                  <a:gd name="T19" fmla="*/ 2017854 h 2309075"/>
                  <a:gd name="T20" fmla="*/ 946906 w 1467305"/>
                  <a:gd name="T21" fmla="*/ 2266108 h 2309075"/>
                  <a:gd name="T22" fmla="*/ 1204718 w 1467305"/>
                  <a:gd name="T23" fmla="*/ 2275656 h 2309075"/>
                  <a:gd name="T24" fmla="*/ 1405239 w 1467305"/>
                  <a:gd name="T25" fmla="*/ 2103788 h 2309075"/>
                  <a:gd name="T26" fmla="*/ 1462531 w 1467305"/>
                  <a:gd name="T27" fmla="*/ 1884179 h 2309075"/>
                  <a:gd name="T28" fmla="*/ 1376594 w 1467305"/>
                  <a:gd name="T29" fmla="*/ 1655022 h 2309075"/>
                  <a:gd name="T30" fmla="*/ 1166524 w 1467305"/>
                  <a:gd name="T31" fmla="*/ 1530896 h 2309075"/>
                  <a:gd name="T32" fmla="*/ 946906 w 1467305"/>
                  <a:gd name="T33" fmla="*/ 1483155 h 2309075"/>
                  <a:gd name="T34" fmla="*/ 765482 w 1467305"/>
                  <a:gd name="T35" fmla="*/ 1349480 h 2309075"/>
                  <a:gd name="T36" fmla="*/ 631801 w 1467305"/>
                  <a:gd name="T37" fmla="*/ 1063034 h 2309075"/>
                  <a:gd name="T38" fmla="*/ 631801 w 1467305"/>
                  <a:gd name="T39" fmla="*/ 891166 h 23090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67305"/>
                  <a:gd name="T61" fmla="*/ 0 h 2309075"/>
                  <a:gd name="T62" fmla="*/ 1467305 w 1467305"/>
                  <a:gd name="T63" fmla="*/ 2309075 h 23090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67305" h="2309075">
                    <a:moveTo>
                      <a:pt x="631801" y="891166"/>
                    </a:moveTo>
                    <a:cubicBezTo>
                      <a:pt x="641342" y="827542"/>
                      <a:pt x="644500" y="814780"/>
                      <a:pt x="669995" y="757491"/>
                    </a:cubicBezTo>
                    <a:cubicBezTo>
                      <a:pt x="708190" y="700202"/>
                      <a:pt x="822774" y="625407"/>
                      <a:pt x="860968" y="547430"/>
                    </a:cubicBezTo>
                    <a:cubicBezTo>
                      <a:pt x="899162" y="469453"/>
                      <a:pt x="910302" y="366015"/>
                      <a:pt x="899162" y="289629"/>
                    </a:cubicBezTo>
                    <a:cubicBezTo>
                      <a:pt x="888022" y="213243"/>
                      <a:pt x="851420" y="127309"/>
                      <a:pt x="794128" y="89116"/>
                    </a:cubicBezTo>
                    <a:cubicBezTo>
                      <a:pt x="736836" y="50923"/>
                      <a:pt x="669995" y="0"/>
                      <a:pt x="555412" y="60472"/>
                    </a:cubicBezTo>
                    <a:cubicBezTo>
                      <a:pt x="440829" y="120944"/>
                      <a:pt x="195748" y="327821"/>
                      <a:pt x="106627" y="451948"/>
                    </a:cubicBezTo>
                    <a:cubicBezTo>
                      <a:pt x="17507" y="576075"/>
                      <a:pt x="0" y="660418"/>
                      <a:pt x="20689" y="805232"/>
                    </a:cubicBezTo>
                    <a:cubicBezTo>
                      <a:pt x="41378" y="950046"/>
                      <a:pt x="120950" y="1118731"/>
                      <a:pt x="230759" y="1320835"/>
                    </a:cubicBezTo>
                    <a:cubicBezTo>
                      <a:pt x="340568" y="1522939"/>
                      <a:pt x="560186" y="1860309"/>
                      <a:pt x="679544" y="2017854"/>
                    </a:cubicBezTo>
                    <a:cubicBezTo>
                      <a:pt x="798902" y="2175399"/>
                      <a:pt x="859377" y="2223141"/>
                      <a:pt x="946906" y="2266108"/>
                    </a:cubicBezTo>
                    <a:cubicBezTo>
                      <a:pt x="1034435" y="2309075"/>
                      <a:pt x="1128329" y="2302709"/>
                      <a:pt x="1204718" y="2275656"/>
                    </a:cubicBezTo>
                    <a:cubicBezTo>
                      <a:pt x="1281107" y="2248603"/>
                      <a:pt x="1362270" y="2169034"/>
                      <a:pt x="1405239" y="2103788"/>
                    </a:cubicBezTo>
                    <a:cubicBezTo>
                      <a:pt x="1448208" y="2038542"/>
                      <a:pt x="1467305" y="1958973"/>
                      <a:pt x="1462531" y="1884179"/>
                    </a:cubicBezTo>
                    <a:cubicBezTo>
                      <a:pt x="1457757" y="1809385"/>
                      <a:pt x="1425928" y="1713902"/>
                      <a:pt x="1376594" y="1655022"/>
                    </a:cubicBezTo>
                    <a:cubicBezTo>
                      <a:pt x="1327260" y="1596142"/>
                      <a:pt x="1238139" y="1559541"/>
                      <a:pt x="1166524" y="1530896"/>
                    </a:cubicBezTo>
                    <a:cubicBezTo>
                      <a:pt x="1094909" y="1502251"/>
                      <a:pt x="1013746" y="1513391"/>
                      <a:pt x="946906" y="1483155"/>
                    </a:cubicBezTo>
                    <a:cubicBezTo>
                      <a:pt x="880066" y="1452919"/>
                      <a:pt x="817999" y="1419500"/>
                      <a:pt x="765482" y="1349480"/>
                    </a:cubicBezTo>
                    <a:cubicBezTo>
                      <a:pt x="712965" y="1279460"/>
                      <a:pt x="654081" y="1139420"/>
                      <a:pt x="631801" y="1063034"/>
                    </a:cubicBezTo>
                    <a:cubicBezTo>
                      <a:pt x="615871" y="945373"/>
                      <a:pt x="625435" y="942090"/>
                      <a:pt x="631801" y="89116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7" name="Title 1"/>
            <p:cNvSpPr txBox="1"/>
            <p:nvPr/>
          </p:nvSpPr>
          <p:spPr>
            <a:xfrm>
              <a:off x="2407247" y="3813735"/>
              <a:ext cx="395863" cy="23831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id-ID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8" name="组合 427"/>
          <p:cNvGrpSpPr/>
          <p:nvPr/>
        </p:nvGrpSpPr>
        <p:grpSpPr>
          <a:xfrm>
            <a:off x="5440899" y="2833109"/>
            <a:ext cx="1843787" cy="1050465"/>
            <a:chOff x="1748216" y="2934221"/>
            <a:chExt cx="1256788" cy="716033"/>
          </a:xfrm>
          <a:solidFill>
            <a:srgbClr val="F7941E"/>
          </a:solidFill>
        </p:grpSpPr>
        <p:grpSp>
          <p:nvGrpSpPr>
            <p:cNvPr id="429" name="Group 10"/>
            <p:cNvGrpSpPr/>
            <p:nvPr/>
          </p:nvGrpSpPr>
          <p:grpSpPr bwMode="auto">
            <a:xfrm rot="6300000">
              <a:off x="2046621" y="2691871"/>
              <a:ext cx="716033" cy="1200733"/>
              <a:chOff x="2761515" y="2286000"/>
              <a:chExt cx="1645174" cy="2760228"/>
            </a:xfrm>
            <a:grpFill/>
          </p:grpSpPr>
          <p:sp>
            <p:nvSpPr>
              <p:cNvPr id="431" name="Oval 26"/>
              <p:cNvSpPr>
                <a:spLocks noChangeArrowheads="1"/>
              </p:cNvSpPr>
              <p:nvPr/>
            </p:nvSpPr>
            <p:spPr bwMode="auto">
              <a:xfrm rot="-733528">
                <a:off x="3352800" y="2286000"/>
                <a:ext cx="304800" cy="3810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2" name="Oval 27"/>
              <p:cNvSpPr>
                <a:spLocks noChangeArrowheads="1"/>
              </p:cNvSpPr>
              <p:nvPr/>
            </p:nvSpPr>
            <p:spPr bwMode="auto">
              <a:xfrm rot="-733528">
                <a:off x="3151531" y="2515499"/>
                <a:ext cx="213632" cy="25804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3" name="Oval 28"/>
              <p:cNvSpPr>
                <a:spLocks noChangeArrowheads="1"/>
              </p:cNvSpPr>
              <p:nvPr/>
            </p:nvSpPr>
            <p:spPr bwMode="auto">
              <a:xfrm rot="-733528">
                <a:off x="2992344" y="2729550"/>
                <a:ext cx="186338" cy="22507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4" name="Oval 29"/>
              <p:cNvSpPr>
                <a:spLocks noChangeArrowheads="1"/>
              </p:cNvSpPr>
              <p:nvPr/>
            </p:nvSpPr>
            <p:spPr bwMode="auto">
              <a:xfrm rot="-733528">
                <a:off x="2879347" y="2921355"/>
                <a:ext cx="150338" cy="189071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5" name="Oval 32"/>
              <p:cNvSpPr>
                <a:spLocks noChangeArrowheads="1"/>
              </p:cNvSpPr>
              <p:nvPr/>
            </p:nvSpPr>
            <p:spPr bwMode="auto">
              <a:xfrm rot="-733528">
                <a:off x="2761515" y="3137975"/>
                <a:ext cx="150338" cy="189071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6" name="Freeform 33"/>
              <p:cNvSpPr>
                <a:spLocks noChangeArrowheads="1"/>
              </p:cNvSpPr>
              <p:nvPr/>
            </p:nvSpPr>
            <p:spPr bwMode="auto">
              <a:xfrm>
                <a:off x="2939384" y="2737153"/>
                <a:ext cx="1467305" cy="2309075"/>
              </a:xfrm>
              <a:custGeom>
                <a:avLst/>
                <a:gdLst>
                  <a:gd name="T0" fmla="*/ 631801 w 1467305"/>
                  <a:gd name="T1" fmla="*/ 891166 h 2309075"/>
                  <a:gd name="T2" fmla="*/ 669995 w 1467305"/>
                  <a:gd name="T3" fmla="*/ 757491 h 2309075"/>
                  <a:gd name="T4" fmla="*/ 860968 w 1467305"/>
                  <a:gd name="T5" fmla="*/ 547430 h 2309075"/>
                  <a:gd name="T6" fmla="*/ 899162 w 1467305"/>
                  <a:gd name="T7" fmla="*/ 289629 h 2309075"/>
                  <a:gd name="T8" fmla="*/ 794128 w 1467305"/>
                  <a:gd name="T9" fmla="*/ 89116 h 2309075"/>
                  <a:gd name="T10" fmla="*/ 555412 w 1467305"/>
                  <a:gd name="T11" fmla="*/ 60472 h 2309075"/>
                  <a:gd name="T12" fmla="*/ 106627 w 1467305"/>
                  <a:gd name="T13" fmla="*/ 451948 h 2309075"/>
                  <a:gd name="T14" fmla="*/ 20689 w 1467305"/>
                  <a:gd name="T15" fmla="*/ 805232 h 2309075"/>
                  <a:gd name="T16" fmla="*/ 230759 w 1467305"/>
                  <a:gd name="T17" fmla="*/ 1320835 h 2309075"/>
                  <a:gd name="T18" fmla="*/ 679544 w 1467305"/>
                  <a:gd name="T19" fmla="*/ 2017854 h 2309075"/>
                  <a:gd name="T20" fmla="*/ 946906 w 1467305"/>
                  <a:gd name="T21" fmla="*/ 2266108 h 2309075"/>
                  <a:gd name="T22" fmla="*/ 1204718 w 1467305"/>
                  <a:gd name="T23" fmla="*/ 2275656 h 2309075"/>
                  <a:gd name="T24" fmla="*/ 1405239 w 1467305"/>
                  <a:gd name="T25" fmla="*/ 2103788 h 2309075"/>
                  <a:gd name="T26" fmla="*/ 1462531 w 1467305"/>
                  <a:gd name="T27" fmla="*/ 1884179 h 2309075"/>
                  <a:gd name="T28" fmla="*/ 1376594 w 1467305"/>
                  <a:gd name="T29" fmla="*/ 1655022 h 2309075"/>
                  <a:gd name="T30" fmla="*/ 1166524 w 1467305"/>
                  <a:gd name="T31" fmla="*/ 1530896 h 2309075"/>
                  <a:gd name="T32" fmla="*/ 946906 w 1467305"/>
                  <a:gd name="T33" fmla="*/ 1483155 h 2309075"/>
                  <a:gd name="T34" fmla="*/ 765482 w 1467305"/>
                  <a:gd name="T35" fmla="*/ 1349480 h 2309075"/>
                  <a:gd name="T36" fmla="*/ 631801 w 1467305"/>
                  <a:gd name="T37" fmla="*/ 1063034 h 2309075"/>
                  <a:gd name="T38" fmla="*/ 631801 w 1467305"/>
                  <a:gd name="T39" fmla="*/ 891166 h 23090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67305"/>
                  <a:gd name="T61" fmla="*/ 0 h 2309075"/>
                  <a:gd name="T62" fmla="*/ 1467305 w 1467305"/>
                  <a:gd name="T63" fmla="*/ 2309075 h 23090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67305" h="2309075">
                    <a:moveTo>
                      <a:pt x="631801" y="891166"/>
                    </a:moveTo>
                    <a:cubicBezTo>
                      <a:pt x="641342" y="827542"/>
                      <a:pt x="644500" y="814780"/>
                      <a:pt x="669995" y="757491"/>
                    </a:cubicBezTo>
                    <a:cubicBezTo>
                      <a:pt x="708190" y="700202"/>
                      <a:pt x="822774" y="625407"/>
                      <a:pt x="860968" y="547430"/>
                    </a:cubicBezTo>
                    <a:cubicBezTo>
                      <a:pt x="899162" y="469453"/>
                      <a:pt x="910302" y="366015"/>
                      <a:pt x="899162" y="289629"/>
                    </a:cubicBezTo>
                    <a:cubicBezTo>
                      <a:pt x="888022" y="213243"/>
                      <a:pt x="851420" y="127309"/>
                      <a:pt x="794128" y="89116"/>
                    </a:cubicBezTo>
                    <a:cubicBezTo>
                      <a:pt x="736836" y="50923"/>
                      <a:pt x="669995" y="0"/>
                      <a:pt x="555412" y="60472"/>
                    </a:cubicBezTo>
                    <a:cubicBezTo>
                      <a:pt x="440829" y="120944"/>
                      <a:pt x="195748" y="327821"/>
                      <a:pt x="106627" y="451948"/>
                    </a:cubicBezTo>
                    <a:cubicBezTo>
                      <a:pt x="17507" y="576075"/>
                      <a:pt x="0" y="660418"/>
                      <a:pt x="20689" y="805232"/>
                    </a:cubicBezTo>
                    <a:cubicBezTo>
                      <a:pt x="41378" y="950046"/>
                      <a:pt x="120950" y="1118731"/>
                      <a:pt x="230759" y="1320835"/>
                    </a:cubicBezTo>
                    <a:cubicBezTo>
                      <a:pt x="340568" y="1522939"/>
                      <a:pt x="560186" y="1860309"/>
                      <a:pt x="679544" y="2017854"/>
                    </a:cubicBezTo>
                    <a:cubicBezTo>
                      <a:pt x="798902" y="2175399"/>
                      <a:pt x="859377" y="2223141"/>
                      <a:pt x="946906" y="2266108"/>
                    </a:cubicBezTo>
                    <a:cubicBezTo>
                      <a:pt x="1034435" y="2309075"/>
                      <a:pt x="1128329" y="2302709"/>
                      <a:pt x="1204718" y="2275656"/>
                    </a:cubicBezTo>
                    <a:cubicBezTo>
                      <a:pt x="1281107" y="2248603"/>
                      <a:pt x="1362270" y="2169034"/>
                      <a:pt x="1405239" y="2103788"/>
                    </a:cubicBezTo>
                    <a:cubicBezTo>
                      <a:pt x="1448208" y="2038542"/>
                      <a:pt x="1467305" y="1958973"/>
                      <a:pt x="1462531" y="1884179"/>
                    </a:cubicBezTo>
                    <a:cubicBezTo>
                      <a:pt x="1457757" y="1809385"/>
                      <a:pt x="1425928" y="1713902"/>
                      <a:pt x="1376594" y="1655022"/>
                    </a:cubicBezTo>
                    <a:cubicBezTo>
                      <a:pt x="1327260" y="1596142"/>
                      <a:pt x="1238139" y="1559541"/>
                      <a:pt x="1166524" y="1530896"/>
                    </a:cubicBezTo>
                    <a:cubicBezTo>
                      <a:pt x="1094909" y="1502251"/>
                      <a:pt x="1013746" y="1513391"/>
                      <a:pt x="946906" y="1483155"/>
                    </a:cubicBezTo>
                    <a:cubicBezTo>
                      <a:pt x="880066" y="1452919"/>
                      <a:pt x="817999" y="1419500"/>
                      <a:pt x="765482" y="1349480"/>
                    </a:cubicBezTo>
                    <a:cubicBezTo>
                      <a:pt x="712965" y="1279460"/>
                      <a:pt x="654081" y="1139420"/>
                      <a:pt x="631801" y="1063034"/>
                    </a:cubicBezTo>
                    <a:cubicBezTo>
                      <a:pt x="615871" y="945373"/>
                      <a:pt x="625435" y="942090"/>
                      <a:pt x="631801" y="89116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30" name="Title 1"/>
            <p:cNvSpPr txBox="1"/>
            <p:nvPr/>
          </p:nvSpPr>
          <p:spPr>
            <a:xfrm>
              <a:off x="1748216" y="3242097"/>
              <a:ext cx="395863" cy="23831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7" name="组合 436"/>
          <p:cNvGrpSpPr/>
          <p:nvPr/>
        </p:nvGrpSpPr>
        <p:grpSpPr>
          <a:xfrm>
            <a:off x="6219572" y="3819657"/>
            <a:ext cx="1844774" cy="1047639"/>
            <a:chOff x="2407247" y="3633971"/>
            <a:chExt cx="1260853" cy="716033"/>
          </a:xfrm>
          <a:solidFill>
            <a:srgbClr val="FFCC00"/>
          </a:solidFill>
        </p:grpSpPr>
        <p:grpSp>
          <p:nvGrpSpPr>
            <p:cNvPr id="438" name="Group 11"/>
            <p:cNvGrpSpPr/>
            <p:nvPr/>
          </p:nvGrpSpPr>
          <p:grpSpPr bwMode="auto">
            <a:xfrm rot="15300000" flipV="1">
              <a:off x="2709717" y="3391621"/>
              <a:ext cx="716033" cy="1200733"/>
              <a:chOff x="2761515" y="2286000"/>
              <a:chExt cx="1645174" cy="2760228"/>
            </a:xfrm>
            <a:grpFill/>
          </p:grpSpPr>
          <p:sp>
            <p:nvSpPr>
              <p:cNvPr id="440" name="Oval 35"/>
              <p:cNvSpPr>
                <a:spLocks noChangeArrowheads="1"/>
              </p:cNvSpPr>
              <p:nvPr/>
            </p:nvSpPr>
            <p:spPr bwMode="auto">
              <a:xfrm rot="-733528">
                <a:off x="3352800" y="2286000"/>
                <a:ext cx="304800" cy="3810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1" name="Oval 36"/>
              <p:cNvSpPr>
                <a:spLocks noChangeArrowheads="1"/>
              </p:cNvSpPr>
              <p:nvPr/>
            </p:nvSpPr>
            <p:spPr bwMode="auto">
              <a:xfrm rot="-733528">
                <a:off x="3151531" y="2515499"/>
                <a:ext cx="213632" cy="25804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2" name="Oval 37"/>
              <p:cNvSpPr>
                <a:spLocks noChangeArrowheads="1"/>
              </p:cNvSpPr>
              <p:nvPr/>
            </p:nvSpPr>
            <p:spPr bwMode="auto">
              <a:xfrm rot="-733528">
                <a:off x="2992344" y="2729550"/>
                <a:ext cx="186338" cy="22507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3" name="Oval 38"/>
              <p:cNvSpPr>
                <a:spLocks noChangeArrowheads="1"/>
              </p:cNvSpPr>
              <p:nvPr/>
            </p:nvSpPr>
            <p:spPr bwMode="auto">
              <a:xfrm rot="-733528">
                <a:off x="2879347" y="2921355"/>
                <a:ext cx="150338" cy="189071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4" name="Oval 39"/>
              <p:cNvSpPr>
                <a:spLocks noChangeArrowheads="1"/>
              </p:cNvSpPr>
              <p:nvPr/>
            </p:nvSpPr>
            <p:spPr bwMode="auto">
              <a:xfrm rot="-733528">
                <a:off x="2761515" y="3137975"/>
                <a:ext cx="150338" cy="189071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5" name="Freeform 40"/>
              <p:cNvSpPr>
                <a:spLocks noChangeArrowheads="1"/>
              </p:cNvSpPr>
              <p:nvPr/>
            </p:nvSpPr>
            <p:spPr bwMode="auto">
              <a:xfrm>
                <a:off x="2939384" y="2737153"/>
                <a:ext cx="1467305" cy="2309075"/>
              </a:xfrm>
              <a:custGeom>
                <a:avLst/>
                <a:gdLst>
                  <a:gd name="T0" fmla="*/ 631801 w 1467305"/>
                  <a:gd name="T1" fmla="*/ 891166 h 2309075"/>
                  <a:gd name="T2" fmla="*/ 669995 w 1467305"/>
                  <a:gd name="T3" fmla="*/ 757491 h 2309075"/>
                  <a:gd name="T4" fmla="*/ 860968 w 1467305"/>
                  <a:gd name="T5" fmla="*/ 547430 h 2309075"/>
                  <a:gd name="T6" fmla="*/ 899162 w 1467305"/>
                  <a:gd name="T7" fmla="*/ 289629 h 2309075"/>
                  <a:gd name="T8" fmla="*/ 794128 w 1467305"/>
                  <a:gd name="T9" fmla="*/ 89116 h 2309075"/>
                  <a:gd name="T10" fmla="*/ 555412 w 1467305"/>
                  <a:gd name="T11" fmla="*/ 60472 h 2309075"/>
                  <a:gd name="T12" fmla="*/ 106627 w 1467305"/>
                  <a:gd name="T13" fmla="*/ 451948 h 2309075"/>
                  <a:gd name="T14" fmla="*/ 20689 w 1467305"/>
                  <a:gd name="T15" fmla="*/ 805232 h 2309075"/>
                  <a:gd name="T16" fmla="*/ 230759 w 1467305"/>
                  <a:gd name="T17" fmla="*/ 1320835 h 2309075"/>
                  <a:gd name="T18" fmla="*/ 679544 w 1467305"/>
                  <a:gd name="T19" fmla="*/ 2017854 h 2309075"/>
                  <a:gd name="T20" fmla="*/ 946906 w 1467305"/>
                  <a:gd name="T21" fmla="*/ 2266108 h 2309075"/>
                  <a:gd name="T22" fmla="*/ 1204718 w 1467305"/>
                  <a:gd name="T23" fmla="*/ 2275656 h 2309075"/>
                  <a:gd name="T24" fmla="*/ 1405239 w 1467305"/>
                  <a:gd name="T25" fmla="*/ 2103788 h 2309075"/>
                  <a:gd name="T26" fmla="*/ 1462531 w 1467305"/>
                  <a:gd name="T27" fmla="*/ 1884179 h 2309075"/>
                  <a:gd name="T28" fmla="*/ 1376594 w 1467305"/>
                  <a:gd name="T29" fmla="*/ 1655022 h 2309075"/>
                  <a:gd name="T30" fmla="*/ 1166524 w 1467305"/>
                  <a:gd name="T31" fmla="*/ 1530896 h 2309075"/>
                  <a:gd name="T32" fmla="*/ 946906 w 1467305"/>
                  <a:gd name="T33" fmla="*/ 1483155 h 2309075"/>
                  <a:gd name="T34" fmla="*/ 765482 w 1467305"/>
                  <a:gd name="T35" fmla="*/ 1349480 h 2309075"/>
                  <a:gd name="T36" fmla="*/ 631801 w 1467305"/>
                  <a:gd name="T37" fmla="*/ 1063034 h 2309075"/>
                  <a:gd name="T38" fmla="*/ 631801 w 1467305"/>
                  <a:gd name="T39" fmla="*/ 891166 h 23090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67305"/>
                  <a:gd name="T61" fmla="*/ 0 h 2309075"/>
                  <a:gd name="T62" fmla="*/ 1467305 w 1467305"/>
                  <a:gd name="T63" fmla="*/ 2309075 h 23090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67305" h="2309075">
                    <a:moveTo>
                      <a:pt x="631801" y="891166"/>
                    </a:moveTo>
                    <a:cubicBezTo>
                      <a:pt x="641342" y="827542"/>
                      <a:pt x="644500" y="814780"/>
                      <a:pt x="669995" y="757491"/>
                    </a:cubicBezTo>
                    <a:cubicBezTo>
                      <a:pt x="708190" y="700202"/>
                      <a:pt x="822774" y="625407"/>
                      <a:pt x="860968" y="547430"/>
                    </a:cubicBezTo>
                    <a:cubicBezTo>
                      <a:pt x="899162" y="469453"/>
                      <a:pt x="910302" y="366015"/>
                      <a:pt x="899162" y="289629"/>
                    </a:cubicBezTo>
                    <a:cubicBezTo>
                      <a:pt x="888022" y="213243"/>
                      <a:pt x="851420" y="127309"/>
                      <a:pt x="794128" y="89116"/>
                    </a:cubicBezTo>
                    <a:cubicBezTo>
                      <a:pt x="736836" y="50923"/>
                      <a:pt x="669995" y="0"/>
                      <a:pt x="555412" y="60472"/>
                    </a:cubicBezTo>
                    <a:cubicBezTo>
                      <a:pt x="440829" y="120944"/>
                      <a:pt x="195748" y="327821"/>
                      <a:pt x="106627" y="451948"/>
                    </a:cubicBezTo>
                    <a:cubicBezTo>
                      <a:pt x="17507" y="576075"/>
                      <a:pt x="0" y="660418"/>
                      <a:pt x="20689" y="805232"/>
                    </a:cubicBezTo>
                    <a:cubicBezTo>
                      <a:pt x="41378" y="950046"/>
                      <a:pt x="120950" y="1118731"/>
                      <a:pt x="230759" y="1320835"/>
                    </a:cubicBezTo>
                    <a:cubicBezTo>
                      <a:pt x="340568" y="1522939"/>
                      <a:pt x="560186" y="1860309"/>
                      <a:pt x="679544" y="2017854"/>
                    </a:cubicBezTo>
                    <a:cubicBezTo>
                      <a:pt x="798902" y="2175399"/>
                      <a:pt x="859377" y="2223141"/>
                      <a:pt x="946906" y="2266108"/>
                    </a:cubicBezTo>
                    <a:cubicBezTo>
                      <a:pt x="1034435" y="2309075"/>
                      <a:pt x="1128329" y="2302709"/>
                      <a:pt x="1204718" y="2275656"/>
                    </a:cubicBezTo>
                    <a:cubicBezTo>
                      <a:pt x="1281107" y="2248603"/>
                      <a:pt x="1362270" y="2169034"/>
                      <a:pt x="1405239" y="2103788"/>
                    </a:cubicBezTo>
                    <a:cubicBezTo>
                      <a:pt x="1448208" y="2038542"/>
                      <a:pt x="1467305" y="1958973"/>
                      <a:pt x="1462531" y="1884179"/>
                    </a:cubicBezTo>
                    <a:cubicBezTo>
                      <a:pt x="1457757" y="1809385"/>
                      <a:pt x="1425928" y="1713902"/>
                      <a:pt x="1376594" y="1655022"/>
                    </a:cubicBezTo>
                    <a:cubicBezTo>
                      <a:pt x="1327260" y="1596142"/>
                      <a:pt x="1238139" y="1559541"/>
                      <a:pt x="1166524" y="1530896"/>
                    </a:cubicBezTo>
                    <a:cubicBezTo>
                      <a:pt x="1094909" y="1502251"/>
                      <a:pt x="1013746" y="1513391"/>
                      <a:pt x="946906" y="1483155"/>
                    </a:cubicBezTo>
                    <a:cubicBezTo>
                      <a:pt x="880066" y="1452919"/>
                      <a:pt x="817999" y="1419500"/>
                      <a:pt x="765482" y="1349480"/>
                    </a:cubicBezTo>
                    <a:cubicBezTo>
                      <a:pt x="712965" y="1279460"/>
                      <a:pt x="654081" y="1139420"/>
                      <a:pt x="631801" y="1063034"/>
                    </a:cubicBezTo>
                    <a:cubicBezTo>
                      <a:pt x="615871" y="945373"/>
                      <a:pt x="625435" y="942090"/>
                      <a:pt x="631801" y="89116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39" name="Title 1"/>
            <p:cNvSpPr txBox="1"/>
            <p:nvPr/>
          </p:nvSpPr>
          <p:spPr>
            <a:xfrm>
              <a:off x="2407247" y="3813735"/>
              <a:ext cx="395863" cy="23831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id-ID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6" name="组合 445"/>
          <p:cNvGrpSpPr/>
          <p:nvPr/>
        </p:nvGrpSpPr>
        <p:grpSpPr>
          <a:xfrm>
            <a:off x="7801248" y="2166810"/>
            <a:ext cx="1843787" cy="1050465"/>
            <a:chOff x="1748216" y="2934221"/>
            <a:chExt cx="1256788" cy="716033"/>
          </a:xfrm>
          <a:solidFill>
            <a:srgbClr val="F7941E"/>
          </a:solidFill>
        </p:grpSpPr>
        <p:grpSp>
          <p:nvGrpSpPr>
            <p:cNvPr id="447" name="Group 10"/>
            <p:cNvGrpSpPr/>
            <p:nvPr/>
          </p:nvGrpSpPr>
          <p:grpSpPr bwMode="auto">
            <a:xfrm rot="6300000">
              <a:off x="2046621" y="2691871"/>
              <a:ext cx="716033" cy="1200733"/>
              <a:chOff x="2761515" y="2286000"/>
              <a:chExt cx="1645174" cy="2760228"/>
            </a:xfrm>
            <a:grpFill/>
          </p:grpSpPr>
          <p:sp>
            <p:nvSpPr>
              <p:cNvPr id="449" name="Oval 26"/>
              <p:cNvSpPr>
                <a:spLocks noChangeArrowheads="1"/>
              </p:cNvSpPr>
              <p:nvPr/>
            </p:nvSpPr>
            <p:spPr bwMode="auto">
              <a:xfrm rot="-733528">
                <a:off x="3352800" y="2286000"/>
                <a:ext cx="304800" cy="3810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0" name="Oval 27"/>
              <p:cNvSpPr>
                <a:spLocks noChangeArrowheads="1"/>
              </p:cNvSpPr>
              <p:nvPr/>
            </p:nvSpPr>
            <p:spPr bwMode="auto">
              <a:xfrm rot="-733528">
                <a:off x="3151531" y="2515499"/>
                <a:ext cx="213632" cy="25804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1" name="Oval 28"/>
              <p:cNvSpPr>
                <a:spLocks noChangeArrowheads="1"/>
              </p:cNvSpPr>
              <p:nvPr/>
            </p:nvSpPr>
            <p:spPr bwMode="auto">
              <a:xfrm rot="-733528">
                <a:off x="2992344" y="2729550"/>
                <a:ext cx="186338" cy="22507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2" name="Oval 29"/>
              <p:cNvSpPr>
                <a:spLocks noChangeArrowheads="1"/>
              </p:cNvSpPr>
              <p:nvPr/>
            </p:nvSpPr>
            <p:spPr bwMode="auto">
              <a:xfrm rot="-733528">
                <a:off x="2879347" y="2921355"/>
                <a:ext cx="150338" cy="189071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3" name="Oval 32"/>
              <p:cNvSpPr>
                <a:spLocks noChangeArrowheads="1"/>
              </p:cNvSpPr>
              <p:nvPr/>
            </p:nvSpPr>
            <p:spPr bwMode="auto">
              <a:xfrm rot="-733528">
                <a:off x="2761515" y="3137975"/>
                <a:ext cx="150338" cy="189071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4" name="Freeform 33"/>
              <p:cNvSpPr>
                <a:spLocks noChangeArrowheads="1"/>
              </p:cNvSpPr>
              <p:nvPr/>
            </p:nvSpPr>
            <p:spPr bwMode="auto">
              <a:xfrm>
                <a:off x="2939384" y="2737153"/>
                <a:ext cx="1467305" cy="2309075"/>
              </a:xfrm>
              <a:custGeom>
                <a:avLst/>
                <a:gdLst>
                  <a:gd name="T0" fmla="*/ 631801 w 1467305"/>
                  <a:gd name="T1" fmla="*/ 891166 h 2309075"/>
                  <a:gd name="T2" fmla="*/ 669995 w 1467305"/>
                  <a:gd name="T3" fmla="*/ 757491 h 2309075"/>
                  <a:gd name="T4" fmla="*/ 860968 w 1467305"/>
                  <a:gd name="T5" fmla="*/ 547430 h 2309075"/>
                  <a:gd name="T6" fmla="*/ 899162 w 1467305"/>
                  <a:gd name="T7" fmla="*/ 289629 h 2309075"/>
                  <a:gd name="T8" fmla="*/ 794128 w 1467305"/>
                  <a:gd name="T9" fmla="*/ 89116 h 2309075"/>
                  <a:gd name="T10" fmla="*/ 555412 w 1467305"/>
                  <a:gd name="T11" fmla="*/ 60472 h 2309075"/>
                  <a:gd name="T12" fmla="*/ 106627 w 1467305"/>
                  <a:gd name="T13" fmla="*/ 451948 h 2309075"/>
                  <a:gd name="T14" fmla="*/ 20689 w 1467305"/>
                  <a:gd name="T15" fmla="*/ 805232 h 2309075"/>
                  <a:gd name="T16" fmla="*/ 230759 w 1467305"/>
                  <a:gd name="T17" fmla="*/ 1320835 h 2309075"/>
                  <a:gd name="T18" fmla="*/ 679544 w 1467305"/>
                  <a:gd name="T19" fmla="*/ 2017854 h 2309075"/>
                  <a:gd name="T20" fmla="*/ 946906 w 1467305"/>
                  <a:gd name="T21" fmla="*/ 2266108 h 2309075"/>
                  <a:gd name="T22" fmla="*/ 1204718 w 1467305"/>
                  <a:gd name="T23" fmla="*/ 2275656 h 2309075"/>
                  <a:gd name="T24" fmla="*/ 1405239 w 1467305"/>
                  <a:gd name="T25" fmla="*/ 2103788 h 2309075"/>
                  <a:gd name="T26" fmla="*/ 1462531 w 1467305"/>
                  <a:gd name="T27" fmla="*/ 1884179 h 2309075"/>
                  <a:gd name="T28" fmla="*/ 1376594 w 1467305"/>
                  <a:gd name="T29" fmla="*/ 1655022 h 2309075"/>
                  <a:gd name="T30" fmla="*/ 1166524 w 1467305"/>
                  <a:gd name="T31" fmla="*/ 1530896 h 2309075"/>
                  <a:gd name="T32" fmla="*/ 946906 w 1467305"/>
                  <a:gd name="T33" fmla="*/ 1483155 h 2309075"/>
                  <a:gd name="T34" fmla="*/ 765482 w 1467305"/>
                  <a:gd name="T35" fmla="*/ 1349480 h 2309075"/>
                  <a:gd name="T36" fmla="*/ 631801 w 1467305"/>
                  <a:gd name="T37" fmla="*/ 1063034 h 2309075"/>
                  <a:gd name="T38" fmla="*/ 631801 w 1467305"/>
                  <a:gd name="T39" fmla="*/ 891166 h 23090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67305"/>
                  <a:gd name="T61" fmla="*/ 0 h 2309075"/>
                  <a:gd name="T62" fmla="*/ 1467305 w 1467305"/>
                  <a:gd name="T63" fmla="*/ 2309075 h 23090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67305" h="2309075">
                    <a:moveTo>
                      <a:pt x="631801" y="891166"/>
                    </a:moveTo>
                    <a:cubicBezTo>
                      <a:pt x="641342" y="827542"/>
                      <a:pt x="644500" y="814780"/>
                      <a:pt x="669995" y="757491"/>
                    </a:cubicBezTo>
                    <a:cubicBezTo>
                      <a:pt x="708190" y="700202"/>
                      <a:pt x="822774" y="625407"/>
                      <a:pt x="860968" y="547430"/>
                    </a:cubicBezTo>
                    <a:cubicBezTo>
                      <a:pt x="899162" y="469453"/>
                      <a:pt x="910302" y="366015"/>
                      <a:pt x="899162" y="289629"/>
                    </a:cubicBezTo>
                    <a:cubicBezTo>
                      <a:pt x="888022" y="213243"/>
                      <a:pt x="851420" y="127309"/>
                      <a:pt x="794128" y="89116"/>
                    </a:cubicBezTo>
                    <a:cubicBezTo>
                      <a:pt x="736836" y="50923"/>
                      <a:pt x="669995" y="0"/>
                      <a:pt x="555412" y="60472"/>
                    </a:cubicBezTo>
                    <a:cubicBezTo>
                      <a:pt x="440829" y="120944"/>
                      <a:pt x="195748" y="327821"/>
                      <a:pt x="106627" y="451948"/>
                    </a:cubicBezTo>
                    <a:cubicBezTo>
                      <a:pt x="17507" y="576075"/>
                      <a:pt x="0" y="660418"/>
                      <a:pt x="20689" y="805232"/>
                    </a:cubicBezTo>
                    <a:cubicBezTo>
                      <a:pt x="41378" y="950046"/>
                      <a:pt x="120950" y="1118731"/>
                      <a:pt x="230759" y="1320835"/>
                    </a:cubicBezTo>
                    <a:cubicBezTo>
                      <a:pt x="340568" y="1522939"/>
                      <a:pt x="560186" y="1860309"/>
                      <a:pt x="679544" y="2017854"/>
                    </a:cubicBezTo>
                    <a:cubicBezTo>
                      <a:pt x="798902" y="2175399"/>
                      <a:pt x="859377" y="2223141"/>
                      <a:pt x="946906" y="2266108"/>
                    </a:cubicBezTo>
                    <a:cubicBezTo>
                      <a:pt x="1034435" y="2309075"/>
                      <a:pt x="1128329" y="2302709"/>
                      <a:pt x="1204718" y="2275656"/>
                    </a:cubicBezTo>
                    <a:cubicBezTo>
                      <a:pt x="1281107" y="2248603"/>
                      <a:pt x="1362270" y="2169034"/>
                      <a:pt x="1405239" y="2103788"/>
                    </a:cubicBezTo>
                    <a:cubicBezTo>
                      <a:pt x="1448208" y="2038542"/>
                      <a:pt x="1467305" y="1958973"/>
                      <a:pt x="1462531" y="1884179"/>
                    </a:cubicBezTo>
                    <a:cubicBezTo>
                      <a:pt x="1457757" y="1809385"/>
                      <a:pt x="1425928" y="1713902"/>
                      <a:pt x="1376594" y="1655022"/>
                    </a:cubicBezTo>
                    <a:cubicBezTo>
                      <a:pt x="1327260" y="1596142"/>
                      <a:pt x="1238139" y="1559541"/>
                      <a:pt x="1166524" y="1530896"/>
                    </a:cubicBezTo>
                    <a:cubicBezTo>
                      <a:pt x="1094909" y="1502251"/>
                      <a:pt x="1013746" y="1513391"/>
                      <a:pt x="946906" y="1483155"/>
                    </a:cubicBezTo>
                    <a:cubicBezTo>
                      <a:pt x="880066" y="1452919"/>
                      <a:pt x="817999" y="1419500"/>
                      <a:pt x="765482" y="1349480"/>
                    </a:cubicBezTo>
                    <a:cubicBezTo>
                      <a:pt x="712965" y="1279460"/>
                      <a:pt x="654081" y="1139420"/>
                      <a:pt x="631801" y="1063034"/>
                    </a:cubicBezTo>
                    <a:cubicBezTo>
                      <a:pt x="615871" y="945373"/>
                      <a:pt x="625435" y="942090"/>
                      <a:pt x="631801" y="89116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48" name="Title 1"/>
            <p:cNvSpPr txBox="1"/>
            <p:nvPr/>
          </p:nvSpPr>
          <p:spPr>
            <a:xfrm>
              <a:off x="1748216" y="3242097"/>
              <a:ext cx="395863" cy="23831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id-ID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5" name="组合 454"/>
          <p:cNvGrpSpPr/>
          <p:nvPr/>
        </p:nvGrpSpPr>
        <p:grpSpPr>
          <a:xfrm>
            <a:off x="8579921" y="3153358"/>
            <a:ext cx="1844774" cy="1047639"/>
            <a:chOff x="2407247" y="3633971"/>
            <a:chExt cx="1260853" cy="716033"/>
          </a:xfrm>
          <a:solidFill>
            <a:srgbClr val="FFCC00"/>
          </a:solidFill>
        </p:grpSpPr>
        <p:grpSp>
          <p:nvGrpSpPr>
            <p:cNvPr id="456" name="Group 11"/>
            <p:cNvGrpSpPr/>
            <p:nvPr/>
          </p:nvGrpSpPr>
          <p:grpSpPr bwMode="auto">
            <a:xfrm rot="15300000" flipV="1">
              <a:off x="2709717" y="3391621"/>
              <a:ext cx="716033" cy="1200733"/>
              <a:chOff x="2761515" y="2286000"/>
              <a:chExt cx="1645174" cy="2760228"/>
            </a:xfrm>
            <a:grpFill/>
          </p:grpSpPr>
          <p:sp>
            <p:nvSpPr>
              <p:cNvPr id="458" name="Oval 35"/>
              <p:cNvSpPr>
                <a:spLocks noChangeArrowheads="1"/>
              </p:cNvSpPr>
              <p:nvPr/>
            </p:nvSpPr>
            <p:spPr bwMode="auto">
              <a:xfrm rot="-733528">
                <a:off x="3352800" y="2286000"/>
                <a:ext cx="304800" cy="3810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9" name="Oval 36"/>
              <p:cNvSpPr>
                <a:spLocks noChangeArrowheads="1"/>
              </p:cNvSpPr>
              <p:nvPr/>
            </p:nvSpPr>
            <p:spPr bwMode="auto">
              <a:xfrm rot="-733528">
                <a:off x="3151531" y="2515499"/>
                <a:ext cx="213632" cy="25804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0" name="Oval 37"/>
              <p:cNvSpPr>
                <a:spLocks noChangeArrowheads="1"/>
              </p:cNvSpPr>
              <p:nvPr/>
            </p:nvSpPr>
            <p:spPr bwMode="auto">
              <a:xfrm rot="-733528">
                <a:off x="2992344" y="2729550"/>
                <a:ext cx="186338" cy="22507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1" name="Oval 38"/>
              <p:cNvSpPr>
                <a:spLocks noChangeArrowheads="1"/>
              </p:cNvSpPr>
              <p:nvPr/>
            </p:nvSpPr>
            <p:spPr bwMode="auto">
              <a:xfrm rot="-733528">
                <a:off x="2879347" y="2921355"/>
                <a:ext cx="150338" cy="189071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2" name="Oval 39"/>
              <p:cNvSpPr>
                <a:spLocks noChangeArrowheads="1"/>
              </p:cNvSpPr>
              <p:nvPr/>
            </p:nvSpPr>
            <p:spPr bwMode="auto">
              <a:xfrm rot="-733528">
                <a:off x="2761515" y="3137975"/>
                <a:ext cx="150338" cy="189071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3" name="Freeform 40"/>
              <p:cNvSpPr>
                <a:spLocks noChangeArrowheads="1"/>
              </p:cNvSpPr>
              <p:nvPr/>
            </p:nvSpPr>
            <p:spPr bwMode="auto">
              <a:xfrm>
                <a:off x="2939384" y="2737153"/>
                <a:ext cx="1467305" cy="2309075"/>
              </a:xfrm>
              <a:custGeom>
                <a:avLst/>
                <a:gdLst>
                  <a:gd name="T0" fmla="*/ 631801 w 1467305"/>
                  <a:gd name="T1" fmla="*/ 891166 h 2309075"/>
                  <a:gd name="T2" fmla="*/ 669995 w 1467305"/>
                  <a:gd name="T3" fmla="*/ 757491 h 2309075"/>
                  <a:gd name="T4" fmla="*/ 860968 w 1467305"/>
                  <a:gd name="T5" fmla="*/ 547430 h 2309075"/>
                  <a:gd name="T6" fmla="*/ 899162 w 1467305"/>
                  <a:gd name="T7" fmla="*/ 289629 h 2309075"/>
                  <a:gd name="T8" fmla="*/ 794128 w 1467305"/>
                  <a:gd name="T9" fmla="*/ 89116 h 2309075"/>
                  <a:gd name="T10" fmla="*/ 555412 w 1467305"/>
                  <a:gd name="T11" fmla="*/ 60472 h 2309075"/>
                  <a:gd name="T12" fmla="*/ 106627 w 1467305"/>
                  <a:gd name="T13" fmla="*/ 451948 h 2309075"/>
                  <a:gd name="T14" fmla="*/ 20689 w 1467305"/>
                  <a:gd name="T15" fmla="*/ 805232 h 2309075"/>
                  <a:gd name="T16" fmla="*/ 230759 w 1467305"/>
                  <a:gd name="T17" fmla="*/ 1320835 h 2309075"/>
                  <a:gd name="T18" fmla="*/ 679544 w 1467305"/>
                  <a:gd name="T19" fmla="*/ 2017854 h 2309075"/>
                  <a:gd name="T20" fmla="*/ 946906 w 1467305"/>
                  <a:gd name="T21" fmla="*/ 2266108 h 2309075"/>
                  <a:gd name="T22" fmla="*/ 1204718 w 1467305"/>
                  <a:gd name="T23" fmla="*/ 2275656 h 2309075"/>
                  <a:gd name="T24" fmla="*/ 1405239 w 1467305"/>
                  <a:gd name="T25" fmla="*/ 2103788 h 2309075"/>
                  <a:gd name="T26" fmla="*/ 1462531 w 1467305"/>
                  <a:gd name="T27" fmla="*/ 1884179 h 2309075"/>
                  <a:gd name="T28" fmla="*/ 1376594 w 1467305"/>
                  <a:gd name="T29" fmla="*/ 1655022 h 2309075"/>
                  <a:gd name="T30" fmla="*/ 1166524 w 1467305"/>
                  <a:gd name="T31" fmla="*/ 1530896 h 2309075"/>
                  <a:gd name="T32" fmla="*/ 946906 w 1467305"/>
                  <a:gd name="T33" fmla="*/ 1483155 h 2309075"/>
                  <a:gd name="T34" fmla="*/ 765482 w 1467305"/>
                  <a:gd name="T35" fmla="*/ 1349480 h 2309075"/>
                  <a:gd name="T36" fmla="*/ 631801 w 1467305"/>
                  <a:gd name="T37" fmla="*/ 1063034 h 2309075"/>
                  <a:gd name="T38" fmla="*/ 631801 w 1467305"/>
                  <a:gd name="T39" fmla="*/ 891166 h 23090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67305"/>
                  <a:gd name="T61" fmla="*/ 0 h 2309075"/>
                  <a:gd name="T62" fmla="*/ 1467305 w 1467305"/>
                  <a:gd name="T63" fmla="*/ 2309075 h 23090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67305" h="2309075">
                    <a:moveTo>
                      <a:pt x="631801" y="891166"/>
                    </a:moveTo>
                    <a:cubicBezTo>
                      <a:pt x="641342" y="827542"/>
                      <a:pt x="644500" y="814780"/>
                      <a:pt x="669995" y="757491"/>
                    </a:cubicBezTo>
                    <a:cubicBezTo>
                      <a:pt x="708190" y="700202"/>
                      <a:pt x="822774" y="625407"/>
                      <a:pt x="860968" y="547430"/>
                    </a:cubicBezTo>
                    <a:cubicBezTo>
                      <a:pt x="899162" y="469453"/>
                      <a:pt x="910302" y="366015"/>
                      <a:pt x="899162" y="289629"/>
                    </a:cubicBezTo>
                    <a:cubicBezTo>
                      <a:pt x="888022" y="213243"/>
                      <a:pt x="851420" y="127309"/>
                      <a:pt x="794128" y="89116"/>
                    </a:cubicBezTo>
                    <a:cubicBezTo>
                      <a:pt x="736836" y="50923"/>
                      <a:pt x="669995" y="0"/>
                      <a:pt x="555412" y="60472"/>
                    </a:cubicBezTo>
                    <a:cubicBezTo>
                      <a:pt x="440829" y="120944"/>
                      <a:pt x="195748" y="327821"/>
                      <a:pt x="106627" y="451948"/>
                    </a:cubicBezTo>
                    <a:cubicBezTo>
                      <a:pt x="17507" y="576075"/>
                      <a:pt x="0" y="660418"/>
                      <a:pt x="20689" y="805232"/>
                    </a:cubicBezTo>
                    <a:cubicBezTo>
                      <a:pt x="41378" y="950046"/>
                      <a:pt x="120950" y="1118731"/>
                      <a:pt x="230759" y="1320835"/>
                    </a:cubicBezTo>
                    <a:cubicBezTo>
                      <a:pt x="340568" y="1522939"/>
                      <a:pt x="560186" y="1860309"/>
                      <a:pt x="679544" y="2017854"/>
                    </a:cubicBezTo>
                    <a:cubicBezTo>
                      <a:pt x="798902" y="2175399"/>
                      <a:pt x="859377" y="2223141"/>
                      <a:pt x="946906" y="2266108"/>
                    </a:cubicBezTo>
                    <a:cubicBezTo>
                      <a:pt x="1034435" y="2309075"/>
                      <a:pt x="1128329" y="2302709"/>
                      <a:pt x="1204718" y="2275656"/>
                    </a:cubicBezTo>
                    <a:cubicBezTo>
                      <a:pt x="1281107" y="2248603"/>
                      <a:pt x="1362270" y="2169034"/>
                      <a:pt x="1405239" y="2103788"/>
                    </a:cubicBezTo>
                    <a:cubicBezTo>
                      <a:pt x="1448208" y="2038542"/>
                      <a:pt x="1467305" y="1958973"/>
                      <a:pt x="1462531" y="1884179"/>
                    </a:cubicBezTo>
                    <a:cubicBezTo>
                      <a:pt x="1457757" y="1809385"/>
                      <a:pt x="1425928" y="1713902"/>
                      <a:pt x="1376594" y="1655022"/>
                    </a:cubicBezTo>
                    <a:cubicBezTo>
                      <a:pt x="1327260" y="1596142"/>
                      <a:pt x="1238139" y="1559541"/>
                      <a:pt x="1166524" y="1530896"/>
                    </a:cubicBezTo>
                    <a:cubicBezTo>
                      <a:pt x="1094909" y="1502251"/>
                      <a:pt x="1013746" y="1513391"/>
                      <a:pt x="946906" y="1483155"/>
                    </a:cubicBezTo>
                    <a:cubicBezTo>
                      <a:pt x="880066" y="1452919"/>
                      <a:pt x="817999" y="1419500"/>
                      <a:pt x="765482" y="1349480"/>
                    </a:cubicBezTo>
                    <a:cubicBezTo>
                      <a:pt x="712965" y="1279460"/>
                      <a:pt x="654081" y="1139420"/>
                      <a:pt x="631801" y="1063034"/>
                    </a:cubicBezTo>
                    <a:cubicBezTo>
                      <a:pt x="615871" y="945373"/>
                      <a:pt x="625435" y="942090"/>
                      <a:pt x="631801" y="89116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57" name="Title 1"/>
            <p:cNvSpPr txBox="1"/>
            <p:nvPr/>
          </p:nvSpPr>
          <p:spPr>
            <a:xfrm>
              <a:off x="2407247" y="3813735"/>
              <a:ext cx="395863" cy="23831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id-ID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4" name="Text Box 10"/>
          <p:cNvSpPr txBox="1">
            <a:spLocks noChangeArrowheads="1"/>
          </p:cNvSpPr>
          <p:nvPr/>
        </p:nvSpPr>
        <p:spPr bwMode="auto">
          <a:xfrm>
            <a:off x="1390654" y="1887692"/>
            <a:ext cx="2764430" cy="15388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>
              <a:lnSpc>
                <a:spcPct val="2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………..</a:t>
            </a:r>
          </a:p>
        </p:txBody>
      </p:sp>
      <p:sp>
        <p:nvSpPr>
          <p:cNvPr id="465" name="Text Box 10"/>
          <p:cNvSpPr txBox="1">
            <a:spLocks noChangeArrowheads="1"/>
          </p:cNvSpPr>
          <p:nvPr/>
        </p:nvSpPr>
        <p:spPr bwMode="auto">
          <a:xfrm>
            <a:off x="2513337" y="5131778"/>
            <a:ext cx="2764430" cy="15388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>
              <a:lnSpc>
                <a:spcPct val="2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………..</a:t>
            </a:r>
          </a:p>
        </p:txBody>
      </p:sp>
      <p:sp>
        <p:nvSpPr>
          <p:cNvPr id="466" name="Text Box 10"/>
          <p:cNvSpPr txBox="1">
            <a:spLocks noChangeArrowheads="1"/>
          </p:cNvSpPr>
          <p:nvPr/>
        </p:nvSpPr>
        <p:spPr bwMode="auto">
          <a:xfrm>
            <a:off x="4708541" y="1353317"/>
            <a:ext cx="2764430" cy="15388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>
              <a:lnSpc>
                <a:spcPct val="2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………..</a:t>
            </a:r>
          </a:p>
        </p:txBody>
      </p:sp>
      <p:sp>
        <p:nvSpPr>
          <p:cNvPr id="467" name="Text Box 10"/>
          <p:cNvSpPr txBox="1">
            <a:spLocks noChangeArrowheads="1"/>
          </p:cNvSpPr>
          <p:nvPr/>
        </p:nvSpPr>
        <p:spPr bwMode="auto">
          <a:xfrm>
            <a:off x="5894210" y="4804283"/>
            <a:ext cx="2764430" cy="15388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>
              <a:lnSpc>
                <a:spcPct val="2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………..</a:t>
            </a:r>
          </a:p>
        </p:txBody>
      </p:sp>
      <p:sp>
        <p:nvSpPr>
          <p:cNvPr id="468" name="Text Box 10"/>
          <p:cNvSpPr txBox="1">
            <a:spLocks noChangeArrowheads="1"/>
          </p:cNvSpPr>
          <p:nvPr/>
        </p:nvSpPr>
        <p:spPr bwMode="auto">
          <a:xfrm>
            <a:off x="7801248" y="735856"/>
            <a:ext cx="2764430" cy="15388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>
              <a:lnSpc>
                <a:spcPct val="2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………..</a:t>
            </a:r>
          </a:p>
        </p:txBody>
      </p:sp>
      <p:sp>
        <p:nvSpPr>
          <p:cNvPr id="469" name="Text Box 10"/>
          <p:cNvSpPr txBox="1">
            <a:spLocks noChangeArrowheads="1"/>
          </p:cNvSpPr>
          <p:nvPr/>
        </p:nvSpPr>
        <p:spPr bwMode="auto">
          <a:xfrm>
            <a:off x="8966321" y="4391019"/>
            <a:ext cx="2764430" cy="15388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>
              <a:lnSpc>
                <a:spcPct val="2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………..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289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/>
          <p:bldP spid="464" grpId="0"/>
          <p:bldP spid="465" grpId="0"/>
          <p:bldP spid="466" grpId="0"/>
          <p:bldP spid="467" grpId="0"/>
          <p:bldP spid="468" grpId="0"/>
          <p:bldP spid="46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289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/>
          <p:bldP spid="464" grpId="0"/>
          <p:bldP spid="465" grpId="0"/>
          <p:bldP spid="466" grpId="0"/>
          <p:bldP spid="467" grpId="0"/>
          <p:bldP spid="468" grpId="0"/>
          <p:bldP spid="469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205676" y="1504060"/>
            <a:ext cx="8122054" cy="2027987"/>
            <a:chOff x="1857825" y="1414647"/>
            <a:chExt cx="4434822" cy="1107326"/>
          </a:xfrm>
        </p:grpSpPr>
        <p:sp>
          <p:nvSpPr>
            <p:cNvPr id="12" name="任意多边形: 形状 11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email"/>
            <a:srcRect t="-850"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4255806" y="2113750"/>
            <a:ext cx="4922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活动受众分析</a:t>
            </a:r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232178" y="182374"/>
            <a:ext cx="1235423" cy="1311408"/>
          </a:xfrm>
          <a:custGeom>
            <a:avLst/>
            <a:gdLst>
              <a:gd name="T0" fmla="*/ 92 w 109"/>
              <a:gd name="T1" fmla="*/ 70 h 127"/>
              <a:gd name="T2" fmla="*/ 74 w 109"/>
              <a:gd name="T3" fmla="*/ 53 h 127"/>
              <a:gd name="T4" fmla="*/ 74 w 109"/>
              <a:gd name="T5" fmla="*/ 46 h 127"/>
              <a:gd name="T6" fmla="*/ 81 w 109"/>
              <a:gd name="T7" fmla="*/ 48 h 127"/>
              <a:gd name="T8" fmla="*/ 75 w 109"/>
              <a:gd name="T9" fmla="*/ 37 h 127"/>
              <a:gd name="T10" fmla="*/ 80 w 109"/>
              <a:gd name="T11" fmla="*/ 35 h 127"/>
              <a:gd name="T12" fmla="*/ 66 w 109"/>
              <a:gd name="T13" fmla="*/ 12 h 127"/>
              <a:gd name="T14" fmla="*/ 58 w 109"/>
              <a:gd name="T15" fmla="*/ 24 h 127"/>
              <a:gd name="T16" fmla="*/ 42 w 109"/>
              <a:gd name="T17" fmla="*/ 43 h 127"/>
              <a:gd name="T18" fmla="*/ 34 w 109"/>
              <a:gd name="T19" fmla="*/ 54 h 127"/>
              <a:gd name="T20" fmla="*/ 45 w 109"/>
              <a:gd name="T21" fmla="*/ 55 h 127"/>
              <a:gd name="T22" fmla="*/ 40 w 109"/>
              <a:gd name="T23" fmla="*/ 88 h 127"/>
              <a:gd name="T24" fmla="*/ 37 w 109"/>
              <a:gd name="T25" fmla="*/ 88 h 127"/>
              <a:gd name="T26" fmla="*/ 36 w 109"/>
              <a:gd name="T27" fmla="*/ 87 h 127"/>
              <a:gd name="T28" fmla="*/ 33 w 109"/>
              <a:gd name="T29" fmla="*/ 89 h 127"/>
              <a:gd name="T30" fmla="*/ 29 w 109"/>
              <a:gd name="T31" fmla="*/ 89 h 127"/>
              <a:gd name="T32" fmla="*/ 3 w 109"/>
              <a:gd name="T33" fmla="*/ 88 h 127"/>
              <a:gd name="T34" fmla="*/ 17 w 109"/>
              <a:gd name="T35" fmla="*/ 91 h 127"/>
              <a:gd name="T36" fmla="*/ 4 w 109"/>
              <a:gd name="T37" fmla="*/ 91 h 127"/>
              <a:gd name="T38" fmla="*/ 2 w 109"/>
              <a:gd name="T39" fmla="*/ 92 h 127"/>
              <a:gd name="T40" fmla="*/ 8 w 109"/>
              <a:gd name="T41" fmla="*/ 93 h 127"/>
              <a:gd name="T42" fmla="*/ 0 w 109"/>
              <a:gd name="T43" fmla="*/ 94 h 127"/>
              <a:gd name="T44" fmla="*/ 0 w 109"/>
              <a:gd name="T45" fmla="*/ 96 h 127"/>
              <a:gd name="T46" fmla="*/ 0 w 109"/>
              <a:gd name="T47" fmla="*/ 97 h 127"/>
              <a:gd name="T48" fmla="*/ 1 w 109"/>
              <a:gd name="T49" fmla="*/ 98 h 127"/>
              <a:gd name="T50" fmla="*/ 1 w 109"/>
              <a:gd name="T51" fmla="*/ 100 h 127"/>
              <a:gd name="T52" fmla="*/ 2 w 109"/>
              <a:gd name="T53" fmla="*/ 100 h 127"/>
              <a:gd name="T54" fmla="*/ 3 w 109"/>
              <a:gd name="T55" fmla="*/ 101 h 127"/>
              <a:gd name="T56" fmla="*/ 6 w 109"/>
              <a:gd name="T57" fmla="*/ 101 h 127"/>
              <a:gd name="T58" fmla="*/ 4 w 109"/>
              <a:gd name="T59" fmla="*/ 102 h 127"/>
              <a:gd name="T60" fmla="*/ 10 w 109"/>
              <a:gd name="T61" fmla="*/ 101 h 127"/>
              <a:gd name="T62" fmla="*/ 22 w 109"/>
              <a:gd name="T63" fmla="*/ 97 h 127"/>
              <a:gd name="T64" fmla="*/ 14 w 109"/>
              <a:gd name="T65" fmla="*/ 101 h 127"/>
              <a:gd name="T66" fmla="*/ 9 w 109"/>
              <a:gd name="T67" fmla="*/ 105 h 127"/>
              <a:gd name="T68" fmla="*/ 14 w 109"/>
              <a:gd name="T69" fmla="*/ 103 h 127"/>
              <a:gd name="T70" fmla="*/ 19 w 109"/>
              <a:gd name="T71" fmla="*/ 101 h 127"/>
              <a:gd name="T72" fmla="*/ 8 w 109"/>
              <a:gd name="T73" fmla="*/ 109 h 127"/>
              <a:gd name="T74" fmla="*/ 8 w 109"/>
              <a:gd name="T75" fmla="*/ 111 h 127"/>
              <a:gd name="T76" fmla="*/ 10 w 109"/>
              <a:gd name="T77" fmla="*/ 111 h 127"/>
              <a:gd name="T78" fmla="*/ 11 w 109"/>
              <a:gd name="T79" fmla="*/ 112 h 127"/>
              <a:gd name="T80" fmla="*/ 12 w 109"/>
              <a:gd name="T81" fmla="*/ 113 h 127"/>
              <a:gd name="T82" fmla="*/ 30 w 109"/>
              <a:gd name="T83" fmla="*/ 97 h 127"/>
              <a:gd name="T84" fmla="*/ 34 w 109"/>
              <a:gd name="T85" fmla="*/ 96 h 127"/>
              <a:gd name="T86" fmla="*/ 38 w 109"/>
              <a:gd name="T87" fmla="*/ 95 h 127"/>
              <a:gd name="T88" fmla="*/ 39 w 109"/>
              <a:gd name="T89" fmla="*/ 94 h 127"/>
              <a:gd name="T90" fmla="*/ 37 w 109"/>
              <a:gd name="T91" fmla="*/ 93 h 127"/>
              <a:gd name="T92" fmla="*/ 46 w 109"/>
              <a:gd name="T93" fmla="*/ 90 h 127"/>
              <a:gd name="T94" fmla="*/ 25 w 109"/>
              <a:gd name="T95" fmla="*/ 118 h 127"/>
              <a:gd name="T96" fmla="*/ 40 w 109"/>
              <a:gd name="T97" fmla="*/ 110 h 127"/>
              <a:gd name="T98" fmla="*/ 86 w 109"/>
              <a:gd name="T99" fmla="*/ 77 h 127"/>
              <a:gd name="T100" fmla="*/ 107 w 109"/>
              <a:gd name="T101" fmla="*/ 68 h 127"/>
              <a:gd name="T102" fmla="*/ 57 w 109"/>
              <a:gd name="T103" fmla="*/ 78 h 127"/>
              <a:gd name="T104" fmla="*/ 79 w 109"/>
              <a:gd name="T105" fmla="*/ 7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9" h="127">
                <a:moveTo>
                  <a:pt x="107" y="68"/>
                </a:moveTo>
                <a:cubicBezTo>
                  <a:pt x="105" y="67"/>
                  <a:pt x="94" y="72"/>
                  <a:pt x="94" y="72"/>
                </a:cubicBezTo>
                <a:cubicBezTo>
                  <a:pt x="94" y="72"/>
                  <a:pt x="94" y="70"/>
                  <a:pt x="92" y="71"/>
                </a:cubicBezTo>
                <a:cubicBezTo>
                  <a:pt x="90" y="70"/>
                  <a:pt x="90" y="70"/>
                  <a:pt x="90" y="70"/>
                </a:cubicBezTo>
                <a:cubicBezTo>
                  <a:pt x="92" y="70"/>
                  <a:pt x="92" y="70"/>
                  <a:pt x="92" y="70"/>
                </a:cubicBezTo>
                <a:cubicBezTo>
                  <a:pt x="92" y="70"/>
                  <a:pt x="79" y="69"/>
                  <a:pt x="73" y="65"/>
                </a:cubicBezTo>
                <a:cubicBezTo>
                  <a:pt x="67" y="62"/>
                  <a:pt x="63" y="57"/>
                  <a:pt x="63" y="57"/>
                </a:cubicBezTo>
                <a:cubicBezTo>
                  <a:pt x="63" y="57"/>
                  <a:pt x="61" y="54"/>
                  <a:pt x="65" y="53"/>
                </a:cubicBezTo>
                <a:cubicBezTo>
                  <a:pt x="69" y="53"/>
                  <a:pt x="70" y="55"/>
                  <a:pt x="70" y="55"/>
                </a:cubicBezTo>
                <a:cubicBezTo>
                  <a:pt x="70" y="55"/>
                  <a:pt x="74" y="54"/>
                  <a:pt x="74" y="53"/>
                </a:cubicBezTo>
                <a:cubicBezTo>
                  <a:pt x="74" y="52"/>
                  <a:pt x="73" y="50"/>
                  <a:pt x="73" y="50"/>
                </a:cubicBezTo>
                <a:cubicBezTo>
                  <a:pt x="73" y="50"/>
                  <a:pt x="74" y="51"/>
                  <a:pt x="74" y="49"/>
                </a:cubicBezTo>
                <a:cubicBezTo>
                  <a:pt x="75" y="47"/>
                  <a:pt x="73" y="48"/>
                  <a:pt x="73" y="48"/>
                </a:cubicBezTo>
                <a:cubicBezTo>
                  <a:pt x="73" y="48"/>
                  <a:pt x="72" y="46"/>
                  <a:pt x="73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5"/>
                  <a:pt x="74" y="45"/>
                  <a:pt x="74" y="45"/>
                </a:cubicBezTo>
                <a:cubicBezTo>
                  <a:pt x="75" y="45"/>
                  <a:pt x="75" y="45"/>
                  <a:pt x="75" y="45"/>
                </a:cubicBezTo>
                <a:cubicBezTo>
                  <a:pt x="75" y="44"/>
                  <a:pt x="75" y="44"/>
                  <a:pt x="75" y="44"/>
                </a:cubicBezTo>
                <a:cubicBezTo>
                  <a:pt x="75" y="44"/>
                  <a:pt x="78" y="43"/>
                  <a:pt x="79" y="45"/>
                </a:cubicBezTo>
                <a:cubicBezTo>
                  <a:pt x="80" y="46"/>
                  <a:pt x="80" y="48"/>
                  <a:pt x="81" y="48"/>
                </a:cubicBezTo>
                <a:cubicBezTo>
                  <a:pt x="82" y="49"/>
                  <a:pt x="85" y="45"/>
                  <a:pt x="82" y="41"/>
                </a:cubicBezTo>
                <a:cubicBezTo>
                  <a:pt x="82" y="41"/>
                  <a:pt x="81" y="40"/>
                  <a:pt x="80" y="40"/>
                </a:cubicBezTo>
                <a:cubicBezTo>
                  <a:pt x="80" y="40"/>
                  <a:pt x="81" y="39"/>
                  <a:pt x="80" y="39"/>
                </a:cubicBezTo>
                <a:cubicBezTo>
                  <a:pt x="79" y="39"/>
                  <a:pt x="79" y="39"/>
                  <a:pt x="79" y="39"/>
                </a:cubicBezTo>
                <a:cubicBezTo>
                  <a:pt x="79" y="39"/>
                  <a:pt x="75" y="38"/>
                  <a:pt x="75" y="37"/>
                </a:cubicBezTo>
                <a:cubicBezTo>
                  <a:pt x="75" y="36"/>
                  <a:pt x="76" y="37"/>
                  <a:pt x="76" y="36"/>
                </a:cubicBezTo>
                <a:cubicBezTo>
                  <a:pt x="76" y="35"/>
                  <a:pt x="74" y="34"/>
                  <a:pt x="74" y="34"/>
                </a:cubicBezTo>
                <a:cubicBezTo>
                  <a:pt x="74" y="34"/>
                  <a:pt x="79" y="35"/>
                  <a:pt x="78" y="36"/>
                </a:cubicBezTo>
                <a:cubicBezTo>
                  <a:pt x="78" y="36"/>
                  <a:pt x="80" y="36"/>
                  <a:pt x="78" y="34"/>
                </a:cubicBezTo>
                <a:cubicBezTo>
                  <a:pt x="78" y="34"/>
                  <a:pt x="79" y="34"/>
                  <a:pt x="80" y="35"/>
                </a:cubicBezTo>
                <a:cubicBezTo>
                  <a:pt x="80" y="35"/>
                  <a:pt x="80" y="33"/>
                  <a:pt x="77" y="31"/>
                </a:cubicBezTo>
                <a:cubicBezTo>
                  <a:pt x="77" y="31"/>
                  <a:pt x="84" y="30"/>
                  <a:pt x="87" y="31"/>
                </a:cubicBezTo>
                <a:cubicBezTo>
                  <a:pt x="91" y="31"/>
                  <a:pt x="91" y="30"/>
                  <a:pt x="91" y="30"/>
                </a:cubicBezTo>
                <a:cubicBezTo>
                  <a:pt x="91" y="30"/>
                  <a:pt x="93" y="27"/>
                  <a:pt x="74" y="28"/>
                </a:cubicBezTo>
                <a:cubicBezTo>
                  <a:pt x="74" y="28"/>
                  <a:pt x="68" y="14"/>
                  <a:pt x="66" y="12"/>
                </a:cubicBezTo>
                <a:cubicBezTo>
                  <a:pt x="63" y="10"/>
                  <a:pt x="54" y="6"/>
                  <a:pt x="53" y="0"/>
                </a:cubicBezTo>
                <a:cubicBezTo>
                  <a:pt x="53" y="0"/>
                  <a:pt x="51" y="11"/>
                  <a:pt x="60" y="17"/>
                </a:cubicBezTo>
                <a:cubicBezTo>
                  <a:pt x="60" y="17"/>
                  <a:pt x="59" y="16"/>
                  <a:pt x="59" y="17"/>
                </a:cubicBezTo>
                <a:cubicBezTo>
                  <a:pt x="59" y="18"/>
                  <a:pt x="60" y="18"/>
                  <a:pt x="60" y="18"/>
                </a:cubicBezTo>
                <a:cubicBezTo>
                  <a:pt x="60" y="18"/>
                  <a:pt x="59" y="24"/>
                  <a:pt x="58" y="24"/>
                </a:cubicBezTo>
                <a:cubicBezTo>
                  <a:pt x="56" y="25"/>
                  <a:pt x="56" y="30"/>
                  <a:pt x="56" y="32"/>
                </a:cubicBezTo>
                <a:cubicBezTo>
                  <a:pt x="56" y="32"/>
                  <a:pt x="46" y="35"/>
                  <a:pt x="44" y="39"/>
                </a:cubicBezTo>
                <a:cubicBezTo>
                  <a:pt x="42" y="42"/>
                  <a:pt x="56" y="37"/>
                  <a:pt x="56" y="37"/>
                </a:cubicBezTo>
                <a:cubicBezTo>
                  <a:pt x="56" y="37"/>
                  <a:pt x="57" y="41"/>
                  <a:pt x="54" y="41"/>
                </a:cubicBezTo>
                <a:cubicBezTo>
                  <a:pt x="52" y="42"/>
                  <a:pt x="46" y="39"/>
                  <a:pt x="42" y="43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3"/>
                  <a:pt x="34" y="49"/>
                  <a:pt x="40" y="51"/>
                </a:cubicBezTo>
                <a:cubicBezTo>
                  <a:pt x="40" y="51"/>
                  <a:pt x="36" y="49"/>
                  <a:pt x="41" y="47"/>
                </a:cubicBezTo>
                <a:cubicBezTo>
                  <a:pt x="41" y="47"/>
                  <a:pt x="41" y="48"/>
                  <a:pt x="42" y="51"/>
                </a:cubicBezTo>
                <a:cubicBezTo>
                  <a:pt x="43" y="54"/>
                  <a:pt x="35" y="57"/>
                  <a:pt x="34" y="54"/>
                </a:cubicBezTo>
                <a:cubicBezTo>
                  <a:pt x="33" y="52"/>
                  <a:pt x="34" y="51"/>
                  <a:pt x="34" y="51"/>
                </a:cubicBezTo>
                <a:cubicBezTo>
                  <a:pt x="33" y="51"/>
                  <a:pt x="30" y="52"/>
                  <a:pt x="32" y="55"/>
                </a:cubicBezTo>
                <a:cubicBezTo>
                  <a:pt x="34" y="60"/>
                  <a:pt x="38" y="58"/>
                  <a:pt x="38" y="58"/>
                </a:cubicBezTo>
                <a:cubicBezTo>
                  <a:pt x="38" y="58"/>
                  <a:pt x="39" y="60"/>
                  <a:pt x="37" y="60"/>
                </a:cubicBezTo>
                <a:cubicBezTo>
                  <a:pt x="37" y="60"/>
                  <a:pt x="43" y="59"/>
                  <a:pt x="45" y="55"/>
                </a:cubicBezTo>
                <a:cubicBezTo>
                  <a:pt x="45" y="57"/>
                  <a:pt x="45" y="57"/>
                  <a:pt x="45" y="57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56"/>
                  <a:pt x="39" y="64"/>
                  <a:pt x="42" y="73"/>
                </a:cubicBezTo>
                <a:cubicBezTo>
                  <a:pt x="42" y="73"/>
                  <a:pt x="38" y="74"/>
                  <a:pt x="40" y="76"/>
                </a:cubicBezTo>
                <a:cubicBezTo>
                  <a:pt x="40" y="76"/>
                  <a:pt x="32" y="87"/>
                  <a:pt x="40" y="88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8"/>
                  <a:pt x="37" y="88"/>
                </a:cubicBezTo>
                <a:cubicBezTo>
                  <a:pt x="37" y="88"/>
                  <a:pt x="37" y="88"/>
                  <a:pt x="36" y="88"/>
                </a:cubicBezTo>
                <a:cubicBezTo>
                  <a:pt x="36" y="88"/>
                  <a:pt x="36" y="88"/>
                  <a:pt x="36" y="88"/>
                </a:cubicBezTo>
                <a:cubicBezTo>
                  <a:pt x="35" y="89"/>
                  <a:pt x="35" y="89"/>
                  <a:pt x="35" y="89"/>
                </a:cubicBezTo>
                <a:cubicBezTo>
                  <a:pt x="36" y="88"/>
                  <a:pt x="36" y="88"/>
                  <a:pt x="36" y="88"/>
                </a:cubicBezTo>
                <a:cubicBezTo>
                  <a:pt x="36" y="88"/>
                  <a:pt x="36" y="87"/>
                  <a:pt x="36" y="87"/>
                </a:cubicBezTo>
                <a:cubicBezTo>
                  <a:pt x="36" y="87"/>
                  <a:pt x="36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88"/>
                  <a:pt x="33" y="88"/>
                  <a:pt x="33" y="88"/>
                </a:cubicBezTo>
                <a:cubicBezTo>
                  <a:pt x="32" y="88"/>
                  <a:pt x="32" y="88"/>
                  <a:pt x="31" y="88"/>
                </a:cubicBezTo>
                <a:cubicBezTo>
                  <a:pt x="31" y="88"/>
                  <a:pt x="31" y="88"/>
                  <a:pt x="30" y="89"/>
                </a:cubicBezTo>
                <a:cubicBezTo>
                  <a:pt x="30" y="89"/>
                  <a:pt x="30" y="89"/>
                  <a:pt x="30" y="89"/>
                </a:cubicBezTo>
                <a:cubicBezTo>
                  <a:pt x="30" y="89"/>
                  <a:pt x="29" y="89"/>
                  <a:pt x="29" y="89"/>
                </a:cubicBezTo>
                <a:cubicBezTo>
                  <a:pt x="29" y="89"/>
                  <a:pt x="29" y="89"/>
                  <a:pt x="28" y="89"/>
                </a:cubicBezTo>
                <a:cubicBezTo>
                  <a:pt x="28" y="90"/>
                  <a:pt x="28" y="90"/>
                  <a:pt x="28" y="91"/>
                </a:cubicBezTo>
                <a:cubicBezTo>
                  <a:pt x="4" y="87"/>
                  <a:pt x="4" y="87"/>
                  <a:pt x="4" y="87"/>
                </a:cubicBezTo>
                <a:cubicBezTo>
                  <a:pt x="3" y="87"/>
                  <a:pt x="3" y="88"/>
                  <a:pt x="3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10" y="89"/>
                  <a:pt x="10" y="89"/>
                  <a:pt x="10" y="89"/>
                </a:cubicBezTo>
                <a:cubicBezTo>
                  <a:pt x="2" y="88"/>
                  <a:pt x="2" y="88"/>
                  <a:pt x="2" y="88"/>
                </a:cubicBezTo>
                <a:cubicBezTo>
                  <a:pt x="2" y="88"/>
                  <a:pt x="2" y="88"/>
                  <a:pt x="2" y="89"/>
                </a:cubicBezTo>
                <a:cubicBezTo>
                  <a:pt x="2" y="89"/>
                  <a:pt x="2" y="89"/>
                  <a:pt x="2" y="89"/>
                </a:cubicBezTo>
                <a:cubicBezTo>
                  <a:pt x="17" y="91"/>
                  <a:pt x="17" y="91"/>
                  <a:pt x="17" y="91"/>
                </a:cubicBezTo>
                <a:cubicBezTo>
                  <a:pt x="2" y="90"/>
                  <a:pt x="2" y="90"/>
                  <a:pt x="2" y="90"/>
                </a:cubicBezTo>
                <a:cubicBezTo>
                  <a:pt x="2" y="90"/>
                  <a:pt x="1" y="90"/>
                  <a:pt x="1" y="90"/>
                </a:cubicBezTo>
                <a:cubicBezTo>
                  <a:pt x="1" y="90"/>
                  <a:pt x="2" y="91"/>
                  <a:pt x="2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8" y="92"/>
                  <a:pt x="8" y="92"/>
                  <a:pt x="8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1" y="92"/>
                  <a:pt x="1" y="92"/>
                  <a:pt x="1" y="92"/>
                </a:cubicBezTo>
                <a:cubicBezTo>
                  <a:pt x="1" y="92"/>
                  <a:pt x="1" y="92"/>
                  <a:pt x="1" y="93"/>
                </a:cubicBezTo>
                <a:cubicBezTo>
                  <a:pt x="1" y="93"/>
                  <a:pt x="1" y="93"/>
                  <a:pt x="1" y="93"/>
                </a:cubicBezTo>
                <a:cubicBezTo>
                  <a:pt x="1" y="93"/>
                  <a:pt x="1" y="93"/>
                  <a:pt x="1" y="93"/>
                </a:cubicBezTo>
                <a:cubicBezTo>
                  <a:pt x="8" y="93"/>
                  <a:pt x="8" y="93"/>
                  <a:pt x="8" y="93"/>
                </a:cubicBezTo>
                <a:cubicBezTo>
                  <a:pt x="2" y="94"/>
                  <a:pt x="2" y="94"/>
                  <a:pt x="2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0" y="94"/>
                  <a:pt x="0" y="94"/>
                </a:cubicBezTo>
                <a:cubicBezTo>
                  <a:pt x="0" y="95"/>
                  <a:pt x="1" y="95"/>
                  <a:pt x="1" y="95"/>
                </a:cubicBezTo>
                <a:cubicBezTo>
                  <a:pt x="1" y="95"/>
                  <a:pt x="1" y="95"/>
                  <a:pt x="1" y="95"/>
                </a:cubicBezTo>
                <a:cubicBezTo>
                  <a:pt x="6" y="94"/>
                  <a:pt x="6" y="94"/>
                  <a:pt x="6" y="94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95"/>
                  <a:pt x="0" y="95"/>
                  <a:pt x="0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13" y="95"/>
                  <a:pt x="13" y="95"/>
                  <a:pt x="13" y="95"/>
                </a:cubicBezTo>
                <a:cubicBezTo>
                  <a:pt x="1" y="97"/>
                  <a:pt x="1" y="97"/>
                  <a:pt x="1" y="97"/>
                </a:cubicBezTo>
                <a:cubicBezTo>
                  <a:pt x="1" y="97"/>
                  <a:pt x="0" y="97"/>
                  <a:pt x="0" y="97"/>
                </a:cubicBezTo>
                <a:cubicBezTo>
                  <a:pt x="0" y="97"/>
                  <a:pt x="1" y="97"/>
                  <a:pt x="1" y="97"/>
                </a:cubicBezTo>
                <a:cubicBezTo>
                  <a:pt x="1" y="97"/>
                  <a:pt x="1" y="97"/>
                  <a:pt x="1" y="97"/>
                </a:cubicBezTo>
                <a:cubicBezTo>
                  <a:pt x="9" y="96"/>
                  <a:pt x="9" y="96"/>
                  <a:pt x="9" y="96"/>
                </a:cubicBezTo>
                <a:cubicBezTo>
                  <a:pt x="1" y="98"/>
                  <a:pt x="1" y="98"/>
                  <a:pt x="1" y="98"/>
                </a:cubicBezTo>
                <a:cubicBezTo>
                  <a:pt x="1" y="98"/>
                  <a:pt x="1" y="98"/>
                  <a:pt x="1" y="98"/>
                </a:cubicBezTo>
                <a:cubicBezTo>
                  <a:pt x="1" y="98"/>
                  <a:pt x="1" y="99"/>
                  <a:pt x="2" y="99"/>
                </a:cubicBezTo>
                <a:cubicBezTo>
                  <a:pt x="2" y="99"/>
                  <a:pt x="2" y="99"/>
                  <a:pt x="2" y="99"/>
                </a:cubicBezTo>
                <a:cubicBezTo>
                  <a:pt x="13" y="96"/>
                  <a:pt x="13" y="96"/>
                  <a:pt x="13" y="96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1" y="99"/>
                  <a:pt x="1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18" y="96"/>
                  <a:pt x="18" y="96"/>
                  <a:pt x="18" y="96"/>
                </a:cubicBezTo>
                <a:cubicBezTo>
                  <a:pt x="14" y="97"/>
                  <a:pt x="14" y="97"/>
                  <a:pt x="14" y="97"/>
                </a:cubicBezTo>
                <a:cubicBezTo>
                  <a:pt x="2" y="100"/>
                  <a:pt x="2" y="100"/>
                  <a:pt x="2" y="100"/>
                </a:cubicBezTo>
                <a:cubicBezTo>
                  <a:pt x="2" y="100"/>
                  <a:pt x="1" y="100"/>
                  <a:pt x="1" y="100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3" y="100"/>
                  <a:pt x="3" y="100"/>
                  <a:pt x="3" y="100"/>
                </a:cubicBezTo>
                <a:cubicBezTo>
                  <a:pt x="3" y="100"/>
                  <a:pt x="3" y="101"/>
                  <a:pt x="3" y="101"/>
                </a:cubicBezTo>
                <a:cubicBezTo>
                  <a:pt x="3" y="101"/>
                  <a:pt x="3" y="101"/>
                  <a:pt x="4" y="101"/>
                </a:cubicBezTo>
                <a:cubicBezTo>
                  <a:pt x="4" y="101"/>
                  <a:pt x="4" y="101"/>
                  <a:pt x="4" y="101"/>
                </a:cubicBezTo>
                <a:cubicBezTo>
                  <a:pt x="6" y="100"/>
                  <a:pt x="6" y="100"/>
                  <a:pt x="6" y="100"/>
                </a:cubicBezTo>
                <a:cubicBezTo>
                  <a:pt x="6" y="100"/>
                  <a:pt x="6" y="101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4" y="102"/>
                  <a:pt x="4" y="102"/>
                  <a:pt x="4" y="102"/>
                </a:cubicBezTo>
                <a:cubicBezTo>
                  <a:pt x="2" y="103"/>
                  <a:pt x="2" y="103"/>
                  <a:pt x="2" y="103"/>
                </a:cubicBezTo>
                <a:cubicBezTo>
                  <a:pt x="2" y="103"/>
                  <a:pt x="1" y="103"/>
                  <a:pt x="1" y="103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04"/>
                  <a:pt x="2" y="104"/>
                  <a:pt x="2" y="104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3" y="104"/>
                  <a:pt x="3" y="104"/>
                  <a:pt x="3" y="104"/>
                </a:cubicBezTo>
                <a:cubicBezTo>
                  <a:pt x="3" y="104"/>
                  <a:pt x="3" y="104"/>
                  <a:pt x="3" y="104"/>
                </a:cubicBezTo>
                <a:cubicBezTo>
                  <a:pt x="3" y="104"/>
                  <a:pt x="3" y="104"/>
                  <a:pt x="4" y="104"/>
                </a:cubicBezTo>
                <a:cubicBezTo>
                  <a:pt x="4" y="104"/>
                  <a:pt x="4" y="104"/>
                  <a:pt x="4" y="104"/>
                </a:cubicBezTo>
                <a:cubicBezTo>
                  <a:pt x="22" y="97"/>
                  <a:pt x="22" y="97"/>
                  <a:pt x="22" y="97"/>
                </a:cubicBezTo>
                <a:cubicBezTo>
                  <a:pt x="3" y="105"/>
                  <a:pt x="3" y="105"/>
                  <a:pt x="3" y="105"/>
                </a:cubicBezTo>
                <a:cubicBezTo>
                  <a:pt x="3" y="105"/>
                  <a:pt x="3" y="105"/>
                  <a:pt x="3" y="105"/>
                </a:cubicBezTo>
                <a:cubicBezTo>
                  <a:pt x="3" y="106"/>
                  <a:pt x="3" y="106"/>
                  <a:pt x="4" y="106"/>
                </a:cubicBezTo>
                <a:cubicBezTo>
                  <a:pt x="4" y="106"/>
                  <a:pt x="4" y="106"/>
                  <a:pt x="4" y="106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4" y="106"/>
                  <a:pt x="4" y="106"/>
                  <a:pt x="4" y="106"/>
                </a:cubicBezTo>
                <a:cubicBezTo>
                  <a:pt x="4" y="107"/>
                  <a:pt x="4" y="107"/>
                  <a:pt x="4" y="107"/>
                </a:cubicBezTo>
                <a:cubicBezTo>
                  <a:pt x="4" y="107"/>
                  <a:pt x="4" y="107"/>
                  <a:pt x="4" y="107"/>
                </a:cubicBezTo>
                <a:cubicBezTo>
                  <a:pt x="4" y="107"/>
                  <a:pt x="4" y="107"/>
                  <a:pt x="4" y="107"/>
                </a:cubicBezTo>
                <a:cubicBezTo>
                  <a:pt x="9" y="105"/>
                  <a:pt x="9" y="105"/>
                  <a:pt x="9" y="105"/>
                </a:cubicBezTo>
                <a:cubicBezTo>
                  <a:pt x="6" y="106"/>
                  <a:pt x="6" y="106"/>
                  <a:pt x="6" y="106"/>
                </a:cubicBezTo>
                <a:cubicBezTo>
                  <a:pt x="6" y="107"/>
                  <a:pt x="6" y="107"/>
                  <a:pt x="6" y="107"/>
                </a:cubicBezTo>
                <a:cubicBezTo>
                  <a:pt x="6" y="107"/>
                  <a:pt x="6" y="107"/>
                  <a:pt x="6" y="107"/>
                </a:cubicBezTo>
                <a:cubicBezTo>
                  <a:pt x="6" y="107"/>
                  <a:pt x="6" y="107"/>
                  <a:pt x="6" y="107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5" y="108"/>
                  <a:pt x="5" y="108"/>
                  <a:pt x="5" y="108"/>
                </a:cubicBezTo>
                <a:cubicBezTo>
                  <a:pt x="5" y="109"/>
                  <a:pt x="5" y="109"/>
                  <a:pt x="5" y="109"/>
                </a:cubicBezTo>
                <a:cubicBezTo>
                  <a:pt x="5" y="109"/>
                  <a:pt x="5" y="109"/>
                  <a:pt x="5" y="109"/>
                </a:cubicBezTo>
                <a:cubicBezTo>
                  <a:pt x="5" y="109"/>
                  <a:pt x="5" y="109"/>
                  <a:pt x="5" y="109"/>
                </a:cubicBezTo>
                <a:cubicBezTo>
                  <a:pt x="19" y="101"/>
                  <a:pt x="19" y="101"/>
                  <a:pt x="19" y="101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7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10"/>
                  <a:pt x="9" y="110"/>
                  <a:pt x="9" y="110"/>
                </a:cubicBezTo>
                <a:cubicBezTo>
                  <a:pt x="9" y="110"/>
                  <a:pt x="9" y="110"/>
                  <a:pt x="9" y="110"/>
                </a:cubicBezTo>
                <a:cubicBezTo>
                  <a:pt x="20" y="102"/>
                  <a:pt x="20" y="102"/>
                  <a:pt x="20" y="102"/>
                </a:cubicBezTo>
                <a:cubicBezTo>
                  <a:pt x="8" y="111"/>
                  <a:pt x="8" y="111"/>
                  <a:pt x="8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8" y="111"/>
                  <a:pt x="9" y="111"/>
                  <a:pt x="9" y="111"/>
                </a:cubicBezTo>
                <a:cubicBezTo>
                  <a:pt x="9" y="111"/>
                  <a:pt x="9" y="111"/>
                  <a:pt x="9" y="111"/>
                </a:cubicBezTo>
                <a:cubicBezTo>
                  <a:pt x="10" y="110"/>
                  <a:pt x="10" y="110"/>
                  <a:pt x="10" y="110"/>
                </a:cubicBezTo>
                <a:cubicBezTo>
                  <a:pt x="10" y="110"/>
                  <a:pt x="10" y="111"/>
                  <a:pt x="10" y="111"/>
                </a:cubicBezTo>
                <a:cubicBezTo>
                  <a:pt x="10" y="111"/>
                  <a:pt x="10" y="111"/>
                  <a:pt x="11" y="111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22" y="102"/>
                  <a:pt x="22" y="102"/>
                  <a:pt x="22" y="102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11" y="111"/>
                  <a:pt x="11" y="112"/>
                  <a:pt x="11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11" y="112"/>
                  <a:pt x="11" y="112"/>
                  <a:pt x="12" y="113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30" y="96"/>
                  <a:pt x="30" y="96"/>
                  <a:pt x="30" y="96"/>
                </a:cubicBezTo>
                <a:cubicBezTo>
                  <a:pt x="30" y="97"/>
                  <a:pt x="30" y="97"/>
                  <a:pt x="30" y="97"/>
                </a:cubicBezTo>
                <a:cubicBezTo>
                  <a:pt x="31" y="97"/>
                  <a:pt x="31" y="97"/>
                  <a:pt x="31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3" y="97"/>
                  <a:pt x="33" y="96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7"/>
                  <a:pt x="33" y="97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5" y="96"/>
                  <a:pt x="35" y="96"/>
                </a:cubicBezTo>
                <a:cubicBezTo>
                  <a:pt x="35" y="96"/>
                  <a:pt x="35" y="95"/>
                  <a:pt x="35" y="94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9" y="95"/>
                  <a:pt x="39" y="95"/>
                </a:cubicBezTo>
                <a:cubicBezTo>
                  <a:pt x="39" y="94"/>
                  <a:pt x="39" y="94"/>
                  <a:pt x="38" y="94"/>
                </a:cubicBezTo>
                <a:cubicBezTo>
                  <a:pt x="38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3"/>
                </a:cubicBezTo>
                <a:cubicBezTo>
                  <a:pt x="39" y="93"/>
                  <a:pt x="39" y="93"/>
                  <a:pt x="39" y="93"/>
                </a:cubicBezTo>
                <a:cubicBezTo>
                  <a:pt x="37" y="93"/>
                  <a:pt x="37" y="93"/>
                  <a:pt x="37" y="93"/>
                </a:cubicBezTo>
                <a:cubicBezTo>
                  <a:pt x="39" y="93"/>
                  <a:pt x="39" y="93"/>
                  <a:pt x="39" y="93"/>
                </a:cubicBezTo>
                <a:cubicBezTo>
                  <a:pt x="39" y="93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3" y="98"/>
                  <a:pt x="34" y="102"/>
                </a:cubicBezTo>
                <a:cubicBezTo>
                  <a:pt x="26" y="106"/>
                  <a:pt x="19" y="113"/>
                  <a:pt x="19" y="113"/>
                </a:cubicBezTo>
                <a:cubicBezTo>
                  <a:pt x="21" y="113"/>
                  <a:pt x="21" y="113"/>
                  <a:pt x="21" y="113"/>
                </a:cubicBezTo>
                <a:cubicBezTo>
                  <a:pt x="21" y="113"/>
                  <a:pt x="15" y="122"/>
                  <a:pt x="23" y="127"/>
                </a:cubicBezTo>
                <a:cubicBezTo>
                  <a:pt x="23" y="127"/>
                  <a:pt x="18" y="120"/>
                  <a:pt x="25" y="118"/>
                </a:cubicBezTo>
                <a:cubicBezTo>
                  <a:pt x="26" y="120"/>
                  <a:pt x="26" y="120"/>
                  <a:pt x="26" y="120"/>
                </a:cubicBezTo>
                <a:cubicBezTo>
                  <a:pt x="26" y="120"/>
                  <a:pt x="28" y="117"/>
                  <a:pt x="30" y="118"/>
                </a:cubicBezTo>
                <a:cubicBezTo>
                  <a:pt x="32" y="118"/>
                  <a:pt x="34" y="116"/>
                  <a:pt x="34" y="116"/>
                </a:cubicBezTo>
                <a:cubicBezTo>
                  <a:pt x="34" y="117"/>
                  <a:pt x="34" y="117"/>
                  <a:pt x="34" y="117"/>
                </a:cubicBezTo>
                <a:cubicBezTo>
                  <a:pt x="34" y="117"/>
                  <a:pt x="38" y="117"/>
                  <a:pt x="40" y="110"/>
                </a:cubicBezTo>
                <a:cubicBezTo>
                  <a:pt x="40" y="110"/>
                  <a:pt x="41" y="113"/>
                  <a:pt x="39" y="115"/>
                </a:cubicBezTo>
                <a:cubicBezTo>
                  <a:pt x="39" y="115"/>
                  <a:pt x="51" y="115"/>
                  <a:pt x="56" y="111"/>
                </a:cubicBezTo>
                <a:cubicBezTo>
                  <a:pt x="61" y="108"/>
                  <a:pt x="83" y="91"/>
                  <a:pt x="76" y="86"/>
                </a:cubicBezTo>
                <a:cubicBezTo>
                  <a:pt x="76" y="86"/>
                  <a:pt x="80" y="83"/>
                  <a:pt x="73" y="81"/>
                </a:cubicBezTo>
                <a:cubicBezTo>
                  <a:pt x="86" y="77"/>
                  <a:pt x="86" y="77"/>
                  <a:pt x="86" y="77"/>
                </a:cubicBezTo>
                <a:cubicBezTo>
                  <a:pt x="86" y="77"/>
                  <a:pt x="87" y="80"/>
                  <a:pt x="89" y="78"/>
                </a:cubicBezTo>
                <a:cubicBezTo>
                  <a:pt x="89" y="78"/>
                  <a:pt x="91" y="79"/>
                  <a:pt x="92" y="77"/>
                </a:cubicBezTo>
                <a:cubicBezTo>
                  <a:pt x="92" y="77"/>
                  <a:pt x="94" y="78"/>
                  <a:pt x="94" y="75"/>
                </a:cubicBezTo>
                <a:cubicBezTo>
                  <a:pt x="107" y="71"/>
                  <a:pt x="107" y="71"/>
                  <a:pt x="107" y="71"/>
                </a:cubicBezTo>
                <a:cubicBezTo>
                  <a:pt x="107" y="71"/>
                  <a:pt x="109" y="69"/>
                  <a:pt x="107" y="68"/>
                </a:cubicBezTo>
                <a:close/>
                <a:moveTo>
                  <a:pt x="36" y="90"/>
                </a:moveTo>
                <a:cubicBezTo>
                  <a:pt x="36" y="90"/>
                  <a:pt x="36" y="90"/>
                  <a:pt x="36" y="90"/>
                </a:cubicBezTo>
                <a:cubicBezTo>
                  <a:pt x="36" y="90"/>
                  <a:pt x="36" y="90"/>
                  <a:pt x="36" y="90"/>
                </a:cubicBezTo>
                <a:close/>
                <a:moveTo>
                  <a:pt x="65" y="80"/>
                </a:moveTo>
                <a:cubicBezTo>
                  <a:pt x="65" y="80"/>
                  <a:pt x="62" y="78"/>
                  <a:pt x="57" y="78"/>
                </a:cubicBezTo>
                <a:cubicBezTo>
                  <a:pt x="52" y="70"/>
                  <a:pt x="52" y="70"/>
                  <a:pt x="52" y="70"/>
                </a:cubicBezTo>
                <a:cubicBezTo>
                  <a:pt x="52" y="70"/>
                  <a:pt x="52" y="66"/>
                  <a:pt x="54" y="66"/>
                </a:cubicBezTo>
                <a:cubicBezTo>
                  <a:pt x="54" y="66"/>
                  <a:pt x="56" y="68"/>
                  <a:pt x="59" y="67"/>
                </a:cubicBezTo>
                <a:cubicBezTo>
                  <a:pt x="61" y="66"/>
                  <a:pt x="60" y="64"/>
                  <a:pt x="60" y="64"/>
                </a:cubicBezTo>
                <a:cubicBezTo>
                  <a:pt x="60" y="64"/>
                  <a:pt x="75" y="71"/>
                  <a:pt x="79" y="75"/>
                </a:cubicBezTo>
                <a:lnTo>
                  <a:pt x="65" y="80"/>
                </a:lnTo>
                <a:close/>
              </a:path>
            </a:pathLst>
          </a:custGeom>
          <a:solidFill>
            <a:srgbClr val="2A101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053917" y="1945913"/>
            <a:ext cx="891553" cy="520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1215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426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repeatCount="500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" presetClass="path" presetSubtype="0" repeatCount="5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3.54167E-6 3.33333E-6 C 0.00951 3.33333E-6 0.01732 0.01227 0.01732 0.02754 C 0.01732 0.04305 0.00951 0.05602 -3.54167E-6 0.05602 C -0.00963 0.05602 -0.01731 0.04305 -0.01731 0.02754 C -0.01731 0.01227 -0.00963 3.33333E-6 -3.54167E-6 3.33333E-6 Z " pathEditMode="relative" rAng="0" ptsTypes="AAAAA">
                                          <p:cBhvr>
                                            <p:cTn id="28" dur="3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8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0" grpId="0" animBg="1"/>
          <p:bldP spid="10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1215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426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repeatCount="500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" presetClass="path" presetSubtype="0" repeatCount="5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3.54167E-6 3.33333E-6 C 0.00951 3.33333E-6 0.01732 0.01227 0.01732 0.02754 C 0.01732 0.04305 0.00951 0.05602 -3.54167E-6 0.05602 C -0.00963 0.05602 -0.01731 0.04305 -0.01731 0.02754 C -0.01731 0.01227 -0.00963 3.33333E-6 -3.54167E-6 3.33333E-6 Z " pathEditMode="relative" rAng="0" ptsTypes="AAAAA">
                                          <p:cBhvr>
                                            <p:cTn id="28" dur="3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8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0" grpId="0" animBg="1"/>
          <p:bldP spid="10" grpId="1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05038" y="250487"/>
            <a:ext cx="4434822" cy="1107326"/>
            <a:chOff x="1857825" y="1414647"/>
            <a:chExt cx="4434822" cy="1107326"/>
          </a:xfrm>
        </p:grpSpPr>
        <p:sp>
          <p:nvSpPr>
            <p:cNvPr id="5" name="任意多边形: 形状 4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email"/>
            <a:srcRect t="-2372"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1390654" y="532774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活动受众分析</a:t>
            </a:r>
          </a:p>
        </p:txBody>
      </p:sp>
      <p:cxnSp>
        <p:nvCxnSpPr>
          <p:cNvPr id="31" name="Straight Connector 82"/>
          <p:cNvCxnSpPr/>
          <p:nvPr/>
        </p:nvCxnSpPr>
        <p:spPr>
          <a:xfrm>
            <a:off x="3874118" y="3940414"/>
            <a:ext cx="1375263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32" name="Straight Connector 85"/>
          <p:cNvCxnSpPr/>
          <p:nvPr/>
        </p:nvCxnSpPr>
        <p:spPr>
          <a:xfrm flipV="1">
            <a:off x="5249382" y="2205911"/>
            <a:ext cx="0" cy="3494973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grpSp>
        <p:nvGrpSpPr>
          <p:cNvPr id="33" name="Group 8"/>
          <p:cNvGrpSpPr/>
          <p:nvPr/>
        </p:nvGrpSpPr>
        <p:grpSpPr>
          <a:xfrm>
            <a:off x="5795622" y="2916668"/>
            <a:ext cx="906703" cy="908468"/>
            <a:chOff x="8866294" y="4017821"/>
            <a:chExt cx="1360409" cy="1363057"/>
          </a:xfrm>
        </p:grpSpPr>
        <p:sp>
          <p:nvSpPr>
            <p:cNvPr id="34" name="Oval 15"/>
            <p:cNvSpPr>
              <a:spLocks noChangeArrowheads="1"/>
            </p:cNvSpPr>
            <p:nvPr/>
          </p:nvSpPr>
          <p:spPr bwMode="auto">
            <a:xfrm>
              <a:off x="8866294" y="4017821"/>
              <a:ext cx="1360409" cy="1363057"/>
            </a:xfrm>
            <a:prstGeom prst="ellipse">
              <a:avLst/>
            </a:prstGeom>
            <a:solidFill>
              <a:srgbClr val="FFBF00"/>
            </a:solidFill>
            <a:ln>
              <a:noFill/>
            </a:ln>
          </p:spPr>
          <p:txBody>
            <a:bodyPr vert="horz" wrap="square" lIns="60944" tIns="30472" rIns="60944" bIns="304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Freeform 5"/>
            <p:cNvSpPr>
              <a:spLocks noEditPoints="1"/>
            </p:cNvSpPr>
            <p:nvPr/>
          </p:nvSpPr>
          <p:spPr bwMode="auto">
            <a:xfrm>
              <a:off x="9146482" y="4325668"/>
              <a:ext cx="793450" cy="790055"/>
            </a:xfrm>
            <a:custGeom>
              <a:avLst/>
              <a:gdLst>
                <a:gd name="T0" fmla="*/ 151 w 393"/>
                <a:gd name="T1" fmla="*/ 295 h 391"/>
                <a:gd name="T2" fmla="*/ 159 w 393"/>
                <a:gd name="T3" fmla="*/ 266 h 391"/>
                <a:gd name="T4" fmla="*/ 122 w 393"/>
                <a:gd name="T5" fmla="*/ 251 h 391"/>
                <a:gd name="T6" fmla="*/ 108 w 393"/>
                <a:gd name="T7" fmla="*/ 225 h 391"/>
                <a:gd name="T8" fmla="*/ 71 w 393"/>
                <a:gd name="T9" fmla="*/ 241 h 391"/>
                <a:gd name="T10" fmla="*/ 42 w 393"/>
                <a:gd name="T11" fmla="*/ 232 h 391"/>
                <a:gd name="T12" fmla="*/ 27 w 393"/>
                <a:gd name="T13" fmla="*/ 269 h 391"/>
                <a:gd name="T14" fmla="*/ 1 w 393"/>
                <a:gd name="T15" fmla="*/ 283 h 391"/>
                <a:gd name="T16" fmla="*/ 16 w 393"/>
                <a:gd name="T17" fmla="*/ 300 h 391"/>
                <a:gd name="T18" fmla="*/ 3 w 393"/>
                <a:gd name="T19" fmla="*/ 338 h 391"/>
                <a:gd name="T20" fmla="*/ 31 w 393"/>
                <a:gd name="T21" fmla="*/ 350 h 391"/>
                <a:gd name="T22" fmla="*/ 42 w 393"/>
                <a:gd name="T23" fmla="*/ 381 h 391"/>
                <a:gd name="T24" fmla="*/ 68 w 393"/>
                <a:gd name="T25" fmla="*/ 390 h 391"/>
                <a:gd name="T26" fmla="*/ 96 w 393"/>
                <a:gd name="T27" fmla="*/ 375 h 391"/>
                <a:gd name="T28" fmla="*/ 125 w 393"/>
                <a:gd name="T29" fmla="*/ 383 h 391"/>
                <a:gd name="T30" fmla="*/ 140 w 393"/>
                <a:gd name="T31" fmla="*/ 346 h 391"/>
                <a:gd name="T32" fmla="*/ 162 w 393"/>
                <a:gd name="T33" fmla="*/ 343 h 391"/>
                <a:gd name="T34" fmla="*/ 101 w 393"/>
                <a:gd name="T35" fmla="*/ 346 h 391"/>
                <a:gd name="T36" fmla="*/ 66 w 393"/>
                <a:gd name="T37" fmla="*/ 269 h 391"/>
                <a:gd name="T38" fmla="*/ 101 w 393"/>
                <a:gd name="T39" fmla="*/ 346 h 391"/>
                <a:gd name="T40" fmla="*/ 261 w 393"/>
                <a:gd name="T41" fmla="*/ 336 h 391"/>
                <a:gd name="T42" fmla="*/ 266 w 393"/>
                <a:gd name="T43" fmla="*/ 320 h 391"/>
                <a:gd name="T44" fmla="*/ 245 w 393"/>
                <a:gd name="T45" fmla="*/ 312 h 391"/>
                <a:gd name="T46" fmla="*/ 237 w 393"/>
                <a:gd name="T47" fmla="*/ 297 h 391"/>
                <a:gd name="T48" fmla="*/ 217 w 393"/>
                <a:gd name="T49" fmla="*/ 306 h 391"/>
                <a:gd name="T50" fmla="*/ 200 w 393"/>
                <a:gd name="T51" fmla="*/ 301 h 391"/>
                <a:gd name="T52" fmla="*/ 192 w 393"/>
                <a:gd name="T53" fmla="*/ 321 h 391"/>
                <a:gd name="T54" fmla="*/ 177 w 393"/>
                <a:gd name="T55" fmla="*/ 329 h 391"/>
                <a:gd name="T56" fmla="*/ 186 w 393"/>
                <a:gd name="T57" fmla="*/ 339 h 391"/>
                <a:gd name="T58" fmla="*/ 179 w 393"/>
                <a:gd name="T59" fmla="*/ 360 h 391"/>
                <a:gd name="T60" fmla="*/ 194 w 393"/>
                <a:gd name="T61" fmla="*/ 367 h 391"/>
                <a:gd name="T62" fmla="*/ 200 w 393"/>
                <a:gd name="T63" fmla="*/ 384 h 391"/>
                <a:gd name="T64" fmla="*/ 215 w 393"/>
                <a:gd name="T65" fmla="*/ 389 h 391"/>
                <a:gd name="T66" fmla="*/ 230 w 393"/>
                <a:gd name="T67" fmla="*/ 380 h 391"/>
                <a:gd name="T68" fmla="*/ 247 w 393"/>
                <a:gd name="T69" fmla="*/ 385 h 391"/>
                <a:gd name="T70" fmla="*/ 255 w 393"/>
                <a:gd name="T71" fmla="*/ 364 h 391"/>
                <a:gd name="T72" fmla="*/ 267 w 393"/>
                <a:gd name="T73" fmla="*/ 363 h 391"/>
                <a:gd name="T74" fmla="*/ 233 w 393"/>
                <a:gd name="T75" fmla="*/ 364 h 391"/>
                <a:gd name="T76" fmla="*/ 214 w 393"/>
                <a:gd name="T77" fmla="*/ 321 h 391"/>
                <a:gd name="T78" fmla="*/ 233 w 393"/>
                <a:gd name="T79" fmla="*/ 364 h 391"/>
                <a:gd name="T80" fmla="*/ 362 w 393"/>
                <a:gd name="T81" fmla="*/ 122 h 391"/>
                <a:gd name="T82" fmla="*/ 377 w 393"/>
                <a:gd name="T83" fmla="*/ 73 h 391"/>
                <a:gd name="T84" fmla="*/ 314 w 393"/>
                <a:gd name="T85" fmla="*/ 48 h 391"/>
                <a:gd name="T86" fmla="*/ 290 w 393"/>
                <a:gd name="T87" fmla="*/ 3 h 391"/>
                <a:gd name="T88" fmla="*/ 229 w 393"/>
                <a:gd name="T89" fmla="*/ 30 h 391"/>
                <a:gd name="T90" fmla="*/ 180 w 393"/>
                <a:gd name="T91" fmla="*/ 15 h 391"/>
                <a:gd name="T92" fmla="*/ 155 w 393"/>
                <a:gd name="T93" fmla="*/ 78 h 391"/>
                <a:gd name="T94" fmla="*/ 110 w 393"/>
                <a:gd name="T95" fmla="*/ 102 h 391"/>
                <a:gd name="T96" fmla="*/ 136 w 393"/>
                <a:gd name="T97" fmla="*/ 130 h 391"/>
                <a:gd name="T98" fmla="*/ 114 w 393"/>
                <a:gd name="T99" fmla="*/ 194 h 391"/>
                <a:gd name="T100" fmla="*/ 161 w 393"/>
                <a:gd name="T101" fmla="*/ 214 h 391"/>
                <a:gd name="T102" fmla="*/ 180 w 393"/>
                <a:gd name="T103" fmla="*/ 266 h 391"/>
                <a:gd name="T104" fmla="*/ 223 w 393"/>
                <a:gd name="T105" fmla="*/ 281 h 391"/>
                <a:gd name="T106" fmla="*/ 271 w 393"/>
                <a:gd name="T107" fmla="*/ 255 h 391"/>
                <a:gd name="T108" fmla="*/ 319 w 393"/>
                <a:gd name="T109" fmla="*/ 270 h 391"/>
                <a:gd name="T110" fmla="*/ 344 w 393"/>
                <a:gd name="T111" fmla="*/ 207 h 391"/>
                <a:gd name="T112" fmla="*/ 382 w 393"/>
                <a:gd name="T113" fmla="*/ 202 h 391"/>
                <a:gd name="T114" fmla="*/ 279 w 393"/>
                <a:gd name="T115" fmla="*/ 207 h 391"/>
                <a:gd name="T116" fmla="*/ 220 w 393"/>
                <a:gd name="T117" fmla="*/ 78 h 391"/>
                <a:gd name="T118" fmla="*/ 279 w 393"/>
                <a:gd name="T119" fmla="*/ 20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3" h="391">
                  <a:moveTo>
                    <a:pt x="160" y="318"/>
                  </a:moveTo>
                  <a:cubicBezTo>
                    <a:pt x="151" y="315"/>
                    <a:pt x="151" y="315"/>
                    <a:pt x="151" y="315"/>
                  </a:cubicBezTo>
                  <a:cubicBezTo>
                    <a:pt x="152" y="308"/>
                    <a:pt x="152" y="302"/>
                    <a:pt x="151" y="295"/>
                  </a:cubicBezTo>
                  <a:cubicBezTo>
                    <a:pt x="159" y="291"/>
                    <a:pt x="159" y="291"/>
                    <a:pt x="159" y="291"/>
                  </a:cubicBezTo>
                  <a:cubicBezTo>
                    <a:pt x="165" y="289"/>
                    <a:pt x="167" y="282"/>
                    <a:pt x="164" y="277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7" y="261"/>
                    <a:pt x="151" y="258"/>
                    <a:pt x="145" y="261"/>
                  </a:cubicBezTo>
                  <a:cubicBezTo>
                    <a:pt x="137" y="265"/>
                    <a:pt x="137" y="265"/>
                    <a:pt x="137" y="265"/>
                  </a:cubicBezTo>
                  <a:cubicBezTo>
                    <a:pt x="132" y="260"/>
                    <a:pt x="128" y="255"/>
                    <a:pt x="122" y="251"/>
                  </a:cubicBezTo>
                  <a:cubicBezTo>
                    <a:pt x="125" y="242"/>
                    <a:pt x="125" y="242"/>
                    <a:pt x="125" y="242"/>
                  </a:cubicBezTo>
                  <a:cubicBezTo>
                    <a:pt x="127" y="237"/>
                    <a:pt x="125" y="231"/>
                    <a:pt x="119" y="229"/>
                  </a:cubicBezTo>
                  <a:cubicBezTo>
                    <a:pt x="108" y="225"/>
                    <a:pt x="108" y="225"/>
                    <a:pt x="108" y="225"/>
                  </a:cubicBezTo>
                  <a:cubicBezTo>
                    <a:pt x="103" y="223"/>
                    <a:pt x="96" y="226"/>
                    <a:pt x="94" y="231"/>
                  </a:cubicBezTo>
                  <a:cubicBezTo>
                    <a:pt x="91" y="240"/>
                    <a:pt x="91" y="240"/>
                    <a:pt x="91" y="240"/>
                  </a:cubicBezTo>
                  <a:cubicBezTo>
                    <a:pt x="84" y="239"/>
                    <a:pt x="78" y="239"/>
                    <a:pt x="71" y="241"/>
                  </a:cubicBezTo>
                  <a:cubicBezTo>
                    <a:pt x="67" y="232"/>
                    <a:pt x="67" y="232"/>
                    <a:pt x="67" y="232"/>
                  </a:cubicBezTo>
                  <a:cubicBezTo>
                    <a:pt x="65" y="227"/>
                    <a:pt x="58" y="224"/>
                    <a:pt x="53" y="227"/>
                  </a:cubicBezTo>
                  <a:cubicBezTo>
                    <a:pt x="42" y="232"/>
                    <a:pt x="42" y="232"/>
                    <a:pt x="42" y="232"/>
                  </a:cubicBezTo>
                  <a:cubicBezTo>
                    <a:pt x="37" y="234"/>
                    <a:pt x="34" y="241"/>
                    <a:pt x="37" y="246"/>
                  </a:cubicBezTo>
                  <a:cubicBezTo>
                    <a:pt x="41" y="254"/>
                    <a:pt x="41" y="254"/>
                    <a:pt x="41" y="254"/>
                  </a:cubicBezTo>
                  <a:cubicBezTo>
                    <a:pt x="36" y="259"/>
                    <a:pt x="31" y="264"/>
                    <a:pt x="27" y="269"/>
                  </a:cubicBezTo>
                  <a:cubicBezTo>
                    <a:pt x="19" y="266"/>
                    <a:pt x="19" y="266"/>
                    <a:pt x="19" y="266"/>
                  </a:cubicBezTo>
                  <a:cubicBezTo>
                    <a:pt x="13" y="264"/>
                    <a:pt x="7" y="267"/>
                    <a:pt x="5" y="272"/>
                  </a:cubicBezTo>
                  <a:cubicBezTo>
                    <a:pt x="1" y="283"/>
                    <a:pt x="1" y="283"/>
                    <a:pt x="1" y="283"/>
                  </a:cubicBezTo>
                  <a:cubicBezTo>
                    <a:pt x="0" y="286"/>
                    <a:pt x="0" y="289"/>
                    <a:pt x="1" y="291"/>
                  </a:cubicBezTo>
                  <a:cubicBezTo>
                    <a:pt x="2" y="294"/>
                    <a:pt x="4" y="296"/>
                    <a:pt x="7" y="297"/>
                  </a:cubicBezTo>
                  <a:cubicBezTo>
                    <a:pt x="16" y="300"/>
                    <a:pt x="16" y="300"/>
                    <a:pt x="16" y="300"/>
                  </a:cubicBezTo>
                  <a:cubicBezTo>
                    <a:pt x="15" y="307"/>
                    <a:pt x="15" y="313"/>
                    <a:pt x="17" y="320"/>
                  </a:cubicBezTo>
                  <a:cubicBezTo>
                    <a:pt x="8" y="324"/>
                    <a:pt x="8" y="324"/>
                    <a:pt x="8" y="324"/>
                  </a:cubicBezTo>
                  <a:cubicBezTo>
                    <a:pt x="3" y="326"/>
                    <a:pt x="0" y="333"/>
                    <a:pt x="3" y="338"/>
                  </a:cubicBezTo>
                  <a:cubicBezTo>
                    <a:pt x="8" y="349"/>
                    <a:pt x="8" y="349"/>
                    <a:pt x="8" y="349"/>
                  </a:cubicBezTo>
                  <a:cubicBezTo>
                    <a:pt x="10" y="354"/>
                    <a:pt x="17" y="357"/>
                    <a:pt x="22" y="354"/>
                  </a:cubicBezTo>
                  <a:cubicBezTo>
                    <a:pt x="31" y="350"/>
                    <a:pt x="31" y="350"/>
                    <a:pt x="31" y="350"/>
                  </a:cubicBezTo>
                  <a:cubicBezTo>
                    <a:pt x="35" y="356"/>
                    <a:pt x="40" y="360"/>
                    <a:pt x="45" y="364"/>
                  </a:cubicBezTo>
                  <a:cubicBezTo>
                    <a:pt x="42" y="373"/>
                    <a:pt x="42" y="373"/>
                    <a:pt x="42" y="373"/>
                  </a:cubicBezTo>
                  <a:cubicBezTo>
                    <a:pt x="41" y="375"/>
                    <a:pt x="41" y="378"/>
                    <a:pt x="42" y="381"/>
                  </a:cubicBezTo>
                  <a:cubicBezTo>
                    <a:pt x="43" y="383"/>
                    <a:pt x="45" y="385"/>
                    <a:pt x="48" y="386"/>
                  </a:cubicBezTo>
                  <a:cubicBezTo>
                    <a:pt x="59" y="390"/>
                    <a:pt x="59" y="390"/>
                    <a:pt x="59" y="390"/>
                  </a:cubicBezTo>
                  <a:cubicBezTo>
                    <a:pt x="62" y="391"/>
                    <a:pt x="65" y="391"/>
                    <a:pt x="68" y="390"/>
                  </a:cubicBezTo>
                  <a:cubicBezTo>
                    <a:pt x="70" y="389"/>
                    <a:pt x="72" y="387"/>
                    <a:pt x="73" y="384"/>
                  </a:cubicBezTo>
                  <a:cubicBezTo>
                    <a:pt x="76" y="375"/>
                    <a:pt x="76" y="375"/>
                    <a:pt x="76" y="375"/>
                  </a:cubicBezTo>
                  <a:cubicBezTo>
                    <a:pt x="83" y="376"/>
                    <a:pt x="90" y="376"/>
                    <a:pt x="96" y="375"/>
                  </a:cubicBezTo>
                  <a:cubicBezTo>
                    <a:pt x="100" y="383"/>
                    <a:pt x="100" y="383"/>
                    <a:pt x="100" y="383"/>
                  </a:cubicBezTo>
                  <a:cubicBezTo>
                    <a:pt x="103" y="388"/>
                    <a:pt x="109" y="391"/>
                    <a:pt x="114" y="388"/>
                  </a:cubicBezTo>
                  <a:cubicBezTo>
                    <a:pt x="125" y="383"/>
                    <a:pt x="125" y="383"/>
                    <a:pt x="125" y="383"/>
                  </a:cubicBezTo>
                  <a:cubicBezTo>
                    <a:pt x="131" y="381"/>
                    <a:pt x="133" y="374"/>
                    <a:pt x="130" y="369"/>
                  </a:cubicBezTo>
                  <a:cubicBezTo>
                    <a:pt x="126" y="361"/>
                    <a:pt x="126" y="361"/>
                    <a:pt x="126" y="361"/>
                  </a:cubicBezTo>
                  <a:cubicBezTo>
                    <a:pt x="132" y="356"/>
                    <a:pt x="136" y="351"/>
                    <a:pt x="140" y="346"/>
                  </a:cubicBezTo>
                  <a:cubicBezTo>
                    <a:pt x="149" y="349"/>
                    <a:pt x="149" y="349"/>
                    <a:pt x="149" y="349"/>
                  </a:cubicBezTo>
                  <a:cubicBezTo>
                    <a:pt x="151" y="350"/>
                    <a:pt x="154" y="350"/>
                    <a:pt x="157" y="349"/>
                  </a:cubicBezTo>
                  <a:cubicBezTo>
                    <a:pt x="159" y="348"/>
                    <a:pt x="161" y="346"/>
                    <a:pt x="162" y="343"/>
                  </a:cubicBezTo>
                  <a:cubicBezTo>
                    <a:pt x="167" y="332"/>
                    <a:pt x="167" y="332"/>
                    <a:pt x="167" y="332"/>
                  </a:cubicBezTo>
                  <a:cubicBezTo>
                    <a:pt x="169" y="326"/>
                    <a:pt x="166" y="320"/>
                    <a:pt x="160" y="318"/>
                  </a:cubicBezTo>
                  <a:close/>
                  <a:moveTo>
                    <a:pt x="101" y="346"/>
                  </a:moveTo>
                  <a:cubicBezTo>
                    <a:pt x="96" y="349"/>
                    <a:pt x="90" y="350"/>
                    <a:pt x="84" y="350"/>
                  </a:cubicBezTo>
                  <a:cubicBezTo>
                    <a:pt x="67" y="350"/>
                    <a:pt x="52" y="340"/>
                    <a:pt x="45" y="325"/>
                  </a:cubicBezTo>
                  <a:cubicBezTo>
                    <a:pt x="35" y="304"/>
                    <a:pt x="45" y="279"/>
                    <a:pt x="66" y="269"/>
                  </a:cubicBezTo>
                  <a:cubicBezTo>
                    <a:pt x="72" y="266"/>
                    <a:pt x="77" y="265"/>
                    <a:pt x="84" y="265"/>
                  </a:cubicBezTo>
                  <a:cubicBezTo>
                    <a:pt x="100" y="265"/>
                    <a:pt x="115" y="275"/>
                    <a:pt x="122" y="290"/>
                  </a:cubicBezTo>
                  <a:cubicBezTo>
                    <a:pt x="132" y="311"/>
                    <a:pt x="123" y="336"/>
                    <a:pt x="101" y="346"/>
                  </a:cubicBezTo>
                  <a:close/>
                  <a:moveTo>
                    <a:pt x="266" y="349"/>
                  </a:moveTo>
                  <a:cubicBezTo>
                    <a:pt x="261" y="347"/>
                    <a:pt x="261" y="347"/>
                    <a:pt x="261" y="347"/>
                  </a:cubicBezTo>
                  <a:cubicBezTo>
                    <a:pt x="262" y="343"/>
                    <a:pt x="261" y="340"/>
                    <a:pt x="261" y="336"/>
                  </a:cubicBezTo>
                  <a:cubicBezTo>
                    <a:pt x="266" y="334"/>
                    <a:pt x="266" y="334"/>
                    <a:pt x="266" y="334"/>
                  </a:cubicBezTo>
                  <a:cubicBezTo>
                    <a:pt x="269" y="332"/>
                    <a:pt x="270" y="329"/>
                    <a:pt x="269" y="326"/>
                  </a:cubicBezTo>
                  <a:cubicBezTo>
                    <a:pt x="266" y="320"/>
                    <a:pt x="266" y="320"/>
                    <a:pt x="266" y="320"/>
                  </a:cubicBezTo>
                  <a:cubicBezTo>
                    <a:pt x="264" y="317"/>
                    <a:pt x="261" y="315"/>
                    <a:pt x="258" y="317"/>
                  </a:cubicBezTo>
                  <a:cubicBezTo>
                    <a:pt x="253" y="319"/>
                    <a:pt x="253" y="319"/>
                    <a:pt x="253" y="319"/>
                  </a:cubicBezTo>
                  <a:cubicBezTo>
                    <a:pt x="251" y="316"/>
                    <a:pt x="248" y="314"/>
                    <a:pt x="245" y="312"/>
                  </a:cubicBezTo>
                  <a:cubicBezTo>
                    <a:pt x="247" y="307"/>
                    <a:pt x="247" y="307"/>
                    <a:pt x="247" y="307"/>
                  </a:cubicBezTo>
                  <a:cubicBezTo>
                    <a:pt x="248" y="304"/>
                    <a:pt x="246" y="300"/>
                    <a:pt x="243" y="299"/>
                  </a:cubicBezTo>
                  <a:cubicBezTo>
                    <a:pt x="237" y="297"/>
                    <a:pt x="237" y="297"/>
                    <a:pt x="237" y="297"/>
                  </a:cubicBezTo>
                  <a:cubicBezTo>
                    <a:pt x="234" y="296"/>
                    <a:pt x="230" y="297"/>
                    <a:pt x="229" y="300"/>
                  </a:cubicBezTo>
                  <a:cubicBezTo>
                    <a:pt x="228" y="305"/>
                    <a:pt x="228" y="305"/>
                    <a:pt x="228" y="305"/>
                  </a:cubicBezTo>
                  <a:cubicBezTo>
                    <a:pt x="224" y="305"/>
                    <a:pt x="220" y="305"/>
                    <a:pt x="217" y="306"/>
                  </a:cubicBezTo>
                  <a:cubicBezTo>
                    <a:pt x="214" y="301"/>
                    <a:pt x="214" y="301"/>
                    <a:pt x="214" y="301"/>
                  </a:cubicBezTo>
                  <a:cubicBezTo>
                    <a:pt x="213" y="298"/>
                    <a:pt x="209" y="296"/>
                    <a:pt x="206" y="298"/>
                  </a:cubicBezTo>
                  <a:cubicBezTo>
                    <a:pt x="200" y="301"/>
                    <a:pt x="200" y="301"/>
                    <a:pt x="200" y="301"/>
                  </a:cubicBezTo>
                  <a:cubicBezTo>
                    <a:pt x="197" y="302"/>
                    <a:pt x="196" y="306"/>
                    <a:pt x="197" y="309"/>
                  </a:cubicBezTo>
                  <a:cubicBezTo>
                    <a:pt x="200" y="313"/>
                    <a:pt x="200" y="313"/>
                    <a:pt x="200" y="313"/>
                  </a:cubicBezTo>
                  <a:cubicBezTo>
                    <a:pt x="197" y="316"/>
                    <a:pt x="194" y="318"/>
                    <a:pt x="192" y="321"/>
                  </a:cubicBezTo>
                  <a:cubicBezTo>
                    <a:pt x="187" y="320"/>
                    <a:pt x="187" y="320"/>
                    <a:pt x="187" y="320"/>
                  </a:cubicBezTo>
                  <a:cubicBezTo>
                    <a:pt x="184" y="318"/>
                    <a:pt x="181" y="320"/>
                    <a:pt x="180" y="323"/>
                  </a:cubicBezTo>
                  <a:cubicBezTo>
                    <a:pt x="177" y="329"/>
                    <a:pt x="177" y="329"/>
                    <a:pt x="177" y="329"/>
                  </a:cubicBezTo>
                  <a:cubicBezTo>
                    <a:pt x="177" y="331"/>
                    <a:pt x="177" y="332"/>
                    <a:pt x="177" y="334"/>
                  </a:cubicBezTo>
                  <a:cubicBezTo>
                    <a:pt x="178" y="335"/>
                    <a:pt x="179" y="336"/>
                    <a:pt x="181" y="337"/>
                  </a:cubicBezTo>
                  <a:cubicBezTo>
                    <a:pt x="186" y="339"/>
                    <a:pt x="186" y="339"/>
                    <a:pt x="186" y="339"/>
                  </a:cubicBezTo>
                  <a:cubicBezTo>
                    <a:pt x="185" y="342"/>
                    <a:pt x="186" y="346"/>
                    <a:pt x="186" y="350"/>
                  </a:cubicBezTo>
                  <a:cubicBezTo>
                    <a:pt x="181" y="352"/>
                    <a:pt x="181" y="352"/>
                    <a:pt x="181" y="352"/>
                  </a:cubicBezTo>
                  <a:cubicBezTo>
                    <a:pt x="178" y="353"/>
                    <a:pt x="177" y="357"/>
                    <a:pt x="179" y="360"/>
                  </a:cubicBezTo>
                  <a:cubicBezTo>
                    <a:pt x="181" y="366"/>
                    <a:pt x="181" y="366"/>
                    <a:pt x="181" y="366"/>
                  </a:cubicBezTo>
                  <a:cubicBezTo>
                    <a:pt x="183" y="369"/>
                    <a:pt x="186" y="370"/>
                    <a:pt x="189" y="369"/>
                  </a:cubicBezTo>
                  <a:cubicBezTo>
                    <a:pt x="194" y="367"/>
                    <a:pt x="194" y="367"/>
                    <a:pt x="194" y="367"/>
                  </a:cubicBezTo>
                  <a:cubicBezTo>
                    <a:pt x="196" y="370"/>
                    <a:pt x="199" y="372"/>
                    <a:pt x="202" y="374"/>
                  </a:cubicBezTo>
                  <a:cubicBezTo>
                    <a:pt x="200" y="379"/>
                    <a:pt x="200" y="379"/>
                    <a:pt x="200" y="379"/>
                  </a:cubicBezTo>
                  <a:cubicBezTo>
                    <a:pt x="200" y="381"/>
                    <a:pt x="200" y="382"/>
                    <a:pt x="200" y="384"/>
                  </a:cubicBezTo>
                  <a:cubicBezTo>
                    <a:pt x="201" y="385"/>
                    <a:pt x="202" y="386"/>
                    <a:pt x="204" y="387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2" y="390"/>
                    <a:pt x="213" y="390"/>
                    <a:pt x="215" y="389"/>
                  </a:cubicBezTo>
                  <a:cubicBezTo>
                    <a:pt x="216" y="388"/>
                    <a:pt x="217" y="387"/>
                    <a:pt x="218" y="386"/>
                  </a:cubicBezTo>
                  <a:cubicBezTo>
                    <a:pt x="219" y="381"/>
                    <a:pt x="219" y="381"/>
                    <a:pt x="219" y="381"/>
                  </a:cubicBezTo>
                  <a:cubicBezTo>
                    <a:pt x="223" y="381"/>
                    <a:pt x="227" y="381"/>
                    <a:pt x="230" y="380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4" y="388"/>
                    <a:pt x="238" y="389"/>
                    <a:pt x="241" y="388"/>
                  </a:cubicBezTo>
                  <a:cubicBezTo>
                    <a:pt x="247" y="385"/>
                    <a:pt x="247" y="385"/>
                    <a:pt x="247" y="385"/>
                  </a:cubicBezTo>
                  <a:cubicBezTo>
                    <a:pt x="250" y="384"/>
                    <a:pt x="251" y="380"/>
                    <a:pt x="250" y="377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250" y="370"/>
                    <a:pt x="253" y="367"/>
                    <a:pt x="255" y="364"/>
                  </a:cubicBezTo>
                  <a:cubicBezTo>
                    <a:pt x="260" y="366"/>
                    <a:pt x="260" y="366"/>
                    <a:pt x="260" y="366"/>
                  </a:cubicBezTo>
                  <a:cubicBezTo>
                    <a:pt x="261" y="367"/>
                    <a:pt x="263" y="367"/>
                    <a:pt x="264" y="366"/>
                  </a:cubicBezTo>
                  <a:cubicBezTo>
                    <a:pt x="266" y="365"/>
                    <a:pt x="267" y="364"/>
                    <a:pt x="267" y="363"/>
                  </a:cubicBezTo>
                  <a:cubicBezTo>
                    <a:pt x="270" y="356"/>
                    <a:pt x="270" y="356"/>
                    <a:pt x="270" y="356"/>
                  </a:cubicBezTo>
                  <a:cubicBezTo>
                    <a:pt x="271" y="353"/>
                    <a:pt x="269" y="350"/>
                    <a:pt x="266" y="349"/>
                  </a:cubicBezTo>
                  <a:close/>
                  <a:moveTo>
                    <a:pt x="233" y="364"/>
                  </a:moveTo>
                  <a:cubicBezTo>
                    <a:pt x="230" y="366"/>
                    <a:pt x="227" y="366"/>
                    <a:pt x="224" y="366"/>
                  </a:cubicBezTo>
                  <a:cubicBezTo>
                    <a:pt x="214" y="366"/>
                    <a:pt x="206" y="361"/>
                    <a:pt x="202" y="353"/>
                  </a:cubicBezTo>
                  <a:cubicBezTo>
                    <a:pt x="197" y="341"/>
                    <a:pt x="202" y="327"/>
                    <a:pt x="214" y="321"/>
                  </a:cubicBezTo>
                  <a:cubicBezTo>
                    <a:pt x="217" y="320"/>
                    <a:pt x="220" y="319"/>
                    <a:pt x="223" y="319"/>
                  </a:cubicBezTo>
                  <a:cubicBezTo>
                    <a:pt x="233" y="319"/>
                    <a:pt x="241" y="325"/>
                    <a:pt x="245" y="333"/>
                  </a:cubicBezTo>
                  <a:cubicBezTo>
                    <a:pt x="250" y="345"/>
                    <a:pt x="245" y="359"/>
                    <a:pt x="233" y="364"/>
                  </a:cubicBezTo>
                  <a:close/>
                  <a:moveTo>
                    <a:pt x="378" y="160"/>
                  </a:moveTo>
                  <a:cubicBezTo>
                    <a:pt x="364" y="155"/>
                    <a:pt x="364" y="155"/>
                    <a:pt x="364" y="155"/>
                  </a:cubicBezTo>
                  <a:cubicBezTo>
                    <a:pt x="365" y="144"/>
                    <a:pt x="364" y="133"/>
                    <a:pt x="362" y="122"/>
                  </a:cubicBezTo>
                  <a:cubicBezTo>
                    <a:pt x="377" y="115"/>
                    <a:pt x="377" y="115"/>
                    <a:pt x="377" y="115"/>
                  </a:cubicBezTo>
                  <a:cubicBezTo>
                    <a:pt x="386" y="111"/>
                    <a:pt x="390" y="100"/>
                    <a:pt x="386" y="91"/>
                  </a:cubicBezTo>
                  <a:cubicBezTo>
                    <a:pt x="377" y="73"/>
                    <a:pt x="377" y="73"/>
                    <a:pt x="377" y="73"/>
                  </a:cubicBezTo>
                  <a:cubicBezTo>
                    <a:pt x="373" y="64"/>
                    <a:pt x="362" y="60"/>
                    <a:pt x="353" y="64"/>
                  </a:cubicBezTo>
                  <a:cubicBezTo>
                    <a:pt x="339" y="71"/>
                    <a:pt x="339" y="71"/>
                    <a:pt x="339" y="71"/>
                  </a:cubicBezTo>
                  <a:cubicBezTo>
                    <a:pt x="332" y="62"/>
                    <a:pt x="323" y="54"/>
                    <a:pt x="314" y="48"/>
                  </a:cubicBezTo>
                  <a:cubicBezTo>
                    <a:pt x="320" y="33"/>
                    <a:pt x="320" y="33"/>
                    <a:pt x="320" y="33"/>
                  </a:cubicBezTo>
                  <a:cubicBezTo>
                    <a:pt x="323" y="24"/>
                    <a:pt x="319" y="13"/>
                    <a:pt x="309" y="10"/>
                  </a:cubicBezTo>
                  <a:cubicBezTo>
                    <a:pt x="290" y="3"/>
                    <a:pt x="290" y="3"/>
                    <a:pt x="290" y="3"/>
                  </a:cubicBezTo>
                  <a:cubicBezTo>
                    <a:pt x="281" y="0"/>
                    <a:pt x="271" y="5"/>
                    <a:pt x="267" y="14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51" y="27"/>
                    <a:pt x="240" y="28"/>
                    <a:pt x="229" y="30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18" y="6"/>
                    <a:pt x="207" y="2"/>
                    <a:pt x="198" y="7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71" y="19"/>
                    <a:pt x="167" y="30"/>
                    <a:pt x="171" y="39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69" y="60"/>
                    <a:pt x="161" y="69"/>
                    <a:pt x="155" y="78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31" y="69"/>
                    <a:pt x="120" y="74"/>
                    <a:pt x="117" y="83"/>
                  </a:cubicBezTo>
                  <a:cubicBezTo>
                    <a:pt x="110" y="102"/>
                    <a:pt x="110" y="102"/>
                    <a:pt x="110" y="102"/>
                  </a:cubicBezTo>
                  <a:cubicBezTo>
                    <a:pt x="109" y="106"/>
                    <a:pt x="109" y="111"/>
                    <a:pt x="111" y="116"/>
                  </a:cubicBezTo>
                  <a:cubicBezTo>
                    <a:pt x="113" y="120"/>
                    <a:pt x="116" y="123"/>
                    <a:pt x="121" y="125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5" y="141"/>
                    <a:pt x="135" y="152"/>
                    <a:pt x="137" y="163"/>
                  </a:cubicBezTo>
                  <a:cubicBezTo>
                    <a:pt x="123" y="170"/>
                    <a:pt x="123" y="170"/>
                    <a:pt x="123" y="170"/>
                  </a:cubicBezTo>
                  <a:cubicBezTo>
                    <a:pt x="114" y="174"/>
                    <a:pt x="110" y="185"/>
                    <a:pt x="114" y="194"/>
                  </a:cubicBezTo>
                  <a:cubicBezTo>
                    <a:pt x="122" y="212"/>
                    <a:pt x="122" y="212"/>
                    <a:pt x="122" y="212"/>
                  </a:cubicBezTo>
                  <a:cubicBezTo>
                    <a:pt x="126" y="221"/>
                    <a:pt x="137" y="225"/>
                    <a:pt x="146" y="221"/>
                  </a:cubicBezTo>
                  <a:cubicBezTo>
                    <a:pt x="161" y="214"/>
                    <a:pt x="161" y="214"/>
                    <a:pt x="161" y="214"/>
                  </a:cubicBezTo>
                  <a:cubicBezTo>
                    <a:pt x="168" y="223"/>
                    <a:pt x="176" y="231"/>
                    <a:pt x="185" y="237"/>
                  </a:cubicBezTo>
                  <a:cubicBezTo>
                    <a:pt x="179" y="252"/>
                    <a:pt x="179" y="252"/>
                    <a:pt x="179" y="252"/>
                  </a:cubicBezTo>
                  <a:cubicBezTo>
                    <a:pt x="178" y="256"/>
                    <a:pt x="178" y="261"/>
                    <a:pt x="180" y="266"/>
                  </a:cubicBezTo>
                  <a:cubicBezTo>
                    <a:pt x="182" y="270"/>
                    <a:pt x="185" y="273"/>
                    <a:pt x="190" y="275"/>
                  </a:cubicBezTo>
                  <a:cubicBezTo>
                    <a:pt x="209" y="282"/>
                    <a:pt x="209" y="282"/>
                    <a:pt x="209" y="282"/>
                  </a:cubicBezTo>
                  <a:cubicBezTo>
                    <a:pt x="213" y="284"/>
                    <a:pt x="218" y="283"/>
                    <a:pt x="223" y="281"/>
                  </a:cubicBezTo>
                  <a:cubicBezTo>
                    <a:pt x="227" y="279"/>
                    <a:pt x="230" y="276"/>
                    <a:pt x="232" y="271"/>
                  </a:cubicBezTo>
                  <a:cubicBezTo>
                    <a:pt x="238" y="256"/>
                    <a:pt x="238" y="256"/>
                    <a:pt x="238" y="256"/>
                  </a:cubicBezTo>
                  <a:cubicBezTo>
                    <a:pt x="248" y="258"/>
                    <a:pt x="260" y="257"/>
                    <a:pt x="271" y="255"/>
                  </a:cubicBezTo>
                  <a:cubicBezTo>
                    <a:pt x="277" y="270"/>
                    <a:pt x="277" y="270"/>
                    <a:pt x="277" y="270"/>
                  </a:cubicBezTo>
                  <a:cubicBezTo>
                    <a:pt x="281" y="279"/>
                    <a:pt x="292" y="283"/>
                    <a:pt x="301" y="278"/>
                  </a:cubicBezTo>
                  <a:cubicBezTo>
                    <a:pt x="319" y="270"/>
                    <a:pt x="319" y="270"/>
                    <a:pt x="319" y="270"/>
                  </a:cubicBezTo>
                  <a:cubicBezTo>
                    <a:pt x="328" y="266"/>
                    <a:pt x="332" y="255"/>
                    <a:pt x="328" y="246"/>
                  </a:cubicBezTo>
                  <a:cubicBezTo>
                    <a:pt x="322" y="232"/>
                    <a:pt x="322" y="232"/>
                    <a:pt x="322" y="232"/>
                  </a:cubicBezTo>
                  <a:cubicBezTo>
                    <a:pt x="330" y="225"/>
                    <a:pt x="338" y="216"/>
                    <a:pt x="344" y="207"/>
                  </a:cubicBezTo>
                  <a:cubicBezTo>
                    <a:pt x="359" y="213"/>
                    <a:pt x="359" y="213"/>
                    <a:pt x="359" y="213"/>
                  </a:cubicBezTo>
                  <a:cubicBezTo>
                    <a:pt x="364" y="215"/>
                    <a:pt x="368" y="214"/>
                    <a:pt x="373" y="212"/>
                  </a:cubicBezTo>
                  <a:cubicBezTo>
                    <a:pt x="377" y="210"/>
                    <a:pt x="380" y="207"/>
                    <a:pt x="382" y="202"/>
                  </a:cubicBezTo>
                  <a:cubicBezTo>
                    <a:pt x="389" y="183"/>
                    <a:pt x="389" y="183"/>
                    <a:pt x="389" y="183"/>
                  </a:cubicBezTo>
                  <a:cubicBezTo>
                    <a:pt x="393" y="174"/>
                    <a:pt x="388" y="164"/>
                    <a:pt x="378" y="160"/>
                  </a:cubicBezTo>
                  <a:close/>
                  <a:moveTo>
                    <a:pt x="279" y="207"/>
                  </a:moveTo>
                  <a:cubicBezTo>
                    <a:pt x="270" y="212"/>
                    <a:pt x="260" y="214"/>
                    <a:pt x="250" y="214"/>
                  </a:cubicBezTo>
                  <a:cubicBezTo>
                    <a:pt x="222" y="214"/>
                    <a:pt x="197" y="197"/>
                    <a:pt x="185" y="172"/>
                  </a:cubicBezTo>
                  <a:cubicBezTo>
                    <a:pt x="169" y="137"/>
                    <a:pt x="184" y="94"/>
                    <a:pt x="220" y="78"/>
                  </a:cubicBezTo>
                  <a:cubicBezTo>
                    <a:pt x="229" y="74"/>
                    <a:pt x="239" y="71"/>
                    <a:pt x="250" y="71"/>
                  </a:cubicBezTo>
                  <a:cubicBezTo>
                    <a:pt x="277" y="71"/>
                    <a:pt x="303" y="88"/>
                    <a:pt x="314" y="113"/>
                  </a:cubicBezTo>
                  <a:cubicBezTo>
                    <a:pt x="331" y="148"/>
                    <a:pt x="315" y="191"/>
                    <a:pt x="279" y="2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0944" tIns="30472" rIns="60944" bIns="304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6" name="TextBox 16"/>
          <p:cNvSpPr txBox="1"/>
          <p:nvPr/>
        </p:nvSpPr>
        <p:spPr>
          <a:xfrm>
            <a:off x="7006002" y="2876639"/>
            <a:ext cx="3983726" cy="91101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………..</a:t>
            </a:r>
          </a:p>
        </p:txBody>
      </p:sp>
      <p:sp>
        <p:nvSpPr>
          <p:cNvPr id="37" name="Oval 5"/>
          <p:cNvSpPr>
            <a:spLocks noChangeArrowheads="1"/>
          </p:cNvSpPr>
          <p:nvPr/>
        </p:nvSpPr>
        <p:spPr bwMode="auto">
          <a:xfrm>
            <a:off x="2190748" y="3871747"/>
            <a:ext cx="560771" cy="559713"/>
          </a:xfrm>
          <a:prstGeom prst="ellipse">
            <a:avLst/>
          </a:prstGeom>
          <a:solidFill>
            <a:srgbClr val="F7941E"/>
          </a:solidFill>
          <a:ln>
            <a:noFill/>
          </a:ln>
        </p:spPr>
        <p:txBody>
          <a:bodyPr vert="horz" wrap="square" lIns="60944" tIns="30472" rIns="60944" bIns="30472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8" name="Group 2"/>
          <p:cNvGrpSpPr/>
          <p:nvPr/>
        </p:nvGrpSpPr>
        <p:grpSpPr>
          <a:xfrm>
            <a:off x="2472192" y="1782244"/>
            <a:ext cx="2035703" cy="2334075"/>
            <a:chOff x="3879850" y="2675943"/>
            <a:chExt cx="3054350" cy="3502025"/>
          </a:xfrm>
          <a:solidFill>
            <a:schemeClr val="bg1"/>
          </a:solidFill>
        </p:grpSpPr>
        <p:sp>
          <p:nvSpPr>
            <p:cNvPr id="39" name="Freeform 6"/>
            <p:cNvSpPr/>
            <p:nvPr/>
          </p:nvSpPr>
          <p:spPr bwMode="auto">
            <a:xfrm>
              <a:off x="5710238" y="3528430"/>
              <a:ext cx="1223962" cy="644525"/>
            </a:xfrm>
            <a:custGeom>
              <a:avLst/>
              <a:gdLst>
                <a:gd name="T0" fmla="*/ 344 w 771"/>
                <a:gd name="T1" fmla="*/ 0 h 406"/>
                <a:gd name="T2" fmla="*/ 771 w 771"/>
                <a:gd name="T3" fmla="*/ 40 h 406"/>
                <a:gd name="T4" fmla="*/ 274 w 771"/>
                <a:gd name="T5" fmla="*/ 379 h 406"/>
                <a:gd name="T6" fmla="*/ 0 w 771"/>
                <a:gd name="T7" fmla="*/ 406 h 406"/>
                <a:gd name="T8" fmla="*/ 344 w 771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406">
                  <a:moveTo>
                    <a:pt x="344" y="0"/>
                  </a:moveTo>
                  <a:lnTo>
                    <a:pt x="771" y="40"/>
                  </a:lnTo>
                  <a:lnTo>
                    <a:pt x="274" y="379"/>
                  </a:lnTo>
                  <a:lnTo>
                    <a:pt x="0" y="406"/>
                  </a:lnTo>
                  <a:lnTo>
                    <a:pt x="3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0944" tIns="30472" rIns="60944" bIns="304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0" name="Freeform 7"/>
            <p:cNvSpPr/>
            <p:nvPr/>
          </p:nvSpPr>
          <p:spPr bwMode="auto">
            <a:xfrm>
              <a:off x="5414963" y="2675943"/>
              <a:ext cx="568325" cy="1322388"/>
            </a:xfrm>
            <a:custGeom>
              <a:avLst/>
              <a:gdLst>
                <a:gd name="T0" fmla="*/ 358 w 358"/>
                <a:gd name="T1" fmla="*/ 400 h 833"/>
                <a:gd name="T2" fmla="*/ 226 w 358"/>
                <a:gd name="T3" fmla="*/ 0 h 833"/>
                <a:gd name="T4" fmla="*/ 0 w 358"/>
                <a:gd name="T5" fmla="*/ 556 h 833"/>
                <a:gd name="T6" fmla="*/ 35 w 358"/>
                <a:gd name="T7" fmla="*/ 833 h 833"/>
                <a:gd name="T8" fmla="*/ 358 w 358"/>
                <a:gd name="T9" fmla="*/ 40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833">
                  <a:moveTo>
                    <a:pt x="358" y="400"/>
                  </a:moveTo>
                  <a:lnTo>
                    <a:pt x="226" y="0"/>
                  </a:lnTo>
                  <a:lnTo>
                    <a:pt x="0" y="556"/>
                  </a:lnTo>
                  <a:lnTo>
                    <a:pt x="35" y="833"/>
                  </a:lnTo>
                  <a:lnTo>
                    <a:pt x="358" y="4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0944" tIns="30472" rIns="60944" bIns="304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Freeform 8"/>
            <p:cNvSpPr/>
            <p:nvPr/>
          </p:nvSpPr>
          <p:spPr bwMode="auto">
            <a:xfrm>
              <a:off x="3879850" y="3149018"/>
              <a:ext cx="2503487" cy="3028950"/>
            </a:xfrm>
            <a:custGeom>
              <a:avLst/>
              <a:gdLst>
                <a:gd name="T0" fmla="*/ 0 w 1577"/>
                <a:gd name="T1" fmla="*/ 1908 h 1908"/>
                <a:gd name="T2" fmla="*/ 239 w 1577"/>
                <a:gd name="T3" fmla="*/ 1443 h 1908"/>
                <a:gd name="T4" fmla="*/ 264 w 1577"/>
                <a:gd name="T5" fmla="*/ 1523 h 1908"/>
                <a:gd name="T6" fmla="*/ 1387 w 1577"/>
                <a:gd name="T7" fmla="*/ 0 h 1908"/>
                <a:gd name="T8" fmla="*/ 1577 w 1577"/>
                <a:gd name="T9" fmla="*/ 161 h 1908"/>
                <a:gd name="T10" fmla="*/ 341 w 1577"/>
                <a:gd name="T11" fmla="*/ 1588 h 1908"/>
                <a:gd name="T12" fmla="*/ 422 w 1577"/>
                <a:gd name="T13" fmla="*/ 1601 h 1908"/>
                <a:gd name="T14" fmla="*/ 0 w 1577"/>
                <a:gd name="T15" fmla="*/ 1908 h 1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908">
                  <a:moveTo>
                    <a:pt x="0" y="1908"/>
                  </a:moveTo>
                  <a:lnTo>
                    <a:pt x="239" y="1443"/>
                  </a:lnTo>
                  <a:lnTo>
                    <a:pt x="264" y="1523"/>
                  </a:lnTo>
                  <a:lnTo>
                    <a:pt x="1387" y="0"/>
                  </a:lnTo>
                  <a:lnTo>
                    <a:pt x="1577" y="161"/>
                  </a:lnTo>
                  <a:lnTo>
                    <a:pt x="341" y="1588"/>
                  </a:lnTo>
                  <a:lnTo>
                    <a:pt x="422" y="1601"/>
                  </a:lnTo>
                  <a:lnTo>
                    <a:pt x="0" y="19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0944" tIns="30472" rIns="60944" bIns="304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2" name="Freeform 9"/>
          <p:cNvSpPr/>
          <p:nvPr/>
        </p:nvSpPr>
        <p:spPr bwMode="auto">
          <a:xfrm>
            <a:off x="1761177" y="3442176"/>
            <a:ext cx="1422030" cy="1420972"/>
          </a:xfrm>
          <a:custGeom>
            <a:avLst/>
            <a:gdLst>
              <a:gd name="T0" fmla="*/ 250 w 500"/>
              <a:gd name="T1" fmla="*/ 500 h 500"/>
              <a:gd name="T2" fmla="*/ 0 w 500"/>
              <a:gd name="T3" fmla="*/ 250 h 500"/>
              <a:gd name="T4" fmla="*/ 250 w 500"/>
              <a:gd name="T5" fmla="*/ 0 h 500"/>
              <a:gd name="T6" fmla="*/ 348 w 500"/>
              <a:gd name="T7" fmla="*/ 20 h 500"/>
              <a:gd name="T8" fmla="*/ 311 w 500"/>
              <a:gd name="T9" fmla="*/ 75 h 500"/>
              <a:gd name="T10" fmla="*/ 250 w 500"/>
              <a:gd name="T11" fmla="*/ 64 h 500"/>
              <a:gd name="T12" fmla="*/ 64 w 500"/>
              <a:gd name="T13" fmla="*/ 250 h 500"/>
              <a:gd name="T14" fmla="*/ 250 w 500"/>
              <a:gd name="T15" fmla="*/ 435 h 500"/>
              <a:gd name="T16" fmla="*/ 435 w 500"/>
              <a:gd name="T17" fmla="*/ 250 h 500"/>
              <a:gd name="T18" fmla="*/ 414 w 500"/>
              <a:gd name="T19" fmla="*/ 164 h 500"/>
              <a:gd name="T20" fmla="*/ 460 w 500"/>
              <a:gd name="T21" fmla="*/ 114 h 500"/>
              <a:gd name="T22" fmla="*/ 500 w 500"/>
              <a:gd name="T23" fmla="*/ 250 h 500"/>
              <a:gd name="T24" fmla="*/ 250 w 500"/>
              <a:gd name="T25" fmla="*/ 50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0" h="500">
                <a:moveTo>
                  <a:pt x="250" y="500"/>
                </a:moveTo>
                <a:cubicBezTo>
                  <a:pt x="112" y="500"/>
                  <a:pt x="0" y="388"/>
                  <a:pt x="0" y="250"/>
                </a:cubicBezTo>
                <a:cubicBezTo>
                  <a:pt x="0" y="112"/>
                  <a:pt x="112" y="0"/>
                  <a:pt x="250" y="0"/>
                </a:cubicBezTo>
                <a:cubicBezTo>
                  <a:pt x="285" y="0"/>
                  <a:pt x="318" y="7"/>
                  <a:pt x="348" y="20"/>
                </a:cubicBezTo>
                <a:cubicBezTo>
                  <a:pt x="311" y="75"/>
                  <a:pt x="311" y="75"/>
                  <a:pt x="311" y="75"/>
                </a:cubicBezTo>
                <a:cubicBezTo>
                  <a:pt x="291" y="68"/>
                  <a:pt x="271" y="64"/>
                  <a:pt x="250" y="64"/>
                </a:cubicBezTo>
                <a:cubicBezTo>
                  <a:pt x="147" y="64"/>
                  <a:pt x="64" y="147"/>
                  <a:pt x="64" y="250"/>
                </a:cubicBezTo>
                <a:cubicBezTo>
                  <a:pt x="64" y="352"/>
                  <a:pt x="147" y="435"/>
                  <a:pt x="250" y="435"/>
                </a:cubicBezTo>
                <a:cubicBezTo>
                  <a:pt x="352" y="435"/>
                  <a:pt x="435" y="352"/>
                  <a:pt x="435" y="250"/>
                </a:cubicBezTo>
                <a:cubicBezTo>
                  <a:pt x="435" y="219"/>
                  <a:pt x="427" y="189"/>
                  <a:pt x="414" y="164"/>
                </a:cubicBezTo>
                <a:cubicBezTo>
                  <a:pt x="460" y="114"/>
                  <a:pt x="460" y="114"/>
                  <a:pt x="460" y="114"/>
                </a:cubicBezTo>
                <a:cubicBezTo>
                  <a:pt x="485" y="153"/>
                  <a:pt x="500" y="200"/>
                  <a:pt x="500" y="250"/>
                </a:cubicBezTo>
                <a:cubicBezTo>
                  <a:pt x="500" y="388"/>
                  <a:pt x="388" y="500"/>
                  <a:pt x="250" y="500"/>
                </a:cubicBezTo>
                <a:close/>
              </a:path>
            </a:pathLst>
          </a:custGeom>
          <a:solidFill>
            <a:srgbClr val="FFBF00"/>
          </a:solidFill>
          <a:ln>
            <a:noFill/>
          </a:ln>
        </p:spPr>
        <p:txBody>
          <a:bodyPr vert="horz" wrap="square" lIns="60944" tIns="30472" rIns="60944" bIns="30472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Freeform 10"/>
          <p:cNvSpPr/>
          <p:nvPr/>
        </p:nvSpPr>
        <p:spPr bwMode="auto">
          <a:xfrm>
            <a:off x="1383450" y="3064449"/>
            <a:ext cx="2175367" cy="2174309"/>
          </a:xfrm>
          <a:custGeom>
            <a:avLst/>
            <a:gdLst>
              <a:gd name="T0" fmla="*/ 383 w 765"/>
              <a:gd name="T1" fmla="*/ 765 h 765"/>
              <a:gd name="T2" fmla="*/ 0 w 765"/>
              <a:gd name="T3" fmla="*/ 383 h 765"/>
              <a:gd name="T4" fmla="*/ 383 w 765"/>
              <a:gd name="T5" fmla="*/ 0 h 765"/>
              <a:gd name="T6" fmla="*/ 562 w 765"/>
              <a:gd name="T7" fmla="*/ 45 h 765"/>
              <a:gd name="T8" fmla="*/ 529 w 765"/>
              <a:gd name="T9" fmla="*/ 93 h 765"/>
              <a:gd name="T10" fmla="*/ 383 w 765"/>
              <a:gd name="T11" fmla="*/ 58 h 765"/>
              <a:gd name="T12" fmla="*/ 153 w 765"/>
              <a:gd name="T13" fmla="*/ 153 h 765"/>
              <a:gd name="T14" fmla="*/ 58 w 765"/>
              <a:gd name="T15" fmla="*/ 383 h 765"/>
              <a:gd name="T16" fmla="*/ 153 w 765"/>
              <a:gd name="T17" fmla="*/ 612 h 765"/>
              <a:gd name="T18" fmla="*/ 383 w 765"/>
              <a:gd name="T19" fmla="*/ 707 h 765"/>
              <a:gd name="T20" fmla="*/ 612 w 765"/>
              <a:gd name="T21" fmla="*/ 612 h 765"/>
              <a:gd name="T22" fmla="*/ 707 w 765"/>
              <a:gd name="T23" fmla="*/ 383 h 765"/>
              <a:gd name="T24" fmla="*/ 640 w 765"/>
              <a:gd name="T25" fmla="*/ 186 h 765"/>
              <a:gd name="T26" fmla="*/ 680 w 765"/>
              <a:gd name="T27" fmla="*/ 143 h 765"/>
              <a:gd name="T28" fmla="*/ 765 w 765"/>
              <a:gd name="T29" fmla="*/ 383 h 765"/>
              <a:gd name="T30" fmla="*/ 383 w 765"/>
              <a:gd name="T31" fmla="*/ 765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65" h="765">
                <a:moveTo>
                  <a:pt x="383" y="765"/>
                </a:moveTo>
                <a:cubicBezTo>
                  <a:pt x="171" y="765"/>
                  <a:pt x="0" y="594"/>
                  <a:pt x="0" y="383"/>
                </a:cubicBezTo>
                <a:cubicBezTo>
                  <a:pt x="0" y="171"/>
                  <a:pt x="171" y="0"/>
                  <a:pt x="383" y="0"/>
                </a:cubicBezTo>
                <a:cubicBezTo>
                  <a:pt x="447" y="0"/>
                  <a:pt x="508" y="16"/>
                  <a:pt x="562" y="45"/>
                </a:cubicBezTo>
                <a:cubicBezTo>
                  <a:pt x="529" y="93"/>
                  <a:pt x="529" y="93"/>
                  <a:pt x="529" y="93"/>
                </a:cubicBezTo>
                <a:cubicBezTo>
                  <a:pt x="485" y="71"/>
                  <a:pt x="435" y="58"/>
                  <a:pt x="383" y="58"/>
                </a:cubicBezTo>
                <a:cubicBezTo>
                  <a:pt x="293" y="59"/>
                  <a:pt x="212" y="95"/>
                  <a:pt x="153" y="153"/>
                </a:cubicBezTo>
                <a:cubicBezTo>
                  <a:pt x="95" y="212"/>
                  <a:pt x="59" y="293"/>
                  <a:pt x="58" y="383"/>
                </a:cubicBezTo>
                <a:cubicBezTo>
                  <a:pt x="59" y="472"/>
                  <a:pt x="95" y="553"/>
                  <a:pt x="153" y="612"/>
                </a:cubicBezTo>
                <a:cubicBezTo>
                  <a:pt x="212" y="671"/>
                  <a:pt x="293" y="707"/>
                  <a:pt x="383" y="707"/>
                </a:cubicBezTo>
                <a:cubicBezTo>
                  <a:pt x="472" y="707"/>
                  <a:pt x="553" y="671"/>
                  <a:pt x="612" y="612"/>
                </a:cubicBezTo>
                <a:cubicBezTo>
                  <a:pt x="671" y="553"/>
                  <a:pt x="707" y="472"/>
                  <a:pt x="707" y="383"/>
                </a:cubicBezTo>
                <a:cubicBezTo>
                  <a:pt x="707" y="309"/>
                  <a:pt x="682" y="240"/>
                  <a:pt x="640" y="186"/>
                </a:cubicBezTo>
                <a:cubicBezTo>
                  <a:pt x="680" y="143"/>
                  <a:pt x="680" y="143"/>
                  <a:pt x="680" y="143"/>
                </a:cubicBezTo>
                <a:cubicBezTo>
                  <a:pt x="733" y="208"/>
                  <a:pt x="765" y="292"/>
                  <a:pt x="765" y="383"/>
                </a:cubicBezTo>
                <a:cubicBezTo>
                  <a:pt x="765" y="594"/>
                  <a:pt x="594" y="765"/>
                  <a:pt x="383" y="765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vert="horz" wrap="square" lIns="60944" tIns="30472" rIns="60944" bIns="30472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Freeform 11"/>
          <p:cNvSpPr/>
          <p:nvPr/>
        </p:nvSpPr>
        <p:spPr bwMode="auto">
          <a:xfrm>
            <a:off x="997259" y="2677200"/>
            <a:ext cx="2950923" cy="2947749"/>
          </a:xfrm>
          <a:custGeom>
            <a:avLst/>
            <a:gdLst>
              <a:gd name="T0" fmla="*/ 519 w 1038"/>
              <a:gd name="T1" fmla="*/ 0 h 1037"/>
              <a:gd name="T2" fmla="*/ 775 w 1038"/>
              <a:gd name="T3" fmla="*/ 68 h 1037"/>
              <a:gd name="T4" fmla="*/ 740 w 1038"/>
              <a:gd name="T5" fmla="*/ 119 h 1037"/>
              <a:gd name="T6" fmla="*/ 519 w 1038"/>
              <a:gd name="T7" fmla="*/ 62 h 1037"/>
              <a:gd name="T8" fmla="*/ 196 w 1038"/>
              <a:gd name="T9" fmla="*/ 196 h 1037"/>
              <a:gd name="T10" fmla="*/ 62 w 1038"/>
              <a:gd name="T11" fmla="*/ 519 h 1037"/>
              <a:gd name="T12" fmla="*/ 196 w 1038"/>
              <a:gd name="T13" fmla="*/ 842 h 1037"/>
              <a:gd name="T14" fmla="*/ 519 w 1038"/>
              <a:gd name="T15" fmla="*/ 976 h 1037"/>
              <a:gd name="T16" fmla="*/ 842 w 1038"/>
              <a:gd name="T17" fmla="*/ 842 h 1037"/>
              <a:gd name="T18" fmla="*/ 976 w 1038"/>
              <a:gd name="T19" fmla="*/ 519 h 1037"/>
              <a:gd name="T20" fmla="*/ 867 w 1038"/>
              <a:gd name="T21" fmla="*/ 224 h 1037"/>
              <a:gd name="T22" fmla="*/ 910 w 1038"/>
              <a:gd name="T23" fmla="*/ 178 h 1037"/>
              <a:gd name="T24" fmla="*/ 1038 w 1038"/>
              <a:gd name="T25" fmla="*/ 519 h 1037"/>
              <a:gd name="T26" fmla="*/ 519 w 1038"/>
              <a:gd name="T27" fmla="*/ 1037 h 1037"/>
              <a:gd name="T28" fmla="*/ 0 w 1038"/>
              <a:gd name="T29" fmla="*/ 519 h 1037"/>
              <a:gd name="T30" fmla="*/ 519 w 1038"/>
              <a:gd name="T31" fmla="*/ 0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38" h="1037">
                <a:moveTo>
                  <a:pt x="519" y="0"/>
                </a:moveTo>
                <a:cubicBezTo>
                  <a:pt x="612" y="0"/>
                  <a:pt x="700" y="25"/>
                  <a:pt x="775" y="68"/>
                </a:cubicBezTo>
                <a:cubicBezTo>
                  <a:pt x="740" y="119"/>
                  <a:pt x="740" y="119"/>
                  <a:pt x="740" y="119"/>
                </a:cubicBezTo>
                <a:cubicBezTo>
                  <a:pt x="675" y="83"/>
                  <a:pt x="599" y="62"/>
                  <a:pt x="519" y="62"/>
                </a:cubicBezTo>
                <a:cubicBezTo>
                  <a:pt x="392" y="62"/>
                  <a:pt x="278" y="113"/>
                  <a:pt x="196" y="196"/>
                </a:cubicBezTo>
                <a:cubicBezTo>
                  <a:pt x="113" y="278"/>
                  <a:pt x="62" y="392"/>
                  <a:pt x="62" y="519"/>
                </a:cubicBezTo>
                <a:cubicBezTo>
                  <a:pt x="62" y="645"/>
                  <a:pt x="113" y="759"/>
                  <a:pt x="196" y="842"/>
                </a:cubicBezTo>
                <a:cubicBezTo>
                  <a:pt x="278" y="925"/>
                  <a:pt x="392" y="976"/>
                  <a:pt x="519" y="976"/>
                </a:cubicBezTo>
                <a:cubicBezTo>
                  <a:pt x="645" y="976"/>
                  <a:pt x="759" y="925"/>
                  <a:pt x="842" y="842"/>
                </a:cubicBezTo>
                <a:cubicBezTo>
                  <a:pt x="925" y="759"/>
                  <a:pt x="976" y="645"/>
                  <a:pt x="976" y="519"/>
                </a:cubicBezTo>
                <a:cubicBezTo>
                  <a:pt x="976" y="406"/>
                  <a:pt x="935" y="303"/>
                  <a:pt x="867" y="224"/>
                </a:cubicBezTo>
                <a:cubicBezTo>
                  <a:pt x="910" y="178"/>
                  <a:pt x="910" y="178"/>
                  <a:pt x="910" y="178"/>
                </a:cubicBezTo>
                <a:cubicBezTo>
                  <a:pt x="989" y="269"/>
                  <a:pt x="1037" y="388"/>
                  <a:pt x="1038" y="519"/>
                </a:cubicBezTo>
                <a:cubicBezTo>
                  <a:pt x="1037" y="805"/>
                  <a:pt x="805" y="1037"/>
                  <a:pt x="519" y="1037"/>
                </a:cubicBezTo>
                <a:cubicBezTo>
                  <a:pt x="232" y="1037"/>
                  <a:pt x="0" y="805"/>
                  <a:pt x="0" y="519"/>
                </a:cubicBezTo>
                <a:cubicBezTo>
                  <a:pt x="0" y="232"/>
                  <a:pt x="232" y="0"/>
                  <a:pt x="519" y="0"/>
                </a:cubicBezTo>
                <a:close/>
              </a:path>
            </a:pathLst>
          </a:custGeom>
          <a:solidFill>
            <a:srgbClr val="F15A29"/>
          </a:solidFill>
          <a:ln>
            <a:noFill/>
          </a:ln>
        </p:spPr>
        <p:txBody>
          <a:bodyPr vert="horz" wrap="square" lIns="60944" tIns="30472" rIns="60944" bIns="30472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5" name="TextBox 58"/>
          <p:cNvSpPr txBox="1"/>
          <p:nvPr/>
        </p:nvSpPr>
        <p:spPr>
          <a:xfrm>
            <a:off x="7006002" y="1671444"/>
            <a:ext cx="3983726" cy="91101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………..</a:t>
            </a:r>
          </a:p>
        </p:txBody>
      </p:sp>
      <p:sp>
        <p:nvSpPr>
          <p:cNvPr id="46" name="TextBox 74"/>
          <p:cNvSpPr txBox="1"/>
          <p:nvPr/>
        </p:nvSpPr>
        <p:spPr>
          <a:xfrm>
            <a:off x="7006002" y="3989506"/>
            <a:ext cx="3983726" cy="91101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………..</a:t>
            </a:r>
          </a:p>
        </p:txBody>
      </p:sp>
      <p:sp>
        <p:nvSpPr>
          <p:cNvPr id="47" name="TextBox 79"/>
          <p:cNvSpPr txBox="1"/>
          <p:nvPr/>
        </p:nvSpPr>
        <p:spPr>
          <a:xfrm>
            <a:off x="7006002" y="5258250"/>
            <a:ext cx="3983726" cy="91101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………..</a:t>
            </a:r>
          </a:p>
        </p:txBody>
      </p:sp>
      <p:cxnSp>
        <p:nvCxnSpPr>
          <p:cNvPr id="48" name="Straight Arrow Connector 98"/>
          <p:cNvCxnSpPr/>
          <p:nvPr/>
        </p:nvCxnSpPr>
        <p:spPr>
          <a:xfrm>
            <a:off x="5249382" y="3403225"/>
            <a:ext cx="425165" cy="0"/>
          </a:xfrm>
          <a:prstGeom prst="straightConnector1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9" name="Straight Arrow Connector 99"/>
          <p:cNvCxnSpPr/>
          <p:nvPr/>
        </p:nvCxnSpPr>
        <p:spPr>
          <a:xfrm>
            <a:off x="5249382" y="4555065"/>
            <a:ext cx="425165" cy="0"/>
          </a:xfrm>
          <a:prstGeom prst="straightConnector1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50" name="Group 3"/>
          <p:cNvGrpSpPr/>
          <p:nvPr/>
        </p:nvGrpSpPr>
        <p:grpSpPr>
          <a:xfrm>
            <a:off x="5249382" y="2205911"/>
            <a:ext cx="425165" cy="3494974"/>
            <a:chOff x="8046720" y="3256287"/>
            <a:chExt cx="637913" cy="5243827"/>
          </a:xfrm>
        </p:grpSpPr>
        <p:cxnSp>
          <p:nvCxnSpPr>
            <p:cNvPr id="51" name="Straight Arrow Connector 91"/>
            <p:cNvCxnSpPr/>
            <p:nvPr/>
          </p:nvCxnSpPr>
          <p:spPr>
            <a:xfrm>
              <a:off x="8046720" y="3256287"/>
              <a:ext cx="637913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2" name="Straight Arrow Connector 100"/>
            <p:cNvCxnSpPr/>
            <p:nvPr/>
          </p:nvCxnSpPr>
          <p:spPr>
            <a:xfrm flipV="1">
              <a:off x="8046720" y="8500112"/>
              <a:ext cx="637913" cy="2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53" name="Group 9"/>
          <p:cNvGrpSpPr/>
          <p:nvPr/>
        </p:nvGrpSpPr>
        <p:grpSpPr>
          <a:xfrm>
            <a:off x="5795622" y="4081659"/>
            <a:ext cx="906703" cy="908468"/>
            <a:chOff x="8866294" y="6047430"/>
            <a:chExt cx="1360409" cy="1363057"/>
          </a:xfrm>
        </p:grpSpPr>
        <p:sp>
          <p:nvSpPr>
            <p:cNvPr id="54" name="Oval 15"/>
            <p:cNvSpPr>
              <a:spLocks noChangeArrowheads="1"/>
            </p:cNvSpPr>
            <p:nvPr/>
          </p:nvSpPr>
          <p:spPr bwMode="auto">
            <a:xfrm>
              <a:off x="8866294" y="6047430"/>
              <a:ext cx="1360409" cy="1363057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txBody>
            <a:bodyPr vert="horz" wrap="square" lIns="60944" tIns="30472" rIns="60944" bIns="304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5" name="Freeform 5"/>
            <p:cNvSpPr>
              <a:spLocks noEditPoints="1"/>
            </p:cNvSpPr>
            <p:nvPr/>
          </p:nvSpPr>
          <p:spPr bwMode="auto">
            <a:xfrm>
              <a:off x="9152142" y="6420502"/>
              <a:ext cx="782395" cy="616911"/>
            </a:xfrm>
            <a:custGeom>
              <a:avLst/>
              <a:gdLst>
                <a:gd name="T0" fmla="*/ 969 w 1152"/>
                <a:gd name="T1" fmla="*/ 520 h 908"/>
                <a:gd name="T2" fmla="*/ 1145 w 1152"/>
                <a:gd name="T3" fmla="*/ 882 h 908"/>
                <a:gd name="T4" fmla="*/ 1128 w 1152"/>
                <a:gd name="T5" fmla="*/ 908 h 908"/>
                <a:gd name="T6" fmla="*/ 24 w 1152"/>
                <a:gd name="T7" fmla="*/ 908 h 908"/>
                <a:gd name="T8" fmla="*/ 7 w 1152"/>
                <a:gd name="T9" fmla="*/ 882 h 908"/>
                <a:gd name="T10" fmla="*/ 183 w 1152"/>
                <a:gd name="T11" fmla="*/ 520 h 908"/>
                <a:gd name="T12" fmla="*/ 200 w 1152"/>
                <a:gd name="T13" fmla="*/ 510 h 908"/>
                <a:gd name="T14" fmla="*/ 351 w 1152"/>
                <a:gd name="T15" fmla="*/ 510 h 908"/>
                <a:gd name="T16" fmla="*/ 365 w 1152"/>
                <a:gd name="T17" fmla="*/ 516 h 908"/>
                <a:gd name="T18" fmla="*/ 396 w 1152"/>
                <a:gd name="T19" fmla="*/ 551 h 908"/>
                <a:gd name="T20" fmla="*/ 426 w 1152"/>
                <a:gd name="T21" fmla="*/ 584 h 908"/>
                <a:gd name="T22" fmla="*/ 246 w 1152"/>
                <a:gd name="T23" fmla="*/ 584 h 908"/>
                <a:gd name="T24" fmla="*/ 230 w 1152"/>
                <a:gd name="T25" fmla="*/ 594 h 908"/>
                <a:gd name="T26" fmla="*/ 113 w 1152"/>
                <a:gd name="T27" fmla="*/ 834 h 908"/>
                <a:gd name="T28" fmla="*/ 1039 w 1152"/>
                <a:gd name="T29" fmla="*/ 834 h 908"/>
                <a:gd name="T30" fmla="*/ 922 w 1152"/>
                <a:gd name="T31" fmla="*/ 594 h 908"/>
                <a:gd name="T32" fmla="*/ 906 w 1152"/>
                <a:gd name="T33" fmla="*/ 584 h 908"/>
                <a:gd name="T34" fmla="*/ 726 w 1152"/>
                <a:gd name="T35" fmla="*/ 584 h 908"/>
                <a:gd name="T36" fmla="*/ 756 w 1152"/>
                <a:gd name="T37" fmla="*/ 551 h 908"/>
                <a:gd name="T38" fmla="*/ 787 w 1152"/>
                <a:gd name="T39" fmla="*/ 516 h 908"/>
                <a:gd name="T40" fmla="*/ 801 w 1152"/>
                <a:gd name="T41" fmla="*/ 510 h 908"/>
                <a:gd name="T42" fmla="*/ 952 w 1152"/>
                <a:gd name="T43" fmla="*/ 510 h 908"/>
                <a:gd name="T44" fmla="*/ 969 w 1152"/>
                <a:gd name="T45" fmla="*/ 520 h 908"/>
                <a:gd name="T46" fmla="*/ 835 w 1152"/>
                <a:gd name="T47" fmla="*/ 273 h 908"/>
                <a:gd name="T48" fmla="*/ 593 w 1152"/>
                <a:gd name="T49" fmla="*/ 697 h 908"/>
                <a:gd name="T50" fmla="*/ 559 w 1152"/>
                <a:gd name="T51" fmla="*/ 697 h 908"/>
                <a:gd name="T52" fmla="*/ 321 w 1152"/>
                <a:gd name="T53" fmla="*/ 327 h 908"/>
                <a:gd name="T54" fmla="*/ 551 w 1152"/>
                <a:gd name="T55" fmla="*/ 15 h 908"/>
                <a:gd name="T56" fmla="*/ 835 w 1152"/>
                <a:gd name="T57" fmla="*/ 273 h 908"/>
                <a:gd name="T58" fmla="*/ 713 w 1152"/>
                <a:gd name="T59" fmla="*/ 273 h 908"/>
                <a:gd name="T60" fmla="*/ 576 w 1152"/>
                <a:gd name="T61" fmla="*/ 136 h 908"/>
                <a:gd name="T62" fmla="*/ 439 w 1152"/>
                <a:gd name="T63" fmla="*/ 273 h 908"/>
                <a:gd name="T64" fmla="*/ 576 w 1152"/>
                <a:gd name="T65" fmla="*/ 410 h 908"/>
                <a:gd name="T66" fmla="*/ 713 w 1152"/>
                <a:gd name="T67" fmla="*/ 273 h 908"/>
                <a:gd name="T68" fmla="*/ 713 w 1152"/>
                <a:gd name="T69" fmla="*/ 273 h 908"/>
                <a:gd name="T70" fmla="*/ 713 w 1152"/>
                <a:gd name="T71" fmla="*/ 273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52" h="908">
                  <a:moveTo>
                    <a:pt x="969" y="520"/>
                  </a:moveTo>
                  <a:cubicBezTo>
                    <a:pt x="1145" y="882"/>
                    <a:pt x="1145" y="882"/>
                    <a:pt x="1145" y="882"/>
                  </a:cubicBezTo>
                  <a:cubicBezTo>
                    <a:pt x="1152" y="896"/>
                    <a:pt x="1145" y="908"/>
                    <a:pt x="1128" y="908"/>
                  </a:cubicBezTo>
                  <a:cubicBezTo>
                    <a:pt x="24" y="908"/>
                    <a:pt x="24" y="908"/>
                    <a:pt x="24" y="908"/>
                  </a:cubicBezTo>
                  <a:cubicBezTo>
                    <a:pt x="7" y="908"/>
                    <a:pt x="0" y="896"/>
                    <a:pt x="7" y="882"/>
                  </a:cubicBezTo>
                  <a:cubicBezTo>
                    <a:pt x="183" y="520"/>
                    <a:pt x="183" y="520"/>
                    <a:pt x="183" y="520"/>
                  </a:cubicBezTo>
                  <a:cubicBezTo>
                    <a:pt x="186" y="514"/>
                    <a:pt x="193" y="510"/>
                    <a:pt x="200" y="510"/>
                  </a:cubicBezTo>
                  <a:cubicBezTo>
                    <a:pt x="351" y="510"/>
                    <a:pt x="351" y="510"/>
                    <a:pt x="351" y="510"/>
                  </a:cubicBezTo>
                  <a:cubicBezTo>
                    <a:pt x="355" y="510"/>
                    <a:pt x="362" y="512"/>
                    <a:pt x="365" y="516"/>
                  </a:cubicBezTo>
                  <a:cubicBezTo>
                    <a:pt x="375" y="528"/>
                    <a:pt x="385" y="539"/>
                    <a:pt x="396" y="551"/>
                  </a:cubicBezTo>
                  <a:cubicBezTo>
                    <a:pt x="406" y="562"/>
                    <a:pt x="416" y="573"/>
                    <a:pt x="426" y="584"/>
                  </a:cubicBezTo>
                  <a:cubicBezTo>
                    <a:pt x="246" y="584"/>
                    <a:pt x="246" y="584"/>
                    <a:pt x="246" y="584"/>
                  </a:cubicBezTo>
                  <a:cubicBezTo>
                    <a:pt x="240" y="584"/>
                    <a:pt x="232" y="589"/>
                    <a:pt x="230" y="594"/>
                  </a:cubicBezTo>
                  <a:cubicBezTo>
                    <a:pt x="113" y="834"/>
                    <a:pt x="113" y="834"/>
                    <a:pt x="113" y="834"/>
                  </a:cubicBezTo>
                  <a:cubicBezTo>
                    <a:pt x="1039" y="834"/>
                    <a:pt x="1039" y="834"/>
                    <a:pt x="1039" y="834"/>
                  </a:cubicBezTo>
                  <a:cubicBezTo>
                    <a:pt x="922" y="594"/>
                    <a:pt x="922" y="594"/>
                    <a:pt x="922" y="594"/>
                  </a:cubicBezTo>
                  <a:cubicBezTo>
                    <a:pt x="920" y="589"/>
                    <a:pt x="912" y="584"/>
                    <a:pt x="906" y="584"/>
                  </a:cubicBezTo>
                  <a:cubicBezTo>
                    <a:pt x="726" y="584"/>
                    <a:pt x="726" y="584"/>
                    <a:pt x="726" y="584"/>
                  </a:cubicBezTo>
                  <a:cubicBezTo>
                    <a:pt x="736" y="573"/>
                    <a:pt x="746" y="562"/>
                    <a:pt x="756" y="551"/>
                  </a:cubicBezTo>
                  <a:cubicBezTo>
                    <a:pt x="766" y="539"/>
                    <a:pt x="777" y="528"/>
                    <a:pt x="787" y="516"/>
                  </a:cubicBezTo>
                  <a:cubicBezTo>
                    <a:pt x="790" y="512"/>
                    <a:pt x="796" y="510"/>
                    <a:pt x="801" y="510"/>
                  </a:cubicBezTo>
                  <a:cubicBezTo>
                    <a:pt x="952" y="510"/>
                    <a:pt x="952" y="510"/>
                    <a:pt x="952" y="510"/>
                  </a:cubicBezTo>
                  <a:cubicBezTo>
                    <a:pt x="959" y="510"/>
                    <a:pt x="966" y="514"/>
                    <a:pt x="969" y="520"/>
                  </a:cubicBezTo>
                  <a:close/>
                  <a:moveTo>
                    <a:pt x="835" y="273"/>
                  </a:moveTo>
                  <a:cubicBezTo>
                    <a:pt x="835" y="470"/>
                    <a:pt x="670" y="508"/>
                    <a:pt x="593" y="697"/>
                  </a:cubicBezTo>
                  <a:cubicBezTo>
                    <a:pt x="587" y="713"/>
                    <a:pt x="565" y="713"/>
                    <a:pt x="559" y="697"/>
                  </a:cubicBezTo>
                  <a:cubicBezTo>
                    <a:pt x="489" y="526"/>
                    <a:pt x="348" y="479"/>
                    <a:pt x="321" y="327"/>
                  </a:cubicBezTo>
                  <a:cubicBezTo>
                    <a:pt x="295" y="176"/>
                    <a:pt x="399" y="29"/>
                    <a:pt x="551" y="15"/>
                  </a:cubicBezTo>
                  <a:cubicBezTo>
                    <a:pt x="705" y="0"/>
                    <a:pt x="835" y="121"/>
                    <a:pt x="835" y="273"/>
                  </a:cubicBezTo>
                  <a:close/>
                  <a:moveTo>
                    <a:pt x="713" y="273"/>
                  </a:moveTo>
                  <a:cubicBezTo>
                    <a:pt x="713" y="197"/>
                    <a:pt x="651" y="136"/>
                    <a:pt x="576" y="136"/>
                  </a:cubicBezTo>
                  <a:cubicBezTo>
                    <a:pt x="500" y="136"/>
                    <a:pt x="439" y="197"/>
                    <a:pt x="439" y="273"/>
                  </a:cubicBezTo>
                  <a:cubicBezTo>
                    <a:pt x="439" y="348"/>
                    <a:pt x="500" y="410"/>
                    <a:pt x="576" y="410"/>
                  </a:cubicBezTo>
                  <a:cubicBezTo>
                    <a:pt x="651" y="410"/>
                    <a:pt x="713" y="348"/>
                    <a:pt x="713" y="273"/>
                  </a:cubicBezTo>
                  <a:close/>
                  <a:moveTo>
                    <a:pt x="713" y="273"/>
                  </a:moveTo>
                  <a:cubicBezTo>
                    <a:pt x="713" y="273"/>
                    <a:pt x="713" y="273"/>
                    <a:pt x="713" y="273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60944" tIns="30472" rIns="60944" bIns="304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6" name="Group 10"/>
          <p:cNvGrpSpPr/>
          <p:nvPr/>
        </p:nvGrpSpPr>
        <p:grpSpPr>
          <a:xfrm>
            <a:off x="5795622" y="5246650"/>
            <a:ext cx="906703" cy="908468"/>
            <a:chOff x="8866294" y="8077040"/>
            <a:chExt cx="1360409" cy="1363057"/>
          </a:xfrm>
        </p:grpSpPr>
        <p:sp>
          <p:nvSpPr>
            <p:cNvPr id="57" name="Oval 15"/>
            <p:cNvSpPr>
              <a:spLocks noChangeArrowheads="1"/>
            </p:cNvSpPr>
            <p:nvPr/>
          </p:nvSpPr>
          <p:spPr bwMode="auto">
            <a:xfrm>
              <a:off x="8866294" y="8077040"/>
              <a:ext cx="1360409" cy="1363057"/>
            </a:xfrm>
            <a:prstGeom prst="ellipse">
              <a:avLst/>
            </a:prstGeom>
            <a:solidFill>
              <a:srgbClr val="F7941E"/>
            </a:solidFill>
            <a:ln>
              <a:noFill/>
            </a:ln>
          </p:spPr>
          <p:txBody>
            <a:bodyPr vert="horz" wrap="square" lIns="60944" tIns="30472" rIns="60944" bIns="304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8" name="Freeform 9"/>
            <p:cNvSpPr>
              <a:spLocks noEditPoints="1"/>
            </p:cNvSpPr>
            <p:nvPr/>
          </p:nvSpPr>
          <p:spPr bwMode="auto">
            <a:xfrm>
              <a:off x="9199513" y="8386180"/>
              <a:ext cx="687388" cy="627063"/>
            </a:xfrm>
            <a:custGeom>
              <a:avLst/>
              <a:gdLst>
                <a:gd name="T0" fmla="*/ 872 w 929"/>
                <a:gd name="T1" fmla="*/ 232 h 850"/>
                <a:gd name="T2" fmla="*/ 814 w 929"/>
                <a:gd name="T3" fmla="*/ 177 h 850"/>
                <a:gd name="T4" fmla="*/ 512 w 929"/>
                <a:gd name="T5" fmla="*/ 491 h 850"/>
                <a:gd name="T6" fmla="*/ 484 w 929"/>
                <a:gd name="T7" fmla="*/ 504 h 850"/>
                <a:gd name="T8" fmla="*/ 484 w 929"/>
                <a:gd name="T9" fmla="*/ 504 h 850"/>
                <a:gd name="T10" fmla="*/ 455 w 929"/>
                <a:gd name="T11" fmla="*/ 491 h 850"/>
                <a:gd name="T12" fmla="*/ 297 w 929"/>
                <a:gd name="T13" fmla="*/ 328 h 850"/>
                <a:gd name="T14" fmla="*/ 73 w 929"/>
                <a:gd name="T15" fmla="*/ 564 h 850"/>
                <a:gd name="T16" fmla="*/ 44 w 929"/>
                <a:gd name="T17" fmla="*/ 577 h 850"/>
                <a:gd name="T18" fmla="*/ 17 w 929"/>
                <a:gd name="T19" fmla="*/ 566 h 850"/>
                <a:gd name="T20" fmla="*/ 15 w 929"/>
                <a:gd name="T21" fmla="*/ 509 h 850"/>
                <a:gd name="T22" fmla="*/ 268 w 929"/>
                <a:gd name="T23" fmla="*/ 243 h 850"/>
                <a:gd name="T24" fmla="*/ 297 w 929"/>
                <a:gd name="T25" fmla="*/ 231 h 850"/>
                <a:gd name="T26" fmla="*/ 297 w 929"/>
                <a:gd name="T27" fmla="*/ 231 h 850"/>
                <a:gd name="T28" fmla="*/ 326 w 929"/>
                <a:gd name="T29" fmla="*/ 243 h 850"/>
                <a:gd name="T30" fmla="*/ 484 w 929"/>
                <a:gd name="T31" fmla="*/ 406 h 850"/>
                <a:gd name="T32" fmla="*/ 757 w 929"/>
                <a:gd name="T33" fmla="*/ 122 h 850"/>
                <a:gd name="T34" fmla="*/ 699 w 929"/>
                <a:gd name="T35" fmla="*/ 67 h 850"/>
                <a:gd name="T36" fmla="*/ 929 w 929"/>
                <a:gd name="T37" fmla="*/ 0 h 850"/>
                <a:gd name="T38" fmla="*/ 872 w 929"/>
                <a:gd name="T39" fmla="*/ 232 h 850"/>
                <a:gd name="T40" fmla="*/ 44 w 929"/>
                <a:gd name="T41" fmla="*/ 630 h 850"/>
                <a:gd name="T42" fmla="*/ 18 w 929"/>
                <a:gd name="T43" fmla="*/ 626 h 850"/>
                <a:gd name="T44" fmla="*/ 18 w 929"/>
                <a:gd name="T45" fmla="*/ 850 h 850"/>
                <a:gd name="T46" fmla="*/ 138 w 929"/>
                <a:gd name="T47" fmla="*/ 850 h 850"/>
                <a:gd name="T48" fmla="*/ 138 w 929"/>
                <a:gd name="T49" fmla="*/ 574 h 850"/>
                <a:gd name="T50" fmla="*/ 112 w 929"/>
                <a:gd name="T51" fmla="*/ 601 h 850"/>
                <a:gd name="T52" fmla="*/ 44 w 929"/>
                <a:gd name="T53" fmla="*/ 630 h 850"/>
                <a:gd name="T54" fmla="*/ 164 w 929"/>
                <a:gd name="T55" fmla="*/ 850 h 850"/>
                <a:gd name="T56" fmla="*/ 284 w 929"/>
                <a:gd name="T57" fmla="*/ 850 h 850"/>
                <a:gd name="T58" fmla="*/ 284 w 929"/>
                <a:gd name="T59" fmla="*/ 420 h 850"/>
                <a:gd name="T60" fmla="*/ 164 w 929"/>
                <a:gd name="T61" fmla="*/ 546 h 850"/>
                <a:gd name="T62" fmla="*/ 164 w 929"/>
                <a:gd name="T63" fmla="*/ 850 h 850"/>
                <a:gd name="T64" fmla="*/ 417 w 929"/>
                <a:gd name="T65" fmla="*/ 528 h 850"/>
                <a:gd name="T66" fmla="*/ 311 w 929"/>
                <a:gd name="T67" fmla="*/ 418 h 850"/>
                <a:gd name="T68" fmla="*/ 311 w 929"/>
                <a:gd name="T69" fmla="*/ 850 h 850"/>
                <a:gd name="T70" fmla="*/ 430 w 929"/>
                <a:gd name="T71" fmla="*/ 850 h 850"/>
                <a:gd name="T72" fmla="*/ 430 w 929"/>
                <a:gd name="T73" fmla="*/ 540 h 850"/>
                <a:gd name="T74" fmla="*/ 417 w 929"/>
                <a:gd name="T75" fmla="*/ 528 h 850"/>
                <a:gd name="T76" fmla="*/ 484 w 929"/>
                <a:gd name="T77" fmla="*/ 557 h 850"/>
                <a:gd name="T78" fmla="*/ 457 w 929"/>
                <a:gd name="T79" fmla="*/ 553 h 850"/>
                <a:gd name="T80" fmla="*/ 457 w 929"/>
                <a:gd name="T81" fmla="*/ 850 h 850"/>
                <a:gd name="T82" fmla="*/ 577 w 929"/>
                <a:gd name="T83" fmla="*/ 850 h 850"/>
                <a:gd name="T84" fmla="*/ 577 w 929"/>
                <a:gd name="T85" fmla="*/ 501 h 850"/>
                <a:gd name="T86" fmla="*/ 551 w 929"/>
                <a:gd name="T87" fmla="*/ 528 h 850"/>
                <a:gd name="T88" fmla="*/ 484 w 929"/>
                <a:gd name="T89" fmla="*/ 557 h 850"/>
                <a:gd name="T90" fmla="*/ 603 w 929"/>
                <a:gd name="T91" fmla="*/ 473 h 850"/>
                <a:gd name="T92" fmla="*/ 603 w 929"/>
                <a:gd name="T93" fmla="*/ 850 h 850"/>
                <a:gd name="T94" fmla="*/ 723 w 929"/>
                <a:gd name="T95" fmla="*/ 850 h 850"/>
                <a:gd name="T96" fmla="*/ 723 w 929"/>
                <a:gd name="T97" fmla="*/ 349 h 850"/>
                <a:gd name="T98" fmla="*/ 603 w 929"/>
                <a:gd name="T99" fmla="*/ 473 h 850"/>
                <a:gd name="T100" fmla="*/ 816 w 929"/>
                <a:gd name="T101" fmla="*/ 252 h 850"/>
                <a:gd name="T102" fmla="*/ 750 w 929"/>
                <a:gd name="T103" fmla="*/ 321 h 850"/>
                <a:gd name="T104" fmla="*/ 750 w 929"/>
                <a:gd name="T105" fmla="*/ 850 h 850"/>
                <a:gd name="T106" fmla="*/ 870 w 929"/>
                <a:gd name="T107" fmla="*/ 850 h 850"/>
                <a:gd name="T108" fmla="*/ 870 w 929"/>
                <a:gd name="T109" fmla="*/ 304 h 850"/>
                <a:gd name="T110" fmla="*/ 816 w 929"/>
                <a:gd name="T111" fmla="*/ 252 h 850"/>
                <a:gd name="T112" fmla="*/ 816 w 929"/>
                <a:gd name="T113" fmla="*/ 252 h 850"/>
                <a:gd name="T114" fmla="*/ 816 w 929"/>
                <a:gd name="T115" fmla="*/ 252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9" h="850">
                  <a:moveTo>
                    <a:pt x="872" y="232"/>
                  </a:moveTo>
                  <a:cubicBezTo>
                    <a:pt x="814" y="177"/>
                    <a:pt x="814" y="177"/>
                    <a:pt x="814" y="177"/>
                  </a:cubicBezTo>
                  <a:cubicBezTo>
                    <a:pt x="512" y="491"/>
                    <a:pt x="512" y="491"/>
                    <a:pt x="512" y="491"/>
                  </a:cubicBezTo>
                  <a:cubicBezTo>
                    <a:pt x="505" y="499"/>
                    <a:pt x="494" y="504"/>
                    <a:pt x="484" y="504"/>
                  </a:cubicBezTo>
                  <a:cubicBezTo>
                    <a:pt x="484" y="504"/>
                    <a:pt x="484" y="504"/>
                    <a:pt x="484" y="504"/>
                  </a:cubicBezTo>
                  <a:cubicBezTo>
                    <a:pt x="473" y="504"/>
                    <a:pt x="462" y="499"/>
                    <a:pt x="455" y="491"/>
                  </a:cubicBezTo>
                  <a:cubicBezTo>
                    <a:pt x="297" y="328"/>
                    <a:pt x="297" y="328"/>
                    <a:pt x="297" y="328"/>
                  </a:cubicBezTo>
                  <a:cubicBezTo>
                    <a:pt x="73" y="564"/>
                    <a:pt x="73" y="564"/>
                    <a:pt x="73" y="564"/>
                  </a:cubicBezTo>
                  <a:cubicBezTo>
                    <a:pt x="65" y="573"/>
                    <a:pt x="55" y="577"/>
                    <a:pt x="44" y="577"/>
                  </a:cubicBezTo>
                  <a:cubicBezTo>
                    <a:pt x="34" y="577"/>
                    <a:pt x="25" y="573"/>
                    <a:pt x="17" y="566"/>
                  </a:cubicBezTo>
                  <a:cubicBezTo>
                    <a:pt x="1" y="551"/>
                    <a:pt x="0" y="525"/>
                    <a:pt x="15" y="509"/>
                  </a:cubicBezTo>
                  <a:cubicBezTo>
                    <a:pt x="268" y="243"/>
                    <a:pt x="268" y="243"/>
                    <a:pt x="268" y="243"/>
                  </a:cubicBezTo>
                  <a:cubicBezTo>
                    <a:pt x="276" y="235"/>
                    <a:pt x="286" y="231"/>
                    <a:pt x="297" y="231"/>
                  </a:cubicBezTo>
                  <a:cubicBezTo>
                    <a:pt x="297" y="231"/>
                    <a:pt x="297" y="231"/>
                    <a:pt x="297" y="231"/>
                  </a:cubicBezTo>
                  <a:cubicBezTo>
                    <a:pt x="308" y="231"/>
                    <a:pt x="318" y="235"/>
                    <a:pt x="326" y="243"/>
                  </a:cubicBezTo>
                  <a:cubicBezTo>
                    <a:pt x="484" y="406"/>
                    <a:pt x="484" y="406"/>
                    <a:pt x="484" y="406"/>
                  </a:cubicBezTo>
                  <a:cubicBezTo>
                    <a:pt x="757" y="122"/>
                    <a:pt x="757" y="122"/>
                    <a:pt x="757" y="122"/>
                  </a:cubicBezTo>
                  <a:cubicBezTo>
                    <a:pt x="699" y="67"/>
                    <a:pt x="699" y="67"/>
                    <a:pt x="699" y="67"/>
                  </a:cubicBezTo>
                  <a:cubicBezTo>
                    <a:pt x="929" y="0"/>
                    <a:pt x="929" y="0"/>
                    <a:pt x="929" y="0"/>
                  </a:cubicBezTo>
                  <a:lnTo>
                    <a:pt x="872" y="232"/>
                  </a:lnTo>
                  <a:close/>
                  <a:moveTo>
                    <a:pt x="44" y="630"/>
                  </a:moveTo>
                  <a:cubicBezTo>
                    <a:pt x="35" y="630"/>
                    <a:pt x="26" y="629"/>
                    <a:pt x="18" y="626"/>
                  </a:cubicBezTo>
                  <a:cubicBezTo>
                    <a:pt x="18" y="850"/>
                    <a:pt x="18" y="850"/>
                    <a:pt x="18" y="850"/>
                  </a:cubicBezTo>
                  <a:cubicBezTo>
                    <a:pt x="138" y="850"/>
                    <a:pt x="138" y="850"/>
                    <a:pt x="138" y="850"/>
                  </a:cubicBezTo>
                  <a:cubicBezTo>
                    <a:pt x="138" y="574"/>
                    <a:pt x="138" y="574"/>
                    <a:pt x="138" y="574"/>
                  </a:cubicBezTo>
                  <a:cubicBezTo>
                    <a:pt x="112" y="601"/>
                    <a:pt x="112" y="601"/>
                    <a:pt x="112" y="601"/>
                  </a:cubicBezTo>
                  <a:cubicBezTo>
                    <a:pt x="94" y="619"/>
                    <a:pt x="70" y="630"/>
                    <a:pt x="44" y="630"/>
                  </a:cubicBezTo>
                  <a:close/>
                  <a:moveTo>
                    <a:pt x="164" y="850"/>
                  </a:moveTo>
                  <a:cubicBezTo>
                    <a:pt x="284" y="850"/>
                    <a:pt x="284" y="850"/>
                    <a:pt x="284" y="850"/>
                  </a:cubicBezTo>
                  <a:cubicBezTo>
                    <a:pt x="284" y="420"/>
                    <a:pt x="284" y="420"/>
                    <a:pt x="284" y="420"/>
                  </a:cubicBezTo>
                  <a:cubicBezTo>
                    <a:pt x="164" y="546"/>
                    <a:pt x="164" y="546"/>
                    <a:pt x="164" y="546"/>
                  </a:cubicBezTo>
                  <a:lnTo>
                    <a:pt x="164" y="850"/>
                  </a:lnTo>
                  <a:close/>
                  <a:moveTo>
                    <a:pt x="417" y="528"/>
                  </a:moveTo>
                  <a:cubicBezTo>
                    <a:pt x="311" y="418"/>
                    <a:pt x="311" y="418"/>
                    <a:pt x="311" y="418"/>
                  </a:cubicBezTo>
                  <a:cubicBezTo>
                    <a:pt x="311" y="850"/>
                    <a:pt x="311" y="850"/>
                    <a:pt x="311" y="850"/>
                  </a:cubicBezTo>
                  <a:cubicBezTo>
                    <a:pt x="430" y="850"/>
                    <a:pt x="430" y="850"/>
                    <a:pt x="430" y="850"/>
                  </a:cubicBezTo>
                  <a:cubicBezTo>
                    <a:pt x="430" y="540"/>
                    <a:pt x="430" y="540"/>
                    <a:pt x="430" y="540"/>
                  </a:cubicBezTo>
                  <a:cubicBezTo>
                    <a:pt x="425" y="537"/>
                    <a:pt x="421" y="533"/>
                    <a:pt x="417" y="528"/>
                  </a:cubicBezTo>
                  <a:close/>
                  <a:moveTo>
                    <a:pt x="484" y="557"/>
                  </a:moveTo>
                  <a:cubicBezTo>
                    <a:pt x="474" y="557"/>
                    <a:pt x="466" y="555"/>
                    <a:pt x="457" y="553"/>
                  </a:cubicBezTo>
                  <a:cubicBezTo>
                    <a:pt x="457" y="850"/>
                    <a:pt x="457" y="850"/>
                    <a:pt x="457" y="850"/>
                  </a:cubicBezTo>
                  <a:cubicBezTo>
                    <a:pt x="577" y="850"/>
                    <a:pt x="577" y="850"/>
                    <a:pt x="577" y="850"/>
                  </a:cubicBezTo>
                  <a:cubicBezTo>
                    <a:pt x="577" y="501"/>
                    <a:pt x="577" y="501"/>
                    <a:pt x="577" y="501"/>
                  </a:cubicBezTo>
                  <a:cubicBezTo>
                    <a:pt x="551" y="528"/>
                    <a:pt x="551" y="528"/>
                    <a:pt x="551" y="528"/>
                  </a:cubicBezTo>
                  <a:cubicBezTo>
                    <a:pt x="533" y="546"/>
                    <a:pt x="509" y="557"/>
                    <a:pt x="484" y="557"/>
                  </a:cubicBezTo>
                  <a:close/>
                  <a:moveTo>
                    <a:pt x="603" y="473"/>
                  </a:moveTo>
                  <a:cubicBezTo>
                    <a:pt x="603" y="850"/>
                    <a:pt x="603" y="850"/>
                    <a:pt x="603" y="850"/>
                  </a:cubicBezTo>
                  <a:cubicBezTo>
                    <a:pt x="723" y="850"/>
                    <a:pt x="723" y="850"/>
                    <a:pt x="723" y="850"/>
                  </a:cubicBezTo>
                  <a:cubicBezTo>
                    <a:pt x="723" y="349"/>
                    <a:pt x="723" y="349"/>
                    <a:pt x="723" y="349"/>
                  </a:cubicBezTo>
                  <a:lnTo>
                    <a:pt x="603" y="473"/>
                  </a:lnTo>
                  <a:close/>
                  <a:moveTo>
                    <a:pt x="816" y="252"/>
                  </a:moveTo>
                  <a:cubicBezTo>
                    <a:pt x="750" y="321"/>
                    <a:pt x="750" y="321"/>
                    <a:pt x="750" y="321"/>
                  </a:cubicBezTo>
                  <a:cubicBezTo>
                    <a:pt x="750" y="850"/>
                    <a:pt x="750" y="850"/>
                    <a:pt x="750" y="850"/>
                  </a:cubicBezTo>
                  <a:cubicBezTo>
                    <a:pt x="870" y="850"/>
                    <a:pt x="870" y="850"/>
                    <a:pt x="870" y="850"/>
                  </a:cubicBezTo>
                  <a:cubicBezTo>
                    <a:pt x="870" y="304"/>
                    <a:pt x="870" y="304"/>
                    <a:pt x="870" y="304"/>
                  </a:cubicBezTo>
                  <a:lnTo>
                    <a:pt x="816" y="252"/>
                  </a:lnTo>
                  <a:close/>
                  <a:moveTo>
                    <a:pt x="816" y="252"/>
                  </a:moveTo>
                  <a:cubicBezTo>
                    <a:pt x="816" y="252"/>
                    <a:pt x="816" y="252"/>
                    <a:pt x="816" y="252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60944" tIns="30472" rIns="60944" bIns="304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9" name="Group 4"/>
          <p:cNvGrpSpPr/>
          <p:nvPr/>
        </p:nvGrpSpPr>
        <p:grpSpPr>
          <a:xfrm>
            <a:off x="5795622" y="1751677"/>
            <a:ext cx="906703" cy="908468"/>
            <a:chOff x="8866293" y="2049856"/>
            <a:chExt cx="1360409" cy="1363056"/>
          </a:xfrm>
        </p:grpSpPr>
        <p:sp>
          <p:nvSpPr>
            <p:cNvPr id="60" name="Oval 15"/>
            <p:cNvSpPr>
              <a:spLocks noChangeArrowheads="1"/>
            </p:cNvSpPr>
            <p:nvPr/>
          </p:nvSpPr>
          <p:spPr bwMode="auto">
            <a:xfrm>
              <a:off x="8866293" y="2049856"/>
              <a:ext cx="1360409" cy="1363056"/>
            </a:xfrm>
            <a:prstGeom prst="ellipse">
              <a:avLst/>
            </a:prstGeom>
            <a:solidFill>
              <a:srgbClr val="F15A29"/>
            </a:solidFill>
            <a:ln>
              <a:noFill/>
            </a:ln>
          </p:spPr>
          <p:txBody>
            <a:bodyPr vert="horz" wrap="square" lIns="60944" tIns="30472" rIns="60944" bIns="304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9207501" y="2422525"/>
              <a:ext cx="679449" cy="619126"/>
            </a:xfrm>
            <a:custGeom>
              <a:avLst/>
              <a:gdLst>
                <a:gd name="T0" fmla="*/ 65 w 84"/>
                <a:gd name="T1" fmla="*/ 32 h 76"/>
                <a:gd name="T2" fmla="*/ 76 w 84"/>
                <a:gd name="T3" fmla="*/ 30 h 76"/>
                <a:gd name="T4" fmla="*/ 82 w 84"/>
                <a:gd name="T5" fmla="*/ 10 h 76"/>
                <a:gd name="T6" fmla="*/ 74 w 84"/>
                <a:gd name="T7" fmla="*/ 1 h 76"/>
                <a:gd name="T8" fmla="*/ 54 w 84"/>
                <a:gd name="T9" fmla="*/ 5 h 76"/>
                <a:gd name="T10" fmla="*/ 50 w 84"/>
                <a:gd name="T11" fmla="*/ 15 h 76"/>
                <a:gd name="T12" fmla="*/ 55 w 84"/>
                <a:gd name="T13" fmla="*/ 21 h 76"/>
                <a:gd name="T14" fmla="*/ 11 w 84"/>
                <a:gd name="T15" fmla="*/ 60 h 76"/>
                <a:gd name="T16" fmla="*/ 9 w 84"/>
                <a:gd name="T17" fmla="*/ 33 h 76"/>
                <a:gd name="T18" fmla="*/ 13 w 84"/>
                <a:gd name="T19" fmla="*/ 29 h 76"/>
                <a:gd name="T20" fmla="*/ 28 w 84"/>
                <a:gd name="T21" fmla="*/ 28 h 76"/>
                <a:gd name="T22" fmla="*/ 30 w 84"/>
                <a:gd name="T23" fmla="*/ 9 h 76"/>
                <a:gd name="T24" fmla="*/ 11 w 84"/>
                <a:gd name="T25" fmla="*/ 8 h 76"/>
                <a:gd name="T26" fmla="*/ 7 w 84"/>
                <a:gd name="T27" fmla="*/ 23 h 76"/>
                <a:gd name="T28" fmla="*/ 4 w 84"/>
                <a:gd name="T29" fmla="*/ 27 h 76"/>
                <a:gd name="T30" fmla="*/ 0 w 84"/>
                <a:gd name="T31" fmla="*/ 35 h 76"/>
                <a:gd name="T32" fmla="*/ 3 w 84"/>
                <a:gd name="T33" fmla="*/ 66 h 76"/>
                <a:gd name="T34" fmla="*/ 42 w 84"/>
                <a:gd name="T35" fmla="*/ 75 h 76"/>
                <a:gd name="T36" fmla="*/ 51 w 84"/>
                <a:gd name="T37" fmla="*/ 73 h 76"/>
                <a:gd name="T38" fmla="*/ 57 w 84"/>
                <a:gd name="T39" fmla="*/ 68 h 76"/>
                <a:gd name="T40" fmla="*/ 58 w 84"/>
                <a:gd name="T41" fmla="*/ 70 h 76"/>
                <a:gd name="T42" fmla="*/ 69 w 84"/>
                <a:gd name="T43" fmla="*/ 71 h 76"/>
                <a:gd name="T44" fmla="*/ 77 w 84"/>
                <a:gd name="T45" fmla="*/ 63 h 76"/>
                <a:gd name="T46" fmla="*/ 78 w 84"/>
                <a:gd name="T47" fmla="*/ 53 h 76"/>
                <a:gd name="T48" fmla="*/ 69 w 84"/>
                <a:gd name="T49" fmla="*/ 43 h 76"/>
                <a:gd name="T50" fmla="*/ 58 w 84"/>
                <a:gd name="T51" fmla="*/ 42 h 76"/>
                <a:gd name="T52" fmla="*/ 50 w 84"/>
                <a:gd name="T53" fmla="*/ 50 h 76"/>
                <a:gd name="T54" fmla="*/ 49 w 84"/>
                <a:gd name="T55" fmla="*/ 60 h 76"/>
                <a:gd name="T56" fmla="*/ 51 w 84"/>
                <a:gd name="T57" fmla="*/ 62 h 76"/>
                <a:gd name="T58" fmla="*/ 45 w 84"/>
                <a:gd name="T59" fmla="*/ 67 h 76"/>
                <a:gd name="T60" fmla="*/ 22 w 84"/>
                <a:gd name="T61" fmla="*/ 62 h 76"/>
                <a:gd name="T62" fmla="*/ 61 w 84"/>
                <a:gd name="T63" fmla="*/ 27 h 76"/>
                <a:gd name="T64" fmla="*/ 65 w 84"/>
                <a:gd name="T65" fmla="*/ 3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" h="76">
                  <a:moveTo>
                    <a:pt x="65" y="32"/>
                  </a:moveTo>
                  <a:cubicBezTo>
                    <a:pt x="69" y="36"/>
                    <a:pt x="75" y="34"/>
                    <a:pt x="76" y="3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4" y="5"/>
                    <a:pt x="79" y="0"/>
                    <a:pt x="74" y="1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49" y="6"/>
                    <a:pt x="47" y="11"/>
                    <a:pt x="50" y="15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8" y="32"/>
                    <a:pt x="24" y="32"/>
                    <a:pt x="28" y="28"/>
                  </a:cubicBezTo>
                  <a:cubicBezTo>
                    <a:pt x="34" y="23"/>
                    <a:pt x="34" y="15"/>
                    <a:pt x="30" y="9"/>
                  </a:cubicBezTo>
                  <a:cubicBezTo>
                    <a:pt x="25" y="3"/>
                    <a:pt x="16" y="3"/>
                    <a:pt x="11" y="8"/>
                  </a:cubicBezTo>
                  <a:cubicBezTo>
                    <a:pt x="6" y="12"/>
                    <a:pt x="5" y="18"/>
                    <a:pt x="7" y="23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1" y="29"/>
                    <a:pt x="0" y="32"/>
                    <a:pt x="0" y="35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6" y="76"/>
                    <a:pt x="49" y="75"/>
                    <a:pt x="51" y="73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61" y="73"/>
                    <a:pt x="66" y="73"/>
                    <a:pt x="69" y="71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80" y="60"/>
                    <a:pt x="80" y="56"/>
                    <a:pt x="78" y="5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6" y="40"/>
                    <a:pt x="61" y="39"/>
                    <a:pt x="58" y="42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7" y="52"/>
                    <a:pt x="47" y="57"/>
                    <a:pt x="49" y="60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61" y="27"/>
                    <a:pt x="61" y="27"/>
                    <a:pt x="61" y="27"/>
                  </a:cubicBezTo>
                  <a:lnTo>
                    <a:pt x="65" y="3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60944" tIns="30472" rIns="60944" bIns="304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289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2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44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2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7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2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8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2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9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2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2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9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6" dur="2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9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2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36" grpId="0"/>
          <p:bldP spid="37" grpId="0" animBg="1"/>
          <p:bldP spid="42" grpId="0" animBg="1"/>
          <p:bldP spid="43" grpId="0" animBg="1"/>
          <p:bldP spid="44" grpId="0" animBg="1"/>
          <p:bldP spid="45" grpId="0"/>
          <p:bldP spid="46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289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2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44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2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7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2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8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2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9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2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2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9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6" dur="2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9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2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36" grpId="0"/>
          <p:bldP spid="37" grpId="0" animBg="1"/>
          <p:bldP spid="42" grpId="0" animBg="1"/>
          <p:bldP spid="43" grpId="0" animBg="1"/>
          <p:bldP spid="44" grpId="0" animBg="1"/>
          <p:bldP spid="45" grpId="0"/>
          <p:bldP spid="46" grpId="0"/>
          <p:bldP spid="4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组合 98"/>
          <p:cNvGrpSpPr/>
          <p:nvPr/>
        </p:nvGrpSpPr>
        <p:grpSpPr>
          <a:xfrm>
            <a:off x="305038" y="250487"/>
            <a:ext cx="4434822" cy="1107326"/>
            <a:chOff x="1857825" y="1414647"/>
            <a:chExt cx="4434822" cy="1107326"/>
          </a:xfrm>
        </p:grpSpPr>
        <p:sp>
          <p:nvSpPr>
            <p:cNvPr id="100" name="任意多边形: 形状 99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任意多边形: 形状 100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2" name="图片 101"/>
            <p:cNvPicPr>
              <a:picLocks noChangeAspect="1"/>
            </p:cNvPicPr>
            <p:nvPr/>
          </p:nvPicPr>
          <p:blipFill rotWithShape="1">
            <a:blip r:embed="rId2" cstate="email"/>
            <a:srcRect t="-2372"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103" name="文本框 102"/>
          <p:cNvSpPr txBox="1"/>
          <p:nvPr/>
        </p:nvSpPr>
        <p:spPr>
          <a:xfrm>
            <a:off x="1390654" y="532774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活动受众分析</a:t>
            </a:r>
          </a:p>
        </p:txBody>
      </p:sp>
      <p:cxnSp>
        <p:nvCxnSpPr>
          <p:cNvPr id="22" name="直接连接符 21"/>
          <p:cNvCxnSpPr>
            <a:stCxn id="31" idx="3"/>
            <a:endCxn id="35" idx="7"/>
          </p:cNvCxnSpPr>
          <p:nvPr/>
        </p:nvCxnSpPr>
        <p:spPr>
          <a:xfrm flipH="1">
            <a:off x="2744283" y="2946502"/>
            <a:ext cx="2299137" cy="906212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>
            <a:stCxn id="35" idx="6"/>
            <a:endCxn id="39" idx="2"/>
          </p:cNvCxnSpPr>
          <p:nvPr/>
        </p:nvCxnSpPr>
        <p:spPr>
          <a:xfrm>
            <a:off x="2777703" y="3933396"/>
            <a:ext cx="4936663" cy="508819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24" name="直接连接符 23"/>
          <p:cNvCxnSpPr>
            <a:stCxn id="39" idx="4"/>
            <a:endCxn id="43" idx="6"/>
          </p:cNvCxnSpPr>
          <p:nvPr/>
        </p:nvCxnSpPr>
        <p:spPr>
          <a:xfrm flipH="1">
            <a:off x="5501168" y="4534206"/>
            <a:ext cx="2311783" cy="1629682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5" name="TextBox 80"/>
          <p:cNvSpPr txBox="1"/>
          <p:nvPr/>
        </p:nvSpPr>
        <p:spPr>
          <a:xfrm>
            <a:off x="5781177" y="1551703"/>
            <a:ext cx="348818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此处添加详细文本描述建议与标题相关并符合整体语言风格，语言描述尽量</a:t>
            </a:r>
            <a:r>
              <a: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………..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161804" y="1429090"/>
            <a:ext cx="351019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此处添加详细文本描述建议与标题相关并符合整体语言风格，语言描述尽量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………..</a:t>
            </a:r>
          </a:p>
        </p:txBody>
      </p:sp>
      <p:sp>
        <p:nvSpPr>
          <p:cNvPr id="27" name="TextBox 89"/>
          <p:cNvSpPr txBox="1"/>
          <p:nvPr/>
        </p:nvSpPr>
        <p:spPr>
          <a:xfrm>
            <a:off x="8509223" y="2983203"/>
            <a:ext cx="338673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此处添加详细文本描述建议与标题相关并符合整体语言风格，语言描述尽量</a:t>
            </a:r>
            <a:r>
              <a: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………..</a:t>
            </a:r>
          </a:p>
        </p:txBody>
      </p:sp>
      <p:sp>
        <p:nvSpPr>
          <p:cNvPr id="28" name="TextBox 91"/>
          <p:cNvSpPr txBox="1"/>
          <p:nvPr/>
        </p:nvSpPr>
        <p:spPr>
          <a:xfrm>
            <a:off x="1534662" y="5408243"/>
            <a:ext cx="343649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此处添加详细文本描述建议与标题相关并符合整体语言风格，语言描述尽量</a:t>
            </a:r>
            <a:r>
              <a: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………..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4659481" y="1588223"/>
            <a:ext cx="929242" cy="1391699"/>
            <a:chOff x="4655492" y="978821"/>
            <a:chExt cx="697113" cy="1044046"/>
          </a:xfrm>
        </p:grpSpPr>
        <p:sp>
          <p:nvSpPr>
            <p:cNvPr id="30" name="泪滴形 29"/>
            <p:cNvSpPr/>
            <p:nvPr/>
          </p:nvSpPr>
          <p:spPr>
            <a:xfrm rot="8100000">
              <a:off x="4655492" y="978821"/>
              <a:ext cx="697113" cy="697113"/>
            </a:xfrm>
            <a:prstGeom prst="teardrop">
              <a:avLst/>
            </a:prstGeom>
            <a:solidFill>
              <a:srgbClr val="F7941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4918450" y="1851670"/>
              <a:ext cx="171197" cy="171197"/>
            </a:xfrm>
            <a:prstGeom prst="ellipse">
              <a:avLst/>
            </a:prstGeom>
            <a:solidFill>
              <a:srgbClr val="F7941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32" name="Picture 2" descr="E:\PPT\PPT_图标\095.png"/>
            <p:cNvPicPr>
              <a:picLocks noChangeAspect="1" noChangeArrowheads="1"/>
            </p:cNvPicPr>
            <p:nvPr/>
          </p:nvPicPr>
          <p:blipFill>
            <a:blip r:embed="rId3" cstate="email">
              <a:biLevel thresh="50000"/>
            </a:blip>
            <a:srcRect/>
            <a:stretch>
              <a:fillRect/>
            </a:stretch>
          </p:blipFill>
          <p:spPr bwMode="auto">
            <a:xfrm>
              <a:off x="4818651" y="1131590"/>
              <a:ext cx="370793" cy="357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组合 32"/>
          <p:cNvGrpSpPr/>
          <p:nvPr/>
        </p:nvGrpSpPr>
        <p:grpSpPr>
          <a:xfrm>
            <a:off x="2128942" y="2511181"/>
            <a:ext cx="1069320" cy="1536316"/>
            <a:chOff x="2649909" y="1878442"/>
            <a:chExt cx="802199" cy="1152537"/>
          </a:xfrm>
        </p:grpSpPr>
        <p:sp>
          <p:nvSpPr>
            <p:cNvPr id="34" name="泪滴形 33"/>
            <p:cNvSpPr/>
            <p:nvPr/>
          </p:nvSpPr>
          <p:spPr>
            <a:xfrm rot="8100000">
              <a:off x="2649909" y="1878442"/>
              <a:ext cx="802199" cy="802199"/>
            </a:xfrm>
            <a:prstGeom prst="teardrop">
              <a:avLst/>
            </a:prstGeom>
            <a:solidFill>
              <a:srgbClr val="FFCC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2965410" y="2859782"/>
              <a:ext cx="171197" cy="171197"/>
            </a:xfrm>
            <a:prstGeom prst="ellipse">
              <a:avLst/>
            </a:prstGeom>
            <a:solidFill>
              <a:srgbClr val="FFCC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36" name="Picture 3" descr="E:\PPT\PPT_图标\044.png"/>
            <p:cNvPicPr>
              <a:picLocks noChangeAspect="1" noChangeArrowheads="1"/>
            </p:cNvPicPr>
            <p:nvPr/>
          </p:nvPicPr>
          <p:blipFill>
            <a:blip r:embed="rId4" cstate="email">
              <a:biLevel thresh="50000"/>
            </a:blip>
            <a:srcRect/>
            <a:stretch>
              <a:fillRect/>
            </a:stretch>
          </p:blipFill>
          <p:spPr bwMode="auto">
            <a:xfrm>
              <a:off x="2790007" y="2066159"/>
              <a:ext cx="489942" cy="346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组合 36"/>
          <p:cNvGrpSpPr/>
          <p:nvPr/>
        </p:nvGrpSpPr>
        <p:grpSpPr>
          <a:xfrm>
            <a:off x="7304086" y="3163374"/>
            <a:ext cx="1017728" cy="1370832"/>
            <a:chOff x="6470234" y="2403489"/>
            <a:chExt cx="883666" cy="1275562"/>
          </a:xfrm>
        </p:grpSpPr>
        <p:sp>
          <p:nvSpPr>
            <p:cNvPr id="38" name="泪滴形 37"/>
            <p:cNvSpPr/>
            <p:nvPr/>
          </p:nvSpPr>
          <p:spPr>
            <a:xfrm rot="8100000">
              <a:off x="6470234" y="2403489"/>
              <a:ext cx="883666" cy="883666"/>
            </a:xfrm>
            <a:prstGeom prst="teardrop">
              <a:avLst/>
            </a:prstGeom>
            <a:solidFill>
              <a:srgbClr val="F15A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6826469" y="3507854"/>
              <a:ext cx="171197" cy="171197"/>
            </a:xfrm>
            <a:prstGeom prst="ellipse">
              <a:avLst/>
            </a:prstGeom>
            <a:solidFill>
              <a:srgbClr val="F15A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40" name="Picture 4" descr="E:\PPT\PPT_图标\220.png"/>
            <p:cNvPicPr>
              <a:picLocks noChangeAspect="1" noChangeArrowheads="1"/>
            </p:cNvPicPr>
            <p:nvPr/>
          </p:nvPicPr>
          <p:blipFill>
            <a:blip r:embed="rId5" cstate="email">
              <a:biLevel thresh="50000"/>
            </a:blip>
            <a:srcRect/>
            <a:stretch>
              <a:fillRect/>
            </a:stretch>
          </p:blipFill>
          <p:spPr bwMode="auto">
            <a:xfrm>
              <a:off x="6685111" y="2613742"/>
              <a:ext cx="494002" cy="492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组合 40"/>
          <p:cNvGrpSpPr/>
          <p:nvPr/>
        </p:nvGrpSpPr>
        <p:grpSpPr>
          <a:xfrm>
            <a:off x="4876970" y="4806188"/>
            <a:ext cx="1068728" cy="1444264"/>
            <a:chOff x="4494875" y="3519862"/>
            <a:chExt cx="1018347" cy="1428152"/>
          </a:xfrm>
        </p:grpSpPr>
        <p:sp>
          <p:nvSpPr>
            <p:cNvPr id="42" name="泪滴形 41"/>
            <p:cNvSpPr/>
            <p:nvPr/>
          </p:nvSpPr>
          <p:spPr>
            <a:xfrm rot="8100000">
              <a:off x="4494875" y="3519862"/>
              <a:ext cx="1018347" cy="1018347"/>
            </a:xfrm>
            <a:prstGeom prst="teardrop">
              <a:avLst/>
            </a:prstGeom>
            <a:solidFill>
              <a:srgbClr val="FFB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4918450" y="4776817"/>
              <a:ext cx="171197" cy="171197"/>
            </a:xfrm>
            <a:prstGeom prst="ellipse">
              <a:avLst/>
            </a:prstGeom>
            <a:solidFill>
              <a:srgbClr val="FFB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44" name="Picture 5" descr="E:\PPT\PPT_图标\448.png"/>
            <p:cNvPicPr>
              <a:picLocks noChangeAspect="1" noChangeArrowheads="1"/>
            </p:cNvPicPr>
            <p:nvPr/>
          </p:nvPicPr>
          <p:blipFill>
            <a:blip r:embed="rId6" cstate="email">
              <a:biLevel thresh="50000"/>
            </a:blip>
            <a:srcRect/>
            <a:stretch>
              <a:fillRect/>
            </a:stretch>
          </p:blipFill>
          <p:spPr bwMode="auto">
            <a:xfrm>
              <a:off x="4665433" y="3761641"/>
              <a:ext cx="677229" cy="621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289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68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/>
          <p:bldP spid="25" grpId="0"/>
          <p:bldP spid="26" grpId="0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289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68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/>
          <p:bldP spid="25" grpId="0"/>
          <p:bldP spid="26" grpId="0"/>
          <p:bldP spid="27" grpId="0"/>
          <p:bldP spid="28" grpId="0"/>
        </p:bld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1758</Words>
  <Application>Microsoft Office PowerPoint</Application>
  <PresentationFormat>宽屏</PresentationFormat>
  <Paragraphs>183</Paragraphs>
  <Slides>24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Gill Sans</vt:lpstr>
      <vt:lpstr>Open Sans</vt:lpstr>
      <vt:lpstr>Raleway</vt:lpstr>
      <vt:lpstr>等线</vt:lpstr>
      <vt:lpstr>等线 Light</vt:lpstr>
      <vt:lpstr>方正毡笔黑简体</vt:lpstr>
      <vt:lpstr>华文细黑</vt:lpstr>
      <vt:lpstr>微软雅黑</vt:lpstr>
      <vt:lpstr>站酷快乐体2016修订版</vt:lpstr>
      <vt:lpstr>Arial</vt:lpstr>
      <vt:lpstr>Calibri</vt:lpstr>
      <vt:lpstr>Impact</vt:lpstr>
      <vt:lpstr>Segoe UI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2017-10-03T14:15:00Z</dcterms:created>
  <dcterms:modified xsi:type="dcterms:W3CDTF">2021-01-06T09:22:04Z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