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3" r:id="rId3"/>
    <p:sldId id="259" r:id="rId4"/>
    <p:sldId id="285" r:id="rId5"/>
    <p:sldId id="286" r:id="rId6"/>
    <p:sldId id="266" r:id="rId7"/>
    <p:sldId id="267" r:id="rId8"/>
    <p:sldId id="260" r:id="rId9"/>
    <p:sldId id="268" r:id="rId10"/>
    <p:sldId id="269" r:id="rId11"/>
    <p:sldId id="271" r:id="rId12"/>
    <p:sldId id="277" r:id="rId13"/>
    <p:sldId id="261" r:id="rId14"/>
    <p:sldId id="278" r:id="rId15"/>
    <p:sldId id="279" r:id="rId16"/>
    <p:sldId id="280" r:id="rId17"/>
    <p:sldId id="287" r:id="rId18"/>
    <p:sldId id="288" r:id="rId19"/>
    <p:sldId id="262" r:id="rId20"/>
    <p:sldId id="292" r:id="rId21"/>
    <p:sldId id="293" r:id="rId22"/>
    <p:sldId id="283" r:id="rId23"/>
    <p:sldId id="284" r:id="rId24"/>
    <p:sldId id="25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96252" autoAdjust="0"/>
  </p:normalViewPr>
  <p:slideViewPr>
    <p:cSldViewPr snapToGrid="0">
      <p:cViewPr varScale="1">
        <p:scale>
          <a:sx n="106" d="100"/>
          <a:sy n="106" d="100"/>
        </p:scale>
        <p:origin x="6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F33C7-D5D8-4BB2-A9E8-BF2447E334E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40C85-3193-4D3B-A5E7-A64BBD0A73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327AF-D90A-473E-A685-2F930FDF82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327AF-D90A-473E-A685-2F930FDF82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C6E9E9-1F63-4238-BA86-AAC1F65C6D7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506758-F4FC-4747-A9F2-425D51FDC80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28863BB-86F9-462C-BDF3-03F198B81EC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523A36-C679-465A-8B09-29C7A3E1CF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863BB-86F9-462C-BDF3-03F198B81EC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23A36-C679-465A-8B09-29C7A3E1CF94}" type="slidenum">
              <a:rPr lang="zh-CN" altLang="en-US" smtClean="0"/>
              <a:t>‹#›</a:t>
            </a:fld>
            <a:endParaRPr lang="zh-CN" altLang="en-US"/>
          </a:p>
        </p:txBody>
      </p:sp>
      <p:pic>
        <p:nvPicPr>
          <p:cNvPr id="7" name="图片 6"/>
          <p:cNvPicPr>
            <a:picLocks noChangeAspect="1"/>
          </p:cNvPicPr>
          <p:nvPr userDrawn="1"/>
        </p:nvPicPr>
        <p:blipFill>
          <a:blip r:embed="rId14" cstate="email"/>
          <a:stretch>
            <a:fillRect/>
          </a:stretch>
        </p:blipFill>
        <p:spPr>
          <a:xfrm>
            <a:off x="609" y="0"/>
            <a:ext cx="1219078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email"/>
          <a:stretch>
            <a:fillRect/>
          </a:stretch>
        </p:blipFill>
        <p:spPr>
          <a:xfrm>
            <a:off x="0" y="0"/>
            <a:ext cx="7096707" cy="6858000"/>
          </a:xfrm>
          <a:prstGeom prst="rect">
            <a:avLst/>
          </a:prstGeom>
        </p:spPr>
      </p:pic>
      <p:pic>
        <p:nvPicPr>
          <p:cNvPr id="15" name="图片 14"/>
          <p:cNvPicPr>
            <a:picLocks noChangeAspect="1"/>
          </p:cNvPicPr>
          <p:nvPr/>
        </p:nvPicPr>
        <p:blipFill>
          <a:blip r:embed="rId6" cstate="email"/>
          <a:stretch>
            <a:fillRect/>
          </a:stretch>
        </p:blipFill>
        <p:spPr>
          <a:xfrm>
            <a:off x="6696433" y="1001022"/>
            <a:ext cx="4419960" cy="3123931"/>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1" fmla="*/ 0 w 5128591"/>
              <a:gd name="connsiteY0-2" fmla="*/ 53008 h 351183"/>
              <a:gd name="connsiteX1-3" fmla="*/ 5128591 w 5128591"/>
              <a:gd name="connsiteY1-4" fmla="*/ 0 h 351183"/>
              <a:gd name="connsiteX2-5" fmla="*/ 5128591 w 5128591"/>
              <a:gd name="connsiteY2-6" fmla="*/ 351183 h 351183"/>
              <a:gd name="connsiteX3-7" fmla="*/ 13252 w 5128591"/>
              <a:gd name="connsiteY3-8" fmla="*/ 351183 h 351183"/>
              <a:gd name="connsiteX4-9" fmla="*/ 0 w 5128591"/>
              <a:gd name="connsiteY4-10" fmla="*/ 53008 h 351183"/>
              <a:gd name="connsiteX0-11" fmla="*/ 0 w 5194852"/>
              <a:gd name="connsiteY0-12" fmla="*/ 0 h 377688"/>
              <a:gd name="connsiteX1-13" fmla="*/ 5194852 w 5194852"/>
              <a:gd name="connsiteY1-14" fmla="*/ 26505 h 377688"/>
              <a:gd name="connsiteX2-15" fmla="*/ 5194852 w 5194852"/>
              <a:gd name="connsiteY2-16" fmla="*/ 377688 h 377688"/>
              <a:gd name="connsiteX3-17" fmla="*/ 79513 w 5194852"/>
              <a:gd name="connsiteY3-18" fmla="*/ 377688 h 377688"/>
              <a:gd name="connsiteX4-19" fmla="*/ 0 w 5194852"/>
              <a:gd name="connsiteY4-20" fmla="*/ 0 h 377688"/>
              <a:gd name="connsiteX0-21" fmla="*/ 0 w 5208104"/>
              <a:gd name="connsiteY0-22" fmla="*/ 13252 h 351183"/>
              <a:gd name="connsiteX1-23" fmla="*/ 5208104 w 5208104"/>
              <a:gd name="connsiteY1-24" fmla="*/ 0 h 351183"/>
              <a:gd name="connsiteX2-25" fmla="*/ 5208104 w 5208104"/>
              <a:gd name="connsiteY2-26" fmla="*/ 351183 h 351183"/>
              <a:gd name="connsiteX3-27" fmla="*/ 92765 w 5208104"/>
              <a:gd name="connsiteY3-28" fmla="*/ 351183 h 351183"/>
              <a:gd name="connsiteX4-29" fmla="*/ 0 w 5208104"/>
              <a:gd name="connsiteY4-30" fmla="*/ 13252 h 351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rrowheads="1"/>
          </p:cNvSpPr>
          <p:nvPr/>
        </p:nvSpPr>
        <p:spPr bwMode="auto">
          <a:xfrm>
            <a:off x="7166333" y="4842384"/>
            <a:ext cx="3171467"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xiazaii  </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6571529" y="4040301"/>
            <a:ext cx="5249998" cy="830997"/>
          </a:xfrm>
          <a:prstGeom prst="rect">
            <a:avLst/>
          </a:prstGeom>
          <a:noFill/>
          <a:effectLst/>
        </p:spPr>
        <p:txBody>
          <a:bodyPr wrap="square" rtlCol="0">
            <a:spAutoFit/>
          </a:bodyPr>
          <a:lstStyle/>
          <a:p>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万圣节</a:t>
            </a:r>
            <a:r>
              <a:rPr lang="en-US" altLang="zh-CN"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PPT</a:t>
            </a:r>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模板</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pic>
        <p:nvPicPr>
          <p:cNvPr id="10" name="Paula DeAnda - Why Would I Ev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3400" y="-1307090"/>
            <a:ext cx="1001069" cy="1001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repeatCount="indefinite" fill="hold" display="0">
                  <p:stCondLst>
                    <p:cond delay="indefinite"/>
                  </p:stCondLst>
                  <p:endCondLst>
                    <p:cond evt="onStopAudio" delay="0">
                      <p:tgtEl>
                        <p:sldTgt/>
                      </p:tgtEl>
                    </p:cond>
                  </p:endCondLst>
                </p:cTn>
                <p:tgtEl>
                  <p:spTgt spid="10"/>
                </p:tgtEl>
              </p:cMediaNode>
            </p:audio>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rotWithShape="1">
          <a:blip r:embed="rId3" cstate="email"/>
          <a:srcRect/>
          <a:stretch>
            <a:fillRect/>
          </a:stretch>
        </p:blipFill>
        <p:spPr>
          <a:xfrm>
            <a:off x="1506393" y="1935806"/>
            <a:ext cx="3583966" cy="1704870"/>
          </a:xfrm>
          <a:prstGeom prst="rect">
            <a:avLst/>
          </a:prstGeom>
        </p:spPr>
      </p:pic>
      <p:pic>
        <p:nvPicPr>
          <p:cNvPr id="66" name="图片 65"/>
          <p:cNvPicPr>
            <a:picLocks noChangeAspect="1"/>
          </p:cNvPicPr>
          <p:nvPr/>
        </p:nvPicPr>
        <p:blipFill rotWithShape="1">
          <a:blip r:embed="rId3" cstate="email"/>
          <a:srcRect/>
          <a:stretch>
            <a:fillRect/>
          </a:stretch>
        </p:blipFill>
        <p:spPr>
          <a:xfrm>
            <a:off x="6783243" y="1935806"/>
            <a:ext cx="3583966" cy="1704870"/>
          </a:xfrm>
          <a:prstGeom prst="rect">
            <a:avLst/>
          </a:prstGeom>
        </p:spPr>
      </p:pic>
      <p:grpSp>
        <p:nvGrpSpPr>
          <p:cNvPr id="68" name="组合 67"/>
          <p:cNvGrpSpPr/>
          <p:nvPr/>
        </p:nvGrpSpPr>
        <p:grpSpPr>
          <a:xfrm>
            <a:off x="1855405" y="4047647"/>
            <a:ext cx="3364296" cy="2193364"/>
            <a:chOff x="1478172" y="2225265"/>
            <a:chExt cx="3364296" cy="2193364"/>
          </a:xfrm>
        </p:grpSpPr>
        <p:sp>
          <p:nvSpPr>
            <p:cNvPr id="69" name="TextBox 21"/>
            <p:cNvSpPr>
              <a:spLocks noChangeArrowheads="1"/>
            </p:cNvSpPr>
            <p:nvPr/>
          </p:nvSpPr>
          <p:spPr bwMode="auto">
            <a:xfrm>
              <a:off x="1478172" y="2664303"/>
              <a:ext cx="3364296" cy="1754326"/>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0" name="文本框 69"/>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1" name="组合 70"/>
          <p:cNvGrpSpPr/>
          <p:nvPr/>
        </p:nvGrpSpPr>
        <p:grpSpPr>
          <a:xfrm>
            <a:off x="7037005" y="4047647"/>
            <a:ext cx="3364296" cy="2193364"/>
            <a:chOff x="1478172" y="2225265"/>
            <a:chExt cx="3364296" cy="2193364"/>
          </a:xfrm>
        </p:grpSpPr>
        <p:sp>
          <p:nvSpPr>
            <p:cNvPr id="72" name="TextBox 21"/>
            <p:cNvSpPr>
              <a:spLocks noChangeArrowheads="1"/>
            </p:cNvSpPr>
            <p:nvPr/>
          </p:nvSpPr>
          <p:spPr bwMode="auto">
            <a:xfrm>
              <a:off x="1478172" y="2664303"/>
              <a:ext cx="3364296" cy="1754326"/>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3" name="文本框 72"/>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4" name="组合 73"/>
          <p:cNvGrpSpPr/>
          <p:nvPr/>
        </p:nvGrpSpPr>
        <p:grpSpPr>
          <a:xfrm>
            <a:off x="493594" y="185079"/>
            <a:ext cx="2950066" cy="712788"/>
            <a:chOff x="493594" y="185079"/>
            <a:chExt cx="2950066" cy="712788"/>
          </a:xfrm>
        </p:grpSpPr>
        <p:grpSp>
          <p:nvGrpSpPr>
            <p:cNvPr id="75" name="组合 74"/>
            <p:cNvGrpSpPr/>
            <p:nvPr/>
          </p:nvGrpSpPr>
          <p:grpSpPr>
            <a:xfrm>
              <a:off x="493594" y="185079"/>
              <a:ext cx="708025" cy="712788"/>
              <a:chOff x="3496889" y="6043613"/>
              <a:chExt cx="708025" cy="712788"/>
            </a:xfrm>
          </p:grpSpPr>
          <p:sp>
            <p:nvSpPr>
              <p:cNvPr id="77"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76" name="文本框 75"/>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anim calcmode="lin" valueType="num">
                                      <p:cBhvr>
                                        <p:cTn id="20" dur="1000" fill="hold"/>
                                        <p:tgtEl>
                                          <p:spTgt spid="68"/>
                                        </p:tgtEl>
                                        <p:attrNameLst>
                                          <p:attrName>ppt_x</p:attrName>
                                        </p:attrNameLst>
                                      </p:cBhvr>
                                      <p:tavLst>
                                        <p:tav tm="0">
                                          <p:val>
                                            <p:strVal val="#ppt_x"/>
                                          </p:val>
                                        </p:tav>
                                        <p:tav tm="100000">
                                          <p:val>
                                            <p:strVal val="#ppt_x"/>
                                          </p:val>
                                        </p:tav>
                                      </p:tavLst>
                                    </p:anim>
                                    <p:anim calcmode="lin" valueType="num">
                                      <p:cBhvr>
                                        <p:cTn id="2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自由: 形状 3"/>
          <p:cNvSpPr/>
          <p:nvPr/>
        </p:nvSpPr>
        <p:spPr bwMode="auto">
          <a:xfrm>
            <a:off x="0" y="5935008"/>
            <a:ext cx="12192001" cy="928264"/>
          </a:xfrm>
          <a:custGeom>
            <a:avLst/>
            <a:gdLst>
              <a:gd name="connsiteX0" fmla="*/ 5738482 w 12192001"/>
              <a:gd name="connsiteY0" fmla="*/ 0 h 928264"/>
              <a:gd name="connsiteX1" fmla="*/ 7217035 w 12192001"/>
              <a:gd name="connsiteY1" fmla="*/ 113794 h 928264"/>
              <a:gd name="connsiteX2" fmla="*/ 8962211 w 12192001"/>
              <a:gd name="connsiteY2" fmla="*/ 227588 h 928264"/>
              <a:gd name="connsiteX3" fmla="*/ 10822522 w 12192001"/>
              <a:gd name="connsiteY3" fmla="*/ 214200 h 928264"/>
              <a:gd name="connsiteX4" fmla="*/ 12192001 w 12192001"/>
              <a:gd name="connsiteY4" fmla="*/ 324647 h 928264"/>
              <a:gd name="connsiteX5" fmla="*/ 12192001 w 12192001"/>
              <a:gd name="connsiteY5" fmla="*/ 778691 h 928264"/>
              <a:gd name="connsiteX6" fmla="*/ 12192001 w 12192001"/>
              <a:gd name="connsiteY6" fmla="*/ 928264 h 928264"/>
              <a:gd name="connsiteX7" fmla="*/ 0 w 12192001"/>
              <a:gd name="connsiteY7" fmla="*/ 928264 h 928264"/>
              <a:gd name="connsiteX8" fmla="*/ 0 w 12192001"/>
              <a:gd name="connsiteY8" fmla="*/ 903028 h 928264"/>
              <a:gd name="connsiteX9" fmla="*/ 0 w 12192001"/>
              <a:gd name="connsiteY9" fmla="*/ 321300 h 928264"/>
              <a:gd name="connsiteX10" fmla="*/ 1726998 w 12192001"/>
              <a:gd name="connsiteY10" fmla="*/ 200813 h 928264"/>
              <a:gd name="connsiteX11" fmla="*/ 4338704 w 12192001"/>
              <a:gd name="connsiteY11" fmla="*/ 184078 h 928264"/>
              <a:gd name="connsiteX12" fmla="*/ 5738482 w 12192001"/>
              <a:gd name="connsiteY12" fmla="*/ 0 h 92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1" h="928264">
                <a:moveTo>
                  <a:pt x="5738482" y="0"/>
                </a:moveTo>
                <a:cubicBezTo>
                  <a:pt x="6144478" y="0"/>
                  <a:pt x="6841337" y="56897"/>
                  <a:pt x="7217035" y="113794"/>
                </a:cubicBezTo>
                <a:cubicBezTo>
                  <a:pt x="7598792" y="170691"/>
                  <a:pt x="8701647" y="227588"/>
                  <a:pt x="8962211" y="227588"/>
                </a:cubicBezTo>
                <a:cubicBezTo>
                  <a:pt x="9222776" y="227588"/>
                  <a:pt x="10155961" y="100406"/>
                  <a:pt x="10822522" y="214200"/>
                </a:cubicBezTo>
                <a:cubicBezTo>
                  <a:pt x="11270935" y="291178"/>
                  <a:pt x="11761766" y="301219"/>
                  <a:pt x="12192001" y="324647"/>
                </a:cubicBezTo>
                <a:cubicBezTo>
                  <a:pt x="12192001" y="496592"/>
                  <a:pt x="12192001" y="647045"/>
                  <a:pt x="12192001" y="778691"/>
                </a:cubicBezTo>
                <a:lnTo>
                  <a:pt x="12192001" y="928264"/>
                </a:lnTo>
                <a:lnTo>
                  <a:pt x="0" y="928264"/>
                </a:lnTo>
                <a:lnTo>
                  <a:pt x="0" y="903028"/>
                </a:lnTo>
                <a:cubicBezTo>
                  <a:pt x="0" y="321300"/>
                  <a:pt x="0" y="321300"/>
                  <a:pt x="0" y="321300"/>
                </a:cubicBezTo>
                <a:cubicBezTo>
                  <a:pt x="745336" y="244322"/>
                  <a:pt x="1496732" y="177384"/>
                  <a:pt x="1726998" y="200813"/>
                </a:cubicBezTo>
                <a:cubicBezTo>
                  <a:pt x="2193591" y="240975"/>
                  <a:pt x="4338704" y="184078"/>
                  <a:pt x="4338704" y="184078"/>
                </a:cubicBezTo>
                <a:cubicBezTo>
                  <a:pt x="4338704" y="184078"/>
                  <a:pt x="5332486" y="0"/>
                  <a:pt x="5738482" y="0"/>
                </a:cubicBez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5" name="Freeform 56"/>
          <p:cNvSpPr/>
          <p:nvPr/>
        </p:nvSpPr>
        <p:spPr bwMode="auto">
          <a:xfrm>
            <a:off x="3384707" y="5169370"/>
            <a:ext cx="790575" cy="1465263"/>
          </a:xfrm>
          <a:custGeom>
            <a:avLst/>
            <a:gdLst>
              <a:gd name="T0" fmla="*/ 0 w 184"/>
              <a:gd name="T1" fmla="*/ 129 h 343"/>
              <a:gd name="T2" fmla="*/ 33 w 184"/>
              <a:gd name="T3" fmla="*/ 128 h 343"/>
              <a:gd name="T4" fmla="*/ 32 w 184"/>
              <a:gd name="T5" fmla="*/ 106 h 343"/>
              <a:gd name="T6" fmla="*/ 47 w 184"/>
              <a:gd name="T7" fmla="*/ 90 h 343"/>
              <a:gd name="T8" fmla="*/ 80 w 184"/>
              <a:gd name="T9" fmla="*/ 89 h 343"/>
              <a:gd name="T10" fmla="*/ 78 w 184"/>
              <a:gd name="T11" fmla="*/ 44 h 343"/>
              <a:gd name="T12" fmla="*/ 48 w 184"/>
              <a:gd name="T13" fmla="*/ 45 h 343"/>
              <a:gd name="T14" fmla="*/ 48 w 184"/>
              <a:gd name="T15" fmla="*/ 26 h 343"/>
              <a:gd name="T16" fmla="*/ 78 w 184"/>
              <a:gd name="T17" fmla="*/ 25 h 343"/>
              <a:gd name="T18" fmla="*/ 77 w 184"/>
              <a:gd name="T19" fmla="*/ 1 h 343"/>
              <a:gd name="T20" fmla="*/ 96 w 184"/>
              <a:gd name="T21" fmla="*/ 0 h 343"/>
              <a:gd name="T22" fmla="*/ 97 w 184"/>
              <a:gd name="T23" fmla="*/ 24 h 343"/>
              <a:gd name="T24" fmla="*/ 127 w 184"/>
              <a:gd name="T25" fmla="*/ 23 h 343"/>
              <a:gd name="T26" fmla="*/ 128 w 184"/>
              <a:gd name="T27" fmla="*/ 42 h 343"/>
              <a:gd name="T28" fmla="*/ 97 w 184"/>
              <a:gd name="T29" fmla="*/ 43 h 343"/>
              <a:gd name="T30" fmla="*/ 99 w 184"/>
              <a:gd name="T31" fmla="*/ 88 h 343"/>
              <a:gd name="T32" fmla="*/ 132 w 184"/>
              <a:gd name="T33" fmla="*/ 87 h 343"/>
              <a:gd name="T34" fmla="*/ 147 w 184"/>
              <a:gd name="T35" fmla="*/ 102 h 343"/>
              <a:gd name="T36" fmla="*/ 148 w 184"/>
              <a:gd name="T37" fmla="*/ 124 h 343"/>
              <a:gd name="T38" fmla="*/ 177 w 184"/>
              <a:gd name="T39" fmla="*/ 123 h 343"/>
              <a:gd name="T40" fmla="*/ 184 w 184"/>
              <a:gd name="T41" fmla="*/ 338 h 343"/>
              <a:gd name="T42" fmla="*/ 6 w 184"/>
              <a:gd name="T43" fmla="*/ 343 h 343"/>
              <a:gd name="T44" fmla="*/ 0 w 184"/>
              <a:gd name="T45" fmla="*/ 12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343">
                <a:moveTo>
                  <a:pt x="0" y="129"/>
                </a:moveTo>
                <a:cubicBezTo>
                  <a:pt x="33" y="128"/>
                  <a:pt x="33" y="128"/>
                  <a:pt x="33" y="128"/>
                </a:cubicBezTo>
                <a:cubicBezTo>
                  <a:pt x="32" y="106"/>
                  <a:pt x="32" y="106"/>
                  <a:pt x="32" y="106"/>
                </a:cubicBezTo>
                <a:cubicBezTo>
                  <a:pt x="32" y="97"/>
                  <a:pt x="39" y="90"/>
                  <a:pt x="47" y="90"/>
                </a:cubicBezTo>
                <a:cubicBezTo>
                  <a:pt x="80" y="89"/>
                  <a:pt x="80" y="89"/>
                  <a:pt x="80" y="89"/>
                </a:cubicBezTo>
                <a:cubicBezTo>
                  <a:pt x="78" y="44"/>
                  <a:pt x="78" y="44"/>
                  <a:pt x="78" y="44"/>
                </a:cubicBezTo>
                <a:cubicBezTo>
                  <a:pt x="48" y="45"/>
                  <a:pt x="48" y="45"/>
                  <a:pt x="48" y="45"/>
                </a:cubicBezTo>
                <a:cubicBezTo>
                  <a:pt x="48" y="26"/>
                  <a:pt x="48" y="26"/>
                  <a:pt x="48" y="26"/>
                </a:cubicBezTo>
                <a:cubicBezTo>
                  <a:pt x="78" y="25"/>
                  <a:pt x="78" y="25"/>
                  <a:pt x="78" y="25"/>
                </a:cubicBezTo>
                <a:cubicBezTo>
                  <a:pt x="77" y="1"/>
                  <a:pt x="77" y="1"/>
                  <a:pt x="77" y="1"/>
                </a:cubicBezTo>
                <a:cubicBezTo>
                  <a:pt x="96" y="0"/>
                  <a:pt x="96" y="0"/>
                  <a:pt x="96" y="0"/>
                </a:cubicBezTo>
                <a:cubicBezTo>
                  <a:pt x="97" y="24"/>
                  <a:pt x="97" y="24"/>
                  <a:pt x="97" y="24"/>
                </a:cubicBezTo>
                <a:cubicBezTo>
                  <a:pt x="127" y="23"/>
                  <a:pt x="127" y="23"/>
                  <a:pt x="127" y="23"/>
                </a:cubicBezTo>
                <a:cubicBezTo>
                  <a:pt x="128" y="42"/>
                  <a:pt x="128" y="42"/>
                  <a:pt x="128" y="42"/>
                </a:cubicBezTo>
                <a:cubicBezTo>
                  <a:pt x="97" y="43"/>
                  <a:pt x="97" y="43"/>
                  <a:pt x="97" y="43"/>
                </a:cubicBezTo>
                <a:cubicBezTo>
                  <a:pt x="99" y="88"/>
                  <a:pt x="99" y="88"/>
                  <a:pt x="99" y="88"/>
                </a:cubicBezTo>
                <a:cubicBezTo>
                  <a:pt x="132" y="87"/>
                  <a:pt x="132" y="87"/>
                  <a:pt x="132" y="87"/>
                </a:cubicBezTo>
                <a:cubicBezTo>
                  <a:pt x="140" y="87"/>
                  <a:pt x="147" y="94"/>
                  <a:pt x="147" y="102"/>
                </a:cubicBezTo>
                <a:cubicBezTo>
                  <a:pt x="148" y="124"/>
                  <a:pt x="148" y="124"/>
                  <a:pt x="148" y="124"/>
                </a:cubicBezTo>
                <a:cubicBezTo>
                  <a:pt x="177" y="123"/>
                  <a:pt x="177" y="123"/>
                  <a:pt x="177" y="123"/>
                </a:cubicBezTo>
                <a:cubicBezTo>
                  <a:pt x="184" y="338"/>
                  <a:pt x="184" y="338"/>
                  <a:pt x="184" y="338"/>
                </a:cubicBezTo>
                <a:cubicBezTo>
                  <a:pt x="6" y="343"/>
                  <a:pt x="6" y="343"/>
                  <a:pt x="6" y="343"/>
                </a:cubicBezTo>
                <a:lnTo>
                  <a:pt x="0" y="129"/>
                </a:ln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0"/>
          <p:cNvSpPr/>
          <p:nvPr/>
        </p:nvSpPr>
        <p:spPr bwMode="auto">
          <a:xfrm>
            <a:off x="421665" y="5086349"/>
            <a:ext cx="1153609" cy="1438283"/>
          </a:xfrm>
          <a:custGeom>
            <a:avLst/>
            <a:gdLst>
              <a:gd name="T0" fmla="*/ 0 w 316"/>
              <a:gd name="T1" fmla="*/ 96 h 395"/>
              <a:gd name="T2" fmla="*/ 42 w 316"/>
              <a:gd name="T3" fmla="*/ 87 h 395"/>
              <a:gd name="T4" fmla="*/ 108 w 316"/>
              <a:gd name="T5" fmla="*/ 9 h 395"/>
              <a:gd name="T6" fmla="*/ 201 w 316"/>
              <a:gd name="T7" fmla="*/ 51 h 395"/>
              <a:gd name="T8" fmla="*/ 248 w 316"/>
              <a:gd name="T9" fmla="*/ 40 h 395"/>
              <a:gd name="T10" fmla="*/ 316 w 316"/>
              <a:gd name="T11" fmla="*/ 339 h 395"/>
              <a:gd name="T12" fmla="*/ 68 w 316"/>
              <a:gd name="T13" fmla="*/ 395 h 395"/>
              <a:gd name="T14" fmla="*/ 0 w 316"/>
              <a:gd name="T15" fmla="*/ 96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395">
                <a:moveTo>
                  <a:pt x="0" y="96"/>
                </a:moveTo>
                <a:cubicBezTo>
                  <a:pt x="42" y="87"/>
                  <a:pt x="42" y="87"/>
                  <a:pt x="42" y="87"/>
                </a:cubicBezTo>
                <a:cubicBezTo>
                  <a:pt x="40" y="52"/>
                  <a:pt x="68" y="18"/>
                  <a:pt x="108" y="9"/>
                </a:cubicBezTo>
                <a:cubicBezTo>
                  <a:pt x="149" y="0"/>
                  <a:pt x="188" y="18"/>
                  <a:pt x="201" y="51"/>
                </a:cubicBezTo>
                <a:cubicBezTo>
                  <a:pt x="248" y="40"/>
                  <a:pt x="248" y="40"/>
                  <a:pt x="248" y="40"/>
                </a:cubicBezTo>
                <a:cubicBezTo>
                  <a:pt x="316" y="339"/>
                  <a:pt x="316" y="339"/>
                  <a:pt x="316" y="339"/>
                </a:cubicBezTo>
                <a:cubicBezTo>
                  <a:pt x="68" y="395"/>
                  <a:pt x="68" y="395"/>
                  <a:pt x="68" y="395"/>
                </a:cubicBezTo>
                <a:lnTo>
                  <a:pt x="0" y="96"/>
                </a:ln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4"/>
          <p:cNvSpPr/>
          <p:nvPr/>
        </p:nvSpPr>
        <p:spPr bwMode="auto">
          <a:xfrm>
            <a:off x="10957590" y="5014188"/>
            <a:ext cx="1095374" cy="1727200"/>
          </a:xfrm>
          <a:custGeom>
            <a:avLst/>
            <a:gdLst>
              <a:gd name="T0" fmla="*/ 436 w 690"/>
              <a:gd name="T1" fmla="*/ 223 h 1088"/>
              <a:gd name="T2" fmla="*/ 474 w 690"/>
              <a:gd name="T3" fmla="*/ 30 h 1088"/>
              <a:gd name="T4" fmla="*/ 312 w 690"/>
              <a:gd name="T5" fmla="*/ 0 h 1088"/>
              <a:gd name="T6" fmla="*/ 277 w 690"/>
              <a:gd name="T7" fmla="*/ 193 h 1088"/>
              <a:gd name="T8" fmla="*/ 248 w 690"/>
              <a:gd name="T9" fmla="*/ 188 h 1088"/>
              <a:gd name="T10" fmla="*/ 248 w 690"/>
              <a:gd name="T11" fmla="*/ 188 h 1088"/>
              <a:gd name="T12" fmla="*/ 24 w 690"/>
              <a:gd name="T13" fmla="*/ 145 h 1088"/>
              <a:gd name="T14" fmla="*/ 0 w 690"/>
              <a:gd name="T15" fmla="*/ 282 h 1088"/>
              <a:gd name="T16" fmla="*/ 251 w 690"/>
              <a:gd name="T17" fmla="*/ 328 h 1088"/>
              <a:gd name="T18" fmla="*/ 116 w 690"/>
              <a:gd name="T19" fmla="*/ 1058 h 1088"/>
              <a:gd name="T20" fmla="*/ 275 w 690"/>
              <a:gd name="T21" fmla="*/ 1088 h 1088"/>
              <a:gd name="T22" fmla="*/ 407 w 690"/>
              <a:gd name="T23" fmla="*/ 381 h 1088"/>
              <a:gd name="T24" fmla="*/ 407 w 690"/>
              <a:gd name="T25" fmla="*/ 381 h 1088"/>
              <a:gd name="T26" fmla="*/ 412 w 690"/>
              <a:gd name="T27" fmla="*/ 357 h 1088"/>
              <a:gd name="T28" fmla="*/ 665 w 690"/>
              <a:gd name="T29" fmla="*/ 406 h 1088"/>
              <a:gd name="T30" fmla="*/ 690 w 690"/>
              <a:gd name="T31" fmla="*/ 269 h 1088"/>
              <a:gd name="T32" fmla="*/ 436 w 690"/>
              <a:gd name="T33" fmla="*/ 22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088">
                <a:moveTo>
                  <a:pt x="436" y="223"/>
                </a:moveTo>
                <a:lnTo>
                  <a:pt x="474" y="30"/>
                </a:lnTo>
                <a:lnTo>
                  <a:pt x="312" y="0"/>
                </a:lnTo>
                <a:lnTo>
                  <a:pt x="277" y="193"/>
                </a:lnTo>
                <a:lnTo>
                  <a:pt x="248" y="188"/>
                </a:lnTo>
                <a:lnTo>
                  <a:pt x="248" y="188"/>
                </a:lnTo>
                <a:lnTo>
                  <a:pt x="24" y="145"/>
                </a:lnTo>
                <a:lnTo>
                  <a:pt x="0" y="282"/>
                </a:lnTo>
                <a:lnTo>
                  <a:pt x="251" y="328"/>
                </a:lnTo>
                <a:lnTo>
                  <a:pt x="116" y="1058"/>
                </a:lnTo>
                <a:lnTo>
                  <a:pt x="275" y="1088"/>
                </a:lnTo>
                <a:lnTo>
                  <a:pt x="407" y="381"/>
                </a:lnTo>
                <a:lnTo>
                  <a:pt x="407" y="381"/>
                </a:lnTo>
                <a:lnTo>
                  <a:pt x="412" y="357"/>
                </a:lnTo>
                <a:lnTo>
                  <a:pt x="665" y="406"/>
                </a:lnTo>
                <a:lnTo>
                  <a:pt x="690" y="269"/>
                </a:lnTo>
                <a:lnTo>
                  <a:pt x="436" y="223"/>
                </a:ln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nvGrpSpPr>
          <p:cNvPr id="8" name="组合 7"/>
          <p:cNvGrpSpPr/>
          <p:nvPr/>
        </p:nvGrpSpPr>
        <p:grpSpPr>
          <a:xfrm>
            <a:off x="8371378" y="5836491"/>
            <a:ext cx="830263" cy="617538"/>
            <a:chOff x="2357438" y="4233863"/>
            <a:chExt cx="830263" cy="617538"/>
          </a:xfrm>
        </p:grpSpPr>
        <p:sp>
          <p:nvSpPr>
            <p:cNvPr id="9" name="Freeform 28"/>
            <p:cNvSpPr>
              <a:spLocks noEditPoints="1"/>
            </p:cNvSpPr>
            <p:nvPr/>
          </p:nvSpPr>
          <p:spPr bwMode="auto">
            <a:xfrm>
              <a:off x="2357438" y="4233863"/>
              <a:ext cx="830263" cy="617538"/>
            </a:xfrm>
            <a:custGeom>
              <a:avLst/>
              <a:gdLst>
                <a:gd name="T0" fmla="*/ 69 w 193"/>
                <a:gd name="T1" fmla="*/ 81 h 143"/>
                <a:gd name="T2" fmla="*/ 105 w 193"/>
                <a:gd name="T3" fmla="*/ 47 h 143"/>
                <a:gd name="T4" fmla="*/ 83 w 193"/>
                <a:gd name="T5" fmla="*/ 36 h 143"/>
                <a:gd name="T6" fmla="*/ 64 w 193"/>
                <a:gd name="T7" fmla="*/ 50 h 143"/>
                <a:gd name="T8" fmla="*/ 69 w 193"/>
                <a:gd name="T9" fmla="*/ 81 h 143"/>
                <a:gd name="T10" fmla="*/ 33 w 193"/>
                <a:gd name="T11" fmla="*/ 72 h 143"/>
                <a:gd name="T12" fmla="*/ 39 w 193"/>
                <a:gd name="T13" fmla="*/ 91 h 143"/>
                <a:gd name="T14" fmla="*/ 37 w 193"/>
                <a:gd name="T15" fmla="*/ 98 h 143"/>
                <a:gd name="T16" fmla="*/ 30 w 193"/>
                <a:gd name="T17" fmla="*/ 90 h 143"/>
                <a:gd name="T18" fmla="*/ 24 w 193"/>
                <a:gd name="T19" fmla="*/ 97 h 143"/>
                <a:gd name="T20" fmla="*/ 25 w 193"/>
                <a:gd name="T21" fmla="*/ 78 h 143"/>
                <a:gd name="T22" fmla="*/ 33 w 193"/>
                <a:gd name="T23" fmla="*/ 72 h 143"/>
                <a:gd name="T24" fmla="*/ 56 w 193"/>
                <a:gd name="T25" fmla="*/ 23 h 143"/>
                <a:gd name="T26" fmla="*/ 122 w 193"/>
                <a:gd name="T27" fmla="*/ 3 h 143"/>
                <a:gd name="T28" fmla="*/ 187 w 193"/>
                <a:gd name="T29" fmla="*/ 57 h 143"/>
                <a:gd name="T30" fmla="*/ 160 w 193"/>
                <a:gd name="T31" fmla="*/ 124 h 143"/>
                <a:gd name="T32" fmla="*/ 112 w 193"/>
                <a:gd name="T33" fmla="*/ 116 h 143"/>
                <a:gd name="T34" fmla="*/ 84 w 193"/>
                <a:gd name="T35" fmla="*/ 116 h 143"/>
                <a:gd name="T36" fmla="*/ 69 w 193"/>
                <a:gd name="T37" fmla="*/ 105 h 143"/>
                <a:gd name="T38" fmla="*/ 63 w 193"/>
                <a:gd name="T39" fmla="*/ 133 h 143"/>
                <a:gd name="T40" fmla="*/ 58 w 193"/>
                <a:gd name="T41" fmla="*/ 141 h 143"/>
                <a:gd name="T42" fmla="*/ 49 w 193"/>
                <a:gd name="T43" fmla="*/ 140 h 143"/>
                <a:gd name="T44" fmla="*/ 43 w 193"/>
                <a:gd name="T45" fmla="*/ 142 h 143"/>
                <a:gd name="T46" fmla="*/ 35 w 193"/>
                <a:gd name="T47" fmla="*/ 139 h 143"/>
                <a:gd name="T48" fmla="*/ 28 w 193"/>
                <a:gd name="T49" fmla="*/ 141 h 143"/>
                <a:gd name="T50" fmla="*/ 23 w 193"/>
                <a:gd name="T51" fmla="*/ 137 h 143"/>
                <a:gd name="T52" fmla="*/ 16 w 193"/>
                <a:gd name="T53" fmla="*/ 138 h 143"/>
                <a:gd name="T54" fmla="*/ 9 w 193"/>
                <a:gd name="T55" fmla="*/ 136 h 143"/>
                <a:gd name="T56" fmla="*/ 2 w 193"/>
                <a:gd name="T57" fmla="*/ 135 h 143"/>
                <a:gd name="T58" fmla="*/ 1 w 193"/>
                <a:gd name="T59" fmla="*/ 127 h 143"/>
                <a:gd name="T60" fmla="*/ 21 w 193"/>
                <a:gd name="T61" fmla="*/ 95 h 143"/>
                <a:gd name="T62" fmla="*/ 23 w 193"/>
                <a:gd name="T63" fmla="*/ 71 h 143"/>
                <a:gd name="T64" fmla="*/ 34 w 193"/>
                <a:gd name="T65" fmla="*/ 59 h 143"/>
                <a:gd name="T66" fmla="*/ 40 w 193"/>
                <a:gd name="T67" fmla="*/ 33 h 143"/>
                <a:gd name="T68" fmla="*/ 56 w 193"/>
                <a:gd name="T69"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43">
                  <a:moveTo>
                    <a:pt x="69" y="81"/>
                  </a:moveTo>
                  <a:cubicBezTo>
                    <a:pt x="94" y="105"/>
                    <a:pt x="114" y="57"/>
                    <a:pt x="105" y="47"/>
                  </a:cubicBezTo>
                  <a:cubicBezTo>
                    <a:pt x="96" y="36"/>
                    <a:pt x="86" y="36"/>
                    <a:pt x="83" y="36"/>
                  </a:cubicBezTo>
                  <a:cubicBezTo>
                    <a:pt x="83" y="36"/>
                    <a:pt x="68" y="37"/>
                    <a:pt x="64" y="50"/>
                  </a:cubicBezTo>
                  <a:cubicBezTo>
                    <a:pt x="59" y="63"/>
                    <a:pt x="56" y="68"/>
                    <a:pt x="69" y="81"/>
                  </a:cubicBezTo>
                  <a:close/>
                  <a:moveTo>
                    <a:pt x="33" y="72"/>
                  </a:moveTo>
                  <a:cubicBezTo>
                    <a:pt x="33" y="79"/>
                    <a:pt x="39" y="85"/>
                    <a:pt x="39" y="91"/>
                  </a:cubicBezTo>
                  <a:cubicBezTo>
                    <a:pt x="40" y="96"/>
                    <a:pt x="39" y="100"/>
                    <a:pt x="37" y="98"/>
                  </a:cubicBezTo>
                  <a:cubicBezTo>
                    <a:pt x="34" y="97"/>
                    <a:pt x="31" y="90"/>
                    <a:pt x="30" y="90"/>
                  </a:cubicBezTo>
                  <a:cubicBezTo>
                    <a:pt x="29" y="90"/>
                    <a:pt x="22" y="98"/>
                    <a:pt x="24" y="97"/>
                  </a:cubicBezTo>
                  <a:cubicBezTo>
                    <a:pt x="26" y="95"/>
                    <a:pt x="24" y="83"/>
                    <a:pt x="25" y="78"/>
                  </a:cubicBezTo>
                  <a:cubicBezTo>
                    <a:pt x="27" y="72"/>
                    <a:pt x="33" y="72"/>
                    <a:pt x="33" y="72"/>
                  </a:cubicBezTo>
                  <a:close/>
                  <a:moveTo>
                    <a:pt x="56" y="23"/>
                  </a:moveTo>
                  <a:cubicBezTo>
                    <a:pt x="56" y="23"/>
                    <a:pt x="78" y="0"/>
                    <a:pt x="122" y="3"/>
                  </a:cubicBezTo>
                  <a:cubicBezTo>
                    <a:pt x="166" y="6"/>
                    <a:pt x="180" y="32"/>
                    <a:pt x="187" y="57"/>
                  </a:cubicBezTo>
                  <a:cubicBezTo>
                    <a:pt x="193" y="82"/>
                    <a:pt x="187" y="110"/>
                    <a:pt x="160" y="124"/>
                  </a:cubicBezTo>
                  <a:cubicBezTo>
                    <a:pt x="132" y="138"/>
                    <a:pt x="122" y="120"/>
                    <a:pt x="112" y="116"/>
                  </a:cubicBezTo>
                  <a:cubicBezTo>
                    <a:pt x="102" y="111"/>
                    <a:pt x="89" y="115"/>
                    <a:pt x="84" y="116"/>
                  </a:cubicBezTo>
                  <a:cubicBezTo>
                    <a:pt x="79" y="118"/>
                    <a:pt x="69" y="105"/>
                    <a:pt x="69" y="105"/>
                  </a:cubicBezTo>
                  <a:cubicBezTo>
                    <a:pt x="69" y="105"/>
                    <a:pt x="64" y="128"/>
                    <a:pt x="63" y="133"/>
                  </a:cubicBezTo>
                  <a:cubicBezTo>
                    <a:pt x="62" y="139"/>
                    <a:pt x="63" y="141"/>
                    <a:pt x="58" y="141"/>
                  </a:cubicBezTo>
                  <a:cubicBezTo>
                    <a:pt x="54" y="141"/>
                    <a:pt x="52" y="140"/>
                    <a:pt x="49" y="140"/>
                  </a:cubicBezTo>
                  <a:cubicBezTo>
                    <a:pt x="46" y="140"/>
                    <a:pt x="44" y="142"/>
                    <a:pt x="43" y="142"/>
                  </a:cubicBezTo>
                  <a:cubicBezTo>
                    <a:pt x="42" y="143"/>
                    <a:pt x="38" y="137"/>
                    <a:pt x="35" y="139"/>
                  </a:cubicBezTo>
                  <a:cubicBezTo>
                    <a:pt x="33" y="142"/>
                    <a:pt x="31" y="142"/>
                    <a:pt x="28" y="141"/>
                  </a:cubicBezTo>
                  <a:cubicBezTo>
                    <a:pt x="26" y="140"/>
                    <a:pt x="26" y="137"/>
                    <a:pt x="23" y="137"/>
                  </a:cubicBezTo>
                  <a:cubicBezTo>
                    <a:pt x="20" y="137"/>
                    <a:pt x="20" y="138"/>
                    <a:pt x="16" y="138"/>
                  </a:cubicBezTo>
                  <a:cubicBezTo>
                    <a:pt x="12" y="138"/>
                    <a:pt x="12" y="137"/>
                    <a:pt x="9" y="136"/>
                  </a:cubicBezTo>
                  <a:cubicBezTo>
                    <a:pt x="6" y="135"/>
                    <a:pt x="4" y="137"/>
                    <a:pt x="2" y="135"/>
                  </a:cubicBezTo>
                  <a:cubicBezTo>
                    <a:pt x="0" y="132"/>
                    <a:pt x="0" y="130"/>
                    <a:pt x="1" y="127"/>
                  </a:cubicBezTo>
                  <a:cubicBezTo>
                    <a:pt x="2" y="124"/>
                    <a:pt x="19" y="99"/>
                    <a:pt x="21" y="95"/>
                  </a:cubicBezTo>
                  <a:cubicBezTo>
                    <a:pt x="23" y="91"/>
                    <a:pt x="21" y="76"/>
                    <a:pt x="23" y="71"/>
                  </a:cubicBezTo>
                  <a:cubicBezTo>
                    <a:pt x="26" y="66"/>
                    <a:pt x="33" y="63"/>
                    <a:pt x="34" y="59"/>
                  </a:cubicBezTo>
                  <a:cubicBezTo>
                    <a:pt x="34" y="55"/>
                    <a:pt x="36" y="38"/>
                    <a:pt x="40" y="33"/>
                  </a:cubicBezTo>
                  <a:cubicBezTo>
                    <a:pt x="44" y="28"/>
                    <a:pt x="56" y="23"/>
                    <a:pt x="56" y="23"/>
                  </a:cubicBezTo>
                  <a:close/>
                </a:path>
              </a:pathLst>
            </a:custGeom>
            <a:solidFill>
              <a:srgbClr val="444F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9"/>
            <p:cNvSpPr/>
            <p:nvPr/>
          </p:nvSpPr>
          <p:spPr bwMode="auto">
            <a:xfrm>
              <a:off x="2366963" y="4635501"/>
              <a:ext cx="765175" cy="215900"/>
            </a:xfrm>
            <a:custGeom>
              <a:avLst/>
              <a:gdLst>
                <a:gd name="T0" fmla="*/ 67 w 178"/>
                <a:gd name="T1" fmla="*/ 12 h 50"/>
                <a:gd name="T2" fmla="*/ 62 w 178"/>
                <a:gd name="T3" fmla="*/ 35 h 50"/>
                <a:gd name="T4" fmla="*/ 61 w 178"/>
                <a:gd name="T5" fmla="*/ 40 h 50"/>
                <a:gd name="T6" fmla="*/ 56 w 178"/>
                <a:gd name="T7" fmla="*/ 48 h 50"/>
                <a:gd name="T8" fmla="*/ 47 w 178"/>
                <a:gd name="T9" fmla="*/ 47 h 50"/>
                <a:gd name="T10" fmla="*/ 41 w 178"/>
                <a:gd name="T11" fmla="*/ 49 h 50"/>
                <a:gd name="T12" fmla="*/ 33 w 178"/>
                <a:gd name="T13" fmla="*/ 46 h 50"/>
                <a:gd name="T14" fmla="*/ 26 w 178"/>
                <a:gd name="T15" fmla="*/ 48 h 50"/>
                <a:gd name="T16" fmla="*/ 21 w 178"/>
                <a:gd name="T17" fmla="*/ 44 h 50"/>
                <a:gd name="T18" fmla="*/ 14 w 178"/>
                <a:gd name="T19" fmla="*/ 45 h 50"/>
                <a:gd name="T20" fmla="*/ 7 w 178"/>
                <a:gd name="T21" fmla="*/ 43 h 50"/>
                <a:gd name="T22" fmla="*/ 0 w 178"/>
                <a:gd name="T23" fmla="*/ 42 h 50"/>
                <a:gd name="T24" fmla="*/ 1 w 178"/>
                <a:gd name="T25" fmla="*/ 38 h 50"/>
                <a:gd name="T26" fmla="*/ 5 w 178"/>
                <a:gd name="T27" fmla="*/ 38 h 50"/>
                <a:gd name="T28" fmla="*/ 13 w 178"/>
                <a:gd name="T29" fmla="*/ 37 h 50"/>
                <a:gd name="T30" fmla="*/ 20 w 178"/>
                <a:gd name="T31" fmla="*/ 37 h 50"/>
                <a:gd name="T32" fmla="*/ 20 w 178"/>
                <a:gd name="T33" fmla="*/ 37 h 50"/>
                <a:gd name="T34" fmla="*/ 30 w 178"/>
                <a:gd name="T35" fmla="*/ 42 h 50"/>
                <a:gd name="T36" fmla="*/ 39 w 178"/>
                <a:gd name="T37" fmla="*/ 42 h 50"/>
                <a:gd name="T38" fmla="*/ 50 w 178"/>
                <a:gd name="T39" fmla="*/ 40 h 50"/>
                <a:gd name="T40" fmla="*/ 52 w 178"/>
                <a:gd name="T41" fmla="*/ 36 h 50"/>
                <a:gd name="T42" fmla="*/ 56 w 178"/>
                <a:gd name="T43" fmla="*/ 22 h 50"/>
                <a:gd name="T44" fmla="*/ 55 w 178"/>
                <a:gd name="T45" fmla="*/ 0 h 50"/>
                <a:gd name="T46" fmla="*/ 77 w 178"/>
                <a:gd name="T47" fmla="*/ 14 h 50"/>
                <a:gd name="T48" fmla="*/ 98 w 178"/>
                <a:gd name="T49" fmla="*/ 10 h 50"/>
                <a:gd name="T50" fmla="*/ 117 w 178"/>
                <a:gd name="T51" fmla="*/ 17 h 50"/>
                <a:gd name="T52" fmla="*/ 151 w 178"/>
                <a:gd name="T53" fmla="*/ 29 h 50"/>
                <a:gd name="T54" fmla="*/ 171 w 178"/>
                <a:gd name="T55" fmla="*/ 19 h 50"/>
                <a:gd name="T56" fmla="*/ 178 w 178"/>
                <a:gd name="T57" fmla="*/ 14 h 50"/>
                <a:gd name="T58" fmla="*/ 173 w 178"/>
                <a:gd name="T59" fmla="*/ 20 h 50"/>
                <a:gd name="T60" fmla="*/ 158 w 178"/>
                <a:gd name="T61" fmla="*/ 31 h 50"/>
                <a:gd name="T62" fmla="*/ 147 w 178"/>
                <a:gd name="T63" fmla="*/ 35 h 50"/>
                <a:gd name="T64" fmla="*/ 130 w 178"/>
                <a:gd name="T65" fmla="*/ 35 h 50"/>
                <a:gd name="T66" fmla="*/ 110 w 178"/>
                <a:gd name="T67" fmla="*/ 23 h 50"/>
                <a:gd name="T68" fmla="*/ 82 w 178"/>
                <a:gd name="T69" fmla="*/ 23 h 50"/>
                <a:gd name="T70" fmla="*/ 67 w 178"/>
                <a:gd name="T71"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50">
                  <a:moveTo>
                    <a:pt x="67" y="12"/>
                  </a:moveTo>
                  <a:cubicBezTo>
                    <a:pt x="67" y="12"/>
                    <a:pt x="63" y="27"/>
                    <a:pt x="62" y="35"/>
                  </a:cubicBezTo>
                  <a:cubicBezTo>
                    <a:pt x="61" y="37"/>
                    <a:pt x="61" y="39"/>
                    <a:pt x="61" y="40"/>
                  </a:cubicBezTo>
                  <a:cubicBezTo>
                    <a:pt x="60" y="46"/>
                    <a:pt x="61" y="48"/>
                    <a:pt x="56" y="48"/>
                  </a:cubicBezTo>
                  <a:cubicBezTo>
                    <a:pt x="52" y="48"/>
                    <a:pt x="50" y="47"/>
                    <a:pt x="47" y="47"/>
                  </a:cubicBezTo>
                  <a:cubicBezTo>
                    <a:pt x="44" y="47"/>
                    <a:pt x="42" y="49"/>
                    <a:pt x="41" y="49"/>
                  </a:cubicBezTo>
                  <a:cubicBezTo>
                    <a:pt x="40" y="50"/>
                    <a:pt x="36" y="44"/>
                    <a:pt x="33" y="46"/>
                  </a:cubicBezTo>
                  <a:cubicBezTo>
                    <a:pt x="31" y="49"/>
                    <a:pt x="29" y="49"/>
                    <a:pt x="26" y="48"/>
                  </a:cubicBezTo>
                  <a:cubicBezTo>
                    <a:pt x="24" y="47"/>
                    <a:pt x="24" y="44"/>
                    <a:pt x="21" y="44"/>
                  </a:cubicBezTo>
                  <a:cubicBezTo>
                    <a:pt x="18" y="44"/>
                    <a:pt x="18" y="45"/>
                    <a:pt x="14" y="45"/>
                  </a:cubicBezTo>
                  <a:cubicBezTo>
                    <a:pt x="10" y="45"/>
                    <a:pt x="10" y="44"/>
                    <a:pt x="7" y="43"/>
                  </a:cubicBezTo>
                  <a:cubicBezTo>
                    <a:pt x="4" y="42"/>
                    <a:pt x="2" y="44"/>
                    <a:pt x="0" y="42"/>
                  </a:cubicBezTo>
                  <a:cubicBezTo>
                    <a:pt x="0" y="40"/>
                    <a:pt x="1" y="39"/>
                    <a:pt x="1" y="38"/>
                  </a:cubicBezTo>
                  <a:cubicBezTo>
                    <a:pt x="3" y="36"/>
                    <a:pt x="5" y="38"/>
                    <a:pt x="5" y="38"/>
                  </a:cubicBezTo>
                  <a:cubicBezTo>
                    <a:pt x="13" y="37"/>
                    <a:pt x="13" y="37"/>
                    <a:pt x="13" y="37"/>
                  </a:cubicBezTo>
                  <a:cubicBezTo>
                    <a:pt x="20" y="37"/>
                    <a:pt x="20" y="37"/>
                    <a:pt x="20" y="37"/>
                  </a:cubicBezTo>
                  <a:cubicBezTo>
                    <a:pt x="20" y="37"/>
                    <a:pt x="20" y="37"/>
                    <a:pt x="20" y="37"/>
                  </a:cubicBezTo>
                  <a:cubicBezTo>
                    <a:pt x="24" y="37"/>
                    <a:pt x="28" y="41"/>
                    <a:pt x="30" y="42"/>
                  </a:cubicBezTo>
                  <a:cubicBezTo>
                    <a:pt x="32" y="44"/>
                    <a:pt x="35" y="42"/>
                    <a:pt x="39" y="42"/>
                  </a:cubicBezTo>
                  <a:cubicBezTo>
                    <a:pt x="42" y="43"/>
                    <a:pt x="48" y="41"/>
                    <a:pt x="50" y="40"/>
                  </a:cubicBezTo>
                  <a:cubicBezTo>
                    <a:pt x="51" y="39"/>
                    <a:pt x="51" y="38"/>
                    <a:pt x="52" y="36"/>
                  </a:cubicBezTo>
                  <a:cubicBezTo>
                    <a:pt x="54" y="33"/>
                    <a:pt x="55" y="29"/>
                    <a:pt x="56" y="22"/>
                  </a:cubicBezTo>
                  <a:cubicBezTo>
                    <a:pt x="59" y="8"/>
                    <a:pt x="55" y="0"/>
                    <a:pt x="55" y="0"/>
                  </a:cubicBezTo>
                  <a:cubicBezTo>
                    <a:pt x="55" y="0"/>
                    <a:pt x="72" y="12"/>
                    <a:pt x="77" y="14"/>
                  </a:cubicBezTo>
                  <a:cubicBezTo>
                    <a:pt x="82" y="17"/>
                    <a:pt x="89" y="12"/>
                    <a:pt x="98" y="10"/>
                  </a:cubicBezTo>
                  <a:cubicBezTo>
                    <a:pt x="106" y="8"/>
                    <a:pt x="111" y="11"/>
                    <a:pt x="117" y="17"/>
                  </a:cubicBezTo>
                  <a:cubicBezTo>
                    <a:pt x="124" y="24"/>
                    <a:pt x="133" y="31"/>
                    <a:pt x="151" y="29"/>
                  </a:cubicBezTo>
                  <a:cubicBezTo>
                    <a:pt x="157" y="28"/>
                    <a:pt x="164" y="24"/>
                    <a:pt x="171" y="19"/>
                  </a:cubicBezTo>
                  <a:cubicBezTo>
                    <a:pt x="173" y="18"/>
                    <a:pt x="175" y="16"/>
                    <a:pt x="178" y="14"/>
                  </a:cubicBezTo>
                  <a:cubicBezTo>
                    <a:pt x="176" y="16"/>
                    <a:pt x="174" y="18"/>
                    <a:pt x="173" y="20"/>
                  </a:cubicBezTo>
                  <a:cubicBezTo>
                    <a:pt x="169" y="24"/>
                    <a:pt x="164" y="28"/>
                    <a:pt x="158" y="31"/>
                  </a:cubicBezTo>
                  <a:cubicBezTo>
                    <a:pt x="154" y="33"/>
                    <a:pt x="150" y="34"/>
                    <a:pt x="147" y="35"/>
                  </a:cubicBezTo>
                  <a:cubicBezTo>
                    <a:pt x="140" y="37"/>
                    <a:pt x="135" y="36"/>
                    <a:pt x="130" y="35"/>
                  </a:cubicBezTo>
                  <a:cubicBezTo>
                    <a:pt x="121" y="32"/>
                    <a:pt x="115" y="25"/>
                    <a:pt x="110" y="23"/>
                  </a:cubicBezTo>
                  <a:cubicBezTo>
                    <a:pt x="100" y="18"/>
                    <a:pt x="87" y="22"/>
                    <a:pt x="82" y="23"/>
                  </a:cubicBezTo>
                  <a:cubicBezTo>
                    <a:pt x="77" y="25"/>
                    <a:pt x="67" y="12"/>
                    <a:pt x="67" y="12"/>
                  </a:cubicBezTo>
                  <a:close/>
                </a:path>
              </a:pathLst>
            </a:custGeom>
            <a:solidFill>
              <a:srgbClr val="3B4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a:off x="2598738" y="4384676"/>
              <a:ext cx="231775" cy="298450"/>
            </a:xfrm>
            <a:custGeom>
              <a:avLst/>
              <a:gdLst>
                <a:gd name="T0" fmla="*/ 52 w 54"/>
                <a:gd name="T1" fmla="*/ 16 h 69"/>
                <a:gd name="T2" fmla="*/ 12 w 54"/>
                <a:gd name="T3" fmla="*/ 47 h 69"/>
                <a:gd name="T4" fmla="*/ 6 w 54"/>
                <a:gd name="T5" fmla="*/ 17 h 69"/>
                <a:gd name="T6" fmla="*/ 7 w 54"/>
                <a:gd name="T7" fmla="*/ 14 h 69"/>
                <a:gd name="T8" fmla="*/ 8 w 54"/>
                <a:gd name="T9" fmla="*/ 12 h 69"/>
                <a:gd name="T10" fmla="*/ 27 w 54"/>
                <a:gd name="T11" fmla="*/ 0 h 69"/>
                <a:gd name="T12" fmla="*/ 50 w 54"/>
                <a:gd name="T13" fmla="*/ 11 h 69"/>
                <a:gd name="T14" fmla="*/ 51 w 54"/>
                <a:gd name="T15" fmla="*/ 15 h 69"/>
                <a:gd name="T16" fmla="*/ 52 w 54"/>
                <a:gd name="T17"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9">
                  <a:moveTo>
                    <a:pt x="52" y="16"/>
                  </a:moveTo>
                  <a:cubicBezTo>
                    <a:pt x="54" y="33"/>
                    <a:pt x="35" y="69"/>
                    <a:pt x="12" y="47"/>
                  </a:cubicBezTo>
                  <a:cubicBezTo>
                    <a:pt x="0" y="34"/>
                    <a:pt x="2" y="29"/>
                    <a:pt x="6" y="17"/>
                  </a:cubicBezTo>
                  <a:cubicBezTo>
                    <a:pt x="6" y="16"/>
                    <a:pt x="7" y="15"/>
                    <a:pt x="7" y="14"/>
                  </a:cubicBezTo>
                  <a:cubicBezTo>
                    <a:pt x="7" y="14"/>
                    <a:pt x="7" y="13"/>
                    <a:pt x="8" y="12"/>
                  </a:cubicBezTo>
                  <a:cubicBezTo>
                    <a:pt x="14" y="1"/>
                    <a:pt x="27" y="0"/>
                    <a:pt x="27" y="0"/>
                  </a:cubicBezTo>
                  <a:cubicBezTo>
                    <a:pt x="30" y="0"/>
                    <a:pt x="40" y="0"/>
                    <a:pt x="50" y="11"/>
                  </a:cubicBezTo>
                  <a:cubicBezTo>
                    <a:pt x="50" y="12"/>
                    <a:pt x="51" y="13"/>
                    <a:pt x="51" y="15"/>
                  </a:cubicBezTo>
                  <a:cubicBezTo>
                    <a:pt x="52" y="15"/>
                    <a:pt x="52" y="16"/>
                    <a:pt x="52" y="16"/>
                  </a:cubicBezTo>
                  <a:close/>
                </a:path>
              </a:pathLst>
            </a:custGeom>
            <a:solidFill>
              <a:srgbClr val="2C3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1"/>
            <p:cNvSpPr/>
            <p:nvPr/>
          </p:nvSpPr>
          <p:spPr bwMode="auto">
            <a:xfrm>
              <a:off x="2624138" y="4384676"/>
              <a:ext cx="203200" cy="225425"/>
            </a:xfrm>
            <a:custGeom>
              <a:avLst/>
              <a:gdLst>
                <a:gd name="T0" fmla="*/ 46 w 47"/>
                <a:gd name="T1" fmla="*/ 16 h 52"/>
                <a:gd name="T2" fmla="*/ 29 w 47"/>
                <a:gd name="T3" fmla="*/ 52 h 52"/>
                <a:gd name="T4" fmla="*/ 13 w 47"/>
                <a:gd name="T5" fmla="*/ 45 h 52"/>
                <a:gd name="T6" fmla="*/ 6 w 47"/>
                <a:gd name="T7" fmla="*/ 15 h 52"/>
                <a:gd name="T8" fmla="*/ 7 w 47"/>
                <a:gd name="T9" fmla="*/ 12 h 52"/>
                <a:gd name="T10" fmla="*/ 8 w 47"/>
                <a:gd name="T11" fmla="*/ 10 h 52"/>
                <a:gd name="T12" fmla="*/ 18 w 47"/>
                <a:gd name="T13" fmla="*/ 0 h 52"/>
                <a:gd name="T14" fmla="*/ 21 w 47"/>
                <a:gd name="T15" fmla="*/ 0 h 52"/>
                <a:gd name="T16" fmla="*/ 44 w 47"/>
                <a:gd name="T17" fmla="*/ 11 h 52"/>
                <a:gd name="T18" fmla="*/ 45 w 47"/>
                <a:gd name="T19" fmla="*/ 15 h 52"/>
                <a:gd name="T20" fmla="*/ 46 w 47"/>
                <a:gd name="T2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2">
                  <a:moveTo>
                    <a:pt x="46" y="16"/>
                  </a:moveTo>
                  <a:cubicBezTo>
                    <a:pt x="47" y="27"/>
                    <a:pt x="40" y="45"/>
                    <a:pt x="29" y="52"/>
                  </a:cubicBezTo>
                  <a:cubicBezTo>
                    <a:pt x="24" y="52"/>
                    <a:pt x="19" y="50"/>
                    <a:pt x="13" y="45"/>
                  </a:cubicBezTo>
                  <a:cubicBezTo>
                    <a:pt x="0" y="32"/>
                    <a:pt x="2" y="27"/>
                    <a:pt x="6" y="15"/>
                  </a:cubicBezTo>
                  <a:cubicBezTo>
                    <a:pt x="6" y="14"/>
                    <a:pt x="7" y="13"/>
                    <a:pt x="7" y="12"/>
                  </a:cubicBezTo>
                  <a:cubicBezTo>
                    <a:pt x="7" y="11"/>
                    <a:pt x="8" y="11"/>
                    <a:pt x="8" y="10"/>
                  </a:cubicBezTo>
                  <a:cubicBezTo>
                    <a:pt x="11" y="5"/>
                    <a:pt x="14" y="2"/>
                    <a:pt x="18" y="0"/>
                  </a:cubicBezTo>
                  <a:cubicBezTo>
                    <a:pt x="20" y="0"/>
                    <a:pt x="21" y="0"/>
                    <a:pt x="21" y="0"/>
                  </a:cubicBezTo>
                  <a:cubicBezTo>
                    <a:pt x="24" y="0"/>
                    <a:pt x="34" y="0"/>
                    <a:pt x="44" y="11"/>
                  </a:cubicBezTo>
                  <a:cubicBezTo>
                    <a:pt x="44" y="12"/>
                    <a:pt x="45" y="13"/>
                    <a:pt x="45" y="15"/>
                  </a:cubicBezTo>
                  <a:cubicBezTo>
                    <a:pt x="46" y="15"/>
                    <a:pt x="46" y="16"/>
                    <a:pt x="46" y="16"/>
                  </a:cubicBezTo>
                  <a:close/>
                </a:path>
              </a:pathLst>
            </a:custGeom>
            <a:solidFill>
              <a:srgbClr val="22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44"/>
          <p:cNvSpPr/>
          <p:nvPr/>
        </p:nvSpPr>
        <p:spPr bwMode="auto">
          <a:xfrm>
            <a:off x="6415005" y="5169370"/>
            <a:ext cx="863644" cy="1165663"/>
          </a:xfrm>
          <a:custGeom>
            <a:avLst/>
            <a:gdLst>
              <a:gd name="T0" fmla="*/ 205 w 249"/>
              <a:gd name="T1" fmla="*/ 60 h 337"/>
              <a:gd name="T2" fmla="*/ 204 w 249"/>
              <a:gd name="T3" fmla="*/ 55 h 337"/>
              <a:gd name="T4" fmla="*/ 204 w 249"/>
              <a:gd name="T5" fmla="*/ 54 h 337"/>
              <a:gd name="T6" fmla="*/ 203 w 249"/>
              <a:gd name="T7" fmla="*/ 49 h 337"/>
              <a:gd name="T8" fmla="*/ 203 w 249"/>
              <a:gd name="T9" fmla="*/ 49 h 337"/>
              <a:gd name="T10" fmla="*/ 201 w 249"/>
              <a:gd name="T11" fmla="*/ 44 h 337"/>
              <a:gd name="T12" fmla="*/ 201 w 249"/>
              <a:gd name="T13" fmla="*/ 43 h 337"/>
              <a:gd name="T14" fmla="*/ 199 w 249"/>
              <a:gd name="T15" fmla="*/ 38 h 337"/>
              <a:gd name="T16" fmla="*/ 199 w 249"/>
              <a:gd name="T17" fmla="*/ 38 h 337"/>
              <a:gd name="T18" fmla="*/ 196 w 249"/>
              <a:gd name="T19" fmla="*/ 33 h 337"/>
              <a:gd name="T20" fmla="*/ 195 w 249"/>
              <a:gd name="T21" fmla="*/ 32 h 337"/>
              <a:gd name="T22" fmla="*/ 192 w 249"/>
              <a:gd name="T23" fmla="*/ 28 h 337"/>
              <a:gd name="T24" fmla="*/ 192 w 249"/>
              <a:gd name="T25" fmla="*/ 28 h 337"/>
              <a:gd name="T26" fmla="*/ 189 w 249"/>
              <a:gd name="T27" fmla="*/ 24 h 337"/>
              <a:gd name="T28" fmla="*/ 188 w 249"/>
              <a:gd name="T29" fmla="*/ 23 h 337"/>
              <a:gd name="T30" fmla="*/ 184 w 249"/>
              <a:gd name="T31" fmla="*/ 20 h 337"/>
              <a:gd name="T32" fmla="*/ 184 w 249"/>
              <a:gd name="T33" fmla="*/ 19 h 337"/>
              <a:gd name="T34" fmla="*/ 180 w 249"/>
              <a:gd name="T35" fmla="*/ 16 h 337"/>
              <a:gd name="T36" fmla="*/ 179 w 249"/>
              <a:gd name="T37" fmla="*/ 15 h 337"/>
              <a:gd name="T38" fmla="*/ 174 w 249"/>
              <a:gd name="T39" fmla="*/ 12 h 337"/>
              <a:gd name="T40" fmla="*/ 174 w 249"/>
              <a:gd name="T41" fmla="*/ 12 h 337"/>
              <a:gd name="T42" fmla="*/ 170 w 249"/>
              <a:gd name="T43" fmla="*/ 10 h 337"/>
              <a:gd name="T44" fmla="*/ 170 w 249"/>
              <a:gd name="T45" fmla="*/ 9 h 337"/>
              <a:gd name="T46" fmla="*/ 163 w 249"/>
              <a:gd name="T47" fmla="*/ 6 h 337"/>
              <a:gd name="T48" fmla="*/ 162 w 249"/>
              <a:gd name="T49" fmla="*/ 6 h 337"/>
              <a:gd name="T50" fmla="*/ 155 w 249"/>
              <a:gd name="T51" fmla="*/ 4 h 337"/>
              <a:gd name="T52" fmla="*/ 153 w 249"/>
              <a:gd name="T53" fmla="*/ 3 h 337"/>
              <a:gd name="T54" fmla="*/ 147 w 249"/>
              <a:gd name="T55" fmla="*/ 2 h 337"/>
              <a:gd name="T56" fmla="*/ 145 w 249"/>
              <a:gd name="T57" fmla="*/ 1 h 337"/>
              <a:gd name="T58" fmla="*/ 137 w 249"/>
              <a:gd name="T59" fmla="*/ 0 h 337"/>
              <a:gd name="T60" fmla="*/ 131 w 249"/>
              <a:gd name="T61" fmla="*/ 0 h 337"/>
              <a:gd name="T62" fmla="*/ 131 w 249"/>
              <a:gd name="T63" fmla="*/ 0 h 337"/>
              <a:gd name="T64" fmla="*/ 126 w 249"/>
              <a:gd name="T65" fmla="*/ 0 h 337"/>
              <a:gd name="T66" fmla="*/ 124 w 249"/>
              <a:gd name="T67" fmla="*/ 0 h 337"/>
              <a:gd name="T68" fmla="*/ 118 w 249"/>
              <a:gd name="T69" fmla="*/ 1 h 337"/>
              <a:gd name="T70" fmla="*/ 117 w 249"/>
              <a:gd name="T71" fmla="*/ 1 h 337"/>
              <a:gd name="T72" fmla="*/ 110 w 249"/>
              <a:gd name="T73" fmla="*/ 2 h 337"/>
              <a:gd name="T74" fmla="*/ 108 w 249"/>
              <a:gd name="T75" fmla="*/ 3 h 337"/>
              <a:gd name="T76" fmla="*/ 104 w 249"/>
              <a:gd name="T77" fmla="*/ 4 h 337"/>
              <a:gd name="T78" fmla="*/ 101 w 249"/>
              <a:gd name="T79" fmla="*/ 5 h 337"/>
              <a:gd name="T80" fmla="*/ 97 w 249"/>
              <a:gd name="T81" fmla="*/ 6 h 337"/>
              <a:gd name="T82" fmla="*/ 95 w 249"/>
              <a:gd name="T83" fmla="*/ 8 h 337"/>
              <a:gd name="T84" fmla="*/ 92 w 249"/>
              <a:gd name="T85" fmla="*/ 9 h 337"/>
              <a:gd name="T86" fmla="*/ 89 w 249"/>
              <a:gd name="T87" fmla="*/ 11 h 337"/>
              <a:gd name="T88" fmla="*/ 86 w 249"/>
              <a:gd name="T89" fmla="*/ 13 h 337"/>
              <a:gd name="T90" fmla="*/ 84 w 249"/>
              <a:gd name="T91" fmla="*/ 14 h 337"/>
              <a:gd name="T92" fmla="*/ 81 w 249"/>
              <a:gd name="T93" fmla="*/ 16 h 337"/>
              <a:gd name="T94" fmla="*/ 80 w 249"/>
              <a:gd name="T95" fmla="*/ 17 h 337"/>
              <a:gd name="T96" fmla="*/ 80 w 249"/>
              <a:gd name="T97" fmla="*/ 17 h 337"/>
              <a:gd name="T98" fmla="*/ 60 w 249"/>
              <a:gd name="T99" fmla="*/ 49 h 337"/>
              <a:gd name="T100" fmla="*/ 21 w 249"/>
              <a:gd name="T101" fmla="*/ 46 h 337"/>
              <a:gd name="T102" fmla="*/ 0 w 249"/>
              <a:gd name="T103" fmla="*/ 320 h 337"/>
              <a:gd name="T104" fmla="*/ 227 w 249"/>
              <a:gd name="T105" fmla="*/ 337 h 337"/>
              <a:gd name="T106" fmla="*/ 249 w 249"/>
              <a:gd name="T107" fmla="*/ 63 h 337"/>
              <a:gd name="T108" fmla="*/ 205 w 249"/>
              <a:gd name="T109" fmla="*/ 6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337">
                <a:moveTo>
                  <a:pt x="205" y="60"/>
                </a:moveTo>
                <a:cubicBezTo>
                  <a:pt x="205" y="58"/>
                  <a:pt x="205" y="57"/>
                  <a:pt x="204" y="55"/>
                </a:cubicBezTo>
                <a:cubicBezTo>
                  <a:pt x="204" y="55"/>
                  <a:pt x="204" y="54"/>
                  <a:pt x="204" y="54"/>
                </a:cubicBezTo>
                <a:cubicBezTo>
                  <a:pt x="204" y="52"/>
                  <a:pt x="203" y="50"/>
                  <a:pt x="203" y="49"/>
                </a:cubicBezTo>
                <a:cubicBezTo>
                  <a:pt x="203" y="49"/>
                  <a:pt x="203" y="49"/>
                  <a:pt x="203" y="49"/>
                </a:cubicBezTo>
                <a:cubicBezTo>
                  <a:pt x="202" y="47"/>
                  <a:pt x="202" y="45"/>
                  <a:pt x="201" y="44"/>
                </a:cubicBezTo>
                <a:cubicBezTo>
                  <a:pt x="201" y="43"/>
                  <a:pt x="201" y="43"/>
                  <a:pt x="201" y="43"/>
                </a:cubicBezTo>
                <a:cubicBezTo>
                  <a:pt x="200" y="41"/>
                  <a:pt x="199" y="40"/>
                  <a:pt x="199" y="38"/>
                </a:cubicBezTo>
                <a:cubicBezTo>
                  <a:pt x="199" y="38"/>
                  <a:pt x="199" y="38"/>
                  <a:pt x="199" y="38"/>
                </a:cubicBezTo>
                <a:cubicBezTo>
                  <a:pt x="198" y="36"/>
                  <a:pt x="197" y="35"/>
                  <a:pt x="196" y="33"/>
                </a:cubicBezTo>
                <a:cubicBezTo>
                  <a:pt x="196" y="33"/>
                  <a:pt x="196" y="33"/>
                  <a:pt x="195" y="32"/>
                </a:cubicBezTo>
                <a:cubicBezTo>
                  <a:pt x="194" y="31"/>
                  <a:pt x="193" y="30"/>
                  <a:pt x="192" y="28"/>
                </a:cubicBezTo>
                <a:cubicBezTo>
                  <a:pt x="192" y="28"/>
                  <a:pt x="192" y="28"/>
                  <a:pt x="192" y="28"/>
                </a:cubicBezTo>
                <a:cubicBezTo>
                  <a:pt x="191" y="27"/>
                  <a:pt x="190" y="25"/>
                  <a:pt x="189" y="24"/>
                </a:cubicBezTo>
                <a:cubicBezTo>
                  <a:pt x="188" y="24"/>
                  <a:pt x="188" y="23"/>
                  <a:pt x="188" y="23"/>
                </a:cubicBezTo>
                <a:cubicBezTo>
                  <a:pt x="187" y="22"/>
                  <a:pt x="185" y="21"/>
                  <a:pt x="184" y="20"/>
                </a:cubicBezTo>
                <a:cubicBezTo>
                  <a:pt x="184" y="20"/>
                  <a:pt x="184" y="19"/>
                  <a:pt x="184" y="19"/>
                </a:cubicBezTo>
                <a:cubicBezTo>
                  <a:pt x="183" y="18"/>
                  <a:pt x="181" y="17"/>
                  <a:pt x="180" y="16"/>
                </a:cubicBezTo>
                <a:cubicBezTo>
                  <a:pt x="179" y="16"/>
                  <a:pt x="179" y="15"/>
                  <a:pt x="179" y="15"/>
                </a:cubicBezTo>
                <a:cubicBezTo>
                  <a:pt x="177" y="14"/>
                  <a:pt x="176" y="13"/>
                  <a:pt x="174" y="12"/>
                </a:cubicBezTo>
                <a:cubicBezTo>
                  <a:pt x="174" y="12"/>
                  <a:pt x="174" y="12"/>
                  <a:pt x="174" y="12"/>
                </a:cubicBezTo>
                <a:cubicBezTo>
                  <a:pt x="173" y="11"/>
                  <a:pt x="171" y="10"/>
                  <a:pt x="170" y="10"/>
                </a:cubicBezTo>
                <a:cubicBezTo>
                  <a:pt x="170" y="10"/>
                  <a:pt x="170" y="10"/>
                  <a:pt x="170" y="9"/>
                </a:cubicBezTo>
                <a:cubicBezTo>
                  <a:pt x="167" y="8"/>
                  <a:pt x="165" y="7"/>
                  <a:pt x="163" y="6"/>
                </a:cubicBezTo>
                <a:cubicBezTo>
                  <a:pt x="162" y="6"/>
                  <a:pt x="162" y="6"/>
                  <a:pt x="162" y="6"/>
                </a:cubicBezTo>
                <a:cubicBezTo>
                  <a:pt x="160" y="5"/>
                  <a:pt x="158" y="4"/>
                  <a:pt x="155" y="4"/>
                </a:cubicBezTo>
                <a:cubicBezTo>
                  <a:pt x="155" y="3"/>
                  <a:pt x="154" y="3"/>
                  <a:pt x="153" y="3"/>
                </a:cubicBezTo>
                <a:cubicBezTo>
                  <a:pt x="151" y="2"/>
                  <a:pt x="149" y="2"/>
                  <a:pt x="147" y="2"/>
                </a:cubicBezTo>
                <a:cubicBezTo>
                  <a:pt x="147" y="1"/>
                  <a:pt x="146" y="1"/>
                  <a:pt x="145" y="1"/>
                </a:cubicBezTo>
                <a:cubicBezTo>
                  <a:pt x="142" y="1"/>
                  <a:pt x="140" y="0"/>
                  <a:pt x="137" y="0"/>
                </a:cubicBezTo>
                <a:cubicBezTo>
                  <a:pt x="135" y="0"/>
                  <a:pt x="133" y="0"/>
                  <a:pt x="131" y="0"/>
                </a:cubicBezTo>
                <a:cubicBezTo>
                  <a:pt x="131" y="0"/>
                  <a:pt x="131" y="0"/>
                  <a:pt x="131" y="0"/>
                </a:cubicBezTo>
                <a:cubicBezTo>
                  <a:pt x="129" y="0"/>
                  <a:pt x="128" y="0"/>
                  <a:pt x="126" y="0"/>
                </a:cubicBezTo>
                <a:cubicBezTo>
                  <a:pt x="125" y="0"/>
                  <a:pt x="124" y="0"/>
                  <a:pt x="124" y="0"/>
                </a:cubicBezTo>
                <a:cubicBezTo>
                  <a:pt x="122" y="0"/>
                  <a:pt x="120" y="0"/>
                  <a:pt x="118" y="1"/>
                </a:cubicBezTo>
                <a:cubicBezTo>
                  <a:pt x="118" y="1"/>
                  <a:pt x="117" y="1"/>
                  <a:pt x="117" y="1"/>
                </a:cubicBezTo>
                <a:cubicBezTo>
                  <a:pt x="114" y="1"/>
                  <a:pt x="112" y="2"/>
                  <a:pt x="110" y="2"/>
                </a:cubicBezTo>
                <a:cubicBezTo>
                  <a:pt x="109" y="2"/>
                  <a:pt x="109" y="3"/>
                  <a:pt x="108" y="3"/>
                </a:cubicBezTo>
                <a:cubicBezTo>
                  <a:pt x="107" y="3"/>
                  <a:pt x="105" y="4"/>
                  <a:pt x="104" y="4"/>
                </a:cubicBezTo>
                <a:cubicBezTo>
                  <a:pt x="103" y="4"/>
                  <a:pt x="102" y="5"/>
                  <a:pt x="101" y="5"/>
                </a:cubicBezTo>
                <a:cubicBezTo>
                  <a:pt x="100" y="5"/>
                  <a:pt x="99" y="6"/>
                  <a:pt x="97" y="6"/>
                </a:cubicBezTo>
                <a:cubicBezTo>
                  <a:pt x="97" y="7"/>
                  <a:pt x="96" y="7"/>
                  <a:pt x="95" y="8"/>
                </a:cubicBezTo>
                <a:cubicBezTo>
                  <a:pt x="94" y="8"/>
                  <a:pt x="93" y="9"/>
                  <a:pt x="92" y="9"/>
                </a:cubicBezTo>
                <a:cubicBezTo>
                  <a:pt x="91" y="10"/>
                  <a:pt x="90" y="10"/>
                  <a:pt x="89" y="11"/>
                </a:cubicBezTo>
                <a:cubicBezTo>
                  <a:pt x="88" y="11"/>
                  <a:pt x="87" y="12"/>
                  <a:pt x="86" y="13"/>
                </a:cubicBezTo>
                <a:cubicBezTo>
                  <a:pt x="85" y="13"/>
                  <a:pt x="85" y="14"/>
                  <a:pt x="84" y="14"/>
                </a:cubicBezTo>
                <a:cubicBezTo>
                  <a:pt x="83" y="15"/>
                  <a:pt x="82" y="16"/>
                  <a:pt x="81" y="16"/>
                </a:cubicBezTo>
                <a:cubicBezTo>
                  <a:pt x="81" y="17"/>
                  <a:pt x="80" y="17"/>
                  <a:pt x="80" y="17"/>
                </a:cubicBezTo>
                <a:cubicBezTo>
                  <a:pt x="80" y="17"/>
                  <a:pt x="80" y="17"/>
                  <a:pt x="80" y="17"/>
                </a:cubicBezTo>
                <a:cubicBezTo>
                  <a:pt x="70" y="25"/>
                  <a:pt x="63" y="36"/>
                  <a:pt x="60" y="49"/>
                </a:cubicBezTo>
                <a:cubicBezTo>
                  <a:pt x="21" y="46"/>
                  <a:pt x="21" y="46"/>
                  <a:pt x="21" y="46"/>
                </a:cubicBezTo>
                <a:cubicBezTo>
                  <a:pt x="0" y="320"/>
                  <a:pt x="0" y="320"/>
                  <a:pt x="0" y="320"/>
                </a:cubicBezTo>
                <a:cubicBezTo>
                  <a:pt x="227" y="337"/>
                  <a:pt x="227" y="337"/>
                  <a:pt x="227" y="337"/>
                </a:cubicBezTo>
                <a:cubicBezTo>
                  <a:pt x="249" y="63"/>
                  <a:pt x="249" y="63"/>
                  <a:pt x="249" y="63"/>
                </a:cubicBezTo>
                <a:lnTo>
                  <a:pt x="205" y="60"/>
                </a:lnTo>
                <a:close/>
              </a:path>
            </a:pathLst>
          </a:custGeom>
          <a:solidFill>
            <a:srgbClr val="252F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8"/>
          <p:cNvSpPr/>
          <p:nvPr/>
        </p:nvSpPr>
        <p:spPr bwMode="auto">
          <a:xfrm>
            <a:off x="108042" y="6123594"/>
            <a:ext cx="2400301" cy="619125"/>
          </a:xfrm>
          <a:custGeom>
            <a:avLst/>
            <a:gdLst>
              <a:gd name="T0" fmla="*/ 167 w 564"/>
              <a:gd name="T1" fmla="*/ 41 h 143"/>
              <a:gd name="T2" fmla="*/ 93 w 564"/>
              <a:gd name="T3" fmla="*/ 71 h 143"/>
              <a:gd name="T4" fmla="*/ 76 w 564"/>
              <a:gd name="T5" fmla="*/ 78 h 143"/>
              <a:gd name="T6" fmla="*/ 0 w 564"/>
              <a:gd name="T7" fmla="*/ 123 h 143"/>
              <a:gd name="T8" fmla="*/ 0 w 564"/>
              <a:gd name="T9" fmla="*/ 143 h 143"/>
              <a:gd name="T10" fmla="*/ 52 w 564"/>
              <a:gd name="T11" fmla="*/ 127 h 143"/>
              <a:gd name="T12" fmla="*/ 88 w 564"/>
              <a:gd name="T13" fmla="*/ 120 h 143"/>
              <a:gd name="T14" fmla="*/ 214 w 564"/>
              <a:gd name="T15" fmla="*/ 119 h 143"/>
              <a:gd name="T16" fmla="*/ 476 w 564"/>
              <a:gd name="T17" fmla="*/ 109 h 143"/>
              <a:gd name="T18" fmla="*/ 486 w 564"/>
              <a:gd name="T19" fmla="*/ 108 h 143"/>
              <a:gd name="T20" fmla="*/ 478 w 564"/>
              <a:gd name="T21" fmla="*/ 105 h 143"/>
              <a:gd name="T22" fmla="*/ 376 w 564"/>
              <a:gd name="T23" fmla="*/ 76 h 143"/>
              <a:gd name="T24" fmla="*/ 341 w 564"/>
              <a:gd name="T25" fmla="*/ 71 h 143"/>
              <a:gd name="T26" fmla="*/ 171 w 564"/>
              <a:gd name="T27" fmla="*/ 69 h 143"/>
              <a:gd name="T28" fmla="*/ 315 w 564"/>
              <a:gd name="T29" fmla="*/ 24 h 143"/>
              <a:gd name="T30" fmla="*/ 342 w 564"/>
              <a:gd name="T31" fmla="*/ 21 h 143"/>
              <a:gd name="T32" fmla="*/ 508 w 564"/>
              <a:gd name="T33" fmla="*/ 35 h 143"/>
              <a:gd name="T34" fmla="*/ 537 w 564"/>
              <a:gd name="T35" fmla="*/ 38 h 143"/>
              <a:gd name="T36" fmla="*/ 558 w 564"/>
              <a:gd name="T37" fmla="*/ 39 h 143"/>
              <a:gd name="T38" fmla="*/ 535 w 564"/>
              <a:gd name="T39" fmla="*/ 28 h 143"/>
              <a:gd name="T40" fmla="*/ 513 w 564"/>
              <a:gd name="T41" fmla="*/ 22 h 143"/>
              <a:gd name="T42" fmla="*/ 369 w 564"/>
              <a:gd name="T43" fmla="*/ 1 h 143"/>
              <a:gd name="T44" fmla="*/ 369 w 564"/>
              <a:gd name="T45" fmla="*/ 1 h 143"/>
              <a:gd name="T46" fmla="*/ 363 w 564"/>
              <a:gd name="T47" fmla="*/ 1 h 143"/>
              <a:gd name="T48" fmla="*/ 342 w 564"/>
              <a:gd name="T49" fmla="*/ 1 h 143"/>
              <a:gd name="T50" fmla="*/ 206 w 564"/>
              <a:gd name="T51" fmla="*/ 0 h 143"/>
              <a:gd name="T52" fmla="*/ 97 w 564"/>
              <a:gd name="T53" fmla="*/ 16 h 143"/>
              <a:gd name="T54" fmla="*/ 0 w 564"/>
              <a:gd name="T55" fmla="*/ 33 h 143"/>
              <a:gd name="T56" fmla="*/ 0 w 564"/>
              <a:gd name="T57" fmla="*/ 70 h 143"/>
              <a:gd name="T58" fmla="*/ 94 w 564"/>
              <a:gd name="T59" fmla="*/ 53 h 143"/>
              <a:gd name="T60" fmla="*/ 167 w 564"/>
              <a:gd name="T61" fmla="*/ 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143">
                <a:moveTo>
                  <a:pt x="167" y="41"/>
                </a:moveTo>
                <a:cubicBezTo>
                  <a:pt x="167" y="41"/>
                  <a:pt x="135" y="52"/>
                  <a:pt x="93" y="71"/>
                </a:cubicBezTo>
                <a:cubicBezTo>
                  <a:pt x="87" y="73"/>
                  <a:pt x="82" y="75"/>
                  <a:pt x="76" y="78"/>
                </a:cubicBezTo>
                <a:cubicBezTo>
                  <a:pt x="54" y="88"/>
                  <a:pt x="25" y="106"/>
                  <a:pt x="0" y="123"/>
                </a:cubicBezTo>
                <a:cubicBezTo>
                  <a:pt x="0" y="143"/>
                  <a:pt x="0" y="143"/>
                  <a:pt x="0" y="143"/>
                </a:cubicBezTo>
                <a:cubicBezTo>
                  <a:pt x="22" y="135"/>
                  <a:pt x="43" y="128"/>
                  <a:pt x="52" y="127"/>
                </a:cubicBezTo>
                <a:cubicBezTo>
                  <a:pt x="59" y="125"/>
                  <a:pt x="72" y="123"/>
                  <a:pt x="88" y="120"/>
                </a:cubicBezTo>
                <a:cubicBezTo>
                  <a:pt x="121" y="114"/>
                  <a:pt x="169" y="109"/>
                  <a:pt x="214" y="119"/>
                </a:cubicBezTo>
                <a:cubicBezTo>
                  <a:pt x="272" y="132"/>
                  <a:pt x="435" y="114"/>
                  <a:pt x="476" y="109"/>
                </a:cubicBezTo>
                <a:cubicBezTo>
                  <a:pt x="482" y="108"/>
                  <a:pt x="486" y="108"/>
                  <a:pt x="486" y="108"/>
                </a:cubicBezTo>
                <a:cubicBezTo>
                  <a:pt x="486" y="108"/>
                  <a:pt x="483" y="107"/>
                  <a:pt x="478" y="105"/>
                </a:cubicBezTo>
                <a:cubicBezTo>
                  <a:pt x="462" y="100"/>
                  <a:pt x="422" y="86"/>
                  <a:pt x="376" y="76"/>
                </a:cubicBezTo>
                <a:cubicBezTo>
                  <a:pt x="366" y="74"/>
                  <a:pt x="354" y="72"/>
                  <a:pt x="341" y="71"/>
                </a:cubicBezTo>
                <a:cubicBezTo>
                  <a:pt x="279" y="64"/>
                  <a:pt x="195" y="67"/>
                  <a:pt x="171" y="69"/>
                </a:cubicBezTo>
                <a:cubicBezTo>
                  <a:pt x="142" y="70"/>
                  <a:pt x="272" y="37"/>
                  <a:pt x="315" y="24"/>
                </a:cubicBezTo>
                <a:cubicBezTo>
                  <a:pt x="321" y="22"/>
                  <a:pt x="330" y="21"/>
                  <a:pt x="342" y="21"/>
                </a:cubicBezTo>
                <a:cubicBezTo>
                  <a:pt x="385" y="20"/>
                  <a:pt x="458" y="29"/>
                  <a:pt x="508" y="35"/>
                </a:cubicBezTo>
                <a:cubicBezTo>
                  <a:pt x="519" y="36"/>
                  <a:pt x="529" y="38"/>
                  <a:pt x="537" y="38"/>
                </a:cubicBezTo>
                <a:cubicBezTo>
                  <a:pt x="547" y="39"/>
                  <a:pt x="555" y="39"/>
                  <a:pt x="558" y="39"/>
                </a:cubicBezTo>
                <a:cubicBezTo>
                  <a:pt x="564" y="37"/>
                  <a:pt x="554" y="33"/>
                  <a:pt x="535" y="28"/>
                </a:cubicBezTo>
                <a:cubicBezTo>
                  <a:pt x="528" y="26"/>
                  <a:pt x="521" y="24"/>
                  <a:pt x="513" y="22"/>
                </a:cubicBezTo>
                <a:cubicBezTo>
                  <a:pt x="471" y="13"/>
                  <a:pt x="411" y="2"/>
                  <a:pt x="369" y="1"/>
                </a:cubicBezTo>
                <a:cubicBezTo>
                  <a:pt x="369" y="1"/>
                  <a:pt x="369" y="1"/>
                  <a:pt x="369" y="1"/>
                </a:cubicBezTo>
                <a:cubicBezTo>
                  <a:pt x="367" y="1"/>
                  <a:pt x="365" y="1"/>
                  <a:pt x="363" y="1"/>
                </a:cubicBezTo>
                <a:cubicBezTo>
                  <a:pt x="356" y="1"/>
                  <a:pt x="349" y="1"/>
                  <a:pt x="342" y="1"/>
                </a:cubicBezTo>
                <a:cubicBezTo>
                  <a:pt x="300" y="1"/>
                  <a:pt x="254" y="1"/>
                  <a:pt x="206" y="0"/>
                </a:cubicBezTo>
                <a:cubicBezTo>
                  <a:pt x="175" y="3"/>
                  <a:pt x="137" y="9"/>
                  <a:pt x="97" y="16"/>
                </a:cubicBezTo>
                <a:cubicBezTo>
                  <a:pt x="66" y="21"/>
                  <a:pt x="33" y="27"/>
                  <a:pt x="0" y="33"/>
                </a:cubicBezTo>
                <a:cubicBezTo>
                  <a:pt x="0" y="70"/>
                  <a:pt x="0" y="70"/>
                  <a:pt x="0" y="70"/>
                </a:cubicBezTo>
                <a:cubicBezTo>
                  <a:pt x="29" y="64"/>
                  <a:pt x="64" y="58"/>
                  <a:pt x="94" y="53"/>
                </a:cubicBezTo>
                <a:cubicBezTo>
                  <a:pt x="135" y="46"/>
                  <a:pt x="167" y="41"/>
                  <a:pt x="167" y="41"/>
                </a:cubicBezTo>
                <a:close/>
              </a:path>
            </a:pathLst>
          </a:custGeom>
          <a:solidFill>
            <a:srgbClr val="1C2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2"/>
          <p:cNvSpPr/>
          <p:nvPr/>
        </p:nvSpPr>
        <p:spPr bwMode="auto">
          <a:xfrm>
            <a:off x="5007916" y="6144595"/>
            <a:ext cx="2176167" cy="596793"/>
          </a:xfrm>
          <a:custGeom>
            <a:avLst/>
            <a:gdLst>
              <a:gd name="T0" fmla="*/ 328 w 898"/>
              <a:gd name="T1" fmla="*/ 112 h 244"/>
              <a:gd name="T2" fmla="*/ 256 w 898"/>
              <a:gd name="T3" fmla="*/ 123 h 244"/>
              <a:gd name="T4" fmla="*/ 169 w 898"/>
              <a:gd name="T5" fmla="*/ 164 h 244"/>
              <a:gd name="T6" fmla="*/ 158 w 898"/>
              <a:gd name="T7" fmla="*/ 172 h 244"/>
              <a:gd name="T8" fmla="*/ 150 w 898"/>
              <a:gd name="T9" fmla="*/ 177 h 244"/>
              <a:gd name="T10" fmla="*/ 98 w 898"/>
              <a:gd name="T11" fmla="*/ 204 h 244"/>
              <a:gd name="T12" fmla="*/ 0 w 898"/>
              <a:gd name="T13" fmla="*/ 244 h 244"/>
              <a:gd name="T14" fmla="*/ 100 w 898"/>
              <a:gd name="T15" fmla="*/ 224 h 244"/>
              <a:gd name="T16" fmla="*/ 216 w 898"/>
              <a:gd name="T17" fmla="*/ 171 h 244"/>
              <a:gd name="T18" fmla="*/ 245 w 898"/>
              <a:gd name="T19" fmla="*/ 159 h 244"/>
              <a:gd name="T20" fmla="*/ 346 w 898"/>
              <a:gd name="T21" fmla="*/ 150 h 244"/>
              <a:gd name="T22" fmla="*/ 358 w 898"/>
              <a:gd name="T23" fmla="*/ 151 h 244"/>
              <a:gd name="T24" fmla="*/ 490 w 898"/>
              <a:gd name="T25" fmla="*/ 161 h 244"/>
              <a:gd name="T26" fmla="*/ 619 w 898"/>
              <a:gd name="T27" fmla="*/ 168 h 244"/>
              <a:gd name="T28" fmla="*/ 571 w 898"/>
              <a:gd name="T29" fmla="*/ 142 h 244"/>
              <a:gd name="T30" fmla="*/ 493 w 898"/>
              <a:gd name="T31" fmla="*/ 112 h 244"/>
              <a:gd name="T32" fmla="*/ 592 w 898"/>
              <a:gd name="T33" fmla="*/ 71 h 244"/>
              <a:gd name="T34" fmla="*/ 806 w 898"/>
              <a:gd name="T35" fmla="*/ 72 h 244"/>
              <a:gd name="T36" fmla="*/ 894 w 898"/>
              <a:gd name="T37" fmla="*/ 74 h 244"/>
              <a:gd name="T38" fmla="*/ 851 w 898"/>
              <a:gd name="T39" fmla="*/ 54 h 244"/>
              <a:gd name="T40" fmla="*/ 806 w 898"/>
              <a:gd name="T41" fmla="*/ 48 h 244"/>
              <a:gd name="T42" fmla="*/ 730 w 898"/>
              <a:gd name="T43" fmla="*/ 34 h 244"/>
              <a:gd name="T44" fmla="*/ 534 w 898"/>
              <a:gd name="T45" fmla="*/ 2 h 244"/>
              <a:gd name="T46" fmla="*/ 498 w 898"/>
              <a:gd name="T47" fmla="*/ 1 h 244"/>
              <a:gd name="T48" fmla="*/ 486 w 898"/>
              <a:gd name="T49" fmla="*/ 0 h 244"/>
              <a:gd name="T50" fmla="*/ 430 w 898"/>
              <a:gd name="T51" fmla="*/ 7 h 244"/>
              <a:gd name="T52" fmla="*/ 287 w 898"/>
              <a:gd name="T53" fmla="*/ 45 h 244"/>
              <a:gd name="T54" fmla="*/ 256 w 898"/>
              <a:gd name="T55" fmla="*/ 55 h 244"/>
              <a:gd name="T56" fmla="*/ 298 w 898"/>
              <a:gd name="T57" fmla="*/ 64 h 244"/>
              <a:gd name="T58" fmla="*/ 340 w 898"/>
              <a:gd name="T59" fmla="*/ 60 h 244"/>
              <a:gd name="T60" fmla="*/ 410 w 898"/>
              <a:gd name="T61" fmla="*/ 46 h 244"/>
              <a:gd name="T62" fmla="*/ 490 w 898"/>
              <a:gd name="T63" fmla="*/ 50 h 244"/>
              <a:gd name="T64" fmla="*/ 403 w 898"/>
              <a:gd name="T65" fmla="*/ 101 h 244"/>
              <a:gd name="T66" fmla="*/ 377 w 898"/>
              <a:gd name="T67" fmla="*/ 104 h 244"/>
              <a:gd name="T68" fmla="*/ 328 w 898"/>
              <a:gd name="T69" fmla="*/ 1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8" h="244">
                <a:moveTo>
                  <a:pt x="328" y="112"/>
                </a:moveTo>
                <a:cubicBezTo>
                  <a:pt x="299" y="116"/>
                  <a:pt x="270" y="120"/>
                  <a:pt x="256" y="123"/>
                </a:cubicBezTo>
                <a:cubicBezTo>
                  <a:pt x="230" y="128"/>
                  <a:pt x="197" y="146"/>
                  <a:pt x="169" y="164"/>
                </a:cubicBezTo>
                <a:cubicBezTo>
                  <a:pt x="165" y="167"/>
                  <a:pt x="162" y="169"/>
                  <a:pt x="158" y="172"/>
                </a:cubicBezTo>
                <a:cubicBezTo>
                  <a:pt x="155" y="174"/>
                  <a:pt x="152" y="176"/>
                  <a:pt x="150" y="177"/>
                </a:cubicBezTo>
                <a:cubicBezTo>
                  <a:pt x="140" y="185"/>
                  <a:pt x="120" y="194"/>
                  <a:pt x="98" y="204"/>
                </a:cubicBezTo>
                <a:cubicBezTo>
                  <a:pt x="53" y="224"/>
                  <a:pt x="0" y="244"/>
                  <a:pt x="0" y="244"/>
                </a:cubicBezTo>
                <a:cubicBezTo>
                  <a:pt x="0" y="244"/>
                  <a:pt x="67" y="230"/>
                  <a:pt x="100" y="224"/>
                </a:cubicBezTo>
                <a:cubicBezTo>
                  <a:pt x="133" y="219"/>
                  <a:pt x="178" y="191"/>
                  <a:pt x="216" y="171"/>
                </a:cubicBezTo>
                <a:cubicBezTo>
                  <a:pt x="225" y="167"/>
                  <a:pt x="235" y="163"/>
                  <a:pt x="245" y="159"/>
                </a:cubicBezTo>
                <a:cubicBezTo>
                  <a:pt x="276" y="150"/>
                  <a:pt x="312" y="146"/>
                  <a:pt x="346" y="150"/>
                </a:cubicBezTo>
                <a:cubicBezTo>
                  <a:pt x="350" y="150"/>
                  <a:pt x="354" y="151"/>
                  <a:pt x="358" y="151"/>
                </a:cubicBezTo>
                <a:cubicBezTo>
                  <a:pt x="382" y="155"/>
                  <a:pt x="437" y="158"/>
                  <a:pt x="490" y="161"/>
                </a:cubicBezTo>
                <a:cubicBezTo>
                  <a:pt x="547" y="164"/>
                  <a:pt x="602" y="166"/>
                  <a:pt x="619" y="168"/>
                </a:cubicBezTo>
                <a:cubicBezTo>
                  <a:pt x="636" y="170"/>
                  <a:pt x="606" y="156"/>
                  <a:pt x="571" y="142"/>
                </a:cubicBezTo>
                <a:cubicBezTo>
                  <a:pt x="535" y="127"/>
                  <a:pt x="493" y="112"/>
                  <a:pt x="493" y="112"/>
                </a:cubicBezTo>
                <a:cubicBezTo>
                  <a:pt x="493" y="112"/>
                  <a:pt x="553" y="74"/>
                  <a:pt x="592" y="71"/>
                </a:cubicBezTo>
                <a:cubicBezTo>
                  <a:pt x="617" y="68"/>
                  <a:pt x="726" y="71"/>
                  <a:pt x="806" y="72"/>
                </a:cubicBezTo>
                <a:cubicBezTo>
                  <a:pt x="852" y="73"/>
                  <a:pt x="889" y="74"/>
                  <a:pt x="894" y="74"/>
                </a:cubicBezTo>
                <a:cubicBezTo>
                  <a:pt x="898" y="74"/>
                  <a:pt x="881" y="66"/>
                  <a:pt x="851" y="54"/>
                </a:cubicBezTo>
                <a:cubicBezTo>
                  <a:pt x="836" y="52"/>
                  <a:pt x="820" y="50"/>
                  <a:pt x="806" y="48"/>
                </a:cubicBezTo>
                <a:cubicBezTo>
                  <a:pt x="775" y="44"/>
                  <a:pt x="748" y="39"/>
                  <a:pt x="730" y="34"/>
                </a:cubicBezTo>
                <a:cubicBezTo>
                  <a:pt x="681" y="21"/>
                  <a:pt x="599" y="8"/>
                  <a:pt x="534" y="2"/>
                </a:cubicBezTo>
                <a:cubicBezTo>
                  <a:pt x="521" y="1"/>
                  <a:pt x="509" y="1"/>
                  <a:pt x="498" y="1"/>
                </a:cubicBezTo>
                <a:cubicBezTo>
                  <a:pt x="494" y="0"/>
                  <a:pt x="490" y="0"/>
                  <a:pt x="486" y="0"/>
                </a:cubicBezTo>
                <a:cubicBezTo>
                  <a:pt x="471" y="0"/>
                  <a:pt x="451" y="3"/>
                  <a:pt x="430" y="7"/>
                </a:cubicBezTo>
                <a:cubicBezTo>
                  <a:pt x="381" y="17"/>
                  <a:pt x="322" y="34"/>
                  <a:pt x="287" y="45"/>
                </a:cubicBezTo>
                <a:cubicBezTo>
                  <a:pt x="270" y="51"/>
                  <a:pt x="258" y="54"/>
                  <a:pt x="256" y="55"/>
                </a:cubicBezTo>
                <a:cubicBezTo>
                  <a:pt x="269" y="60"/>
                  <a:pt x="283" y="63"/>
                  <a:pt x="298" y="64"/>
                </a:cubicBezTo>
                <a:cubicBezTo>
                  <a:pt x="312" y="65"/>
                  <a:pt x="326" y="64"/>
                  <a:pt x="340" y="60"/>
                </a:cubicBezTo>
                <a:cubicBezTo>
                  <a:pt x="363" y="51"/>
                  <a:pt x="388" y="47"/>
                  <a:pt x="410" y="46"/>
                </a:cubicBezTo>
                <a:cubicBezTo>
                  <a:pt x="445" y="44"/>
                  <a:pt x="475" y="47"/>
                  <a:pt x="490" y="50"/>
                </a:cubicBezTo>
                <a:cubicBezTo>
                  <a:pt x="514" y="55"/>
                  <a:pt x="403" y="101"/>
                  <a:pt x="403" y="101"/>
                </a:cubicBezTo>
                <a:cubicBezTo>
                  <a:pt x="403" y="101"/>
                  <a:pt x="393" y="102"/>
                  <a:pt x="377" y="104"/>
                </a:cubicBezTo>
                <a:cubicBezTo>
                  <a:pt x="363" y="106"/>
                  <a:pt x="345" y="109"/>
                  <a:pt x="328" y="112"/>
                </a:cubicBezTo>
                <a:close/>
              </a:path>
            </a:pathLst>
          </a:custGeom>
          <a:solidFill>
            <a:srgbClr val="1C2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0"/>
          <p:cNvSpPr/>
          <p:nvPr/>
        </p:nvSpPr>
        <p:spPr bwMode="auto">
          <a:xfrm>
            <a:off x="10324128" y="6272418"/>
            <a:ext cx="1867872" cy="426274"/>
          </a:xfrm>
          <a:custGeom>
            <a:avLst/>
            <a:gdLst>
              <a:gd name="T0" fmla="*/ 268 w 686"/>
              <a:gd name="T1" fmla="*/ 67 h 154"/>
              <a:gd name="T2" fmla="*/ 121 w 686"/>
              <a:gd name="T3" fmla="*/ 66 h 154"/>
              <a:gd name="T4" fmla="*/ 104 w 686"/>
              <a:gd name="T5" fmla="*/ 71 h 154"/>
              <a:gd name="T6" fmla="*/ 45 w 686"/>
              <a:gd name="T7" fmla="*/ 103 h 154"/>
              <a:gd name="T8" fmla="*/ 0 w 686"/>
              <a:gd name="T9" fmla="*/ 132 h 154"/>
              <a:gd name="T10" fmla="*/ 117 w 686"/>
              <a:gd name="T11" fmla="*/ 107 h 154"/>
              <a:gd name="T12" fmla="*/ 296 w 686"/>
              <a:gd name="T13" fmla="*/ 113 h 154"/>
              <a:gd name="T14" fmla="*/ 470 w 686"/>
              <a:gd name="T15" fmla="*/ 97 h 154"/>
              <a:gd name="T16" fmla="*/ 686 w 686"/>
              <a:gd name="T17" fmla="*/ 154 h 154"/>
              <a:gd name="T18" fmla="*/ 686 w 686"/>
              <a:gd name="T19" fmla="*/ 46 h 154"/>
              <a:gd name="T20" fmla="*/ 581 w 686"/>
              <a:gd name="T21" fmla="*/ 36 h 154"/>
              <a:gd name="T22" fmla="*/ 460 w 686"/>
              <a:gd name="T23" fmla="*/ 13 h 154"/>
              <a:gd name="T24" fmla="*/ 392 w 686"/>
              <a:gd name="T25" fmla="*/ 0 h 154"/>
              <a:gd name="T26" fmla="*/ 352 w 686"/>
              <a:gd name="T27" fmla="*/ 10 h 154"/>
              <a:gd name="T28" fmla="*/ 315 w 686"/>
              <a:gd name="T29" fmla="*/ 20 h 154"/>
              <a:gd name="T30" fmla="*/ 345 w 686"/>
              <a:gd name="T31" fmla="*/ 24 h 154"/>
              <a:gd name="T32" fmla="*/ 428 w 686"/>
              <a:gd name="T33" fmla="*/ 35 h 154"/>
              <a:gd name="T34" fmla="*/ 329 w 686"/>
              <a:gd name="T35" fmla="*/ 55 h 154"/>
              <a:gd name="T36" fmla="*/ 268 w 686"/>
              <a:gd name="T37"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6" h="154">
                <a:moveTo>
                  <a:pt x="268" y="67"/>
                </a:moveTo>
                <a:cubicBezTo>
                  <a:pt x="208" y="78"/>
                  <a:pt x="144" y="66"/>
                  <a:pt x="121" y="66"/>
                </a:cubicBezTo>
                <a:cubicBezTo>
                  <a:pt x="117" y="66"/>
                  <a:pt x="111" y="68"/>
                  <a:pt x="104" y="71"/>
                </a:cubicBezTo>
                <a:cubicBezTo>
                  <a:pt x="88" y="78"/>
                  <a:pt x="65" y="91"/>
                  <a:pt x="45" y="103"/>
                </a:cubicBezTo>
                <a:cubicBezTo>
                  <a:pt x="21" y="118"/>
                  <a:pt x="0" y="132"/>
                  <a:pt x="0" y="132"/>
                </a:cubicBezTo>
                <a:cubicBezTo>
                  <a:pt x="0" y="132"/>
                  <a:pt x="74" y="105"/>
                  <a:pt x="117" y="107"/>
                </a:cubicBezTo>
                <a:cubicBezTo>
                  <a:pt x="161" y="109"/>
                  <a:pt x="236" y="132"/>
                  <a:pt x="296" y="113"/>
                </a:cubicBezTo>
                <a:cubicBezTo>
                  <a:pt x="356" y="93"/>
                  <a:pt x="446" y="95"/>
                  <a:pt x="470" y="97"/>
                </a:cubicBezTo>
                <a:cubicBezTo>
                  <a:pt x="486" y="98"/>
                  <a:pt x="607" y="133"/>
                  <a:pt x="686" y="154"/>
                </a:cubicBezTo>
                <a:cubicBezTo>
                  <a:pt x="686" y="46"/>
                  <a:pt x="686" y="46"/>
                  <a:pt x="686" y="46"/>
                </a:cubicBezTo>
                <a:cubicBezTo>
                  <a:pt x="653" y="43"/>
                  <a:pt x="617" y="40"/>
                  <a:pt x="581" y="36"/>
                </a:cubicBezTo>
                <a:cubicBezTo>
                  <a:pt x="541" y="32"/>
                  <a:pt x="499" y="25"/>
                  <a:pt x="460" y="13"/>
                </a:cubicBezTo>
                <a:cubicBezTo>
                  <a:pt x="439" y="6"/>
                  <a:pt x="416" y="2"/>
                  <a:pt x="392" y="0"/>
                </a:cubicBezTo>
                <a:cubicBezTo>
                  <a:pt x="377" y="4"/>
                  <a:pt x="363" y="7"/>
                  <a:pt x="352" y="10"/>
                </a:cubicBezTo>
                <a:cubicBezTo>
                  <a:pt x="330" y="16"/>
                  <a:pt x="315" y="20"/>
                  <a:pt x="315" y="20"/>
                </a:cubicBezTo>
                <a:cubicBezTo>
                  <a:pt x="345" y="24"/>
                  <a:pt x="345" y="24"/>
                  <a:pt x="345" y="24"/>
                </a:cubicBezTo>
                <a:cubicBezTo>
                  <a:pt x="428" y="35"/>
                  <a:pt x="428" y="35"/>
                  <a:pt x="428" y="35"/>
                </a:cubicBezTo>
                <a:cubicBezTo>
                  <a:pt x="428" y="35"/>
                  <a:pt x="380" y="45"/>
                  <a:pt x="329" y="55"/>
                </a:cubicBezTo>
                <a:cubicBezTo>
                  <a:pt x="308" y="59"/>
                  <a:pt x="287" y="63"/>
                  <a:pt x="268" y="67"/>
                </a:cubicBezTo>
                <a:close/>
              </a:path>
            </a:pathLst>
          </a:custGeom>
          <a:solidFill>
            <a:srgbClr val="1C2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7" name="组合 16"/>
          <p:cNvGrpSpPr/>
          <p:nvPr/>
        </p:nvGrpSpPr>
        <p:grpSpPr>
          <a:xfrm>
            <a:off x="1250117" y="6047629"/>
            <a:ext cx="833438" cy="619125"/>
            <a:chOff x="501650" y="5556249"/>
            <a:chExt cx="833438" cy="619125"/>
          </a:xfrm>
        </p:grpSpPr>
        <p:sp>
          <p:nvSpPr>
            <p:cNvPr id="18" name="Freeform 21"/>
            <p:cNvSpPr>
              <a:spLocks noEditPoints="1"/>
            </p:cNvSpPr>
            <p:nvPr/>
          </p:nvSpPr>
          <p:spPr bwMode="auto">
            <a:xfrm>
              <a:off x="501650" y="5556249"/>
              <a:ext cx="833438" cy="619125"/>
            </a:xfrm>
            <a:custGeom>
              <a:avLst/>
              <a:gdLst>
                <a:gd name="T0" fmla="*/ 124 w 194"/>
                <a:gd name="T1" fmla="*/ 81 h 143"/>
                <a:gd name="T2" fmla="*/ 89 w 194"/>
                <a:gd name="T3" fmla="*/ 47 h 143"/>
                <a:gd name="T4" fmla="*/ 111 w 194"/>
                <a:gd name="T5" fmla="*/ 37 h 143"/>
                <a:gd name="T6" fmla="*/ 130 w 194"/>
                <a:gd name="T7" fmla="*/ 51 h 143"/>
                <a:gd name="T8" fmla="*/ 124 w 194"/>
                <a:gd name="T9" fmla="*/ 81 h 143"/>
                <a:gd name="T10" fmla="*/ 161 w 194"/>
                <a:gd name="T11" fmla="*/ 73 h 143"/>
                <a:gd name="T12" fmla="*/ 154 w 194"/>
                <a:gd name="T13" fmla="*/ 91 h 143"/>
                <a:gd name="T14" fmla="*/ 157 w 194"/>
                <a:gd name="T15" fmla="*/ 99 h 143"/>
                <a:gd name="T16" fmla="*/ 164 w 194"/>
                <a:gd name="T17" fmla="*/ 91 h 143"/>
                <a:gd name="T18" fmla="*/ 170 w 194"/>
                <a:gd name="T19" fmla="*/ 97 h 143"/>
                <a:gd name="T20" fmla="*/ 168 w 194"/>
                <a:gd name="T21" fmla="*/ 78 h 143"/>
                <a:gd name="T22" fmla="*/ 161 w 194"/>
                <a:gd name="T23" fmla="*/ 73 h 143"/>
                <a:gd name="T24" fmla="*/ 137 w 194"/>
                <a:gd name="T25" fmla="*/ 24 h 143"/>
                <a:gd name="T26" fmla="*/ 72 w 194"/>
                <a:gd name="T27" fmla="*/ 4 h 143"/>
                <a:gd name="T28" fmla="*/ 7 w 194"/>
                <a:gd name="T29" fmla="*/ 57 h 143"/>
                <a:gd name="T30" fmla="*/ 34 w 194"/>
                <a:gd name="T31" fmla="*/ 124 h 143"/>
                <a:gd name="T32" fmla="*/ 82 w 194"/>
                <a:gd name="T33" fmla="*/ 116 h 143"/>
                <a:gd name="T34" fmla="*/ 109 w 194"/>
                <a:gd name="T35" fmla="*/ 117 h 143"/>
                <a:gd name="T36" fmla="*/ 125 w 194"/>
                <a:gd name="T37" fmla="*/ 106 h 143"/>
                <a:gd name="T38" fmla="*/ 131 w 194"/>
                <a:gd name="T39" fmla="*/ 134 h 143"/>
                <a:gd name="T40" fmla="*/ 135 w 194"/>
                <a:gd name="T41" fmla="*/ 141 h 143"/>
                <a:gd name="T42" fmla="*/ 145 w 194"/>
                <a:gd name="T43" fmla="*/ 140 h 143"/>
                <a:gd name="T44" fmla="*/ 150 w 194"/>
                <a:gd name="T45" fmla="*/ 143 h 143"/>
                <a:gd name="T46" fmla="*/ 158 w 194"/>
                <a:gd name="T47" fmla="*/ 140 h 143"/>
                <a:gd name="T48" fmla="*/ 165 w 194"/>
                <a:gd name="T49" fmla="*/ 141 h 143"/>
                <a:gd name="T50" fmla="*/ 170 w 194"/>
                <a:gd name="T51" fmla="*/ 138 h 143"/>
                <a:gd name="T52" fmla="*/ 178 w 194"/>
                <a:gd name="T53" fmla="*/ 138 h 143"/>
                <a:gd name="T54" fmla="*/ 184 w 194"/>
                <a:gd name="T55" fmla="*/ 136 h 143"/>
                <a:gd name="T56" fmla="*/ 191 w 194"/>
                <a:gd name="T57" fmla="*/ 135 h 143"/>
                <a:gd name="T58" fmla="*/ 193 w 194"/>
                <a:gd name="T59" fmla="*/ 128 h 143"/>
                <a:gd name="T60" fmla="*/ 173 w 194"/>
                <a:gd name="T61" fmla="*/ 96 h 143"/>
                <a:gd name="T62" fmla="*/ 170 w 194"/>
                <a:gd name="T63" fmla="*/ 72 h 143"/>
                <a:gd name="T64" fmla="*/ 160 w 194"/>
                <a:gd name="T65" fmla="*/ 60 h 143"/>
                <a:gd name="T66" fmla="*/ 154 w 194"/>
                <a:gd name="T67" fmla="*/ 34 h 143"/>
                <a:gd name="T68" fmla="*/ 137 w 194"/>
                <a:gd name="T69"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43">
                  <a:moveTo>
                    <a:pt x="124" y="81"/>
                  </a:moveTo>
                  <a:cubicBezTo>
                    <a:pt x="99" y="106"/>
                    <a:pt x="80" y="58"/>
                    <a:pt x="89" y="47"/>
                  </a:cubicBezTo>
                  <a:cubicBezTo>
                    <a:pt x="98" y="37"/>
                    <a:pt x="108" y="37"/>
                    <a:pt x="111" y="37"/>
                  </a:cubicBezTo>
                  <a:cubicBezTo>
                    <a:pt x="111" y="37"/>
                    <a:pt x="125" y="38"/>
                    <a:pt x="130" y="51"/>
                  </a:cubicBezTo>
                  <a:cubicBezTo>
                    <a:pt x="134" y="64"/>
                    <a:pt x="137" y="69"/>
                    <a:pt x="124" y="81"/>
                  </a:cubicBezTo>
                  <a:close/>
                  <a:moveTo>
                    <a:pt x="161" y="73"/>
                  </a:moveTo>
                  <a:cubicBezTo>
                    <a:pt x="160" y="79"/>
                    <a:pt x="155" y="86"/>
                    <a:pt x="154" y="91"/>
                  </a:cubicBezTo>
                  <a:cubicBezTo>
                    <a:pt x="154" y="97"/>
                    <a:pt x="155" y="101"/>
                    <a:pt x="157" y="99"/>
                  </a:cubicBezTo>
                  <a:cubicBezTo>
                    <a:pt x="159" y="97"/>
                    <a:pt x="163" y="91"/>
                    <a:pt x="164" y="91"/>
                  </a:cubicBezTo>
                  <a:cubicBezTo>
                    <a:pt x="165" y="91"/>
                    <a:pt x="172" y="98"/>
                    <a:pt x="170" y="97"/>
                  </a:cubicBezTo>
                  <a:cubicBezTo>
                    <a:pt x="168" y="96"/>
                    <a:pt x="170" y="83"/>
                    <a:pt x="168" y="78"/>
                  </a:cubicBezTo>
                  <a:cubicBezTo>
                    <a:pt x="167" y="73"/>
                    <a:pt x="161" y="73"/>
                    <a:pt x="161" y="73"/>
                  </a:cubicBezTo>
                  <a:close/>
                  <a:moveTo>
                    <a:pt x="137" y="24"/>
                  </a:moveTo>
                  <a:cubicBezTo>
                    <a:pt x="137" y="24"/>
                    <a:pt x="115" y="0"/>
                    <a:pt x="72" y="4"/>
                  </a:cubicBezTo>
                  <a:cubicBezTo>
                    <a:pt x="28" y="7"/>
                    <a:pt x="13" y="32"/>
                    <a:pt x="7" y="57"/>
                  </a:cubicBezTo>
                  <a:cubicBezTo>
                    <a:pt x="0" y="83"/>
                    <a:pt x="7" y="110"/>
                    <a:pt x="34" y="124"/>
                  </a:cubicBezTo>
                  <a:cubicBezTo>
                    <a:pt x="61" y="138"/>
                    <a:pt x="72" y="121"/>
                    <a:pt x="82" y="116"/>
                  </a:cubicBezTo>
                  <a:cubicBezTo>
                    <a:pt x="92" y="112"/>
                    <a:pt x="104" y="116"/>
                    <a:pt x="109" y="117"/>
                  </a:cubicBezTo>
                  <a:cubicBezTo>
                    <a:pt x="115" y="118"/>
                    <a:pt x="125" y="106"/>
                    <a:pt x="125" y="106"/>
                  </a:cubicBezTo>
                  <a:cubicBezTo>
                    <a:pt x="125" y="106"/>
                    <a:pt x="130" y="128"/>
                    <a:pt x="131" y="134"/>
                  </a:cubicBezTo>
                  <a:cubicBezTo>
                    <a:pt x="131" y="140"/>
                    <a:pt x="131" y="141"/>
                    <a:pt x="135" y="141"/>
                  </a:cubicBezTo>
                  <a:cubicBezTo>
                    <a:pt x="140" y="141"/>
                    <a:pt x="142" y="141"/>
                    <a:pt x="145" y="140"/>
                  </a:cubicBezTo>
                  <a:cubicBezTo>
                    <a:pt x="148" y="140"/>
                    <a:pt x="149" y="142"/>
                    <a:pt x="150" y="143"/>
                  </a:cubicBezTo>
                  <a:cubicBezTo>
                    <a:pt x="151" y="143"/>
                    <a:pt x="156" y="137"/>
                    <a:pt x="158" y="140"/>
                  </a:cubicBezTo>
                  <a:cubicBezTo>
                    <a:pt x="161" y="142"/>
                    <a:pt x="163" y="142"/>
                    <a:pt x="165" y="141"/>
                  </a:cubicBezTo>
                  <a:cubicBezTo>
                    <a:pt x="168" y="140"/>
                    <a:pt x="168" y="138"/>
                    <a:pt x="170" y="138"/>
                  </a:cubicBezTo>
                  <a:cubicBezTo>
                    <a:pt x="173" y="138"/>
                    <a:pt x="174" y="138"/>
                    <a:pt x="178" y="138"/>
                  </a:cubicBezTo>
                  <a:cubicBezTo>
                    <a:pt x="182" y="139"/>
                    <a:pt x="181" y="137"/>
                    <a:pt x="184" y="136"/>
                  </a:cubicBezTo>
                  <a:cubicBezTo>
                    <a:pt x="187" y="135"/>
                    <a:pt x="189" y="137"/>
                    <a:pt x="191" y="135"/>
                  </a:cubicBezTo>
                  <a:cubicBezTo>
                    <a:pt x="194" y="133"/>
                    <a:pt x="194" y="131"/>
                    <a:pt x="193" y="128"/>
                  </a:cubicBezTo>
                  <a:cubicBezTo>
                    <a:pt x="192" y="125"/>
                    <a:pt x="174" y="100"/>
                    <a:pt x="173" y="96"/>
                  </a:cubicBezTo>
                  <a:cubicBezTo>
                    <a:pt x="171" y="92"/>
                    <a:pt x="173" y="77"/>
                    <a:pt x="170" y="72"/>
                  </a:cubicBezTo>
                  <a:cubicBezTo>
                    <a:pt x="168" y="67"/>
                    <a:pt x="160" y="63"/>
                    <a:pt x="160" y="60"/>
                  </a:cubicBezTo>
                  <a:cubicBezTo>
                    <a:pt x="160" y="56"/>
                    <a:pt x="158" y="39"/>
                    <a:pt x="154" y="34"/>
                  </a:cubicBezTo>
                  <a:cubicBezTo>
                    <a:pt x="150" y="29"/>
                    <a:pt x="137" y="24"/>
                    <a:pt x="137" y="24"/>
                  </a:cubicBezTo>
                  <a:close/>
                </a:path>
              </a:pathLst>
            </a:custGeom>
            <a:solidFill>
              <a:srgbClr val="444F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561975" y="5962649"/>
              <a:ext cx="760413" cy="212725"/>
            </a:xfrm>
            <a:custGeom>
              <a:avLst/>
              <a:gdLst>
                <a:gd name="T0" fmla="*/ 111 w 177"/>
                <a:gd name="T1" fmla="*/ 12 h 49"/>
                <a:gd name="T2" fmla="*/ 116 w 177"/>
                <a:gd name="T3" fmla="*/ 35 h 49"/>
                <a:gd name="T4" fmla="*/ 117 w 177"/>
                <a:gd name="T5" fmla="*/ 40 h 49"/>
                <a:gd name="T6" fmla="*/ 121 w 177"/>
                <a:gd name="T7" fmla="*/ 47 h 49"/>
                <a:gd name="T8" fmla="*/ 131 w 177"/>
                <a:gd name="T9" fmla="*/ 46 h 49"/>
                <a:gd name="T10" fmla="*/ 136 w 177"/>
                <a:gd name="T11" fmla="*/ 49 h 49"/>
                <a:gd name="T12" fmla="*/ 144 w 177"/>
                <a:gd name="T13" fmla="*/ 46 h 49"/>
                <a:gd name="T14" fmla="*/ 151 w 177"/>
                <a:gd name="T15" fmla="*/ 47 h 49"/>
                <a:gd name="T16" fmla="*/ 156 w 177"/>
                <a:gd name="T17" fmla="*/ 44 h 49"/>
                <a:gd name="T18" fmla="*/ 164 w 177"/>
                <a:gd name="T19" fmla="*/ 44 h 49"/>
                <a:gd name="T20" fmla="*/ 170 w 177"/>
                <a:gd name="T21" fmla="*/ 42 h 49"/>
                <a:gd name="T22" fmla="*/ 177 w 177"/>
                <a:gd name="T23" fmla="*/ 41 h 49"/>
                <a:gd name="T24" fmla="*/ 176 w 177"/>
                <a:gd name="T25" fmla="*/ 38 h 49"/>
                <a:gd name="T26" fmla="*/ 172 w 177"/>
                <a:gd name="T27" fmla="*/ 37 h 49"/>
                <a:gd name="T28" fmla="*/ 164 w 177"/>
                <a:gd name="T29" fmla="*/ 37 h 49"/>
                <a:gd name="T30" fmla="*/ 157 w 177"/>
                <a:gd name="T31" fmla="*/ 36 h 49"/>
                <a:gd name="T32" fmla="*/ 157 w 177"/>
                <a:gd name="T33" fmla="*/ 36 h 49"/>
                <a:gd name="T34" fmla="*/ 147 w 177"/>
                <a:gd name="T35" fmla="*/ 42 h 49"/>
                <a:gd name="T36" fmla="*/ 139 w 177"/>
                <a:gd name="T37" fmla="*/ 42 h 49"/>
                <a:gd name="T38" fmla="*/ 128 w 177"/>
                <a:gd name="T39" fmla="*/ 39 h 49"/>
                <a:gd name="T40" fmla="*/ 125 w 177"/>
                <a:gd name="T41" fmla="*/ 35 h 49"/>
                <a:gd name="T42" fmla="*/ 121 w 177"/>
                <a:gd name="T43" fmla="*/ 21 h 49"/>
                <a:gd name="T44" fmla="*/ 123 w 177"/>
                <a:gd name="T45" fmla="*/ 0 h 49"/>
                <a:gd name="T46" fmla="*/ 101 w 177"/>
                <a:gd name="T47" fmla="*/ 14 h 49"/>
                <a:gd name="T48" fmla="*/ 80 w 177"/>
                <a:gd name="T49" fmla="*/ 10 h 49"/>
                <a:gd name="T50" fmla="*/ 60 w 177"/>
                <a:gd name="T51" fmla="*/ 17 h 49"/>
                <a:gd name="T52" fmla="*/ 26 w 177"/>
                <a:gd name="T53" fmla="*/ 28 h 49"/>
                <a:gd name="T54" fmla="*/ 7 w 177"/>
                <a:gd name="T55" fmla="*/ 19 h 49"/>
                <a:gd name="T56" fmla="*/ 0 w 177"/>
                <a:gd name="T57" fmla="*/ 13 h 49"/>
                <a:gd name="T58" fmla="*/ 5 w 177"/>
                <a:gd name="T59" fmla="*/ 19 h 49"/>
                <a:gd name="T60" fmla="*/ 20 w 177"/>
                <a:gd name="T61" fmla="*/ 30 h 49"/>
                <a:gd name="T62" fmla="*/ 31 w 177"/>
                <a:gd name="T63" fmla="*/ 35 h 49"/>
                <a:gd name="T64" fmla="*/ 47 w 177"/>
                <a:gd name="T65" fmla="*/ 34 h 49"/>
                <a:gd name="T66" fmla="*/ 68 w 177"/>
                <a:gd name="T67" fmla="*/ 22 h 49"/>
                <a:gd name="T68" fmla="*/ 95 w 177"/>
                <a:gd name="T69" fmla="*/ 23 h 49"/>
                <a:gd name="T70" fmla="*/ 111 w 177"/>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49">
                  <a:moveTo>
                    <a:pt x="111" y="12"/>
                  </a:moveTo>
                  <a:cubicBezTo>
                    <a:pt x="111" y="12"/>
                    <a:pt x="114" y="26"/>
                    <a:pt x="116" y="35"/>
                  </a:cubicBezTo>
                  <a:cubicBezTo>
                    <a:pt x="116" y="37"/>
                    <a:pt x="116" y="39"/>
                    <a:pt x="117" y="40"/>
                  </a:cubicBezTo>
                  <a:cubicBezTo>
                    <a:pt x="117" y="46"/>
                    <a:pt x="117" y="47"/>
                    <a:pt x="121" y="47"/>
                  </a:cubicBezTo>
                  <a:cubicBezTo>
                    <a:pt x="126" y="47"/>
                    <a:pt x="128" y="47"/>
                    <a:pt x="131" y="46"/>
                  </a:cubicBezTo>
                  <a:cubicBezTo>
                    <a:pt x="134" y="46"/>
                    <a:pt x="135" y="48"/>
                    <a:pt x="136" y="49"/>
                  </a:cubicBezTo>
                  <a:cubicBezTo>
                    <a:pt x="137" y="49"/>
                    <a:pt x="142" y="43"/>
                    <a:pt x="144" y="46"/>
                  </a:cubicBezTo>
                  <a:cubicBezTo>
                    <a:pt x="147" y="48"/>
                    <a:pt x="149" y="48"/>
                    <a:pt x="151" y="47"/>
                  </a:cubicBezTo>
                  <a:cubicBezTo>
                    <a:pt x="154" y="46"/>
                    <a:pt x="154" y="44"/>
                    <a:pt x="156" y="44"/>
                  </a:cubicBezTo>
                  <a:cubicBezTo>
                    <a:pt x="159" y="44"/>
                    <a:pt x="160" y="44"/>
                    <a:pt x="164" y="44"/>
                  </a:cubicBezTo>
                  <a:cubicBezTo>
                    <a:pt x="168" y="45"/>
                    <a:pt x="167" y="43"/>
                    <a:pt x="170" y="42"/>
                  </a:cubicBezTo>
                  <a:cubicBezTo>
                    <a:pt x="173" y="41"/>
                    <a:pt x="175" y="43"/>
                    <a:pt x="177" y="41"/>
                  </a:cubicBezTo>
                  <a:cubicBezTo>
                    <a:pt x="177" y="39"/>
                    <a:pt x="177" y="38"/>
                    <a:pt x="176" y="38"/>
                  </a:cubicBezTo>
                  <a:cubicBezTo>
                    <a:pt x="174" y="36"/>
                    <a:pt x="172" y="37"/>
                    <a:pt x="172" y="37"/>
                  </a:cubicBezTo>
                  <a:cubicBezTo>
                    <a:pt x="164" y="37"/>
                    <a:pt x="164" y="37"/>
                    <a:pt x="164" y="37"/>
                  </a:cubicBezTo>
                  <a:cubicBezTo>
                    <a:pt x="157" y="36"/>
                    <a:pt x="157" y="36"/>
                    <a:pt x="157" y="36"/>
                  </a:cubicBezTo>
                  <a:cubicBezTo>
                    <a:pt x="157" y="36"/>
                    <a:pt x="157" y="36"/>
                    <a:pt x="157" y="36"/>
                  </a:cubicBezTo>
                  <a:cubicBezTo>
                    <a:pt x="154" y="36"/>
                    <a:pt x="149" y="41"/>
                    <a:pt x="147" y="42"/>
                  </a:cubicBezTo>
                  <a:cubicBezTo>
                    <a:pt x="145" y="43"/>
                    <a:pt x="142" y="42"/>
                    <a:pt x="139" y="42"/>
                  </a:cubicBezTo>
                  <a:cubicBezTo>
                    <a:pt x="135" y="42"/>
                    <a:pt x="129" y="41"/>
                    <a:pt x="128" y="39"/>
                  </a:cubicBezTo>
                  <a:cubicBezTo>
                    <a:pt x="127" y="39"/>
                    <a:pt x="126" y="38"/>
                    <a:pt x="125" y="35"/>
                  </a:cubicBezTo>
                  <a:cubicBezTo>
                    <a:pt x="124" y="33"/>
                    <a:pt x="123" y="28"/>
                    <a:pt x="121" y="21"/>
                  </a:cubicBezTo>
                  <a:cubicBezTo>
                    <a:pt x="118" y="7"/>
                    <a:pt x="123" y="0"/>
                    <a:pt x="123" y="0"/>
                  </a:cubicBezTo>
                  <a:cubicBezTo>
                    <a:pt x="123" y="0"/>
                    <a:pt x="105" y="11"/>
                    <a:pt x="101" y="14"/>
                  </a:cubicBezTo>
                  <a:cubicBezTo>
                    <a:pt x="96" y="16"/>
                    <a:pt x="88" y="11"/>
                    <a:pt x="80" y="10"/>
                  </a:cubicBezTo>
                  <a:cubicBezTo>
                    <a:pt x="71" y="8"/>
                    <a:pt x="67" y="11"/>
                    <a:pt x="60" y="17"/>
                  </a:cubicBezTo>
                  <a:cubicBezTo>
                    <a:pt x="53" y="23"/>
                    <a:pt x="45" y="31"/>
                    <a:pt x="26" y="28"/>
                  </a:cubicBezTo>
                  <a:cubicBezTo>
                    <a:pt x="20" y="27"/>
                    <a:pt x="14" y="24"/>
                    <a:pt x="7" y="19"/>
                  </a:cubicBezTo>
                  <a:cubicBezTo>
                    <a:pt x="5" y="17"/>
                    <a:pt x="2" y="15"/>
                    <a:pt x="0" y="13"/>
                  </a:cubicBezTo>
                  <a:cubicBezTo>
                    <a:pt x="1" y="16"/>
                    <a:pt x="3" y="18"/>
                    <a:pt x="5" y="19"/>
                  </a:cubicBezTo>
                  <a:cubicBezTo>
                    <a:pt x="9" y="24"/>
                    <a:pt x="14" y="27"/>
                    <a:pt x="20" y="30"/>
                  </a:cubicBezTo>
                  <a:cubicBezTo>
                    <a:pt x="24" y="32"/>
                    <a:pt x="27" y="34"/>
                    <a:pt x="31" y="35"/>
                  </a:cubicBezTo>
                  <a:cubicBezTo>
                    <a:pt x="37" y="36"/>
                    <a:pt x="43" y="36"/>
                    <a:pt x="47" y="34"/>
                  </a:cubicBezTo>
                  <a:cubicBezTo>
                    <a:pt x="56" y="32"/>
                    <a:pt x="62" y="25"/>
                    <a:pt x="68" y="22"/>
                  </a:cubicBezTo>
                  <a:cubicBezTo>
                    <a:pt x="78" y="18"/>
                    <a:pt x="90" y="22"/>
                    <a:pt x="95" y="23"/>
                  </a:cubicBezTo>
                  <a:cubicBezTo>
                    <a:pt x="101" y="24"/>
                    <a:pt x="111" y="12"/>
                    <a:pt x="111" y="12"/>
                  </a:cubicBezTo>
                  <a:close/>
                </a:path>
              </a:pathLst>
            </a:custGeom>
            <a:solidFill>
              <a:srgbClr val="3B4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9"/>
          <p:cNvSpPr>
            <a:spLocks noEditPoints="1"/>
          </p:cNvSpPr>
          <p:nvPr/>
        </p:nvSpPr>
        <p:spPr bwMode="auto">
          <a:xfrm>
            <a:off x="9518372" y="5214663"/>
            <a:ext cx="1049245" cy="1345728"/>
          </a:xfrm>
          <a:custGeom>
            <a:avLst/>
            <a:gdLst>
              <a:gd name="T0" fmla="*/ 460 w 593"/>
              <a:gd name="T1" fmla="*/ 68 h 761"/>
              <a:gd name="T2" fmla="*/ 496 w 593"/>
              <a:gd name="T3" fmla="*/ 220 h 761"/>
              <a:gd name="T4" fmla="*/ 478 w 593"/>
              <a:gd name="T5" fmla="*/ 197 h 761"/>
              <a:gd name="T6" fmla="*/ 472 w 593"/>
              <a:gd name="T7" fmla="*/ 235 h 761"/>
              <a:gd name="T8" fmla="*/ 439 w 593"/>
              <a:gd name="T9" fmla="*/ 246 h 761"/>
              <a:gd name="T10" fmla="*/ 420 w 593"/>
              <a:gd name="T11" fmla="*/ 223 h 761"/>
              <a:gd name="T12" fmla="*/ 412 w 593"/>
              <a:gd name="T13" fmla="*/ 253 h 761"/>
              <a:gd name="T14" fmla="*/ 381 w 593"/>
              <a:gd name="T15" fmla="*/ 250 h 761"/>
              <a:gd name="T16" fmla="*/ 354 w 593"/>
              <a:gd name="T17" fmla="*/ 194 h 761"/>
              <a:gd name="T18" fmla="*/ 362 w 593"/>
              <a:gd name="T19" fmla="*/ 125 h 761"/>
              <a:gd name="T20" fmla="*/ 366 w 593"/>
              <a:gd name="T21" fmla="*/ 94 h 761"/>
              <a:gd name="T22" fmla="*/ 382 w 593"/>
              <a:gd name="T23" fmla="*/ 109 h 761"/>
              <a:gd name="T24" fmla="*/ 395 w 593"/>
              <a:gd name="T25" fmla="*/ 124 h 761"/>
              <a:gd name="T26" fmla="*/ 403 w 593"/>
              <a:gd name="T27" fmla="*/ 86 h 761"/>
              <a:gd name="T28" fmla="*/ 435 w 593"/>
              <a:gd name="T29" fmla="*/ 84 h 761"/>
              <a:gd name="T30" fmla="*/ 455 w 593"/>
              <a:gd name="T31" fmla="*/ 112 h 761"/>
              <a:gd name="T32" fmla="*/ 359 w 593"/>
              <a:gd name="T33" fmla="*/ 70 h 761"/>
              <a:gd name="T34" fmla="*/ 370 w 593"/>
              <a:gd name="T35" fmla="*/ 56 h 761"/>
              <a:gd name="T36" fmla="*/ 372 w 593"/>
              <a:gd name="T37" fmla="*/ 78 h 761"/>
              <a:gd name="T38" fmla="*/ 446 w 593"/>
              <a:gd name="T39" fmla="*/ 58 h 761"/>
              <a:gd name="T40" fmla="*/ 443 w 593"/>
              <a:gd name="T41" fmla="*/ 35 h 761"/>
              <a:gd name="T42" fmla="*/ 455 w 593"/>
              <a:gd name="T43" fmla="*/ 44 h 761"/>
              <a:gd name="T44" fmla="*/ 446 w 593"/>
              <a:gd name="T45" fmla="*/ 58 h 761"/>
              <a:gd name="T46" fmla="*/ 305 w 593"/>
              <a:gd name="T47" fmla="*/ 59 h 761"/>
              <a:gd name="T48" fmla="*/ 332 w 593"/>
              <a:gd name="T49" fmla="*/ 317 h 761"/>
              <a:gd name="T50" fmla="*/ 258 w 593"/>
              <a:gd name="T51" fmla="*/ 446 h 761"/>
              <a:gd name="T52" fmla="*/ 286 w 593"/>
              <a:gd name="T53" fmla="*/ 398 h 761"/>
              <a:gd name="T54" fmla="*/ 348 w 593"/>
              <a:gd name="T55" fmla="*/ 355 h 761"/>
              <a:gd name="T56" fmla="*/ 348 w 593"/>
              <a:gd name="T57" fmla="*/ 355 h 761"/>
              <a:gd name="T58" fmla="*/ 348 w 593"/>
              <a:gd name="T59" fmla="*/ 355 h 761"/>
              <a:gd name="T60" fmla="*/ 318 w 593"/>
              <a:gd name="T61" fmla="*/ 405 h 761"/>
              <a:gd name="T62" fmla="*/ 234 w 593"/>
              <a:gd name="T63" fmla="*/ 485 h 761"/>
              <a:gd name="T64" fmla="*/ 234 w 593"/>
              <a:gd name="T65" fmla="*/ 485 h 761"/>
              <a:gd name="T66" fmla="*/ 265 w 593"/>
              <a:gd name="T67" fmla="*/ 490 h 761"/>
              <a:gd name="T68" fmla="*/ 330 w 593"/>
              <a:gd name="T69" fmla="*/ 472 h 761"/>
              <a:gd name="T70" fmla="*/ 330 w 593"/>
              <a:gd name="T71" fmla="*/ 472 h 761"/>
              <a:gd name="T72" fmla="*/ 205 w 593"/>
              <a:gd name="T73" fmla="*/ 558 h 761"/>
              <a:gd name="T74" fmla="*/ 79 w 593"/>
              <a:gd name="T75" fmla="*/ 596 h 761"/>
              <a:gd name="T76" fmla="*/ 99 w 593"/>
              <a:gd name="T77" fmla="*/ 607 h 761"/>
              <a:gd name="T78" fmla="*/ 143 w 593"/>
              <a:gd name="T79" fmla="*/ 604 h 761"/>
              <a:gd name="T80" fmla="*/ 43 w 593"/>
              <a:gd name="T81" fmla="*/ 715 h 761"/>
              <a:gd name="T82" fmla="*/ 70 w 593"/>
              <a:gd name="T83" fmla="*/ 716 h 761"/>
              <a:gd name="T84" fmla="*/ 155 w 593"/>
              <a:gd name="T85" fmla="*/ 657 h 761"/>
              <a:gd name="T86" fmla="*/ 207 w 593"/>
              <a:gd name="T87" fmla="*/ 678 h 761"/>
              <a:gd name="T88" fmla="*/ 265 w 593"/>
              <a:gd name="T89" fmla="*/ 669 h 761"/>
              <a:gd name="T90" fmla="*/ 210 w 593"/>
              <a:gd name="T91" fmla="*/ 698 h 761"/>
              <a:gd name="T92" fmla="*/ 163 w 593"/>
              <a:gd name="T93" fmla="*/ 723 h 761"/>
              <a:gd name="T94" fmla="*/ 272 w 593"/>
              <a:gd name="T95" fmla="*/ 690 h 761"/>
              <a:gd name="T96" fmla="*/ 305 w 593"/>
              <a:gd name="T97" fmla="*/ 696 h 761"/>
              <a:gd name="T98" fmla="*/ 202 w 593"/>
              <a:gd name="T99" fmla="*/ 761 h 761"/>
              <a:gd name="T100" fmla="*/ 325 w 593"/>
              <a:gd name="T101" fmla="*/ 707 h 761"/>
              <a:gd name="T102" fmla="*/ 340 w 593"/>
              <a:gd name="T103" fmla="*/ 706 h 761"/>
              <a:gd name="T104" fmla="*/ 314 w 593"/>
              <a:gd name="T105" fmla="*/ 731 h 761"/>
              <a:gd name="T106" fmla="*/ 427 w 593"/>
              <a:gd name="T107" fmla="*/ 678 h 761"/>
              <a:gd name="T108" fmla="*/ 427 w 593"/>
              <a:gd name="T109" fmla="*/ 678 h 761"/>
              <a:gd name="T110" fmla="*/ 426 w 593"/>
              <a:gd name="T111" fmla="*/ 696 h 761"/>
              <a:gd name="T112" fmla="*/ 534 w 593"/>
              <a:gd name="T113" fmla="*/ 579 h 761"/>
              <a:gd name="T114" fmla="*/ 544 w 593"/>
              <a:gd name="T115" fmla="*/ 642 h 761"/>
              <a:gd name="T116" fmla="*/ 558 w 593"/>
              <a:gd name="T117" fmla="*/ 396 h 761"/>
              <a:gd name="T118" fmla="*/ 593 w 593"/>
              <a:gd name="T119" fmla="*/ 420 h 761"/>
              <a:gd name="T120" fmla="*/ 509 w 593"/>
              <a:gd name="T121" fmla="*/ 127 h 761"/>
              <a:gd name="T122" fmla="*/ 401 w 593"/>
              <a:gd name="T12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 h="761">
                <a:moveTo>
                  <a:pt x="455" y="112"/>
                </a:moveTo>
                <a:cubicBezTo>
                  <a:pt x="460" y="68"/>
                  <a:pt x="460" y="68"/>
                  <a:pt x="460" y="68"/>
                </a:cubicBezTo>
                <a:cubicBezTo>
                  <a:pt x="460" y="68"/>
                  <a:pt x="473" y="99"/>
                  <a:pt x="483" y="142"/>
                </a:cubicBezTo>
                <a:cubicBezTo>
                  <a:pt x="493" y="185"/>
                  <a:pt x="498" y="216"/>
                  <a:pt x="496" y="220"/>
                </a:cubicBezTo>
                <a:cubicBezTo>
                  <a:pt x="496" y="221"/>
                  <a:pt x="496" y="221"/>
                  <a:pt x="495" y="221"/>
                </a:cubicBezTo>
                <a:cubicBezTo>
                  <a:pt x="492" y="221"/>
                  <a:pt x="480" y="202"/>
                  <a:pt x="478" y="197"/>
                </a:cubicBezTo>
                <a:cubicBezTo>
                  <a:pt x="478" y="197"/>
                  <a:pt x="477" y="233"/>
                  <a:pt x="473" y="235"/>
                </a:cubicBezTo>
                <a:cubicBezTo>
                  <a:pt x="473" y="235"/>
                  <a:pt x="472" y="235"/>
                  <a:pt x="472" y="235"/>
                </a:cubicBezTo>
                <a:cubicBezTo>
                  <a:pt x="465" y="235"/>
                  <a:pt x="449" y="210"/>
                  <a:pt x="449" y="210"/>
                </a:cubicBezTo>
                <a:cubicBezTo>
                  <a:pt x="449" y="210"/>
                  <a:pt x="448" y="246"/>
                  <a:pt x="439" y="246"/>
                </a:cubicBezTo>
                <a:cubicBezTo>
                  <a:pt x="439" y="246"/>
                  <a:pt x="439" y="246"/>
                  <a:pt x="438" y="246"/>
                </a:cubicBezTo>
                <a:cubicBezTo>
                  <a:pt x="429" y="243"/>
                  <a:pt x="420" y="223"/>
                  <a:pt x="420" y="223"/>
                </a:cubicBezTo>
                <a:cubicBezTo>
                  <a:pt x="420" y="223"/>
                  <a:pt x="416" y="251"/>
                  <a:pt x="412" y="253"/>
                </a:cubicBezTo>
                <a:cubicBezTo>
                  <a:pt x="412" y="253"/>
                  <a:pt x="412" y="253"/>
                  <a:pt x="412" y="253"/>
                </a:cubicBezTo>
                <a:cubicBezTo>
                  <a:pt x="407" y="253"/>
                  <a:pt x="389" y="222"/>
                  <a:pt x="389" y="222"/>
                </a:cubicBezTo>
                <a:cubicBezTo>
                  <a:pt x="389" y="222"/>
                  <a:pt x="383" y="246"/>
                  <a:pt x="381" y="250"/>
                </a:cubicBezTo>
                <a:cubicBezTo>
                  <a:pt x="381" y="250"/>
                  <a:pt x="381" y="250"/>
                  <a:pt x="381" y="250"/>
                </a:cubicBezTo>
                <a:cubicBezTo>
                  <a:pt x="378" y="250"/>
                  <a:pt x="363" y="220"/>
                  <a:pt x="354" y="194"/>
                </a:cubicBezTo>
                <a:cubicBezTo>
                  <a:pt x="345" y="167"/>
                  <a:pt x="332" y="94"/>
                  <a:pt x="332" y="94"/>
                </a:cubicBezTo>
                <a:cubicBezTo>
                  <a:pt x="332" y="94"/>
                  <a:pt x="356" y="121"/>
                  <a:pt x="362" y="125"/>
                </a:cubicBezTo>
                <a:cubicBezTo>
                  <a:pt x="362" y="125"/>
                  <a:pt x="362" y="125"/>
                  <a:pt x="362" y="125"/>
                </a:cubicBezTo>
                <a:cubicBezTo>
                  <a:pt x="366" y="125"/>
                  <a:pt x="364" y="102"/>
                  <a:pt x="366" y="94"/>
                </a:cubicBezTo>
                <a:cubicBezTo>
                  <a:pt x="366" y="93"/>
                  <a:pt x="367" y="93"/>
                  <a:pt x="367" y="93"/>
                </a:cubicBezTo>
                <a:cubicBezTo>
                  <a:pt x="370" y="93"/>
                  <a:pt x="376" y="101"/>
                  <a:pt x="382" y="109"/>
                </a:cubicBezTo>
                <a:cubicBezTo>
                  <a:pt x="388" y="117"/>
                  <a:pt x="393" y="124"/>
                  <a:pt x="395" y="124"/>
                </a:cubicBezTo>
                <a:cubicBezTo>
                  <a:pt x="395" y="124"/>
                  <a:pt x="395" y="124"/>
                  <a:pt x="395" y="124"/>
                </a:cubicBezTo>
                <a:cubicBezTo>
                  <a:pt x="397" y="124"/>
                  <a:pt x="398" y="92"/>
                  <a:pt x="402" y="87"/>
                </a:cubicBezTo>
                <a:cubicBezTo>
                  <a:pt x="402" y="86"/>
                  <a:pt x="402" y="86"/>
                  <a:pt x="403" y="86"/>
                </a:cubicBezTo>
                <a:cubicBezTo>
                  <a:pt x="408" y="86"/>
                  <a:pt x="432" y="125"/>
                  <a:pt x="432" y="125"/>
                </a:cubicBezTo>
                <a:cubicBezTo>
                  <a:pt x="432" y="125"/>
                  <a:pt x="434" y="89"/>
                  <a:pt x="435" y="84"/>
                </a:cubicBezTo>
                <a:cubicBezTo>
                  <a:pt x="435" y="83"/>
                  <a:pt x="435" y="83"/>
                  <a:pt x="435" y="83"/>
                </a:cubicBezTo>
                <a:cubicBezTo>
                  <a:pt x="438" y="83"/>
                  <a:pt x="455" y="112"/>
                  <a:pt x="455" y="112"/>
                </a:cubicBezTo>
                <a:moveTo>
                  <a:pt x="370" y="78"/>
                </a:moveTo>
                <a:cubicBezTo>
                  <a:pt x="364" y="78"/>
                  <a:pt x="360" y="75"/>
                  <a:pt x="359" y="70"/>
                </a:cubicBezTo>
                <a:cubicBezTo>
                  <a:pt x="357" y="64"/>
                  <a:pt x="361" y="58"/>
                  <a:pt x="367" y="56"/>
                </a:cubicBezTo>
                <a:cubicBezTo>
                  <a:pt x="368" y="56"/>
                  <a:pt x="369" y="56"/>
                  <a:pt x="370" y="56"/>
                </a:cubicBezTo>
                <a:cubicBezTo>
                  <a:pt x="375" y="56"/>
                  <a:pt x="379" y="59"/>
                  <a:pt x="381" y="65"/>
                </a:cubicBezTo>
                <a:cubicBezTo>
                  <a:pt x="382" y="71"/>
                  <a:pt x="378" y="77"/>
                  <a:pt x="372" y="78"/>
                </a:cubicBezTo>
                <a:cubicBezTo>
                  <a:pt x="371" y="78"/>
                  <a:pt x="370" y="78"/>
                  <a:pt x="370" y="78"/>
                </a:cubicBezTo>
                <a:moveTo>
                  <a:pt x="446" y="58"/>
                </a:moveTo>
                <a:cubicBezTo>
                  <a:pt x="441" y="58"/>
                  <a:pt x="437" y="54"/>
                  <a:pt x="436" y="49"/>
                </a:cubicBezTo>
                <a:cubicBezTo>
                  <a:pt x="434" y="43"/>
                  <a:pt x="437" y="37"/>
                  <a:pt x="443" y="35"/>
                </a:cubicBezTo>
                <a:cubicBezTo>
                  <a:pt x="443" y="35"/>
                  <a:pt x="444" y="35"/>
                  <a:pt x="445" y="35"/>
                </a:cubicBezTo>
                <a:cubicBezTo>
                  <a:pt x="449" y="35"/>
                  <a:pt x="454" y="39"/>
                  <a:pt x="455" y="44"/>
                </a:cubicBezTo>
                <a:cubicBezTo>
                  <a:pt x="456" y="50"/>
                  <a:pt x="453" y="56"/>
                  <a:pt x="448" y="57"/>
                </a:cubicBezTo>
                <a:cubicBezTo>
                  <a:pt x="447" y="58"/>
                  <a:pt x="447" y="58"/>
                  <a:pt x="446" y="58"/>
                </a:cubicBezTo>
                <a:moveTo>
                  <a:pt x="401" y="0"/>
                </a:moveTo>
                <a:cubicBezTo>
                  <a:pt x="362" y="0"/>
                  <a:pt x="324" y="23"/>
                  <a:pt x="305" y="59"/>
                </a:cubicBezTo>
                <a:cubicBezTo>
                  <a:pt x="284" y="100"/>
                  <a:pt x="299" y="216"/>
                  <a:pt x="315" y="252"/>
                </a:cubicBezTo>
                <a:cubicBezTo>
                  <a:pt x="332" y="288"/>
                  <a:pt x="340" y="284"/>
                  <a:pt x="332" y="317"/>
                </a:cubicBezTo>
                <a:cubicBezTo>
                  <a:pt x="324" y="349"/>
                  <a:pt x="323" y="340"/>
                  <a:pt x="289" y="371"/>
                </a:cubicBezTo>
                <a:cubicBezTo>
                  <a:pt x="256" y="401"/>
                  <a:pt x="258" y="446"/>
                  <a:pt x="258" y="446"/>
                </a:cubicBezTo>
                <a:cubicBezTo>
                  <a:pt x="258" y="446"/>
                  <a:pt x="258" y="445"/>
                  <a:pt x="258" y="445"/>
                </a:cubicBezTo>
                <a:cubicBezTo>
                  <a:pt x="258" y="441"/>
                  <a:pt x="257" y="416"/>
                  <a:pt x="286" y="398"/>
                </a:cubicBezTo>
                <a:cubicBezTo>
                  <a:pt x="316" y="380"/>
                  <a:pt x="347"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7" y="355"/>
                  <a:pt x="327" y="372"/>
                  <a:pt x="318" y="405"/>
                </a:cubicBezTo>
                <a:cubicBezTo>
                  <a:pt x="310" y="439"/>
                  <a:pt x="307" y="453"/>
                  <a:pt x="289" y="467"/>
                </a:cubicBezTo>
                <a:cubicBezTo>
                  <a:pt x="271" y="480"/>
                  <a:pt x="232" y="485"/>
                  <a:pt x="234" y="485"/>
                </a:cubicBezTo>
                <a:cubicBezTo>
                  <a:pt x="234" y="485"/>
                  <a:pt x="234" y="485"/>
                  <a:pt x="234" y="485"/>
                </a:cubicBezTo>
                <a:cubicBezTo>
                  <a:pt x="234" y="485"/>
                  <a:pt x="234" y="485"/>
                  <a:pt x="234" y="485"/>
                </a:cubicBezTo>
                <a:cubicBezTo>
                  <a:pt x="237" y="485"/>
                  <a:pt x="240" y="487"/>
                  <a:pt x="246" y="488"/>
                </a:cubicBezTo>
                <a:cubicBezTo>
                  <a:pt x="251" y="489"/>
                  <a:pt x="257" y="490"/>
                  <a:pt x="265" y="490"/>
                </a:cubicBezTo>
                <a:cubicBezTo>
                  <a:pt x="271" y="490"/>
                  <a:pt x="277" y="490"/>
                  <a:pt x="283" y="488"/>
                </a:cubicBezTo>
                <a:cubicBezTo>
                  <a:pt x="310" y="482"/>
                  <a:pt x="330" y="472"/>
                  <a:pt x="330" y="472"/>
                </a:cubicBezTo>
                <a:cubicBezTo>
                  <a:pt x="330" y="472"/>
                  <a:pt x="330" y="472"/>
                  <a:pt x="330" y="472"/>
                </a:cubicBezTo>
                <a:cubicBezTo>
                  <a:pt x="330" y="472"/>
                  <a:pt x="330" y="472"/>
                  <a:pt x="330" y="472"/>
                </a:cubicBezTo>
                <a:cubicBezTo>
                  <a:pt x="330" y="472"/>
                  <a:pt x="318" y="480"/>
                  <a:pt x="294" y="520"/>
                </a:cubicBezTo>
                <a:cubicBezTo>
                  <a:pt x="270" y="560"/>
                  <a:pt x="228" y="549"/>
                  <a:pt x="205" y="558"/>
                </a:cubicBezTo>
                <a:cubicBezTo>
                  <a:pt x="181" y="567"/>
                  <a:pt x="172" y="573"/>
                  <a:pt x="139" y="574"/>
                </a:cubicBezTo>
                <a:cubicBezTo>
                  <a:pt x="105" y="576"/>
                  <a:pt x="93" y="581"/>
                  <a:pt x="79" y="596"/>
                </a:cubicBezTo>
                <a:cubicBezTo>
                  <a:pt x="65" y="610"/>
                  <a:pt x="57" y="635"/>
                  <a:pt x="57" y="635"/>
                </a:cubicBezTo>
                <a:cubicBezTo>
                  <a:pt x="57" y="635"/>
                  <a:pt x="71" y="613"/>
                  <a:pt x="99" y="607"/>
                </a:cubicBezTo>
                <a:cubicBezTo>
                  <a:pt x="114" y="604"/>
                  <a:pt x="125" y="603"/>
                  <a:pt x="133" y="603"/>
                </a:cubicBezTo>
                <a:cubicBezTo>
                  <a:pt x="140" y="603"/>
                  <a:pt x="143" y="604"/>
                  <a:pt x="143" y="604"/>
                </a:cubicBezTo>
                <a:cubicBezTo>
                  <a:pt x="143" y="604"/>
                  <a:pt x="104" y="605"/>
                  <a:pt x="80" y="642"/>
                </a:cubicBezTo>
                <a:cubicBezTo>
                  <a:pt x="56" y="679"/>
                  <a:pt x="72" y="689"/>
                  <a:pt x="43" y="715"/>
                </a:cubicBezTo>
                <a:cubicBezTo>
                  <a:pt x="14" y="741"/>
                  <a:pt x="0" y="748"/>
                  <a:pt x="0" y="748"/>
                </a:cubicBezTo>
                <a:cubicBezTo>
                  <a:pt x="0" y="748"/>
                  <a:pt x="39" y="744"/>
                  <a:pt x="70" y="716"/>
                </a:cubicBezTo>
                <a:cubicBezTo>
                  <a:pt x="100" y="688"/>
                  <a:pt x="107" y="669"/>
                  <a:pt x="142" y="659"/>
                </a:cubicBezTo>
                <a:cubicBezTo>
                  <a:pt x="147" y="658"/>
                  <a:pt x="151" y="657"/>
                  <a:pt x="155" y="657"/>
                </a:cubicBezTo>
                <a:cubicBezTo>
                  <a:pt x="166" y="657"/>
                  <a:pt x="173" y="662"/>
                  <a:pt x="180" y="667"/>
                </a:cubicBezTo>
                <a:cubicBezTo>
                  <a:pt x="187" y="672"/>
                  <a:pt x="195" y="678"/>
                  <a:pt x="207" y="678"/>
                </a:cubicBezTo>
                <a:cubicBezTo>
                  <a:pt x="208" y="678"/>
                  <a:pt x="210" y="677"/>
                  <a:pt x="212" y="677"/>
                </a:cubicBezTo>
                <a:cubicBezTo>
                  <a:pt x="240" y="674"/>
                  <a:pt x="263" y="669"/>
                  <a:pt x="265" y="669"/>
                </a:cubicBezTo>
                <a:cubicBezTo>
                  <a:pt x="265" y="669"/>
                  <a:pt x="265" y="669"/>
                  <a:pt x="264" y="670"/>
                </a:cubicBezTo>
                <a:cubicBezTo>
                  <a:pt x="259" y="672"/>
                  <a:pt x="240" y="691"/>
                  <a:pt x="210" y="698"/>
                </a:cubicBezTo>
                <a:cubicBezTo>
                  <a:pt x="180" y="704"/>
                  <a:pt x="153" y="719"/>
                  <a:pt x="153" y="719"/>
                </a:cubicBezTo>
                <a:cubicBezTo>
                  <a:pt x="153" y="719"/>
                  <a:pt x="154" y="723"/>
                  <a:pt x="163" y="723"/>
                </a:cubicBezTo>
                <a:cubicBezTo>
                  <a:pt x="168" y="723"/>
                  <a:pt x="175" y="722"/>
                  <a:pt x="185" y="719"/>
                </a:cubicBezTo>
                <a:cubicBezTo>
                  <a:pt x="216" y="708"/>
                  <a:pt x="248" y="690"/>
                  <a:pt x="272" y="690"/>
                </a:cubicBezTo>
                <a:cubicBezTo>
                  <a:pt x="273" y="690"/>
                  <a:pt x="273" y="690"/>
                  <a:pt x="273" y="690"/>
                </a:cubicBezTo>
                <a:cubicBezTo>
                  <a:pt x="297" y="690"/>
                  <a:pt x="305" y="696"/>
                  <a:pt x="305" y="696"/>
                </a:cubicBezTo>
                <a:cubicBezTo>
                  <a:pt x="305" y="696"/>
                  <a:pt x="295" y="710"/>
                  <a:pt x="254" y="722"/>
                </a:cubicBezTo>
                <a:cubicBezTo>
                  <a:pt x="214" y="735"/>
                  <a:pt x="202" y="761"/>
                  <a:pt x="202" y="761"/>
                </a:cubicBezTo>
                <a:cubicBezTo>
                  <a:pt x="202" y="761"/>
                  <a:pt x="217" y="746"/>
                  <a:pt x="249" y="736"/>
                </a:cubicBezTo>
                <a:cubicBezTo>
                  <a:pt x="282" y="726"/>
                  <a:pt x="313" y="711"/>
                  <a:pt x="325" y="707"/>
                </a:cubicBezTo>
                <a:cubicBezTo>
                  <a:pt x="331" y="706"/>
                  <a:pt x="335" y="705"/>
                  <a:pt x="337" y="705"/>
                </a:cubicBezTo>
                <a:cubicBezTo>
                  <a:pt x="339" y="705"/>
                  <a:pt x="340" y="706"/>
                  <a:pt x="340" y="706"/>
                </a:cubicBezTo>
                <a:cubicBezTo>
                  <a:pt x="340" y="706"/>
                  <a:pt x="311" y="731"/>
                  <a:pt x="314" y="731"/>
                </a:cubicBezTo>
                <a:cubicBezTo>
                  <a:pt x="314" y="731"/>
                  <a:pt x="314" y="731"/>
                  <a:pt x="314" y="731"/>
                </a:cubicBezTo>
                <a:cubicBezTo>
                  <a:pt x="319" y="729"/>
                  <a:pt x="366" y="728"/>
                  <a:pt x="387" y="710"/>
                </a:cubicBezTo>
                <a:cubicBezTo>
                  <a:pt x="408" y="691"/>
                  <a:pt x="427" y="678"/>
                  <a:pt x="427" y="678"/>
                </a:cubicBezTo>
                <a:cubicBezTo>
                  <a:pt x="427" y="678"/>
                  <a:pt x="427" y="678"/>
                  <a:pt x="427" y="678"/>
                </a:cubicBezTo>
                <a:cubicBezTo>
                  <a:pt x="427" y="678"/>
                  <a:pt x="427" y="678"/>
                  <a:pt x="427" y="678"/>
                </a:cubicBezTo>
                <a:cubicBezTo>
                  <a:pt x="427" y="678"/>
                  <a:pt x="424" y="696"/>
                  <a:pt x="425" y="696"/>
                </a:cubicBezTo>
                <a:cubicBezTo>
                  <a:pt x="425" y="696"/>
                  <a:pt x="426" y="696"/>
                  <a:pt x="426" y="696"/>
                </a:cubicBezTo>
                <a:cubicBezTo>
                  <a:pt x="429" y="692"/>
                  <a:pt x="438" y="694"/>
                  <a:pt x="483" y="655"/>
                </a:cubicBezTo>
                <a:cubicBezTo>
                  <a:pt x="525" y="618"/>
                  <a:pt x="533" y="579"/>
                  <a:pt x="534" y="579"/>
                </a:cubicBezTo>
                <a:cubicBezTo>
                  <a:pt x="535" y="579"/>
                  <a:pt x="535" y="579"/>
                  <a:pt x="535" y="579"/>
                </a:cubicBezTo>
                <a:cubicBezTo>
                  <a:pt x="536" y="583"/>
                  <a:pt x="544" y="642"/>
                  <a:pt x="544" y="642"/>
                </a:cubicBezTo>
                <a:cubicBezTo>
                  <a:pt x="544" y="642"/>
                  <a:pt x="567" y="606"/>
                  <a:pt x="577" y="539"/>
                </a:cubicBezTo>
                <a:cubicBezTo>
                  <a:pt x="587" y="474"/>
                  <a:pt x="554" y="396"/>
                  <a:pt x="558" y="396"/>
                </a:cubicBezTo>
                <a:cubicBezTo>
                  <a:pt x="558" y="396"/>
                  <a:pt x="558" y="396"/>
                  <a:pt x="558" y="396"/>
                </a:cubicBezTo>
                <a:cubicBezTo>
                  <a:pt x="566" y="404"/>
                  <a:pt x="593" y="420"/>
                  <a:pt x="593" y="420"/>
                </a:cubicBezTo>
                <a:cubicBezTo>
                  <a:pt x="593" y="420"/>
                  <a:pt x="552" y="338"/>
                  <a:pt x="542" y="310"/>
                </a:cubicBezTo>
                <a:cubicBezTo>
                  <a:pt x="532" y="281"/>
                  <a:pt x="535" y="210"/>
                  <a:pt x="509" y="127"/>
                </a:cubicBezTo>
                <a:cubicBezTo>
                  <a:pt x="483" y="44"/>
                  <a:pt x="478" y="34"/>
                  <a:pt x="455" y="17"/>
                </a:cubicBezTo>
                <a:cubicBezTo>
                  <a:pt x="438" y="5"/>
                  <a:pt x="419" y="0"/>
                  <a:pt x="401" y="0"/>
                </a:cubicBezTo>
              </a:path>
            </a:pathLst>
          </a:custGeom>
          <a:solidFill>
            <a:srgbClr val="BC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6846505" y="2235611"/>
            <a:ext cx="3897696" cy="1985615"/>
            <a:chOff x="1478172" y="2225265"/>
            <a:chExt cx="3897696" cy="1985615"/>
          </a:xfrm>
        </p:grpSpPr>
        <p:sp>
          <p:nvSpPr>
            <p:cNvPr id="38" name="TextBox 21"/>
            <p:cNvSpPr>
              <a:spLocks noChangeArrowheads="1"/>
            </p:cNvSpPr>
            <p:nvPr/>
          </p:nvSpPr>
          <p:spPr bwMode="auto">
            <a:xfrm>
              <a:off x="1478172" y="2664303"/>
              <a:ext cx="3897696" cy="1546577"/>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文本框 38"/>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0" name="组合 39"/>
          <p:cNvGrpSpPr/>
          <p:nvPr/>
        </p:nvGrpSpPr>
        <p:grpSpPr>
          <a:xfrm>
            <a:off x="1893505" y="2235611"/>
            <a:ext cx="3897696" cy="1985615"/>
            <a:chOff x="1478172" y="2225265"/>
            <a:chExt cx="3897696" cy="1985615"/>
          </a:xfrm>
        </p:grpSpPr>
        <p:sp>
          <p:nvSpPr>
            <p:cNvPr id="41" name="TextBox 21"/>
            <p:cNvSpPr>
              <a:spLocks noChangeArrowheads="1"/>
            </p:cNvSpPr>
            <p:nvPr/>
          </p:nvSpPr>
          <p:spPr bwMode="auto">
            <a:xfrm>
              <a:off x="1478172" y="2664303"/>
              <a:ext cx="3897696" cy="1546577"/>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文本框 41"/>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3" name="组合 42"/>
          <p:cNvGrpSpPr/>
          <p:nvPr/>
        </p:nvGrpSpPr>
        <p:grpSpPr>
          <a:xfrm>
            <a:off x="493594" y="185079"/>
            <a:ext cx="2950066" cy="712788"/>
            <a:chOff x="493594" y="185079"/>
            <a:chExt cx="2950066" cy="712788"/>
          </a:xfrm>
        </p:grpSpPr>
        <p:grpSp>
          <p:nvGrpSpPr>
            <p:cNvPr id="44" name="组合 43"/>
            <p:cNvGrpSpPr/>
            <p:nvPr/>
          </p:nvGrpSpPr>
          <p:grpSpPr>
            <a:xfrm>
              <a:off x="493594" y="185079"/>
              <a:ext cx="708025" cy="712788"/>
              <a:chOff x="3496889" y="6043613"/>
              <a:chExt cx="708025" cy="712788"/>
            </a:xfrm>
          </p:grpSpPr>
          <p:sp>
            <p:nvSpPr>
              <p:cNvPr id="46"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5" name="文本框 44"/>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48318" y="226473"/>
            <a:ext cx="7504436" cy="4148066"/>
            <a:chOff x="1247968" y="-97377"/>
            <a:chExt cx="7504436" cy="4148066"/>
          </a:xfrm>
        </p:grpSpPr>
        <p:sp>
          <p:nvSpPr>
            <p:cNvPr id="5129" name="直接连接符 42"/>
            <p:cNvSpPr/>
            <p:nvPr/>
          </p:nvSpPr>
          <p:spPr>
            <a:xfrm>
              <a:off x="2063943" y="-58738"/>
              <a:ext cx="0" cy="2214563"/>
            </a:xfrm>
            <a:prstGeom prst="line">
              <a:avLst/>
            </a:prstGeom>
            <a:ln w="38100" cap="flat" cmpd="sng">
              <a:solidFill>
                <a:srgbClr val="BFBFBF"/>
              </a:solidFill>
              <a:prstDash val="dash"/>
              <a:bevel/>
              <a:headEnd type="none" w="med" len="med"/>
              <a:tailEnd type="none" w="med" len="med"/>
            </a:ln>
          </p:spPr>
          <p:txBody>
            <a:bodyPr/>
            <a:lstStyle/>
            <a:p>
              <a:endParaRPr lang="zh-CN" altLang="en-US"/>
            </a:p>
          </p:txBody>
        </p:sp>
        <p:sp>
          <p:nvSpPr>
            <p:cNvPr id="5130" name="椭圆 47"/>
            <p:cNvSpPr/>
            <p:nvPr/>
          </p:nvSpPr>
          <p:spPr>
            <a:xfrm>
              <a:off x="1247968" y="2155825"/>
              <a:ext cx="1631950" cy="1631950"/>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2" name="椭圆 51"/>
            <p:cNvSpPr/>
            <p:nvPr/>
          </p:nvSpPr>
          <p:spPr>
            <a:xfrm>
              <a:off x="3583258" y="926561"/>
              <a:ext cx="1633538" cy="1633538"/>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3" name="直接连接符 52"/>
            <p:cNvSpPr/>
            <p:nvPr/>
          </p:nvSpPr>
          <p:spPr>
            <a:xfrm>
              <a:off x="5750196" y="-38639"/>
              <a:ext cx="4763" cy="2250000"/>
            </a:xfrm>
            <a:prstGeom prst="line">
              <a:avLst/>
            </a:prstGeom>
            <a:ln w="38100" cap="flat" cmpd="sng">
              <a:solidFill>
                <a:srgbClr val="BFBFBF"/>
              </a:solidFill>
              <a:prstDash val="dash"/>
              <a:bevel/>
              <a:headEnd type="none" w="med" len="med"/>
              <a:tailEnd type="none" w="med" len="med"/>
            </a:ln>
          </p:spPr>
          <p:txBody>
            <a:bodyPr/>
            <a:lstStyle/>
            <a:p>
              <a:endParaRPr lang="zh-CN" altLang="en-US"/>
            </a:p>
          </p:txBody>
        </p:sp>
        <p:sp>
          <p:nvSpPr>
            <p:cNvPr id="5134" name="椭圆 53"/>
            <p:cNvSpPr/>
            <p:nvPr/>
          </p:nvSpPr>
          <p:spPr>
            <a:xfrm>
              <a:off x="5240048" y="2168792"/>
              <a:ext cx="1085850" cy="1085850"/>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5" name="直接连接符 55"/>
            <p:cNvSpPr/>
            <p:nvPr/>
          </p:nvSpPr>
          <p:spPr>
            <a:xfrm>
              <a:off x="7591696" y="-97377"/>
              <a:ext cx="0" cy="2352675"/>
            </a:xfrm>
            <a:prstGeom prst="line">
              <a:avLst/>
            </a:prstGeom>
            <a:ln w="38100" cap="flat" cmpd="sng">
              <a:solidFill>
                <a:srgbClr val="BFBFBF"/>
              </a:solidFill>
              <a:prstDash val="dash"/>
              <a:bevel/>
              <a:headEnd type="none" w="med" len="med"/>
              <a:tailEnd type="none" w="med" len="med"/>
            </a:ln>
          </p:spPr>
          <p:txBody>
            <a:bodyPr/>
            <a:lstStyle/>
            <a:p>
              <a:endParaRPr lang="zh-CN" altLang="en-US"/>
            </a:p>
          </p:txBody>
        </p:sp>
        <p:sp>
          <p:nvSpPr>
            <p:cNvPr id="5136" name="椭圆 56"/>
            <p:cNvSpPr/>
            <p:nvPr/>
          </p:nvSpPr>
          <p:spPr>
            <a:xfrm>
              <a:off x="6474342" y="1771039"/>
              <a:ext cx="2278062" cy="2279650"/>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5" name="图片 24"/>
            <p:cNvPicPr>
              <a:picLocks noChangeAspect="1"/>
            </p:cNvPicPr>
            <p:nvPr/>
          </p:nvPicPr>
          <p:blipFill>
            <a:blip r:embed="rId3" cstate="email"/>
            <a:stretch>
              <a:fillRect/>
            </a:stretch>
          </p:blipFill>
          <p:spPr>
            <a:xfrm>
              <a:off x="1453145" y="2352869"/>
              <a:ext cx="1237861" cy="1237861"/>
            </a:xfrm>
            <a:prstGeom prst="rect">
              <a:avLst/>
            </a:prstGeom>
          </p:spPr>
        </p:pic>
        <p:pic>
          <p:nvPicPr>
            <p:cNvPr id="26" name="图片 25"/>
            <p:cNvPicPr>
              <a:picLocks noChangeAspect="1"/>
            </p:cNvPicPr>
            <p:nvPr/>
          </p:nvPicPr>
          <p:blipFill>
            <a:blip r:embed="rId3" cstate="email"/>
            <a:stretch>
              <a:fillRect/>
            </a:stretch>
          </p:blipFill>
          <p:spPr>
            <a:xfrm>
              <a:off x="3780301" y="1135107"/>
              <a:ext cx="1237861" cy="1237861"/>
            </a:xfrm>
            <a:prstGeom prst="rect">
              <a:avLst/>
            </a:prstGeom>
          </p:spPr>
        </p:pic>
        <p:pic>
          <p:nvPicPr>
            <p:cNvPr id="27" name="图片 26"/>
            <p:cNvPicPr>
              <a:picLocks noChangeAspect="1"/>
            </p:cNvPicPr>
            <p:nvPr/>
          </p:nvPicPr>
          <p:blipFill>
            <a:blip r:embed="rId4" cstate="email"/>
            <a:stretch>
              <a:fillRect/>
            </a:stretch>
          </p:blipFill>
          <p:spPr>
            <a:xfrm>
              <a:off x="6729465" y="1992312"/>
              <a:ext cx="1795463" cy="1795463"/>
            </a:xfrm>
            <a:prstGeom prst="rect">
              <a:avLst/>
            </a:prstGeom>
          </p:spPr>
        </p:pic>
        <p:pic>
          <p:nvPicPr>
            <p:cNvPr id="28" name="图片 27"/>
            <p:cNvPicPr>
              <a:picLocks noChangeAspect="1"/>
            </p:cNvPicPr>
            <p:nvPr/>
          </p:nvPicPr>
          <p:blipFill>
            <a:blip r:embed="rId5" cstate="email"/>
            <a:stretch>
              <a:fillRect/>
            </a:stretch>
          </p:blipFill>
          <p:spPr>
            <a:xfrm>
              <a:off x="5388222" y="2314499"/>
              <a:ext cx="807843" cy="807843"/>
            </a:xfrm>
            <a:prstGeom prst="rect">
              <a:avLst/>
            </a:prstGeom>
          </p:spPr>
        </p:pic>
      </p:grpSp>
      <p:grpSp>
        <p:nvGrpSpPr>
          <p:cNvPr id="31" name="组合 30"/>
          <p:cNvGrpSpPr/>
          <p:nvPr/>
        </p:nvGrpSpPr>
        <p:grpSpPr>
          <a:xfrm>
            <a:off x="1264854" y="4674011"/>
            <a:ext cx="7764846" cy="1362368"/>
            <a:chOff x="1478171" y="2225265"/>
            <a:chExt cx="7764846" cy="1362368"/>
          </a:xfrm>
        </p:grpSpPr>
        <p:sp>
          <p:nvSpPr>
            <p:cNvPr id="36" name="TextBox 21"/>
            <p:cNvSpPr>
              <a:spLocks noChangeArrowheads="1"/>
            </p:cNvSpPr>
            <p:nvPr/>
          </p:nvSpPr>
          <p:spPr bwMode="auto">
            <a:xfrm>
              <a:off x="1478171" y="2664303"/>
              <a:ext cx="7764846"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文本框 36"/>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7" name="组合 46"/>
          <p:cNvGrpSpPr/>
          <p:nvPr/>
        </p:nvGrpSpPr>
        <p:grpSpPr>
          <a:xfrm>
            <a:off x="493594" y="185079"/>
            <a:ext cx="2950066" cy="712788"/>
            <a:chOff x="493594" y="185079"/>
            <a:chExt cx="2950066" cy="712788"/>
          </a:xfrm>
        </p:grpSpPr>
        <p:grpSp>
          <p:nvGrpSpPr>
            <p:cNvPr id="48" name="组合 47"/>
            <p:cNvGrpSpPr/>
            <p:nvPr/>
          </p:nvGrpSpPr>
          <p:grpSpPr>
            <a:xfrm>
              <a:off x="493594" y="185079"/>
              <a:ext cx="708025" cy="712788"/>
              <a:chOff x="3496889" y="6043613"/>
              <a:chExt cx="708025" cy="712788"/>
            </a:xfrm>
          </p:grpSpPr>
          <p:sp>
            <p:nvSpPr>
              <p:cNvPr id="50"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9" name="文本框 48"/>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flipH="1">
            <a:off x="1543050" y="-642188"/>
            <a:ext cx="5314950" cy="7500188"/>
          </a:xfrm>
          <a:prstGeom prst="rect">
            <a:avLst/>
          </a:prstGeom>
        </p:spPr>
      </p:pic>
      <p:sp>
        <p:nvSpPr>
          <p:cNvPr id="7" name="矩形 6"/>
          <p:cNvSpPr>
            <a:spLocks noChangeArrowheads="1"/>
          </p:cNvSpPr>
          <p:nvPr/>
        </p:nvSpPr>
        <p:spPr bwMode="auto">
          <a:xfrm>
            <a:off x="7166333" y="4842384"/>
            <a:ext cx="31714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添加标题在此处添加标题在此处添加标题在此处</a:t>
            </a:r>
          </a:p>
        </p:txBody>
      </p:sp>
      <p:sp>
        <p:nvSpPr>
          <p:cNvPr id="8" name="文本框 7"/>
          <p:cNvSpPr txBox="1"/>
          <p:nvPr/>
        </p:nvSpPr>
        <p:spPr>
          <a:xfrm>
            <a:off x="6781079" y="3926001"/>
            <a:ext cx="4096471" cy="830997"/>
          </a:xfrm>
          <a:prstGeom prst="rect">
            <a:avLst/>
          </a:prstGeom>
          <a:noFill/>
          <a:effectLst/>
        </p:spPr>
        <p:txBody>
          <a:bodyPr wrap="square" rtlCol="0">
            <a:spAutoFit/>
          </a:bodyPr>
          <a:lstStyle/>
          <a:p>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活动执行流程</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9" name="文本框 8"/>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03</a:t>
            </a:r>
            <a:endParaRPr lang="zh-CN" altLang="en-US" sz="13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93594" y="185079"/>
            <a:ext cx="2950066" cy="712788"/>
            <a:chOff x="493594" y="185079"/>
            <a:chExt cx="2950066" cy="712788"/>
          </a:xfrm>
        </p:grpSpPr>
        <p:grpSp>
          <p:nvGrpSpPr>
            <p:cNvPr id="40" name="组合 39"/>
            <p:cNvGrpSpPr/>
            <p:nvPr/>
          </p:nvGrpSpPr>
          <p:grpSpPr>
            <a:xfrm>
              <a:off x="493594" y="185079"/>
              <a:ext cx="708025" cy="712788"/>
              <a:chOff x="3496889" y="6043613"/>
              <a:chExt cx="708025" cy="712788"/>
            </a:xfrm>
          </p:grpSpPr>
          <p:sp>
            <p:nvSpPr>
              <p:cNvPr id="42"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1" name="文本框 40"/>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grpSp>
        <p:nvGrpSpPr>
          <p:cNvPr id="49" name="组合 48"/>
          <p:cNvGrpSpPr/>
          <p:nvPr/>
        </p:nvGrpSpPr>
        <p:grpSpPr>
          <a:xfrm>
            <a:off x="1960444" y="2452029"/>
            <a:ext cx="1735256" cy="1746930"/>
            <a:chOff x="3496889" y="6043613"/>
            <a:chExt cx="708025" cy="712788"/>
          </a:xfrm>
        </p:grpSpPr>
        <p:sp>
          <p:nvSpPr>
            <p:cNvPr id="51"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57" name="组合 56"/>
          <p:cNvGrpSpPr/>
          <p:nvPr/>
        </p:nvGrpSpPr>
        <p:grpSpPr>
          <a:xfrm>
            <a:off x="5370394" y="2452029"/>
            <a:ext cx="1735256" cy="1746930"/>
            <a:chOff x="3496889" y="6043613"/>
            <a:chExt cx="708025" cy="712788"/>
          </a:xfrm>
        </p:grpSpPr>
        <p:sp>
          <p:nvSpPr>
            <p:cNvPr id="58"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64" name="组合 63"/>
          <p:cNvGrpSpPr/>
          <p:nvPr/>
        </p:nvGrpSpPr>
        <p:grpSpPr>
          <a:xfrm>
            <a:off x="8780344" y="2452029"/>
            <a:ext cx="1735256" cy="1746930"/>
            <a:chOff x="3496889" y="6043613"/>
            <a:chExt cx="708025" cy="712788"/>
          </a:xfrm>
        </p:grpSpPr>
        <p:sp>
          <p:nvSpPr>
            <p:cNvPr id="65"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71" name="组合 70"/>
          <p:cNvGrpSpPr/>
          <p:nvPr/>
        </p:nvGrpSpPr>
        <p:grpSpPr>
          <a:xfrm>
            <a:off x="1808997" y="4651323"/>
            <a:ext cx="2115035" cy="1154619"/>
            <a:chOff x="1478171" y="2225265"/>
            <a:chExt cx="2115035" cy="1154619"/>
          </a:xfrm>
        </p:grpSpPr>
        <p:sp>
          <p:nvSpPr>
            <p:cNvPr id="7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3" name="文本框 7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4" name="组合 73"/>
          <p:cNvGrpSpPr/>
          <p:nvPr/>
        </p:nvGrpSpPr>
        <p:grpSpPr>
          <a:xfrm>
            <a:off x="5352297" y="4651323"/>
            <a:ext cx="2115035" cy="1154619"/>
            <a:chOff x="1478171" y="2225265"/>
            <a:chExt cx="2115035" cy="1154619"/>
          </a:xfrm>
        </p:grpSpPr>
        <p:sp>
          <p:nvSpPr>
            <p:cNvPr id="7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6" name="文本框 7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7" name="组合 76"/>
          <p:cNvGrpSpPr/>
          <p:nvPr/>
        </p:nvGrpSpPr>
        <p:grpSpPr>
          <a:xfrm>
            <a:off x="8647947" y="4651323"/>
            <a:ext cx="2115035" cy="1154619"/>
            <a:chOff x="1478171" y="2225265"/>
            <a:chExt cx="2115035" cy="1154619"/>
          </a:xfrm>
        </p:grpSpPr>
        <p:sp>
          <p:nvSpPr>
            <p:cNvPr id="7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9" name="文本框 7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1000"/>
                                        <p:tgtEl>
                                          <p:spTgt spid="74"/>
                                        </p:tgtEl>
                                      </p:cBhvr>
                                    </p:animEffect>
                                    <p:anim calcmode="lin" valueType="num">
                                      <p:cBhvr>
                                        <p:cTn id="15" dur="1000" fill="hold"/>
                                        <p:tgtEl>
                                          <p:spTgt spid="74"/>
                                        </p:tgtEl>
                                        <p:attrNameLst>
                                          <p:attrName>ppt_x</p:attrName>
                                        </p:attrNameLst>
                                      </p:cBhvr>
                                      <p:tavLst>
                                        <p:tav tm="0">
                                          <p:val>
                                            <p:strVal val="#ppt_x"/>
                                          </p:val>
                                        </p:tav>
                                        <p:tav tm="100000">
                                          <p:val>
                                            <p:strVal val="#ppt_x"/>
                                          </p:val>
                                        </p:tav>
                                      </p:tavLst>
                                    </p:anim>
                                    <p:anim calcmode="lin" valueType="num">
                                      <p:cBhvr>
                                        <p:cTn id="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anim calcmode="lin" valueType="num">
                                      <p:cBhvr>
                                        <p:cTn id="39" dur="1000" fill="hold"/>
                                        <p:tgtEl>
                                          <p:spTgt spid="64"/>
                                        </p:tgtEl>
                                        <p:attrNameLst>
                                          <p:attrName>ppt_x</p:attrName>
                                        </p:attrNameLst>
                                      </p:cBhvr>
                                      <p:tavLst>
                                        <p:tav tm="0">
                                          <p:val>
                                            <p:strVal val="#ppt_x"/>
                                          </p:val>
                                        </p:tav>
                                        <p:tav tm="100000">
                                          <p:val>
                                            <p:strVal val="#ppt_x"/>
                                          </p:val>
                                        </p:tav>
                                      </p:tavLst>
                                    </p:anim>
                                    <p:anim calcmode="lin" valueType="num">
                                      <p:cBhvr>
                                        <p:cTn id="4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7108" y="2179617"/>
            <a:ext cx="3457692" cy="3454354"/>
            <a:chOff x="3590808" y="2141516"/>
            <a:chExt cx="3901718" cy="3897951"/>
          </a:xfrm>
        </p:grpSpPr>
        <p:sp>
          <p:nvSpPr>
            <p:cNvPr id="6" name="椭圆 5"/>
            <p:cNvSpPr/>
            <p:nvPr/>
          </p:nvSpPr>
          <p:spPr>
            <a:xfrm>
              <a:off x="3594575" y="2141516"/>
              <a:ext cx="3897951" cy="3897951"/>
            </a:xfrm>
            <a:prstGeom prst="ellipse">
              <a:avLst/>
            </a:prstGeom>
            <a:noFill/>
            <a:ln w="19050">
              <a:solidFill>
                <a:schemeClr val="tx1"/>
              </a:solidFill>
              <a:prstDash val="sysDot"/>
            </a:ln>
          </p:spPr>
          <p:txBody>
            <a:bodyPr wrap="none" rtlCol="0" anchor="ctr">
              <a:noAutofit/>
            </a:bodyPr>
            <a:lstStyle/>
            <a:p>
              <a:pPr algn="ctr"/>
              <a:endParaRPr lang="zh-CN" altLang="en-US">
                <a:solidFill>
                  <a:schemeClr val="bg1"/>
                </a:solidFill>
              </a:endParaRPr>
            </a:p>
          </p:txBody>
        </p:sp>
        <p:sp>
          <p:nvSpPr>
            <p:cNvPr id="7" name="椭圆 6"/>
            <p:cNvSpPr/>
            <p:nvPr/>
          </p:nvSpPr>
          <p:spPr>
            <a:xfrm>
              <a:off x="3590808" y="4686941"/>
              <a:ext cx="856800" cy="856800"/>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sp>
          <p:nvSpPr>
            <p:cNvPr id="9" name="椭圆 8"/>
            <p:cNvSpPr/>
            <p:nvPr/>
          </p:nvSpPr>
          <p:spPr>
            <a:xfrm>
              <a:off x="3590808" y="2268289"/>
              <a:ext cx="855824" cy="855824"/>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sp>
          <p:nvSpPr>
            <p:cNvPr id="26" name="椭圆 25"/>
            <p:cNvSpPr/>
            <p:nvPr/>
          </p:nvSpPr>
          <p:spPr>
            <a:xfrm>
              <a:off x="6636702" y="2268289"/>
              <a:ext cx="855824" cy="855824"/>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backgroundRemoval t="0" b="99796" l="0" r="100000">
                          <a14:backgroundMark x1="7538" y1="13849" x2="7538" y2="13849"/>
                        </a14:backgroundRemoval>
                      </a14:imgEffect>
                    </a14:imgLayer>
                  </a14:imgProps>
                </a:ext>
              </a:extLst>
            </a:blip>
            <a:stretch>
              <a:fillRect/>
            </a:stretch>
          </p:blipFill>
          <p:spPr>
            <a:xfrm>
              <a:off x="4166604" y="3074139"/>
              <a:ext cx="2637949" cy="1992666"/>
            </a:xfrm>
            <a:prstGeom prst="rect">
              <a:avLst/>
            </a:prstGeom>
          </p:spPr>
        </p:pic>
        <p:sp>
          <p:nvSpPr>
            <p:cNvPr id="32" name="椭圆 31"/>
            <p:cNvSpPr/>
            <p:nvPr/>
          </p:nvSpPr>
          <p:spPr>
            <a:xfrm>
              <a:off x="6635726" y="4686941"/>
              <a:ext cx="856800" cy="856800"/>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grpSp>
      <p:grpSp>
        <p:nvGrpSpPr>
          <p:cNvPr id="44" name="组合 43"/>
          <p:cNvGrpSpPr/>
          <p:nvPr/>
        </p:nvGrpSpPr>
        <p:grpSpPr>
          <a:xfrm>
            <a:off x="1370847" y="2555823"/>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7" name="组合 46"/>
          <p:cNvGrpSpPr/>
          <p:nvPr/>
        </p:nvGrpSpPr>
        <p:grpSpPr>
          <a:xfrm>
            <a:off x="1370847" y="446082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9" name="文本框 4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0" name="组合 49"/>
          <p:cNvGrpSpPr/>
          <p:nvPr/>
        </p:nvGrpSpPr>
        <p:grpSpPr>
          <a:xfrm>
            <a:off x="8895597" y="2555823"/>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2" name="文本框 5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3" name="组合 52"/>
          <p:cNvGrpSpPr/>
          <p:nvPr/>
        </p:nvGrpSpPr>
        <p:grpSpPr>
          <a:xfrm>
            <a:off x="8895597" y="4460823"/>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5" name="文本框 5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6" name="组合 55"/>
          <p:cNvGrpSpPr/>
          <p:nvPr/>
        </p:nvGrpSpPr>
        <p:grpSpPr>
          <a:xfrm>
            <a:off x="493594" y="185079"/>
            <a:ext cx="2950066" cy="712788"/>
            <a:chOff x="493594" y="185079"/>
            <a:chExt cx="2950066" cy="712788"/>
          </a:xfrm>
        </p:grpSpPr>
        <p:grpSp>
          <p:nvGrpSpPr>
            <p:cNvPr id="57" name="组合 56"/>
            <p:cNvGrpSpPr/>
            <p:nvPr/>
          </p:nvGrpSpPr>
          <p:grpSpPr>
            <a:xfrm>
              <a:off x="493594" y="185079"/>
              <a:ext cx="708025" cy="712788"/>
              <a:chOff x="3496889" y="6043613"/>
              <a:chExt cx="708025" cy="712788"/>
            </a:xfrm>
          </p:grpSpPr>
          <p:sp>
            <p:nvSpPr>
              <p:cNvPr id="59"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58" name="文本框 57"/>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bwMode="auto">
          <a:xfrm>
            <a:off x="-1" y="0"/>
            <a:ext cx="1661548" cy="6858001"/>
          </a:xfrm>
          <a:custGeom>
            <a:avLst/>
            <a:gdLst>
              <a:gd name="connsiteX0" fmla="*/ 1519664 w 2404832"/>
              <a:gd name="connsiteY0" fmla="*/ 3292173 h 9925890"/>
              <a:gd name="connsiteX1" fmla="*/ 1520868 w 2404832"/>
              <a:gd name="connsiteY1" fmla="*/ 3293339 h 9925890"/>
              <a:gd name="connsiteX2" fmla="*/ 1519929 w 2404832"/>
              <a:gd name="connsiteY2" fmla="*/ 3292835 h 9925890"/>
              <a:gd name="connsiteX3" fmla="*/ 1519664 w 2404832"/>
              <a:gd name="connsiteY3" fmla="*/ 3292173 h 9925890"/>
              <a:gd name="connsiteX4" fmla="*/ 0 w 2404832"/>
              <a:gd name="connsiteY4" fmla="*/ 0 h 9925890"/>
              <a:gd name="connsiteX5" fmla="*/ 1403092 w 2404832"/>
              <a:gd name="connsiteY5" fmla="*/ 0 h 9925890"/>
              <a:gd name="connsiteX6" fmla="*/ 1288640 w 2404832"/>
              <a:gd name="connsiteY6" fmla="*/ 21185 h 9925890"/>
              <a:gd name="connsiteX7" fmla="*/ 1114844 w 2404832"/>
              <a:gd name="connsiteY7" fmla="*/ 131348 h 9925890"/>
              <a:gd name="connsiteX8" fmla="*/ 1080932 w 2404832"/>
              <a:gd name="connsiteY8" fmla="*/ 279644 h 9925890"/>
              <a:gd name="connsiteX9" fmla="*/ 788444 w 2404832"/>
              <a:gd name="connsiteY9" fmla="*/ 665214 h 9925890"/>
              <a:gd name="connsiteX10" fmla="*/ 767250 w 2404832"/>
              <a:gd name="connsiteY10" fmla="*/ 970280 h 9925890"/>
              <a:gd name="connsiteX11" fmla="*/ 682471 w 2404832"/>
              <a:gd name="connsiteY11" fmla="*/ 1139761 h 9925890"/>
              <a:gd name="connsiteX12" fmla="*/ 563780 w 2404832"/>
              <a:gd name="connsiteY12" fmla="*/ 1283820 h 9925890"/>
              <a:gd name="connsiteX13" fmla="*/ 521391 w 2404832"/>
              <a:gd name="connsiteY13" fmla="*/ 1495672 h 9925890"/>
              <a:gd name="connsiteX14" fmla="*/ 525630 w 2404832"/>
              <a:gd name="connsiteY14" fmla="*/ 1656679 h 9925890"/>
              <a:gd name="connsiteX15" fmla="*/ 614648 w 2404832"/>
              <a:gd name="connsiteY15" fmla="*/ 1652442 h 9925890"/>
              <a:gd name="connsiteX16" fmla="*/ 635842 w 2404832"/>
              <a:gd name="connsiteY16" fmla="*/ 1546516 h 9925890"/>
              <a:gd name="connsiteX17" fmla="*/ 699427 w 2404832"/>
              <a:gd name="connsiteY17" fmla="*/ 1444827 h 9925890"/>
              <a:gd name="connsiteX18" fmla="*/ 788444 w 2404832"/>
              <a:gd name="connsiteY18" fmla="*/ 1444827 h 9925890"/>
              <a:gd name="connsiteX19" fmla="*/ 962241 w 2404832"/>
              <a:gd name="connsiteY19" fmla="*/ 1567701 h 9925890"/>
              <a:gd name="connsiteX20" fmla="*/ 987675 w 2404832"/>
              <a:gd name="connsiteY20" fmla="*/ 1855819 h 9925890"/>
              <a:gd name="connsiteX21" fmla="*/ 873224 w 2404832"/>
              <a:gd name="connsiteY21" fmla="*/ 1554990 h 9925890"/>
              <a:gd name="connsiteX22" fmla="*/ 750294 w 2404832"/>
              <a:gd name="connsiteY22" fmla="*/ 1538042 h 9925890"/>
              <a:gd name="connsiteX23" fmla="*/ 729099 w 2404832"/>
              <a:gd name="connsiteY23" fmla="*/ 1597361 h 9925890"/>
              <a:gd name="connsiteX24" fmla="*/ 635842 w 2404832"/>
              <a:gd name="connsiteY24" fmla="*/ 1775316 h 9925890"/>
              <a:gd name="connsiteX25" fmla="*/ 500196 w 2404832"/>
              <a:gd name="connsiteY25" fmla="*/ 1864294 h 9925890"/>
              <a:gd name="connsiteX26" fmla="*/ 589214 w 2404832"/>
              <a:gd name="connsiteY26" fmla="*/ 1940560 h 9925890"/>
              <a:gd name="connsiteX27" fmla="*/ 673993 w 2404832"/>
              <a:gd name="connsiteY27" fmla="*/ 2135463 h 9925890"/>
              <a:gd name="connsiteX28" fmla="*/ 686710 w 2404832"/>
              <a:gd name="connsiteY28" fmla="*/ 2317656 h 9925890"/>
              <a:gd name="connsiteX29" fmla="*/ 589214 w 2404832"/>
              <a:gd name="connsiteY29" fmla="*/ 2525271 h 9925890"/>
              <a:gd name="connsiteX30" fmla="*/ 525630 w 2404832"/>
              <a:gd name="connsiteY30" fmla="*/ 2656618 h 9925890"/>
              <a:gd name="connsiteX31" fmla="*/ 606170 w 2404832"/>
              <a:gd name="connsiteY31" fmla="*/ 2656618 h 9925890"/>
              <a:gd name="connsiteX32" fmla="*/ 707904 w 2404832"/>
              <a:gd name="connsiteY32" fmla="*/ 2516796 h 9925890"/>
              <a:gd name="connsiteX33" fmla="*/ 822356 w 2404832"/>
              <a:gd name="connsiteY33" fmla="*/ 2381211 h 9925890"/>
              <a:gd name="connsiteX34" fmla="*/ 1038542 w 2404832"/>
              <a:gd name="connsiteY34" fmla="*/ 2190545 h 9925890"/>
              <a:gd name="connsiteX35" fmla="*/ 1220817 w 2404832"/>
              <a:gd name="connsiteY35" fmla="*/ 2084619 h 9925890"/>
              <a:gd name="connsiteX36" fmla="*/ 1360703 w 2404832"/>
              <a:gd name="connsiteY36" fmla="*/ 1999879 h 9925890"/>
              <a:gd name="connsiteX37" fmla="*/ 1437004 w 2404832"/>
              <a:gd name="connsiteY37" fmla="*/ 1877005 h 9925890"/>
              <a:gd name="connsiteX38" fmla="*/ 1453960 w 2404832"/>
              <a:gd name="connsiteY38" fmla="*/ 1737183 h 9925890"/>
              <a:gd name="connsiteX39" fmla="*/ 1432765 w 2404832"/>
              <a:gd name="connsiteY39" fmla="*/ 1597361 h 9925890"/>
              <a:gd name="connsiteX40" fmla="*/ 1360703 w 2404832"/>
              <a:gd name="connsiteY40" fmla="*/ 1457539 h 9925890"/>
              <a:gd name="connsiteX41" fmla="*/ 1309835 w 2404832"/>
              <a:gd name="connsiteY41" fmla="*/ 1360087 h 9925890"/>
              <a:gd name="connsiteX42" fmla="*/ 1271685 w 2404832"/>
              <a:gd name="connsiteY42" fmla="*/ 1305005 h 9925890"/>
              <a:gd name="connsiteX43" fmla="*/ 1220817 w 2404832"/>
              <a:gd name="connsiteY43" fmla="*/ 1262635 h 9925890"/>
              <a:gd name="connsiteX44" fmla="*/ 1123322 w 2404832"/>
              <a:gd name="connsiteY44" fmla="*/ 1118576 h 9925890"/>
              <a:gd name="connsiteX45" fmla="*/ 1055498 w 2404832"/>
              <a:gd name="connsiteY45" fmla="*/ 940621 h 9925890"/>
              <a:gd name="connsiteX46" fmla="*/ 1237773 w 2404832"/>
              <a:gd name="connsiteY46" fmla="*/ 673688 h 9925890"/>
              <a:gd name="connsiteX47" fmla="*/ 1131799 w 2404832"/>
              <a:gd name="connsiteY47" fmla="*/ 792325 h 9925890"/>
              <a:gd name="connsiteX48" fmla="*/ 1102127 w 2404832"/>
              <a:gd name="connsiteY48" fmla="*/ 987228 h 9925890"/>
              <a:gd name="connsiteX49" fmla="*/ 1233534 w 2404832"/>
              <a:gd name="connsiteY49" fmla="*/ 1258398 h 9925890"/>
              <a:gd name="connsiteX50" fmla="*/ 1449720 w 2404832"/>
              <a:gd name="connsiteY50" fmla="*/ 1453302 h 9925890"/>
              <a:gd name="connsiteX51" fmla="*/ 1526022 w 2404832"/>
              <a:gd name="connsiteY51" fmla="*/ 1682101 h 9925890"/>
              <a:gd name="connsiteX52" fmla="*/ 1318313 w 2404832"/>
              <a:gd name="connsiteY52" fmla="*/ 2131227 h 9925890"/>
              <a:gd name="connsiteX53" fmla="*/ 1127560 w 2404832"/>
              <a:gd name="connsiteY53" fmla="*/ 2224441 h 9925890"/>
              <a:gd name="connsiteX54" fmla="*/ 974958 w 2404832"/>
              <a:gd name="connsiteY54" fmla="*/ 2355789 h 9925890"/>
              <a:gd name="connsiteX55" fmla="*/ 758772 w 2404832"/>
              <a:gd name="connsiteY55" fmla="*/ 2665093 h 9925890"/>
              <a:gd name="connsiteX56" fmla="*/ 614648 w 2404832"/>
              <a:gd name="connsiteY56" fmla="*/ 3067610 h 9925890"/>
              <a:gd name="connsiteX57" fmla="*/ 614648 w 2404832"/>
              <a:gd name="connsiteY57" fmla="*/ 3198958 h 9925890"/>
              <a:gd name="connsiteX58" fmla="*/ 614648 w 2404832"/>
              <a:gd name="connsiteY58" fmla="*/ 3245566 h 9925890"/>
              <a:gd name="connsiteX59" fmla="*/ 631603 w 2404832"/>
              <a:gd name="connsiteY59" fmla="*/ 3296410 h 9925890"/>
              <a:gd name="connsiteX60" fmla="*/ 682471 w 2404832"/>
              <a:gd name="connsiteY60" fmla="*/ 3478602 h 9925890"/>
              <a:gd name="connsiteX61" fmla="*/ 729099 w 2404832"/>
              <a:gd name="connsiteY61" fmla="*/ 3665032 h 9925890"/>
              <a:gd name="connsiteX62" fmla="*/ 729099 w 2404832"/>
              <a:gd name="connsiteY62" fmla="*/ 3923491 h 9925890"/>
              <a:gd name="connsiteX63" fmla="*/ 737577 w 2404832"/>
              <a:gd name="connsiteY63" fmla="*/ 4169238 h 9925890"/>
              <a:gd name="connsiteX64" fmla="*/ 737577 w 2404832"/>
              <a:gd name="connsiteY64" fmla="*/ 4177713 h 9925890"/>
              <a:gd name="connsiteX65" fmla="*/ 763011 w 2404832"/>
              <a:gd name="connsiteY65" fmla="*/ 4635312 h 9925890"/>
              <a:gd name="connsiteX66" fmla="*/ 758772 w 2404832"/>
              <a:gd name="connsiteY66" fmla="*/ 5029356 h 9925890"/>
              <a:gd name="connsiteX67" fmla="*/ 792683 w 2404832"/>
              <a:gd name="connsiteY67" fmla="*/ 5008171 h 9925890"/>
              <a:gd name="connsiteX68" fmla="*/ 915613 w 2404832"/>
              <a:gd name="connsiteY68" fmla="*/ 4868349 h 9925890"/>
              <a:gd name="connsiteX69" fmla="*/ 958002 w 2404832"/>
              <a:gd name="connsiteY69" fmla="*/ 4614127 h 9925890"/>
              <a:gd name="connsiteX70" fmla="*/ 983436 w 2404832"/>
              <a:gd name="connsiteY70" fmla="*/ 4487015 h 9925890"/>
              <a:gd name="connsiteX71" fmla="*/ 983436 w 2404832"/>
              <a:gd name="connsiteY71" fmla="*/ 4393801 h 9925890"/>
              <a:gd name="connsiteX72" fmla="*/ 1038542 w 2404832"/>
              <a:gd name="connsiteY72" fmla="*/ 4258216 h 9925890"/>
              <a:gd name="connsiteX73" fmla="*/ 1152994 w 2404832"/>
              <a:gd name="connsiteY73" fmla="*/ 4135342 h 9925890"/>
              <a:gd name="connsiteX74" fmla="*/ 1280163 w 2404832"/>
              <a:gd name="connsiteY74" fmla="*/ 3987046 h 9925890"/>
              <a:gd name="connsiteX75" fmla="*/ 1403092 w 2404832"/>
              <a:gd name="connsiteY75" fmla="*/ 3906543 h 9925890"/>
              <a:gd name="connsiteX76" fmla="*/ 1407331 w 2404832"/>
              <a:gd name="connsiteY76" fmla="*/ 3864172 h 9925890"/>
              <a:gd name="connsiteX77" fmla="*/ 1432765 w 2404832"/>
              <a:gd name="connsiteY77" fmla="*/ 3800617 h 9925890"/>
              <a:gd name="connsiteX78" fmla="*/ 1496349 w 2404832"/>
              <a:gd name="connsiteY78" fmla="*/ 3686217 h 9925890"/>
              <a:gd name="connsiteX79" fmla="*/ 1551455 w 2404832"/>
              <a:gd name="connsiteY79" fmla="*/ 3614187 h 9925890"/>
              <a:gd name="connsiteX80" fmla="*/ 1530261 w 2404832"/>
              <a:gd name="connsiteY80" fmla="*/ 3512499 h 9925890"/>
              <a:gd name="connsiteX81" fmla="*/ 1555694 w 2404832"/>
              <a:gd name="connsiteY81" fmla="*/ 3436232 h 9925890"/>
              <a:gd name="connsiteX82" fmla="*/ 1555694 w 2404832"/>
              <a:gd name="connsiteY82" fmla="*/ 3334543 h 9925890"/>
              <a:gd name="connsiteX83" fmla="*/ 1532115 w 2404832"/>
              <a:gd name="connsiteY83" fmla="*/ 3304222 h 9925890"/>
              <a:gd name="connsiteX84" fmla="*/ 1520868 w 2404832"/>
              <a:gd name="connsiteY84" fmla="*/ 3293339 h 9925890"/>
              <a:gd name="connsiteX85" fmla="*/ 1534500 w 2404832"/>
              <a:gd name="connsiteY85" fmla="*/ 3300647 h 9925890"/>
              <a:gd name="connsiteX86" fmla="*/ 1572650 w 2404832"/>
              <a:gd name="connsiteY86" fmla="*/ 3444706 h 9925890"/>
              <a:gd name="connsiteX87" fmla="*/ 1598084 w 2404832"/>
              <a:gd name="connsiteY87" fmla="*/ 3601476 h 9925890"/>
              <a:gd name="connsiteX88" fmla="*/ 1538738 w 2404832"/>
              <a:gd name="connsiteY88" fmla="*/ 3703165 h 9925890"/>
              <a:gd name="connsiteX89" fmla="*/ 1470915 w 2404832"/>
              <a:gd name="connsiteY89" fmla="*/ 3834513 h 9925890"/>
              <a:gd name="connsiteX90" fmla="*/ 1526022 w 2404832"/>
              <a:gd name="connsiteY90" fmla="*/ 3800617 h 9925890"/>
              <a:gd name="connsiteX91" fmla="*/ 1568411 w 2404832"/>
              <a:gd name="connsiteY91" fmla="*/ 3762483 h 9925890"/>
              <a:gd name="connsiteX92" fmla="*/ 1754925 w 2404832"/>
              <a:gd name="connsiteY92" fmla="*/ 3715876 h 9925890"/>
              <a:gd name="connsiteX93" fmla="*/ 1860899 w 2404832"/>
              <a:gd name="connsiteY93" fmla="*/ 3656558 h 9925890"/>
              <a:gd name="connsiteX94" fmla="*/ 1975350 w 2404832"/>
              <a:gd name="connsiteY94" fmla="*/ 3643847 h 9925890"/>
              <a:gd name="connsiteX95" fmla="*/ 2081324 w 2404832"/>
              <a:gd name="connsiteY95" fmla="*/ 3546395 h 9925890"/>
              <a:gd name="connsiteX96" fmla="*/ 2191536 w 2404832"/>
              <a:gd name="connsiteY96" fmla="*/ 3393862 h 9925890"/>
              <a:gd name="connsiteX97" fmla="*/ 2301749 w 2404832"/>
              <a:gd name="connsiteY97" fmla="*/ 3338780 h 9925890"/>
              <a:gd name="connsiteX98" fmla="*/ 2403484 w 2404832"/>
              <a:gd name="connsiteY98" fmla="*/ 3423521 h 9925890"/>
              <a:gd name="connsiteX99" fmla="*/ 2276316 w 2404832"/>
              <a:gd name="connsiteY99" fmla="*/ 3368439 h 9925890"/>
              <a:gd name="connsiteX100" fmla="*/ 2149147 w 2404832"/>
              <a:gd name="connsiteY100" fmla="*/ 3516735 h 9925890"/>
              <a:gd name="connsiteX101" fmla="*/ 2043173 w 2404832"/>
              <a:gd name="connsiteY101" fmla="*/ 3681980 h 9925890"/>
              <a:gd name="connsiteX102" fmla="*/ 1907527 w 2404832"/>
              <a:gd name="connsiteY102" fmla="*/ 3724350 h 9925890"/>
              <a:gd name="connsiteX103" fmla="*/ 1780359 w 2404832"/>
              <a:gd name="connsiteY103" fmla="*/ 3796380 h 9925890"/>
              <a:gd name="connsiteX104" fmla="*/ 1716774 w 2404832"/>
              <a:gd name="connsiteY104" fmla="*/ 3804854 h 9925890"/>
              <a:gd name="connsiteX105" fmla="*/ 1627756 w 2404832"/>
              <a:gd name="connsiteY105" fmla="*/ 3838750 h 9925890"/>
              <a:gd name="connsiteX106" fmla="*/ 1462437 w 2404832"/>
              <a:gd name="connsiteY106" fmla="*/ 4012468 h 9925890"/>
              <a:gd name="connsiteX107" fmla="*/ 1428526 w 2404832"/>
              <a:gd name="connsiteY107" fmla="*/ 4054839 h 9925890"/>
              <a:gd name="connsiteX108" fmla="*/ 1509066 w 2404832"/>
              <a:gd name="connsiteY108" fmla="*/ 4084498 h 9925890"/>
              <a:gd name="connsiteX109" fmla="*/ 1644712 w 2404832"/>
              <a:gd name="connsiteY109" fmla="*/ 4114157 h 9925890"/>
              <a:gd name="connsiteX110" fmla="*/ 1831226 w 2404832"/>
              <a:gd name="connsiteY110" fmla="*/ 4101446 h 9925890"/>
              <a:gd name="connsiteX111" fmla="*/ 1903288 w 2404832"/>
              <a:gd name="connsiteY111" fmla="*/ 4037891 h 9925890"/>
              <a:gd name="connsiteX112" fmla="*/ 1949916 w 2404832"/>
              <a:gd name="connsiteY112" fmla="*/ 3970098 h 9925890"/>
              <a:gd name="connsiteX113" fmla="*/ 1983828 w 2404832"/>
              <a:gd name="connsiteY113" fmla="*/ 3953150 h 9925890"/>
              <a:gd name="connsiteX114" fmla="*/ 2021979 w 2404832"/>
              <a:gd name="connsiteY114" fmla="*/ 3936202 h 9925890"/>
              <a:gd name="connsiteX115" fmla="*/ 2106758 w 2404832"/>
              <a:gd name="connsiteY115" fmla="*/ 3953150 h 9925890"/>
              <a:gd name="connsiteX116" fmla="*/ 2225448 w 2404832"/>
              <a:gd name="connsiteY116" fmla="*/ 4067549 h 9925890"/>
              <a:gd name="connsiteX117" fmla="*/ 2272077 w 2404832"/>
              <a:gd name="connsiteY117" fmla="*/ 4156527 h 9925890"/>
              <a:gd name="connsiteX118" fmla="*/ 2293272 w 2404832"/>
              <a:gd name="connsiteY118" fmla="*/ 4262453 h 9925890"/>
              <a:gd name="connsiteX119" fmla="*/ 2348378 w 2404832"/>
              <a:gd name="connsiteY119" fmla="*/ 4419223 h 9925890"/>
              <a:gd name="connsiteX120" fmla="*/ 2293272 w 2404832"/>
              <a:gd name="connsiteY120" fmla="*/ 4317535 h 9925890"/>
              <a:gd name="connsiteX121" fmla="*/ 2250882 w 2404832"/>
              <a:gd name="connsiteY121" fmla="*/ 4207371 h 9925890"/>
              <a:gd name="connsiteX122" fmla="*/ 2140669 w 2404832"/>
              <a:gd name="connsiteY122" fmla="*/ 4042127 h 9925890"/>
              <a:gd name="connsiteX123" fmla="*/ 1983828 w 2404832"/>
              <a:gd name="connsiteY123" fmla="*/ 3999757 h 9925890"/>
              <a:gd name="connsiteX124" fmla="*/ 1949916 w 2404832"/>
              <a:gd name="connsiteY124" fmla="*/ 4054839 h 9925890"/>
              <a:gd name="connsiteX125" fmla="*/ 1890571 w 2404832"/>
              <a:gd name="connsiteY125" fmla="*/ 4143816 h 9925890"/>
              <a:gd name="connsiteX126" fmla="*/ 1826987 w 2404832"/>
              <a:gd name="connsiteY126" fmla="*/ 4203135 h 9925890"/>
              <a:gd name="connsiteX127" fmla="*/ 1716774 w 2404832"/>
              <a:gd name="connsiteY127" fmla="*/ 4203135 h 9925890"/>
              <a:gd name="connsiteX128" fmla="*/ 1615040 w 2404832"/>
              <a:gd name="connsiteY128" fmla="*/ 4173475 h 9925890"/>
              <a:gd name="connsiteX129" fmla="*/ 1538738 w 2404832"/>
              <a:gd name="connsiteY129" fmla="*/ 4186187 h 9925890"/>
              <a:gd name="connsiteX130" fmla="*/ 1453960 w 2404832"/>
              <a:gd name="connsiteY130" fmla="*/ 4173475 h 9925890"/>
              <a:gd name="connsiteX131" fmla="*/ 1377658 w 2404832"/>
              <a:gd name="connsiteY131" fmla="*/ 4152290 h 9925890"/>
              <a:gd name="connsiteX132" fmla="*/ 1326791 w 2404832"/>
              <a:gd name="connsiteY132" fmla="*/ 4143816 h 9925890"/>
              <a:gd name="connsiteX133" fmla="*/ 1250490 w 2404832"/>
              <a:gd name="connsiteY133" fmla="*/ 4211609 h 9925890"/>
              <a:gd name="connsiteX134" fmla="*/ 1165711 w 2404832"/>
              <a:gd name="connsiteY134" fmla="*/ 4296349 h 9925890"/>
              <a:gd name="connsiteX135" fmla="*/ 1157233 w 2404832"/>
              <a:gd name="connsiteY135" fmla="*/ 4376853 h 9925890"/>
              <a:gd name="connsiteX136" fmla="*/ 1152994 w 2404832"/>
              <a:gd name="connsiteY136" fmla="*/ 4584467 h 9925890"/>
              <a:gd name="connsiteX137" fmla="*/ 1119082 w 2404832"/>
              <a:gd name="connsiteY137" fmla="*/ 4732764 h 9925890"/>
              <a:gd name="connsiteX138" fmla="*/ 1072454 w 2404832"/>
              <a:gd name="connsiteY138" fmla="*/ 4978513 h 9925890"/>
              <a:gd name="connsiteX139" fmla="*/ 1051259 w 2404832"/>
              <a:gd name="connsiteY139" fmla="*/ 5084438 h 9925890"/>
              <a:gd name="connsiteX140" fmla="*/ 1025826 w 2404832"/>
              <a:gd name="connsiteY140" fmla="*/ 5114097 h 9925890"/>
              <a:gd name="connsiteX141" fmla="*/ 996153 w 2404832"/>
              <a:gd name="connsiteY141" fmla="*/ 5169178 h 9925890"/>
              <a:gd name="connsiteX142" fmla="*/ 924091 w 2404832"/>
              <a:gd name="connsiteY142" fmla="*/ 5253919 h 9925890"/>
              <a:gd name="connsiteX143" fmla="*/ 754533 w 2404832"/>
              <a:gd name="connsiteY143" fmla="*/ 5427637 h 9925890"/>
              <a:gd name="connsiteX144" fmla="*/ 754533 w 2404832"/>
              <a:gd name="connsiteY144" fmla="*/ 5444585 h 9925890"/>
              <a:gd name="connsiteX145" fmla="*/ 695188 w 2404832"/>
              <a:gd name="connsiteY145" fmla="*/ 5986925 h 9925890"/>
              <a:gd name="connsiteX146" fmla="*/ 729099 w 2404832"/>
              <a:gd name="connsiteY146" fmla="*/ 5991162 h 9925890"/>
              <a:gd name="connsiteX147" fmla="*/ 847790 w 2404832"/>
              <a:gd name="connsiteY147" fmla="*/ 6012348 h 9925890"/>
              <a:gd name="connsiteX148" fmla="*/ 941047 w 2404832"/>
              <a:gd name="connsiteY148" fmla="*/ 5986925 h 9925890"/>
              <a:gd name="connsiteX149" fmla="*/ 1203862 w 2404832"/>
              <a:gd name="connsiteY149" fmla="*/ 5864051 h 9925890"/>
              <a:gd name="connsiteX150" fmla="*/ 1195384 w 2404832"/>
              <a:gd name="connsiteY150" fmla="*/ 5868288 h 9925890"/>
              <a:gd name="connsiteX151" fmla="*/ 1208100 w 2404832"/>
              <a:gd name="connsiteY151" fmla="*/ 5855577 h 9925890"/>
              <a:gd name="connsiteX152" fmla="*/ 1220817 w 2404832"/>
              <a:gd name="connsiteY152" fmla="*/ 5817445 h 9925890"/>
              <a:gd name="connsiteX153" fmla="*/ 1055498 w 2404832"/>
              <a:gd name="connsiteY153" fmla="*/ 5631015 h 9925890"/>
              <a:gd name="connsiteX154" fmla="*/ 1008870 w 2404832"/>
              <a:gd name="connsiteY154" fmla="*/ 5512378 h 9925890"/>
              <a:gd name="connsiteX155" fmla="*/ 1059737 w 2404832"/>
              <a:gd name="connsiteY155" fmla="*/ 5389505 h 9925890"/>
              <a:gd name="connsiteX156" fmla="*/ 1161472 w 2404832"/>
              <a:gd name="connsiteY156" fmla="*/ 5643726 h 9925890"/>
              <a:gd name="connsiteX157" fmla="*/ 1267446 w 2404832"/>
              <a:gd name="connsiteY157" fmla="*/ 5719992 h 9925890"/>
              <a:gd name="connsiteX158" fmla="*/ 1288640 w 2404832"/>
              <a:gd name="connsiteY158" fmla="*/ 5770836 h 9925890"/>
              <a:gd name="connsiteX159" fmla="*/ 1428526 w 2404832"/>
              <a:gd name="connsiteY159" fmla="*/ 5554748 h 9925890"/>
              <a:gd name="connsiteX160" fmla="*/ 1479393 w 2404832"/>
              <a:gd name="connsiteY160" fmla="*/ 5453059 h 9925890"/>
              <a:gd name="connsiteX161" fmla="*/ 1483632 w 2404832"/>
              <a:gd name="connsiteY161" fmla="*/ 5385267 h 9925890"/>
              <a:gd name="connsiteX162" fmla="*/ 1526022 w 2404832"/>
              <a:gd name="connsiteY162" fmla="*/ 5372556 h 9925890"/>
              <a:gd name="connsiteX163" fmla="*/ 1593845 w 2404832"/>
              <a:gd name="connsiteY163" fmla="*/ 5296289 h 9925890"/>
              <a:gd name="connsiteX164" fmla="*/ 1682863 w 2404832"/>
              <a:gd name="connsiteY164" fmla="*/ 5245445 h 9925890"/>
              <a:gd name="connsiteX165" fmla="*/ 1606562 w 2404832"/>
              <a:gd name="connsiteY165" fmla="*/ 5347134 h 9925890"/>
              <a:gd name="connsiteX166" fmla="*/ 1517544 w 2404832"/>
              <a:gd name="connsiteY166" fmla="*/ 5478482 h 9925890"/>
              <a:gd name="connsiteX167" fmla="*/ 1424287 w 2404832"/>
              <a:gd name="connsiteY167" fmla="*/ 5732704 h 9925890"/>
              <a:gd name="connsiteX168" fmla="*/ 1288640 w 2404832"/>
              <a:gd name="connsiteY168" fmla="*/ 5944555 h 9925890"/>
              <a:gd name="connsiteX169" fmla="*/ 1199622 w 2404832"/>
              <a:gd name="connsiteY169" fmla="*/ 5991162 h 9925890"/>
              <a:gd name="connsiteX170" fmla="*/ 1089410 w 2404832"/>
              <a:gd name="connsiteY170" fmla="*/ 5999636 h 9925890"/>
              <a:gd name="connsiteX171" fmla="*/ 928330 w 2404832"/>
              <a:gd name="connsiteY171" fmla="*/ 6097089 h 9925890"/>
              <a:gd name="connsiteX172" fmla="*/ 868985 w 2404832"/>
              <a:gd name="connsiteY172" fmla="*/ 6177592 h 9925890"/>
              <a:gd name="connsiteX173" fmla="*/ 813878 w 2404832"/>
              <a:gd name="connsiteY173" fmla="*/ 6211487 h 9925890"/>
              <a:gd name="connsiteX174" fmla="*/ 720621 w 2404832"/>
              <a:gd name="connsiteY174" fmla="*/ 6203014 h 9925890"/>
              <a:gd name="connsiteX175" fmla="*/ 724860 w 2404832"/>
              <a:gd name="connsiteY175" fmla="*/ 6224199 h 9925890"/>
              <a:gd name="connsiteX176" fmla="*/ 750294 w 2404832"/>
              <a:gd name="connsiteY176" fmla="*/ 6300466 h 9925890"/>
              <a:gd name="connsiteX177" fmla="*/ 729099 w 2404832"/>
              <a:gd name="connsiteY177" fmla="*/ 6469946 h 9925890"/>
              <a:gd name="connsiteX178" fmla="*/ 695188 w 2404832"/>
              <a:gd name="connsiteY178" fmla="*/ 6584347 h 9925890"/>
              <a:gd name="connsiteX179" fmla="*/ 682471 w 2404832"/>
              <a:gd name="connsiteY179" fmla="*/ 6690272 h 9925890"/>
              <a:gd name="connsiteX180" fmla="*/ 657037 w 2404832"/>
              <a:gd name="connsiteY180" fmla="*/ 6791961 h 9925890"/>
              <a:gd name="connsiteX181" fmla="*/ 635842 w 2404832"/>
              <a:gd name="connsiteY181" fmla="*/ 6863991 h 9925890"/>
              <a:gd name="connsiteX182" fmla="*/ 589214 w 2404832"/>
              <a:gd name="connsiteY182" fmla="*/ 7050420 h 9925890"/>
              <a:gd name="connsiteX183" fmla="*/ 589214 w 2404832"/>
              <a:gd name="connsiteY183" fmla="*/ 7169056 h 9925890"/>
              <a:gd name="connsiteX184" fmla="*/ 568019 w 2404832"/>
              <a:gd name="connsiteY184" fmla="*/ 7308878 h 9925890"/>
              <a:gd name="connsiteX185" fmla="*/ 589214 w 2404832"/>
              <a:gd name="connsiteY185" fmla="*/ 7533442 h 9925890"/>
              <a:gd name="connsiteX186" fmla="*/ 589214 w 2404832"/>
              <a:gd name="connsiteY186" fmla="*/ 7669026 h 9925890"/>
              <a:gd name="connsiteX187" fmla="*/ 614648 w 2404832"/>
              <a:gd name="connsiteY187" fmla="*/ 7762241 h 9925890"/>
              <a:gd name="connsiteX188" fmla="*/ 614648 w 2404832"/>
              <a:gd name="connsiteY188" fmla="*/ 7961381 h 9925890"/>
              <a:gd name="connsiteX189" fmla="*/ 635842 w 2404832"/>
              <a:gd name="connsiteY189" fmla="*/ 8448640 h 9925890"/>
              <a:gd name="connsiteX190" fmla="*/ 712143 w 2404832"/>
              <a:gd name="connsiteY190" fmla="*/ 8859632 h 9925890"/>
              <a:gd name="connsiteX191" fmla="*/ 724860 w 2404832"/>
              <a:gd name="connsiteY191" fmla="*/ 8902002 h 9925890"/>
              <a:gd name="connsiteX192" fmla="*/ 924091 w 2404832"/>
              <a:gd name="connsiteY192" fmla="*/ 8813024 h 9925890"/>
              <a:gd name="connsiteX193" fmla="*/ 1068215 w 2404832"/>
              <a:gd name="connsiteY193" fmla="*/ 8579987 h 9925890"/>
              <a:gd name="connsiteX194" fmla="*/ 1140277 w 2404832"/>
              <a:gd name="connsiteY194" fmla="*/ 8380847 h 9925890"/>
              <a:gd name="connsiteX195" fmla="*/ 1174189 w 2404832"/>
              <a:gd name="connsiteY195" fmla="*/ 8173233 h 9925890"/>
              <a:gd name="connsiteX196" fmla="*/ 1174189 w 2404832"/>
              <a:gd name="connsiteY196" fmla="*/ 8007989 h 9925890"/>
              <a:gd name="connsiteX197" fmla="*/ 1174189 w 2404832"/>
              <a:gd name="connsiteY197" fmla="*/ 7758004 h 9925890"/>
              <a:gd name="connsiteX198" fmla="*/ 1148755 w 2404832"/>
              <a:gd name="connsiteY198" fmla="*/ 7508019 h 9925890"/>
              <a:gd name="connsiteX199" fmla="*/ 1220817 w 2404832"/>
              <a:gd name="connsiteY199" fmla="*/ 7113976 h 9925890"/>
              <a:gd name="connsiteX200" fmla="*/ 1360703 w 2404832"/>
              <a:gd name="connsiteY200" fmla="*/ 6948731 h 9925890"/>
              <a:gd name="connsiteX201" fmla="*/ 1542977 w 2404832"/>
              <a:gd name="connsiteY201" fmla="*/ 6855517 h 9925890"/>
              <a:gd name="connsiteX202" fmla="*/ 1479393 w 2404832"/>
              <a:gd name="connsiteY202" fmla="*/ 6923309 h 9925890"/>
              <a:gd name="connsiteX203" fmla="*/ 1292880 w 2404832"/>
              <a:gd name="connsiteY203" fmla="*/ 7122450 h 9925890"/>
              <a:gd name="connsiteX204" fmla="*/ 1250490 w 2404832"/>
              <a:gd name="connsiteY204" fmla="*/ 7274983 h 9925890"/>
              <a:gd name="connsiteX205" fmla="*/ 1246251 w 2404832"/>
              <a:gd name="connsiteY205" fmla="*/ 7406330 h 9925890"/>
              <a:gd name="connsiteX206" fmla="*/ 1292880 w 2404832"/>
              <a:gd name="connsiteY206" fmla="*/ 7919011 h 9925890"/>
              <a:gd name="connsiteX207" fmla="*/ 1305596 w 2404832"/>
              <a:gd name="connsiteY207" fmla="*/ 8270684 h 9925890"/>
              <a:gd name="connsiteX208" fmla="*/ 1208100 w 2404832"/>
              <a:gd name="connsiteY208" fmla="*/ 8643543 h 9925890"/>
              <a:gd name="connsiteX209" fmla="*/ 1085171 w 2404832"/>
              <a:gd name="connsiteY209" fmla="*/ 8842683 h 9925890"/>
              <a:gd name="connsiteX210" fmla="*/ 983436 w 2404832"/>
              <a:gd name="connsiteY210" fmla="*/ 9109616 h 9925890"/>
              <a:gd name="connsiteX211" fmla="*/ 881701 w 2404832"/>
              <a:gd name="connsiteY211" fmla="*/ 9312994 h 9925890"/>
              <a:gd name="connsiteX212" fmla="*/ 750294 w 2404832"/>
              <a:gd name="connsiteY212" fmla="*/ 9469764 h 9925890"/>
              <a:gd name="connsiteX213" fmla="*/ 729099 w 2404832"/>
              <a:gd name="connsiteY213" fmla="*/ 9868045 h 9925890"/>
              <a:gd name="connsiteX214" fmla="*/ 729099 w 2404832"/>
              <a:gd name="connsiteY214" fmla="*/ 9925890 h 9925890"/>
              <a:gd name="connsiteX215" fmla="*/ 0 w 2404832"/>
              <a:gd name="connsiteY215" fmla="*/ 9925890 h 9925890"/>
              <a:gd name="connsiteX216" fmla="*/ 0 w 2404832"/>
              <a:gd name="connsiteY216" fmla="*/ 9824797 h 9925890"/>
              <a:gd name="connsiteX217" fmla="*/ 0 w 2404832"/>
              <a:gd name="connsiteY217" fmla="*/ 0 h 992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404832" h="9925890">
                <a:moveTo>
                  <a:pt x="1519664" y="3292173"/>
                </a:moveTo>
                <a:lnTo>
                  <a:pt x="1520868" y="3293339"/>
                </a:lnTo>
                <a:lnTo>
                  <a:pt x="1519929" y="3292835"/>
                </a:lnTo>
                <a:cubicBezTo>
                  <a:pt x="1517544" y="3291114"/>
                  <a:pt x="1517544" y="3290584"/>
                  <a:pt x="1519664" y="3292173"/>
                </a:cubicBezTo>
                <a:close/>
                <a:moveTo>
                  <a:pt x="0" y="0"/>
                </a:moveTo>
                <a:cubicBezTo>
                  <a:pt x="0" y="0"/>
                  <a:pt x="0" y="0"/>
                  <a:pt x="1403092" y="0"/>
                </a:cubicBezTo>
                <a:cubicBezTo>
                  <a:pt x="1364942" y="4237"/>
                  <a:pt x="1326791" y="8474"/>
                  <a:pt x="1288640" y="21185"/>
                </a:cubicBezTo>
                <a:cubicBezTo>
                  <a:pt x="1220817" y="42370"/>
                  <a:pt x="1157233" y="72030"/>
                  <a:pt x="1114844" y="131348"/>
                </a:cubicBezTo>
                <a:cubicBezTo>
                  <a:pt x="1076693" y="182192"/>
                  <a:pt x="1085171" y="220326"/>
                  <a:pt x="1080932" y="279644"/>
                </a:cubicBezTo>
                <a:cubicBezTo>
                  <a:pt x="1076693" y="461836"/>
                  <a:pt x="843551" y="512681"/>
                  <a:pt x="788444" y="665214"/>
                </a:cubicBezTo>
                <a:cubicBezTo>
                  <a:pt x="750294" y="758429"/>
                  <a:pt x="792683" y="872828"/>
                  <a:pt x="767250" y="970280"/>
                </a:cubicBezTo>
                <a:cubicBezTo>
                  <a:pt x="750294" y="1029599"/>
                  <a:pt x="716382" y="1088917"/>
                  <a:pt x="682471" y="1139761"/>
                </a:cubicBezTo>
                <a:cubicBezTo>
                  <a:pt x="648559" y="1190606"/>
                  <a:pt x="593453" y="1224502"/>
                  <a:pt x="563780" y="1283820"/>
                </a:cubicBezTo>
                <a:cubicBezTo>
                  <a:pt x="538346" y="1343139"/>
                  <a:pt x="529869" y="1432116"/>
                  <a:pt x="521391" y="1495672"/>
                </a:cubicBezTo>
                <a:cubicBezTo>
                  <a:pt x="517152" y="1542279"/>
                  <a:pt x="508674" y="1610072"/>
                  <a:pt x="525630" y="1656679"/>
                </a:cubicBezTo>
                <a:cubicBezTo>
                  <a:pt x="546824" y="1660916"/>
                  <a:pt x="593453" y="1669390"/>
                  <a:pt x="614648" y="1652442"/>
                </a:cubicBezTo>
                <a:cubicBezTo>
                  <a:pt x="657037" y="1627020"/>
                  <a:pt x="631603" y="1584649"/>
                  <a:pt x="635842" y="1546516"/>
                </a:cubicBezTo>
                <a:cubicBezTo>
                  <a:pt x="640081" y="1504146"/>
                  <a:pt x="661276" y="1466013"/>
                  <a:pt x="699427" y="1444827"/>
                </a:cubicBezTo>
                <a:cubicBezTo>
                  <a:pt x="746055" y="1419405"/>
                  <a:pt x="746055" y="1427879"/>
                  <a:pt x="788444" y="1444827"/>
                </a:cubicBezTo>
                <a:cubicBezTo>
                  <a:pt x="856268" y="1474487"/>
                  <a:pt x="919852" y="1508383"/>
                  <a:pt x="962241" y="1567701"/>
                </a:cubicBezTo>
                <a:cubicBezTo>
                  <a:pt x="1013109" y="1631257"/>
                  <a:pt x="1055498" y="1788027"/>
                  <a:pt x="987675" y="1855819"/>
                </a:cubicBezTo>
                <a:cubicBezTo>
                  <a:pt x="996153" y="1745657"/>
                  <a:pt x="983436" y="1605835"/>
                  <a:pt x="873224" y="1554990"/>
                </a:cubicBezTo>
                <a:cubicBezTo>
                  <a:pt x="847790" y="1542279"/>
                  <a:pt x="775728" y="1525331"/>
                  <a:pt x="750294" y="1538042"/>
                </a:cubicBezTo>
                <a:cubicBezTo>
                  <a:pt x="724860" y="1554990"/>
                  <a:pt x="729099" y="1563464"/>
                  <a:pt x="729099" y="1597361"/>
                </a:cubicBezTo>
                <a:cubicBezTo>
                  <a:pt x="729099" y="1673627"/>
                  <a:pt x="724860" y="1754131"/>
                  <a:pt x="635842" y="1775316"/>
                </a:cubicBezTo>
                <a:cubicBezTo>
                  <a:pt x="601931" y="1783790"/>
                  <a:pt x="483240" y="1792264"/>
                  <a:pt x="500196" y="1864294"/>
                </a:cubicBezTo>
                <a:cubicBezTo>
                  <a:pt x="580736" y="1885479"/>
                  <a:pt x="589214" y="1847345"/>
                  <a:pt x="589214" y="1940560"/>
                </a:cubicBezTo>
                <a:cubicBezTo>
                  <a:pt x="589214" y="2021064"/>
                  <a:pt x="627364" y="2071908"/>
                  <a:pt x="673993" y="2135463"/>
                </a:cubicBezTo>
                <a:cubicBezTo>
                  <a:pt x="724860" y="2199019"/>
                  <a:pt x="707904" y="2245626"/>
                  <a:pt x="686710" y="2317656"/>
                </a:cubicBezTo>
                <a:cubicBezTo>
                  <a:pt x="661276" y="2393923"/>
                  <a:pt x="631603" y="2457478"/>
                  <a:pt x="589214" y="2525271"/>
                </a:cubicBezTo>
                <a:cubicBezTo>
                  <a:pt x="563780" y="2563404"/>
                  <a:pt x="525630" y="2610011"/>
                  <a:pt x="525630" y="2656618"/>
                </a:cubicBezTo>
                <a:cubicBezTo>
                  <a:pt x="568019" y="2639670"/>
                  <a:pt x="563780" y="2639670"/>
                  <a:pt x="606170" y="2656618"/>
                </a:cubicBezTo>
                <a:cubicBezTo>
                  <a:pt x="648559" y="2618485"/>
                  <a:pt x="682471" y="2563404"/>
                  <a:pt x="707904" y="2516796"/>
                </a:cubicBezTo>
                <a:cubicBezTo>
                  <a:pt x="741816" y="2457478"/>
                  <a:pt x="775728" y="2432056"/>
                  <a:pt x="822356" y="2381211"/>
                </a:cubicBezTo>
                <a:cubicBezTo>
                  <a:pt x="894418" y="2304945"/>
                  <a:pt x="949525" y="2245626"/>
                  <a:pt x="1038542" y="2190545"/>
                </a:cubicBezTo>
                <a:cubicBezTo>
                  <a:pt x="1093649" y="2152412"/>
                  <a:pt x="1157233" y="2105804"/>
                  <a:pt x="1220817" y="2084619"/>
                </a:cubicBezTo>
                <a:cubicBezTo>
                  <a:pt x="1275924" y="2063434"/>
                  <a:pt x="1322552" y="2046486"/>
                  <a:pt x="1360703" y="1999879"/>
                </a:cubicBezTo>
                <a:cubicBezTo>
                  <a:pt x="1390375" y="1970219"/>
                  <a:pt x="1415809" y="1919375"/>
                  <a:pt x="1437004" y="1877005"/>
                </a:cubicBezTo>
                <a:cubicBezTo>
                  <a:pt x="1458198" y="1834634"/>
                  <a:pt x="1453960" y="1792264"/>
                  <a:pt x="1453960" y="1737183"/>
                </a:cubicBezTo>
                <a:cubicBezTo>
                  <a:pt x="1453960" y="1682101"/>
                  <a:pt x="1453960" y="1652442"/>
                  <a:pt x="1432765" y="1597361"/>
                </a:cubicBezTo>
                <a:cubicBezTo>
                  <a:pt x="1411570" y="1550753"/>
                  <a:pt x="1381897" y="1508383"/>
                  <a:pt x="1360703" y="1457539"/>
                </a:cubicBezTo>
                <a:cubicBezTo>
                  <a:pt x="1343747" y="1415168"/>
                  <a:pt x="1335269" y="1398220"/>
                  <a:pt x="1309835" y="1360087"/>
                </a:cubicBezTo>
                <a:cubicBezTo>
                  <a:pt x="1292880" y="1343139"/>
                  <a:pt x="1284402" y="1321954"/>
                  <a:pt x="1271685" y="1305005"/>
                </a:cubicBezTo>
                <a:cubicBezTo>
                  <a:pt x="1258968" y="1283820"/>
                  <a:pt x="1237773" y="1279583"/>
                  <a:pt x="1220817" y="1262635"/>
                </a:cubicBezTo>
                <a:cubicBezTo>
                  <a:pt x="1182667" y="1224502"/>
                  <a:pt x="1152994" y="1165183"/>
                  <a:pt x="1123322" y="1118576"/>
                </a:cubicBezTo>
                <a:cubicBezTo>
                  <a:pt x="1085171" y="1067732"/>
                  <a:pt x="1063976" y="1008413"/>
                  <a:pt x="1055498" y="940621"/>
                </a:cubicBezTo>
                <a:cubicBezTo>
                  <a:pt x="1042781" y="817747"/>
                  <a:pt x="1140277" y="733006"/>
                  <a:pt x="1237773" y="673688"/>
                </a:cubicBezTo>
                <a:cubicBezTo>
                  <a:pt x="1203862" y="711821"/>
                  <a:pt x="1157233" y="749954"/>
                  <a:pt x="1131799" y="792325"/>
                </a:cubicBezTo>
                <a:cubicBezTo>
                  <a:pt x="1097888" y="851643"/>
                  <a:pt x="1097888" y="923673"/>
                  <a:pt x="1102127" y="987228"/>
                </a:cubicBezTo>
                <a:cubicBezTo>
                  <a:pt x="1106366" y="1088917"/>
                  <a:pt x="1152994" y="1199080"/>
                  <a:pt x="1233534" y="1258398"/>
                </a:cubicBezTo>
                <a:cubicBezTo>
                  <a:pt x="1318313" y="1321954"/>
                  <a:pt x="1386136" y="1368561"/>
                  <a:pt x="1449720" y="1453302"/>
                </a:cubicBezTo>
                <a:cubicBezTo>
                  <a:pt x="1496349" y="1521094"/>
                  <a:pt x="1521783" y="1593124"/>
                  <a:pt x="1526022" y="1682101"/>
                </a:cubicBezTo>
                <a:cubicBezTo>
                  <a:pt x="1526022" y="1847345"/>
                  <a:pt x="1432765" y="2012590"/>
                  <a:pt x="1318313" y="2131227"/>
                </a:cubicBezTo>
                <a:cubicBezTo>
                  <a:pt x="1267446" y="2182071"/>
                  <a:pt x="1195384" y="2182071"/>
                  <a:pt x="1127560" y="2224441"/>
                </a:cubicBezTo>
                <a:cubicBezTo>
                  <a:pt x="1076693" y="2254101"/>
                  <a:pt x="1008870" y="2309182"/>
                  <a:pt x="974958" y="2355789"/>
                </a:cubicBezTo>
                <a:cubicBezTo>
                  <a:pt x="902896" y="2457478"/>
                  <a:pt x="847790" y="2571878"/>
                  <a:pt x="758772" y="2665093"/>
                </a:cubicBezTo>
                <a:cubicBezTo>
                  <a:pt x="661276" y="2771018"/>
                  <a:pt x="610409" y="2923551"/>
                  <a:pt x="614648" y="3067610"/>
                </a:cubicBezTo>
                <a:cubicBezTo>
                  <a:pt x="614648" y="3109981"/>
                  <a:pt x="614648" y="3156588"/>
                  <a:pt x="614648" y="3198958"/>
                </a:cubicBezTo>
                <a:cubicBezTo>
                  <a:pt x="614648" y="3211669"/>
                  <a:pt x="610409" y="3228617"/>
                  <a:pt x="614648" y="3245566"/>
                </a:cubicBezTo>
                <a:cubicBezTo>
                  <a:pt x="614648" y="3270988"/>
                  <a:pt x="627364" y="3279462"/>
                  <a:pt x="631603" y="3296410"/>
                </a:cubicBezTo>
                <a:cubicBezTo>
                  <a:pt x="648559" y="3359965"/>
                  <a:pt x="652798" y="3419284"/>
                  <a:pt x="682471" y="3478602"/>
                </a:cubicBezTo>
                <a:cubicBezTo>
                  <a:pt x="720621" y="3546395"/>
                  <a:pt x="729099" y="3584528"/>
                  <a:pt x="729099" y="3665032"/>
                </a:cubicBezTo>
                <a:cubicBezTo>
                  <a:pt x="729099" y="3749772"/>
                  <a:pt x="729099" y="3834513"/>
                  <a:pt x="729099" y="3923491"/>
                </a:cubicBezTo>
                <a:cubicBezTo>
                  <a:pt x="729099" y="3999757"/>
                  <a:pt x="720621" y="4088735"/>
                  <a:pt x="737577" y="4169238"/>
                </a:cubicBezTo>
                <a:cubicBezTo>
                  <a:pt x="737577" y="4169238"/>
                  <a:pt x="737577" y="4173475"/>
                  <a:pt x="737577" y="4177713"/>
                </a:cubicBezTo>
                <a:cubicBezTo>
                  <a:pt x="767250" y="4326009"/>
                  <a:pt x="763011" y="4482779"/>
                  <a:pt x="763011" y="4635312"/>
                </a:cubicBezTo>
                <a:cubicBezTo>
                  <a:pt x="763011" y="4766660"/>
                  <a:pt x="758772" y="4898008"/>
                  <a:pt x="758772" y="5029356"/>
                </a:cubicBezTo>
                <a:cubicBezTo>
                  <a:pt x="771489" y="5020882"/>
                  <a:pt x="779967" y="5016645"/>
                  <a:pt x="792683" y="5008171"/>
                </a:cubicBezTo>
                <a:cubicBezTo>
                  <a:pt x="847790" y="4970037"/>
                  <a:pt x="890179" y="4927667"/>
                  <a:pt x="915613" y="4868349"/>
                </a:cubicBezTo>
                <a:cubicBezTo>
                  <a:pt x="949525" y="4787845"/>
                  <a:pt x="941047" y="4698867"/>
                  <a:pt x="958002" y="4614127"/>
                </a:cubicBezTo>
                <a:cubicBezTo>
                  <a:pt x="970719" y="4571757"/>
                  <a:pt x="983436" y="4533623"/>
                  <a:pt x="983436" y="4487015"/>
                </a:cubicBezTo>
                <a:cubicBezTo>
                  <a:pt x="983436" y="4457357"/>
                  <a:pt x="979197" y="4423460"/>
                  <a:pt x="983436" y="4393801"/>
                </a:cubicBezTo>
                <a:cubicBezTo>
                  <a:pt x="991914" y="4351431"/>
                  <a:pt x="1013109" y="4296349"/>
                  <a:pt x="1038542" y="4258216"/>
                </a:cubicBezTo>
                <a:cubicBezTo>
                  <a:pt x="1068215" y="4211609"/>
                  <a:pt x="1119082" y="4181949"/>
                  <a:pt x="1152994" y="4135342"/>
                </a:cubicBezTo>
                <a:cubicBezTo>
                  <a:pt x="1191145" y="4076024"/>
                  <a:pt x="1212339" y="4020942"/>
                  <a:pt x="1280163" y="3987046"/>
                </a:cubicBezTo>
                <a:cubicBezTo>
                  <a:pt x="1322552" y="3965861"/>
                  <a:pt x="1390375" y="3961624"/>
                  <a:pt x="1403092" y="3906543"/>
                </a:cubicBezTo>
                <a:cubicBezTo>
                  <a:pt x="1407331" y="3893831"/>
                  <a:pt x="1403092" y="3876883"/>
                  <a:pt x="1407331" y="3864172"/>
                </a:cubicBezTo>
                <a:cubicBezTo>
                  <a:pt x="1411570" y="3842987"/>
                  <a:pt x="1424287" y="3821802"/>
                  <a:pt x="1432765" y="3800617"/>
                </a:cubicBezTo>
                <a:cubicBezTo>
                  <a:pt x="1449720" y="3758246"/>
                  <a:pt x="1496349" y="3732824"/>
                  <a:pt x="1496349" y="3686217"/>
                </a:cubicBezTo>
                <a:cubicBezTo>
                  <a:pt x="1500588" y="3652321"/>
                  <a:pt x="1547216" y="3648083"/>
                  <a:pt x="1551455" y="3614187"/>
                </a:cubicBezTo>
                <a:cubicBezTo>
                  <a:pt x="1555694" y="3588765"/>
                  <a:pt x="1526022" y="3537921"/>
                  <a:pt x="1530261" y="3512499"/>
                </a:cubicBezTo>
                <a:cubicBezTo>
                  <a:pt x="1530261" y="3495551"/>
                  <a:pt x="1555694" y="3457417"/>
                  <a:pt x="1555694" y="3436232"/>
                </a:cubicBezTo>
                <a:cubicBezTo>
                  <a:pt x="1555694" y="3402336"/>
                  <a:pt x="1576889" y="3359965"/>
                  <a:pt x="1555694" y="3334543"/>
                </a:cubicBezTo>
                <a:cubicBezTo>
                  <a:pt x="1546157" y="3320773"/>
                  <a:pt x="1538209" y="3310975"/>
                  <a:pt x="1532115" y="3304222"/>
                </a:cubicBezTo>
                <a:lnTo>
                  <a:pt x="1520868" y="3293339"/>
                </a:lnTo>
                <a:lnTo>
                  <a:pt x="1534500" y="3300647"/>
                </a:lnTo>
                <a:cubicBezTo>
                  <a:pt x="1615040" y="3338780"/>
                  <a:pt x="1585367" y="3389625"/>
                  <a:pt x="1572650" y="3444706"/>
                </a:cubicBezTo>
                <a:cubicBezTo>
                  <a:pt x="1564172" y="3491313"/>
                  <a:pt x="1542977" y="3584528"/>
                  <a:pt x="1598084" y="3601476"/>
                </a:cubicBezTo>
                <a:cubicBezTo>
                  <a:pt x="1602323" y="3626899"/>
                  <a:pt x="1551455" y="3681980"/>
                  <a:pt x="1538738" y="3703165"/>
                </a:cubicBezTo>
                <a:cubicBezTo>
                  <a:pt x="1513305" y="3745535"/>
                  <a:pt x="1496349" y="3792143"/>
                  <a:pt x="1470915" y="3834513"/>
                </a:cubicBezTo>
                <a:cubicBezTo>
                  <a:pt x="1487871" y="3817565"/>
                  <a:pt x="1509066" y="3813328"/>
                  <a:pt x="1526022" y="3800617"/>
                </a:cubicBezTo>
                <a:cubicBezTo>
                  <a:pt x="1542977" y="3792143"/>
                  <a:pt x="1551455" y="3770957"/>
                  <a:pt x="1568411" y="3762483"/>
                </a:cubicBezTo>
                <a:cubicBezTo>
                  <a:pt x="1602323" y="3732824"/>
                  <a:pt x="1712535" y="3732824"/>
                  <a:pt x="1754925" y="3715876"/>
                </a:cubicBezTo>
                <a:cubicBezTo>
                  <a:pt x="1805792" y="3698928"/>
                  <a:pt x="1805792" y="3656558"/>
                  <a:pt x="1860899" y="3656558"/>
                </a:cubicBezTo>
                <a:cubicBezTo>
                  <a:pt x="1899049" y="3656558"/>
                  <a:pt x="1937200" y="3652321"/>
                  <a:pt x="1975350" y="3643847"/>
                </a:cubicBezTo>
                <a:cubicBezTo>
                  <a:pt x="2021979" y="3631135"/>
                  <a:pt x="2047412" y="3580291"/>
                  <a:pt x="2081324" y="3546395"/>
                </a:cubicBezTo>
                <a:cubicBezTo>
                  <a:pt x="2123714" y="3499787"/>
                  <a:pt x="2149147" y="3440469"/>
                  <a:pt x="2191536" y="3393862"/>
                </a:cubicBezTo>
                <a:cubicBezTo>
                  <a:pt x="2221209" y="3355729"/>
                  <a:pt x="2255121" y="3330306"/>
                  <a:pt x="2301749" y="3338780"/>
                </a:cubicBezTo>
                <a:cubicBezTo>
                  <a:pt x="2335661" y="3343017"/>
                  <a:pt x="2416201" y="3376913"/>
                  <a:pt x="2403484" y="3423521"/>
                </a:cubicBezTo>
                <a:cubicBezTo>
                  <a:pt x="2369572" y="3402336"/>
                  <a:pt x="2310227" y="3351491"/>
                  <a:pt x="2276316" y="3368439"/>
                </a:cubicBezTo>
                <a:cubicBezTo>
                  <a:pt x="2229687" y="3389625"/>
                  <a:pt x="2170342" y="3474365"/>
                  <a:pt x="2149147" y="3516735"/>
                </a:cubicBezTo>
                <a:cubicBezTo>
                  <a:pt x="2119474" y="3571817"/>
                  <a:pt x="2106758" y="3652321"/>
                  <a:pt x="2043173" y="3681980"/>
                </a:cubicBezTo>
                <a:cubicBezTo>
                  <a:pt x="1988067" y="3707402"/>
                  <a:pt x="1966872" y="3698928"/>
                  <a:pt x="1907527" y="3724350"/>
                </a:cubicBezTo>
                <a:cubicBezTo>
                  <a:pt x="1860899" y="3741298"/>
                  <a:pt x="1822748" y="3775195"/>
                  <a:pt x="1780359" y="3796380"/>
                </a:cubicBezTo>
                <a:cubicBezTo>
                  <a:pt x="1759164" y="3809091"/>
                  <a:pt x="1742208" y="3804854"/>
                  <a:pt x="1716774" y="3804854"/>
                </a:cubicBezTo>
                <a:cubicBezTo>
                  <a:pt x="1678624" y="3804854"/>
                  <a:pt x="1657429" y="3809091"/>
                  <a:pt x="1627756" y="3838750"/>
                </a:cubicBezTo>
                <a:cubicBezTo>
                  <a:pt x="1568411" y="3889594"/>
                  <a:pt x="1513305" y="3953150"/>
                  <a:pt x="1462437" y="4012468"/>
                </a:cubicBezTo>
                <a:cubicBezTo>
                  <a:pt x="1449720" y="4029416"/>
                  <a:pt x="1441243" y="4042127"/>
                  <a:pt x="1428526" y="4054839"/>
                </a:cubicBezTo>
                <a:cubicBezTo>
                  <a:pt x="1466676" y="4054839"/>
                  <a:pt x="1479393" y="4059075"/>
                  <a:pt x="1509066" y="4084498"/>
                </a:cubicBezTo>
                <a:cubicBezTo>
                  <a:pt x="1551455" y="4118394"/>
                  <a:pt x="1589606" y="4109920"/>
                  <a:pt x="1644712" y="4114157"/>
                </a:cubicBezTo>
                <a:cubicBezTo>
                  <a:pt x="1695580" y="4122631"/>
                  <a:pt x="1784598" y="4126868"/>
                  <a:pt x="1831226" y="4101446"/>
                </a:cubicBezTo>
                <a:cubicBezTo>
                  <a:pt x="1860899" y="4088735"/>
                  <a:pt x="1882093" y="4063313"/>
                  <a:pt x="1903288" y="4037891"/>
                </a:cubicBezTo>
                <a:cubicBezTo>
                  <a:pt x="1920244" y="4020942"/>
                  <a:pt x="1928722" y="3978572"/>
                  <a:pt x="1949916" y="3970098"/>
                </a:cubicBezTo>
                <a:cubicBezTo>
                  <a:pt x="1962633" y="3961624"/>
                  <a:pt x="1971111" y="3953150"/>
                  <a:pt x="1983828" y="3953150"/>
                </a:cubicBezTo>
                <a:cubicBezTo>
                  <a:pt x="1996545" y="3948913"/>
                  <a:pt x="2009262" y="3940439"/>
                  <a:pt x="2021979" y="3936202"/>
                </a:cubicBezTo>
                <a:cubicBezTo>
                  <a:pt x="2043173" y="3931965"/>
                  <a:pt x="2081324" y="3948913"/>
                  <a:pt x="2106758" y="3953150"/>
                </a:cubicBezTo>
                <a:cubicBezTo>
                  <a:pt x="2178820" y="3953150"/>
                  <a:pt x="2200014" y="4008231"/>
                  <a:pt x="2225448" y="4067549"/>
                </a:cubicBezTo>
                <a:cubicBezTo>
                  <a:pt x="2242404" y="4097209"/>
                  <a:pt x="2263599" y="4126868"/>
                  <a:pt x="2272077" y="4156527"/>
                </a:cubicBezTo>
                <a:cubicBezTo>
                  <a:pt x="2280554" y="4190423"/>
                  <a:pt x="2284794" y="4228557"/>
                  <a:pt x="2293272" y="4262453"/>
                </a:cubicBezTo>
                <a:cubicBezTo>
                  <a:pt x="2305988" y="4313297"/>
                  <a:pt x="2356856" y="4359905"/>
                  <a:pt x="2348378" y="4419223"/>
                </a:cubicBezTo>
                <a:cubicBezTo>
                  <a:pt x="2331422" y="4381090"/>
                  <a:pt x="2305988" y="4351431"/>
                  <a:pt x="2293272" y="4317535"/>
                </a:cubicBezTo>
                <a:cubicBezTo>
                  <a:pt x="2280554" y="4279401"/>
                  <a:pt x="2267838" y="4241268"/>
                  <a:pt x="2250882" y="4207371"/>
                </a:cubicBezTo>
                <a:cubicBezTo>
                  <a:pt x="2221209" y="4148053"/>
                  <a:pt x="2191536" y="4088735"/>
                  <a:pt x="2140669" y="4042127"/>
                </a:cubicBezTo>
                <a:cubicBezTo>
                  <a:pt x="2110996" y="4012468"/>
                  <a:pt x="2017740" y="3957387"/>
                  <a:pt x="1983828" y="3999757"/>
                </a:cubicBezTo>
                <a:cubicBezTo>
                  <a:pt x="1971111" y="4016705"/>
                  <a:pt x="1962633" y="4037891"/>
                  <a:pt x="1949916" y="4054839"/>
                </a:cubicBezTo>
                <a:cubicBezTo>
                  <a:pt x="1920244" y="4084498"/>
                  <a:pt x="1911766" y="4105683"/>
                  <a:pt x="1890571" y="4143816"/>
                </a:cubicBezTo>
                <a:cubicBezTo>
                  <a:pt x="1877854" y="4173475"/>
                  <a:pt x="1860899" y="4198897"/>
                  <a:pt x="1826987" y="4203135"/>
                </a:cubicBezTo>
                <a:cubicBezTo>
                  <a:pt x="1797314" y="4207371"/>
                  <a:pt x="1746447" y="4207371"/>
                  <a:pt x="1716774" y="4203135"/>
                </a:cubicBezTo>
                <a:cubicBezTo>
                  <a:pt x="1678624" y="4194661"/>
                  <a:pt x="1657429" y="4165001"/>
                  <a:pt x="1615040" y="4173475"/>
                </a:cubicBezTo>
                <a:cubicBezTo>
                  <a:pt x="1585367" y="4177713"/>
                  <a:pt x="1568411" y="4186187"/>
                  <a:pt x="1538738" y="4186187"/>
                </a:cubicBezTo>
                <a:cubicBezTo>
                  <a:pt x="1500588" y="4186187"/>
                  <a:pt x="1483632" y="4186187"/>
                  <a:pt x="1453960" y="4173475"/>
                </a:cubicBezTo>
                <a:cubicBezTo>
                  <a:pt x="1428526" y="4160764"/>
                  <a:pt x="1403092" y="4160764"/>
                  <a:pt x="1377658" y="4152290"/>
                </a:cubicBezTo>
                <a:cubicBezTo>
                  <a:pt x="1356464" y="4148053"/>
                  <a:pt x="1347986" y="4143816"/>
                  <a:pt x="1326791" y="4143816"/>
                </a:cubicBezTo>
                <a:cubicBezTo>
                  <a:pt x="1297118" y="4165001"/>
                  <a:pt x="1271685" y="4190423"/>
                  <a:pt x="1250490" y="4211609"/>
                </a:cubicBezTo>
                <a:cubicBezTo>
                  <a:pt x="1225056" y="4237031"/>
                  <a:pt x="1182667" y="4266690"/>
                  <a:pt x="1165711" y="4296349"/>
                </a:cubicBezTo>
                <a:cubicBezTo>
                  <a:pt x="1152994" y="4321771"/>
                  <a:pt x="1157233" y="4351431"/>
                  <a:pt x="1157233" y="4376853"/>
                </a:cubicBezTo>
                <a:cubicBezTo>
                  <a:pt x="1157233" y="4444645"/>
                  <a:pt x="1165711" y="4516675"/>
                  <a:pt x="1152994" y="4584467"/>
                </a:cubicBezTo>
                <a:cubicBezTo>
                  <a:pt x="1144516" y="4635312"/>
                  <a:pt x="1127560" y="4681919"/>
                  <a:pt x="1119082" y="4732764"/>
                </a:cubicBezTo>
                <a:cubicBezTo>
                  <a:pt x="1102127" y="4817504"/>
                  <a:pt x="1093649" y="4898008"/>
                  <a:pt x="1072454" y="4978513"/>
                </a:cubicBezTo>
                <a:cubicBezTo>
                  <a:pt x="1063976" y="5012408"/>
                  <a:pt x="1063976" y="5054778"/>
                  <a:pt x="1051259" y="5084438"/>
                </a:cubicBezTo>
                <a:cubicBezTo>
                  <a:pt x="1047020" y="5092912"/>
                  <a:pt x="1030065" y="5105623"/>
                  <a:pt x="1025826" y="5114097"/>
                </a:cubicBezTo>
                <a:cubicBezTo>
                  <a:pt x="1013109" y="5131045"/>
                  <a:pt x="1008870" y="5152230"/>
                  <a:pt x="996153" y="5169178"/>
                </a:cubicBezTo>
                <a:cubicBezTo>
                  <a:pt x="974958" y="5198838"/>
                  <a:pt x="945286" y="5224260"/>
                  <a:pt x="924091" y="5253919"/>
                </a:cubicBezTo>
                <a:cubicBezTo>
                  <a:pt x="873224" y="5317474"/>
                  <a:pt x="813878" y="5372556"/>
                  <a:pt x="754533" y="5427637"/>
                </a:cubicBezTo>
                <a:cubicBezTo>
                  <a:pt x="754533" y="5436111"/>
                  <a:pt x="754533" y="5440348"/>
                  <a:pt x="754533" y="5444585"/>
                </a:cubicBezTo>
                <a:cubicBezTo>
                  <a:pt x="750294" y="5626778"/>
                  <a:pt x="750294" y="5817445"/>
                  <a:pt x="695188" y="5986925"/>
                </a:cubicBezTo>
                <a:cubicBezTo>
                  <a:pt x="707904" y="5986925"/>
                  <a:pt x="720621" y="5986925"/>
                  <a:pt x="729099" y="5991162"/>
                </a:cubicBezTo>
                <a:cubicBezTo>
                  <a:pt x="771489" y="5995399"/>
                  <a:pt x="805400" y="6025058"/>
                  <a:pt x="847790" y="6012348"/>
                </a:cubicBezTo>
                <a:cubicBezTo>
                  <a:pt x="881701" y="6008110"/>
                  <a:pt x="907135" y="5991162"/>
                  <a:pt x="941047" y="5986925"/>
                </a:cubicBezTo>
                <a:cubicBezTo>
                  <a:pt x="996153" y="5969977"/>
                  <a:pt x="1148755" y="5936081"/>
                  <a:pt x="1203862" y="5864051"/>
                </a:cubicBezTo>
                <a:cubicBezTo>
                  <a:pt x="1203862" y="5864051"/>
                  <a:pt x="1203862" y="5864051"/>
                  <a:pt x="1195384" y="5868288"/>
                </a:cubicBezTo>
                <a:cubicBezTo>
                  <a:pt x="1199622" y="5864051"/>
                  <a:pt x="1203862" y="5859814"/>
                  <a:pt x="1208100" y="5855577"/>
                </a:cubicBezTo>
                <a:cubicBezTo>
                  <a:pt x="1216578" y="5842866"/>
                  <a:pt x="1220817" y="5830155"/>
                  <a:pt x="1220817" y="5817445"/>
                </a:cubicBezTo>
                <a:cubicBezTo>
                  <a:pt x="1225056" y="5707281"/>
                  <a:pt x="1110605" y="5698807"/>
                  <a:pt x="1055498" y="5631015"/>
                </a:cubicBezTo>
                <a:cubicBezTo>
                  <a:pt x="1025826" y="5592881"/>
                  <a:pt x="1013109" y="5558985"/>
                  <a:pt x="1008870" y="5512378"/>
                </a:cubicBezTo>
                <a:cubicBezTo>
                  <a:pt x="1004631" y="5448822"/>
                  <a:pt x="1021587" y="5436111"/>
                  <a:pt x="1059737" y="5389505"/>
                </a:cubicBezTo>
                <a:cubicBezTo>
                  <a:pt x="1051259" y="5508140"/>
                  <a:pt x="1055498" y="5584407"/>
                  <a:pt x="1161472" y="5643726"/>
                </a:cubicBezTo>
                <a:cubicBezTo>
                  <a:pt x="1199622" y="5664911"/>
                  <a:pt x="1242012" y="5677623"/>
                  <a:pt x="1267446" y="5719992"/>
                </a:cubicBezTo>
                <a:cubicBezTo>
                  <a:pt x="1284402" y="5741178"/>
                  <a:pt x="1284402" y="5745414"/>
                  <a:pt x="1288640" y="5770836"/>
                </a:cubicBezTo>
                <a:cubicBezTo>
                  <a:pt x="1343747" y="5703044"/>
                  <a:pt x="1390375" y="5626778"/>
                  <a:pt x="1428526" y="5554748"/>
                </a:cubicBezTo>
                <a:cubicBezTo>
                  <a:pt x="1445482" y="5525089"/>
                  <a:pt x="1475154" y="5491193"/>
                  <a:pt x="1479393" y="5453059"/>
                </a:cubicBezTo>
                <a:cubicBezTo>
                  <a:pt x="1483632" y="5431874"/>
                  <a:pt x="1466676" y="5406452"/>
                  <a:pt x="1483632" y="5385267"/>
                </a:cubicBezTo>
                <a:cubicBezTo>
                  <a:pt x="1487871" y="5381029"/>
                  <a:pt x="1517544" y="5376792"/>
                  <a:pt x="1526022" y="5372556"/>
                </a:cubicBezTo>
                <a:cubicBezTo>
                  <a:pt x="1551455" y="5355607"/>
                  <a:pt x="1568411" y="5317474"/>
                  <a:pt x="1593845" y="5296289"/>
                </a:cubicBezTo>
                <a:cubicBezTo>
                  <a:pt x="1619278" y="5270867"/>
                  <a:pt x="1657429" y="5258157"/>
                  <a:pt x="1682863" y="5245445"/>
                </a:cubicBezTo>
                <a:cubicBezTo>
                  <a:pt x="1687102" y="5275104"/>
                  <a:pt x="1623518" y="5321712"/>
                  <a:pt x="1606562" y="5347134"/>
                </a:cubicBezTo>
                <a:cubicBezTo>
                  <a:pt x="1576889" y="5389505"/>
                  <a:pt x="1538738" y="5431874"/>
                  <a:pt x="1517544" y="5478482"/>
                </a:cubicBezTo>
                <a:cubicBezTo>
                  <a:pt x="1479393" y="5554748"/>
                  <a:pt x="1449720" y="5647962"/>
                  <a:pt x="1424287" y="5732704"/>
                </a:cubicBezTo>
                <a:cubicBezTo>
                  <a:pt x="1398853" y="5817445"/>
                  <a:pt x="1369180" y="5902185"/>
                  <a:pt x="1288640" y="5944555"/>
                </a:cubicBezTo>
                <a:cubicBezTo>
                  <a:pt x="1267446" y="5957267"/>
                  <a:pt x="1225056" y="5986925"/>
                  <a:pt x="1199622" y="5991162"/>
                </a:cubicBezTo>
                <a:cubicBezTo>
                  <a:pt x="1161472" y="5999636"/>
                  <a:pt x="1131799" y="5982688"/>
                  <a:pt x="1089410" y="5999636"/>
                </a:cubicBezTo>
                <a:cubicBezTo>
                  <a:pt x="1042781" y="6025058"/>
                  <a:pt x="970719" y="6063192"/>
                  <a:pt x="928330" y="6097089"/>
                </a:cubicBezTo>
                <a:cubicBezTo>
                  <a:pt x="902896" y="6118273"/>
                  <a:pt x="881701" y="6147932"/>
                  <a:pt x="868985" y="6177592"/>
                </a:cubicBezTo>
                <a:cubicBezTo>
                  <a:pt x="847790" y="6219962"/>
                  <a:pt x="881701" y="6228437"/>
                  <a:pt x="813878" y="6211487"/>
                </a:cubicBezTo>
                <a:cubicBezTo>
                  <a:pt x="775728" y="6203014"/>
                  <a:pt x="746055" y="6198776"/>
                  <a:pt x="720621" y="6203014"/>
                </a:cubicBezTo>
                <a:cubicBezTo>
                  <a:pt x="720621" y="6207251"/>
                  <a:pt x="724860" y="6215725"/>
                  <a:pt x="724860" y="6224199"/>
                </a:cubicBezTo>
                <a:cubicBezTo>
                  <a:pt x="733338" y="6249621"/>
                  <a:pt x="746055" y="6279280"/>
                  <a:pt x="750294" y="6300466"/>
                </a:cubicBezTo>
                <a:cubicBezTo>
                  <a:pt x="763011" y="6368258"/>
                  <a:pt x="733338" y="6406391"/>
                  <a:pt x="729099" y="6469946"/>
                </a:cubicBezTo>
                <a:cubicBezTo>
                  <a:pt x="729099" y="6520791"/>
                  <a:pt x="712143" y="6541976"/>
                  <a:pt x="695188" y="6584347"/>
                </a:cubicBezTo>
                <a:cubicBezTo>
                  <a:pt x="682471" y="6622479"/>
                  <a:pt x="686710" y="6652139"/>
                  <a:pt x="682471" y="6690272"/>
                </a:cubicBezTo>
                <a:cubicBezTo>
                  <a:pt x="682471" y="6728405"/>
                  <a:pt x="669754" y="6758065"/>
                  <a:pt x="657037" y="6791961"/>
                </a:cubicBezTo>
                <a:cubicBezTo>
                  <a:pt x="648559" y="6821620"/>
                  <a:pt x="644320" y="6834332"/>
                  <a:pt x="635842" y="6863991"/>
                </a:cubicBezTo>
                <a:cubicBezTo>
                  <a:pt x="623126" y="6923309"/>
                  <a:pt x="597692" y="6986864"/>
                  <a:pt x="589214" y="7050420"/>
                </a:cubicBezTo>
                <a:cubicBezTo>
                  <a:pt x="584975" y="7092790"/>
                  <a:pt x="597692" y="7130923"/>
                  <a:pt x="589214" y="7169056"/>
                </a:cubicBezTo>
                <a:cubicBezTo>
                  <a:pt x="580736" y="7224138"/>
                  <a:pt x="568019" y="7253798"/>
                  <a:pt x="568019" y="7308878"/>
                </a:cubicBezTo>
                <a:cubicBezTo>
                  <a:pt x="568019" y="7389382"/>
                  <a:pt x="572258" y="7452938"/>
                  <a:pt x="589214" y="7533442"/>
                </a:cubicBezTo>
                <a:cubicBezTo>
                  <a:pt x="597692" y="7575812"/>
                  <a:pt x="580736" y="7626656"/>
                  <a:pt x="589214" y="7669026"/>
                </a:cubicBezTo>
                <a:cubicBezTo>
                  <a:pt x="597692" y="7702922"/>
                  <a:pt x="610409" y="7728345"/>
                  <a:pt x="614648" y="7762241"/>
                </a:cubicBezTo>
                <a:cubicBezTo>
                  <a:pt x="618887" y="7830033"/>
                  <a:pt x="614648" y="7897826"/>
                  <a:pt x="614648" y="7961381"/>
                </a:cubicBezTo>
                <a:cubicBezTo>
                  <a:pt x="614648" y="8126626"/>
                  <a:pt x="635842" y="8283396"/>
                  <a:pt x="635842" y="8448640"/>
                </a:cubicBezTo>
                <a:cubicBezTo>
                  <a:pt x="635842" y="8592699"/>
                  <a:pt x="678232" y="8724047"/>
                  <a:pt x="712143" y="8859632"/>
                </a:cubicBezTo>
                <a:cubicBezTo>
                  <a:pt x="716382" y="8872343"/>
                  <a:pt x="720621" y="8889291"/>
                  <a:pt x="724860" y="8902002"/>
                </a:cubicBezTo>
                <a:cubicBezTo>
                  <a:pt x="801161" y="8897765"/>
                  <a:pt x="864746" y="8910476"/>
                  <a:pt x="924091" y="8813024"/>
                </a:cubicBezTo>
                <a:cubicBezTo>
                  <a:pt x="970719" y="8736758"/>
                  <a:pt x="1008870" y="8647780"/>
                  <a:pt x="1068215" y="8579987"/>
                </a:cubicBezTo>
                <a:cubicBezTo>
                  <a:pt x="1110605" y="8524906"/>
                  <a:pt x="1127560" y="8452877"/>
                  <a:pt x="1140277" y="8380847"/>
                </a:cubicBezTo>
                <a:cubicBezTo>
                  <a:pt x="1152994" y="8308818"/>
                  <a:pt x="1174189" y="8245262"/>
                  <a:pt x="1174189" y="8173233"/>
                </a:cubicBezTo>
                <a:cubicBezTo>
                  <a:pt x="1174189" y="8118152"/>
                  <a:pt x="1174189" y="8063070"/>
                  <a:pt x="1174189" y="8007989"/>
                </a:cubicBezTo>
                <a:cubicBezTo>
                  <a:pt x="1174189" y="7927485"/>
                  <a:pt x="1182667" y="7838507"/>
                  <a:pt x="1174189" y="7758004"/>
                </a:cubicBezTo>
                <a:cubicBezTo>
                  <a:pt x="1169950" y="7673264"/>
                  <a:pt x="1148755" y="7596997"/>
                  <a:pt x="1148755" y="7508019"/>
                </a:cubicBezTo>
                <a:cubicBezTo>
                  <a:pt x="1152994" y="7368197"/>
                  <a:pt x="1144516" y="7236849"/>
                  <a:pt x="1220817" y="7113976"/>
                </a:cubicBezTo>
                <a:cubicBezTo>
                  <a:pt x="1258968" y="7054657"/>
                  <a:pt x="1305596" y="6995339"/>
                  <a:pt x="1360703" y="6948731"/>
                </a:cubicBezTo>
                <a:cubicBezTo>
                  <a:pt x="1394614" y="6914835"/>
                  <a:pt x="1496349" y="6834332"/>
                  <a:pt x="1542977" y="6855517"/>
                </a:cubicBezTo>
                <a:cubicBezTo>
                  <a:pt x="1542977" y="6902124"/>
                  <a:pt x="1504827" y="6889412"/>
                  <a:pt x="1479393" y="6923309"/>
                </a:cubicBezTo>
                <a:cubicBezTo>
                  <a:pt x="1428526" y="6978390"/>
                  <a:pt x="1322552" y="7050420"/>
                  <a:pt x="1292880" y="7122450"/>
                </a:cubicBezTo>
                <a:cubicBezTo>
                  <a:pt x="1275924" y="7160582"/>
                  <a:pt x="1250490" y="7228375"/>
                  <a:pt x="1250490" y="7274983"/>
                </a:cubicBezTo>
                <a:cubicBezTo>
                  <a:pt x="1250490" y="7317353"/>
                  <a:pt x="1242012" y="7363960"/>
                  <a:pt x="1246251" y="7406330"/>
                </a:cubicBezTo>
                <a:cubicBezTo>
                  <a:pt x="1250490" y="7537678"/>
                  <a:pt x="1275924" y="7791900"/>
                  <a:pt x="1292880" y="7919011"/>
                </a:cubicBezTo>
                <a:cubicBezTo>
                  <a:pt x="1309835" y="8046122"/>
                  <a:pt x="1335269" y="8147811"/>
                  <a:pt x="1305596" y="8270684"/>
                </a:cubicBezTo>
                <a:cubicBezTo>
                  <a:pt x="1275924" y="8389321"/>
                  <a:pt x="1258968" y="8533380"/>
                  <a:pt x="1208100" y="8643543"/>
                </a:cubicBezTo>
                <a:cubicBezTo>
                  <a:pt x="1174189" y="8715572"/>
                  <a:pt x="1131799" y="8774891"/>
                  <a:pt x="1085171" y="8842683"/>
                </a:cubicBezTo>
                <a:cubicBezTo>
                  <a:pt x="1030065" y="8918950"/>
                  <a:pt x="1008870" y="9024876"/>
                  <a:pt x="983436" y="9109616"/>
                </a:cubicBezTo>
                <a:cubicBezTo>
                  <a:pt x="962241" y="9190120"/>
                  <a:pt x="915613" y="9240964"/>
                  <a:pt x="881701" y="9312994"/>
                </a:cubicBezTo>
                <a:cubicBezTo>
                  <a:pt x="839312" y="9397734"/>
                  <a:pt x="784206" y="9423157"/>
                  <a:pt x="750294" y="9469764"/>
                </a:cubicBezTo>
                <a:cubicBezTo>
                  <a:pt x="741816" y="9601112"/>
                  <a:pt x="729099" y="9732460"/>
                  <a:pt x="729099" y="9868045"/>
                </a:cubicBezTo>
                <a:lnTo>
                  <a:pt x="729099" y="9925890"/>
                </a:lnTo>
                <a:lnTo>
                  <a:pt x="0" y="9925890"/>
                </a:lnTo>
                <a:lnTo>
                  <a:pt x="0" y="9824797"/>
                </a:lnTo>
                <a:cubicBezTo>
                  <a:pt x="0" y="7675067"/>
                  <a:pt x="0" y="4548188"/>
                  <a:pt x="0" y="0"/>
                </a:cubicBezTo>
                <a:close/>
              </a:path>
            </a:pathLst>
          </a:custGeom>
          <a:solidFill>
            <a:srgbClr val="061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9" name="任意多边形: 形状 8"/>
          <p:cNvSpPr/>
          <p:nvPr/>
        </p:nvSpPr>
        <p:spPr bwMode="auto">
          <a:xfrm>
            <a:off x="9270762" y="0"/>
            <a:ext cx="2922363" cy="6858001"/>
          </a:xfrm>
          <a:custGeom>
            <a:avLst/>
            <a:gdLst>
              <a:gd name="connsiteX0" fmla="*/ 2142463 w 4107543"/>
              <a:gd name="connsiteY0" fmla="*/ 9628216 h 9639301"/>
              <a:gd name="connsiteX1" fmla="*/ 2165535 w 4107543"/>
              <a:gd name="connsiteY1" fmla="*/ 9639301 h 9639301"/>
              <a:gd name="connsiteX2" fmla="*/ 2142463 w 4107543"/>
              <a:gd name="connsiteY2" fmla="*/ 9639301 h 9639301"/>
              <a:gd name="connsiteX3" fmla="*/ 1377659 w 4107543"/>
              <a:gd name="connsiteY3" fmla="*/ 0 h 9639301"/>
              <a:gd name="connsiteX4" fmla="*/ 4107543 w 4107543"/>
              <a:gd name="connsiteY4" fmla="*/ 0 h 9639301"/>
              <a:gd name="connsiteX5" fmla="*/ 4107543 w 4107543"/>
              <a:gd name="connsiteY5" fmla="*/ 9237119 h 9639301"/>
              <a:gd name="connsiteX6" fmla="*/ 4107543 w 4107543"/>
              <a:gd name="connsiteY6" fmla="*/ 9639301 h 9639301"/>
              <a:gd name="connsiteX7" fmla="*/ 2282839 w 4107543"/>
              <a:gd name="connsiteY7" fmla="*/ 9639301 h 9639301"/>
              <a:gd name="connsiteX8" fmla="*/ 2308771 w 4107543"/>
              <a:gd name="connsiteY8" fmla="*/ 9588136 h 9639301"/>
              <a:gd name="connsiteX9" fmla="*/ 2484023 w 4107543"/>
              <a:gd name="connsiteY9" fmla="*/ 9380786 h 9639301"/>
              <a:gd name="connsiteX10" fmla="*/ 2691731 w 4107543"/>
              <a:gd name="connsiteY10" fmla="*/ 9300283 h 9639301"/>
              <a:gd name="connsiteX11" fmla="*/ 2861291 w 4107543"/>
              <a:gd name="connsiteY11" fmla="*/ 9177409 h 9639301"/>
              <a:gd name="connsiteX12" fmla="*/ 3115627 w 4107543"/>
              <a:gd name="connsiteY12" fmla="*/ 8872343 h 9639301"/>
              <a:gd name="connsiteX13" fmla="*/ 3306379 w 4107543"/>
              <a:gd name="connsiteY13" fmla="*/ 8465588 h 9639301"/>
              <a:gd name="connsiteX14" fmla="*/ 3319095 w 4107543"/>
              <a:gd name="connsiteY14" fmla="*/ 8334240 h 9639301"/>
              <a:gd name="connsiteX15" fmla="*/ 3323335 w 4107543"/>
              <a:gd name="connsiteY15" fmla="*/ 8283396 h 9639301"/>
              <a:gd name="connsiteX16" fmla="*/ 3310619 w 4107543"/>
              <a:gd name="connsiteY16" fmla="*/ 8228314 h 9639301"/>
              <a:gd name="connsiteX17" fmla="*/ 3272467 w 4107543"/>
              <a:gd name="connsiteY17" fmla="*/ 8033411 h 9639301"/>
              <a:gd name="connsiteX18" fmla="*/ 3242795 w 4107543"/>
              <a:gd name="connsiteY18" fmla="*/ 7834271 h 9639301"/>
              <a:gd name="connsiteX19" fmla="*/ 3263991 w 4107543"/>
              <a:gd name="connsiteY19" fmla="*/ 7567337 h 9639301"/>
              <a:gd name="connsiteX20" fmla="*/ 3280947 w 4107543"/>
              <a:gd name="connsiteY20" fmla="*/ 7308878 h 9639301"/>
              <a:gd name="connsiteX21" fmla="*/ 3255511 w 4107543"/>
              <a:gd name="connsiteY21" fmla="*/ 7126686 h 9639301"/>
              <a:gd name="connsiteX22" fmla="*/ 3276707 w 4107543"/>
              <a:gd name="connsiteY22" fmla="*/ 6876702 h 9639301"/>
              <a:gd name="connsiteX23" fmla="*/ 3319095 w 4107543"/>
              <a:gd name="connsiteY23" fmla="*/ 6775013 h 9639301"/>
              <a:gd name="connsiteX24" fmla="*/ 3310619 w 4107543"/>
              <a:gd name="connsiteY24" fmla="*/ 6758065 h 9639301"/>
              <a:gd name="connsiteX25" fmla="*/ 3306379 w 4107543"/>
              <a:gd name="connsiteY25" fmla="*/ 6770776 h 9639301"/>
              <a:gd name="connsiteX26" fmla="*/ 3234319 w 4107543"/>
              <a:gd name="connsiteY26" fmla="*/ 6885176 h 9639301"/>
              <a:gd name="connsiteX27" fmla="*/ 3060523 w 4107543"/>
              <a:gd name="connsiteY27" fmla="*/ 7033471 h 9639301"/>
              <a:gd name="connsiteX28" fmla="*/ 2818903 w 4107543"/>
              <a:gd name="connsiteY28" fmla="*/ 6885176 h 9639301"/>
              <a:gd name="connsiteX29" fmla="*/ 2882487 w 4107543"/>
              <a:gd name="connsiteY29" fmla="*/ 6711458 h 9639301"/>
              <a:gd name="connsiteX30" fmla="*/ 2878247 w 4107543"/>
              <a:gd name="connsiteY30" fmla="*/ 6491132 h 9639301"/>
              <a:gd name="connsiteX31" fmla="*/ 2886723 w 4107543"/>
              <a:gd name="connsiteY31" fmla="*/ 6423339 h 9639301"/>
              <a:gd name="connsiteX32" fmla="*/ 2840095 w 4107543"/>
              <a:gd name="connsiteY32" fmla="*/ 6452999 h 9639301"/>
              <a:gd name="connsiteX33" fmla="*/ 2530651 w 4107543"/>
              <a:gd name="connsiteY33" fmla="*/ 6580109 h 9639301"/>
              <a:gd name="connsiteX34" fmla="*/ 2344139 w 4107543"/>
              <a:gd name="connsiteY34" fmla="*/ 6359784 h 9639301"/>
              <a:gd name="connsiteX35" fmla="*/ 2335659 w 4107543"/>
              <a:gd name="connsiteY35" fmla="*/ 6164881 h 9639301"/>
              <a:gd name="connsiteX36" fmla="*/ 2403483 w 4107543"/>
              <a:gd name="connsiteY36" fmla="*/ 6275043 h 9639301"/>
              <a:gd name="connsiteX37" fmla="*/ 2492503 w 4107543"/>
              <a:gd name="connsiteY37" fmla="*/ 6402154 h 9639301"/>
              <a:gd name="connsiteX38" fmla="*/ 2861291 w 4107543"/>
              <a:gd name="connsiteY38" fmla="*/ 6308940 h 9639301"/>
              <a:gd name="connsiteX39" fmla="*/ 3022371 w 4107543"/>
              <a:gd name="connsiteY39" fmla="*/ 6236911 h 9639301"/>
              <a:gd name="connsiteX40" fmla="*/ 3035087 w 4107543"/>
              <a:gd name="connsiteY40" fmla="*/ 6219962 h 9639301"/>
              <a:gd name="connsiteX41" fmla="*/ 3111387 w 4107543"/>
              <a:gd name="connsiteY41" fmla="*/ 6058954 h 9639301"/>
              <a:gd name="connsiteX42" fmla="*/ 3145299 w 4107543"/>
              <a:gd name="connsiteY42" fmla="*/ 5969977 h 9639301"/>
              <a:gd name="connsiteX43" fmla="*/ 3251275 w 4107543"/>
              <a:gd name="connsiteY43" fmla="*/ 5881000 h 9639301"/>
              <a:gd name="connsiteX44" fmla="*/ 3327575 w 4107543"/>
              <a:gd name="connsiteY44" fmla="*/ 5686097 h 9639301"/>
              <a:gd name="connsiteX45" fmla="*/ 3336051 w 4107543"/>
              <a:gd name="connsiteY45" fmla="*/ 5588644 h 9639301"/>
              <a:gd name="connsiteX46" fmla="*/ 3280947 w 4107543"/>
              <a:gd name="connsiteY46" fmla="*/ 5542037 h 9639301"/>
              <a:gd name="connsiteX47" fmla="*/ 3068999 w 4107543"/>
              <a:gd name="connsiteY47" fmla="*/ 5359844 h 9639301"/>
              <a:gd name="connsiteX48" fmla="*/ 3001175 w 4107543"/>
              <a:gd name="connsiteY48" fmla="*/ 5283578 h 9639301"/>
              <a:gd name="connsiteX49" fmla="*/ 2984219 w 4107543"/>
              <a:gd name="connsiteY49" fmla="*/ 5198837 h 9639301"/>
              <a:gd name="connsiteX50" fmla="*/ 2937591 w 4107543"/>
              <a:gd name="connsiteY50" fmla="*/ 5003934 h 9639301"/>
              <a:gd name="connsiteX51" fmla="*/ 3124107 w 4107543"/>
              <a:gd name="connsiteY51" fmla="*/ 5258156 h 9639301"/>
              <a:gd name="connsiteX52" fmla="*/ 3276707 w 4107543"/>
              <a:gd name="connsiteY52" fmla="*/ 5427637 h 9639301"/>
              <a:gd name="connsiteX53" fmla="*/ 3357247 w 4107543"/>
              <a:gd name="connsiteY53" fmla="*/ 5465771 h 9639301"/>
              <a:gd name="connsiteX54" fmla="*/ 3357247 w 4107543"/>
              <a:gd name="connsiteY54" fmla="*/ 5440348 h 9639301"/>
              <a:gd name="connsiteX55" fmla="*/ 3336051 w 4107543"/>
              <a:gd name="connsiteY55" fmla="*/ 5020883 h 9639301"/>
              <a:gd name="connsiteX56" fmla="*/ 3136823 w 4107543"/>
              <a:gd name="connsiteY56" fmla="*/ 4724290 h 9639301"/>
              <a:gd name="connsiteX57" fmla="*/ 3018131 w 4107543"/>
              <a:gd name="connsiteY57" fmla="*/ 4520913 h 9639301"/>
              <a:gd name="connsiteX58" fmla="*/ 2899443 w 4107543"/>
              <a:gd name="connsiteY58" fmla="*/ 4245505 h 9639301"/>
              <a:gd name="connsiteX59" fmla="*/ 2759555 w 4107543"/>
              <a:gd name="connsiteY59" fmla="*/ 4042128 h 9639301"/>
              <a:gd name="connsiteX60" fmla="*/ 2674775 w 4107543"/>
              <a:gd name="connsiteY60" fmla="*/ 3800618 h 9639301"/>
              <a:gd name="connsiteX61" fmla="*/ 2628147 w 4107543"/>
              <a:gd name="connsiteY61" fmla="*/ 3652322 h 9639301"/>
              <a:gd name="connsiteX62" fmla="*/ 2568803 w 4107543"/>
              <a:gd name="connsiteY62" fmla="*/ 3495552 h 9639301"/>
              <a:gd name="connsiteX63" fmla="*/ 2424679 w 4107543"/>
              <a:gd name="connsiteY63" fmla="*/ 3461656 h 9639301"/>
              <a:gd name="connsiteX64" fmla="*/ 2191535 w 4107543"/>
              <a:gd name="connsiteY64" fmla="*/ 3266753 h 9639301"/>
              <a:gd name="connsiteX65" fmla="*/ 2136431 w 4107543"/>
              <a:gd name="connsiteY65" fmla="*/ 2936263 h 9639301"/>
              <a:gd name="connsiteX66" fmla="*/ 2187299 w 4107543"/>
              <a:gd name="connsiteY66" fmla="*/ 3186247 h 9639301"/>
              <a:gd name="connsiteX67" fmla="*/ 2382291 w 4107543"/>
              <a:gd name="connsiteY67" fmla="*/ 3330307 h 9639301"/>
              <a:gd name="connsiteX68" fmla="*/ 2628147 w 4107543"/>
              <a:gd name="connsiteY68" fmla="*/ 3381152 h 9639301"/>
              <a:gd name="connsiteX69" fmla="*/ 2632387 w 4107543"/>
              <a:gd name="connsiteY69" fmla="*/ 3292174 h 9639301"/>
              <a:gd name="connsiteX70" fmla="*/ 2657819 w 4107543"/>
              <a:gd name="connsiteY70" fmla="*/ 2749833 h 9639301"/>
              <a:gd name="connsiteX71" fmla="*/ 2640867 w 4107543"/>
              <a:gd name="connsiteY71" fmla="*/ 2614248 h 9639301"/>
              <a:gd name="connsiteX72" fmla="*/ 2589999 w 4107543"/>
              <a:gd name="connsiteY72" fmla="*/ 2453241 h 9639301"/>
              <a:gd name="connsiteX73" fmla="*/ 2386527 w 4107543"/>
              <a:gd name="connsiteY73" fmla="*/ 2258337 h 9639301"/>
              <a:gd name="connsiteX74" fmla="*/ 2314467 w 4107543"/>
              <a:gd name="connsiteY74" fmla="*/ 2190545 h 9639301"/>
              <a:gd name="connsiteX75" fmla="*/ 2513695 w 4107543"/>
              <a:gd name="connsiteY75" fmla="*/ 2275285 h 9639301"/>
              <a:gd name="connsiteX76" fmla="*/ 2666299 w 4107543"/>
              <a:gd name="connsiteY76" fmla="*/ 2444767 h 9639301"/>
              <a:gd name="connsiteX77" fmla="*/ 2759555 w 4107543"/>
              <a:gd name="connsiteY77" fmla="*/ 2851523 h 9639301"/>
              <a:gd name="connsiteX78" fmla="*/ 2746839 w 4107543"/>
              <a:gd name="connsiteY78" fmla="*/ 3114219 h 9639301"/>
              <a:gd name="connsiteX79" fmla="*/ 2763795 w 4107543"/>
              <a:gd name="connsiteY79" fmla="*/ 3376914 h 9639301"/>
              <a:gd name="connsiteX80" fmla="*/ 2772271 w 4107543"/>
              <a:gd name="connsiteY80" fmla="*/ 3546395 h 9639301"/>
              <a:gd name="connsiteX81" fmla="*/ 2818903 w 4107543"/>
              <a:gd name="connsiteY81" fmla="*/ 3766721 h 9639301"/>
              <a:gd name="connsiteX82" fmla="*/ 2903679 w 4107543"/>
              <a:gd name="connsiteY82" fmla="*/ 3970099 h 9639301"/>
              <a:gd name="connsiteX83" fmla="*/ 3068999 w 4107543"/>
              <a:gd name="connsiteY83" fmla="*/ 4207373 h 9639301"/>
              <a:gd name="connsiteX84" fmla="*/ 3365727 w 4107543"/>
              <a:gd name="connsiteY84" fmla="*/ 4296350 h 9639301"/>
              <a:gd name="connsiteX85" fmla="*/ 3386919 w 4107543"/>
              <a:gd name="connsiteY85" fmla="*/ 4300587 h 9639301"/>
              <a:gd name="connsiteX86" fmla="*/ 3416591 w 4107543"/>
              <a:gd name="connsiteY86" fmla="*/ 4088735 h 9639301"/>
              <a:gd name="connsiteX87" fmla="*/ 3475939 w 4107543"/>
              <a:gd name="connsiteY87" fmla="*/ 3656560 h 9639301"/>
              <a:gd name="connsiteX88" fmla="*/ 3471699 w 4107543"/>
              <a:gd name="connsiteY88" fmla="*/ 3143878 h 9639301"/>
              <a:gd name="connsiteX89" fmla="*/ 3463223 w 4107543"/>
              <a:gd name="connsiteY89" fmla="*/ 2936263 h 9639301"/>
              <a:gd name="connsiteX90" fmla="*/ 3484415 w 4107543"/>
              <a:gd name="connsiteY90" fmla="*/ 2838811 h 9639301"/>
              <a:gd name="connsiteX91" fmla="*/ 3475939 w 4107543"/>
              <a:gd name="connsiteY91" fmla="*/ 2694752 h 9639301"/>
              <a:gd name="connsiteX92" fmla="*/ 3488655 w 4107543"/>
              <a:gd name="connsiteY92" fmla="*/ 2457478 h 9639301"/>
              <a:gd name="connsiteX93" fmla="*/ 3458983 w 4107543"/>
              <a:gd name="connsiteY93" fmla="*/ 2313419 h 9639301"/>
              <a:gd name="connsiteX94" fmla="*/ 3450503 w 4107543"/>
              <a:gd name="connsiteY94" fmla="*/ 2190545 h 9639301"/>
              <a:gd name="connsiteX95" fmla="*/ 3391159 w 4107543"/>
              <a:gd name="connsiteY95" fmla="*/ 1999879 h 9639301"/>
              <a:gd name="connsiteX96" fmla="*/ 3365727 w 4107543"/>
              <a:gd name="connsiteY96" fmla="*/ 1923612 h 9639301"/>
              <a:gd name="connsiteX97" fmla="*/ 3331815 w 4107543"/>
              <a:gd name="connsiteY97" fmla="*/ 1817686 h 9639301"/>
              <a:gd name="connsiteX98" fmla="*/ 3314859 w 4107543"/>
              <a:gd name="connsiteY98" fmla="*/ 1707523 h 9639301"/>
              <a:gd name="connsiteX99" fmla="*/ 3272467 w 4107543"/>
              <a:gd name="connsiteY99" fmla="*/ 1588887 h 9639301"/>
              <a:gd name="connsiteX100" fmla="*/ 3268231 w 4107543"/>
              <a:gd name="connsiteY100" fmla="*/ 1580413 h 9639301"/>
              <a:gd name="connsiteX101" fmla="*/ 3230079 w 4107543"/>
              <a:gd name="connsiteY101" fmla="*/ 1521094 h 9639301"/>
              <a:gd name="connsiteX102" fmla="*/ 3043567 w 4107543"/>
              <a:gd name="connsiteY102" fmla="*/ 1478724 h 9639301"/>
              <a:gd name="connsiteX103" fmla="*/ 2984219 w 4107543"/>
              <a:gd name="connsiteY103" fmla="*/ 1444827 h 9639301"/>
              <a:gd name="connsiteX104" fmla="*/ 2916395 w 4107543"/>
              <a:gd name="connsiteY104" fmla="*/ 1364324 h 9639301"/>
              <a:gd name="connsiteX105" fmla="*/ 2742599 w 4107543"/>
              <a:gd name="connsiteY105" fmla="*/ 1271109 h 9639301"/>
              <a:gd name="connsiteX106" fmla="*/ 2628147 w 4107543"/>
              <a:gd name="connsiteY106" fmla="*/ 1266872 h 9639301"/>
              <a:gd name="connsiteX107" fmla="*/ 2530651 w 4107543"/>
              <a:gd name="connsiteY107" fmla="*/ 1224502 h 9639301"/>
              <a:gd name="connsiteX108" fmla="*/ 2378051 w 4107543"/>
              <a:gd name="connsiteY108" fmla="*/ 1008413 h 9639301"/>
              <a:gd name="connsiteX109" fmla="*/ 2267839 w 4107543"/>
              <a:gd name="connsiteY109" fmla="*/ 745717 h 9639301"/>
              <a:gd name="connsiteX110" fmla="*/ 2170343 w 4107543"/>
              <a:gd name="connsiteY110" fmla="*/ 614369 h 9639301"/>
              <a:gd name="connsiteX111" fmla="*/ 2081323 w 4107543"/>
              <a:gd name="connsiteY111" fmla="*/ 512681 h 9639301"/>
              <a:gd name="connsiteX112" fmla="*/ 2178819 w 4107543"/>
              <a:gd name="connsiteY112" fmla="*/ 559288 h 9639301"/>
              <a:gd name="connsiteX113" fmla="*/ 2255119 w 4107543"/>
              <a:gd name="connsiteY113" fmla="*/ 639792 h 9639301"/>
              <a:gd name="connsiteX114" fmla="*/ 2301751 w 4107543"/>
              <a:gd name="connsiteY114" fmla="*/ 652503 h 9639301"/>
              <a:gd name="connsiteX115" fmla="*/ 2305987 w 4107543"/>
              <a:gd name="connsiteY115" fmla="*/ 720295 h 9639301"/>
              <a:gd name="connsiteX116" fmla="*/ 2365335 w 4107543"/>
              <a:gd name="connsiteY116" fmla="*/ 826221 h 9639301"/>
              <a:gd name="connsiteX117" fmla="*/ 2522175 w 4107543"/>
              <a:gd name="connsiteY117" fmla="*/ 1042310 h 9639301"/>
              <a:gd name="connsiteX118" fmla="*/ 2543371 w 4107543"/>
              <a:gd name="connsiteY118" fmla="*/ 987228 h 9639301"/>
              <a:gd name="connsiteX119" fmla="*/ 2653583 w 4107543"/>
              <a:gd name="connsiteY119" fmla="*/ 902488 h 9639301"/>
              <a:gd name="connsiteX120" fmla="*/ 2742599 w 4107543"/>
              <a:gd name="connsiteY120" fmla="*/ 631318 h 9639301"/>
              <a:gd name="connsiteX121" fmla="*/ 2801947 w 4107543"/>
              <a:gd name="connsiteY121" fmla="*/ 758429 h 9639301"/>
              <a:gd name="connsiteX122" fmla="*/ 2759555 w 4107543"/>
              <a:gd name="connsiteY122" fmla="*/ 885539 h 9639301"/>
              <a:gd name="connsiteX123" fmla="*/ 2598475 w 4107543"/>
              <a:gd name="connsiteY123" fmla="*/ 1084680 h 9639301"/>
              <a:gd name="connsiteX124" fmla="*/ 2611191 w 4107543"/>
              <a:gd name="connsiteY124" fmla="*/ 1127050 h 9639301"/>
              <a:gd name="connsiteX125" fmla="*/ 2628147 w 4107543"/>
              <a:gd name="connsiteY125" fmla="*/ 1139761 h 9639301"/>
              <a:gd name="connsiteX126" fmla="*/ 2619671 w 4107543"/>
              <a:gd name="connsiteY126" fmla="*/ 1135524 h 9639301"/>
              <a:gd name="connsiteX127" fmla="*/ 2899443 w 4107543"/>
              <a:gd name="connsiteY127" fmla="*/ 1245687 h 9639301"/>
              <a:gd name="connsiteX128" fmla="*/ 2996935 w 4107543"/>
              <a:gd name="connsiteY128" fmla="*/ 1275346 h 9639301"/>
              <a:gd name="connsiteX129" fmla="*/ 3119867 w 4107543"/>
              <a:gd name="connsiteY129" fmla="*/ 1241450 h 9639301"/>
              <a:gd name="connsiteX130" fmla="*/ 3268231 w 4107543"/>
              <a:gd name="connsiteY130" fmla="*/ 1300769 h 9639301"/>
              <a:gd name="connsiteX131" fmla="*/ 3276707 w 4107543"/>
              <a:gd name="connsiteY131" fmla="*/ 1216028 h 9639301"/>
              <a:gd name="connsiteX132" fmla="*/ 3293663 w 4107543"/>
              <a:gd name="connsiteY132" fmla="*/ 1071969 h 9639301"/>
              <a:gd name="connsiteX133" fmla="*/ 3289423 w 4107543"/>
              <a:gd name="connsiteY133" fmla="*/ 936384 h 9639301"/>
              <a:gd name="connsiteX134" fmla="*/ 3247035 w 4107543"/>
              <a:gd name="connsiteY134" fmla="*/ 720295 h 9639301"/>
              <a:gd name="connsiteX135" fmla="*/ 3217363 w 4107543"/>
              <a:gd name="connsiteY135" fmla="*/ 605895 h 9639301"/>
              <a:gd name="connsiteX136" fmla="*/ 3191927 w 4107543"/>
              <a:gd name="connsiteY136" fmla="*/ 478785 h 9639301"/>
              <a:gd name="connsiteX137" fmla="*/ 3119867 w 4107543"/>
              <a:gd name="connsiteY137" fmla="*/ 351674 h 9639301"/>
              <a:gd name="connsiteX138" fmla="*/ 2840095 w 4107543"/>
              <a:gd name="connsiteY138" fmla="*/ 254222 h 9639301"/>
              <a:gd name="connsiteX139" fmla="*/ 2416199 w 4107543"/>
              <a:gd name="connsiteY139" fmla="*/ 114400 h 9639301"/>
              <a:gd name="connsiteX140" fmla="*/ 1916003 w 4107543"/>
              <a:gd name="connsiteY140" fmla="*/ 135585 h 9639301"/>
              <a:gd name="connsiteX141" fmla="*/ 1670147 w 4107543"/>
              <a:gd name="connsiteY141" fmla="*/ 207615 h 9639301"/>
              <a:gd name="connsiteX142" fmla="*/ 1411571 w 4107543"/>
              <a:gd name="connsiteY142" fmla="*/ 220326 h 9639301"/>
              <a:gd name="connsiteX143" fmla="*/ 1280163 w 4107543"/>
              <a:gd name="connsiteY143" fmla="*/ 194903 h 9639301"/>
              <a:gd name="connsiteX144" fmla="*/ 1148755 w 4107543"/>
              <a:gd name="connsiteY144" fmla="*/ 203377 h 9639301"/>
              <a:gd name="connsiteX145" fmla="*/ 885939 w 4107543"/>
              <a:gd name="connsiteY145" fmla="*/ 211852 h 9639301"/>
              <a:gd name="connsiteX146" fmla="*/ 754532 w 4107543"/>
              <a:gd name="connsiteY146" fmla="*/ 279644 h 9639301"/>
              <a:gd name="connsiteX147" fmla="*/ 525629 w 4107543"/>
              <a:gd name="connsiteY147" fmla="*/ 355911 h 9639301"/>
              <a:gd name="connsiteX148" fmla="*/ 245858 w 4107543"/>
              <a:gd name="connsiteY148" fmla="*/ 444888 h 9639301"/>
              <a:gd name="connsiteX149" fmla="*/ 80540 w 4107543"/>
              <a:gd name="connsiteY149" fmla="*/ 550814 h 9639301"/>
              <a:gd name="connsiteX150" fmla="*/ 29672 w 4107543"/>
              <a:gd name="connsiteY150" fmla="*/ 656740 h 9639301"/>
              <a:gd name="connsiteX151" fmla="*/ 0 w 4107543"/>
              <a:gd name="connsiteY151" fmla="*/ 805036 h 9639301"/>
              <a:gd name="connsiteX152" fmla="*/ 101734 w 4107543"/>
              <a:gd name="connsiteY152" fmla="*/ 377096 h 9639301"/>
              <a:gd name="connsiteX153" fmla="*/ 491718 w 4107543"/>
              <a:gd name="connsiteY153" fmla="*/ 169481 h 9639301"/>
              <a:gd name="connsiteX154" fmla="*/ 856267 w 4107543"/>
              <a:gd name="connsiteY154" fmla="*/ 97452 h 9639301"/>
              <a:gd name="connsiteX155" fmla="*/ 1097887 w 4107543"/>
              <a:gd name="connsiteY155" fmla="*/ 84741 h 9639301"/>
              <a:gd name="connsiteX156" fmla="*/ 1335267 w 4107543"/>
              <a:gd name="connsiteY156" fmla="*/ 12711 h 9639301"/>
              <a:gd name="connsiteX157" fmla="*/ 1377659 w 4107543"/>
              <a:gd name="connsiteY157" fmla="*/ 0 h 963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107543" h="9639301">
                <a:moveTo>
                  <a:pt x="2142463" y="9628216"/>
                </a:moveTo>
                <a:lnTo>
                  <a:pt x="2165535" y="9639301"/>
                </a:lnTo>
                <a:lnTo>
                  <a:pt x="2142463" y="9639301"/>
                </a:lnTo>
                <a:close/>
                <a:moveTo>
                  <a:pt x="1377659" y="0"/>
                </a:moveTo>
                <a:lnTo>
                  <a:pt x="4107543" y="0"/>
                </a:lnTo>
                <a:cubicBezTo>
                  <a:pt x="4107543" y="0"/>
                  <a:pt x="4107543" y="0"/>
                  <a:pt x="4107543" y="9237119"/>
                </a:cubicBezTo>
                <a:lnTo>
                  <a:pt x="4107543" y="9639301"/>
                </a:lnTo>
                <a:lnTo>
                  <a:pt x="2282839" y="9639301"/>
                </a:lnTo>
                <a:lnTo>
                  <a:pt x="2308771" y="9588136"/>
                </a:lnTo>
                <a:cubicBezTo>
                  <a:pt x="2355267" y="9509486"/>
                  <a:pt x="2417259" y="9437986"/>
                  <a:pt x="2484023" y="9380786"/>
                </a:cubicBezTo>
                <a:cubicBezTo>
                  <a:pt x="2539131" y="9329942"/>
                  <a:pt x="2619671" y="9338416"/>
                  <a:pt x="2691731" y="9300283"/>
                </a:cubicBezTo>
                <a:cubicBezTo>
                  <a:pt x="2746839" y="9274861"/>
                  <a:pt x="2823139" y="9224016"/>
                  <a:pt x="2861291" y="9177409"/>
                </a:cubicBezTo>
                <a:cubicBezTo>
                  <a:pt x="2950307" y="9075720"/>
                  <a:pt x="3013891" y="8965557"/>
                  <a:pt x="3115627" y="8872343"/>
                </a:cubicBezTo>
                <a:cubicBezTo>
                  <a:pt x="3230079" y="8770654"/>
                  <a:pt x="3293663" y="8618121"/>
                  <a:pt x="3306379" y="8465588"/>
                </a:cubicBezTo>
                <a:cubicBezTo>
                  <a:pt x="3310619" y="8423217"/>
                  <a:pt x="3314859" y="8376610"/>
                  <a:pt x="3319095" y="8334240"/>
                </a:cubicBezTo>
                <a:cubicBezTo>
                  <a:pt x="3319095" y="8317292"/>
                  <a:pt x="3323335" y="8300344"/>
                  <a:pt x="3323335" y="8283396"/>
                </a:cubicBezTo>
                <a:cubicBezTo>
                  <a:pt x="3323335" y="8257973"/>
                  <a:pt x="3310619" y="8249499"/>
                  <a:pt x="3310619" y="8228314"/>
                </a:cubicBezTo>
                <a:cubicBezTo>
                  <a:pt x="3297903" y="8160522"/>
                  <a:pt x="3297903" y="8096966"/>
                  <a:pt x="3272467" y="8033411"/>
                </a:cubicBezTo>
                <a:cubicBezTo>
                  <a:pt x="3242795" y="7961381"/>
                  <a:pt x="3234319" y="7919011"/>
                  <a:pt x="3242795" y="7834271"/>
                </a:cubicBezTo>
                <a:cubicBezTo>
                  <a:pt x="3251275" y="7745293"/>
                  <a:pt x="3255511" y="7656315"/>
                  <a:pt x="3263991" y="7567337"/>
                </a:cubicBezTo>
                <a:cubicBezTo>
                  <a:pt x="3272467" y="7482597"/>
                  <a:pt x="3293663" y="7393619"/>
                  <a:pt x="3280947" y="7308878"/>
                </a:cubicBezTo>
                <a:cubicBezTo>
                  <a:pt x="3276707" y="7245323"/>
                  <a:pt x="3251275" y="7190242"/>
                  <a:pt x="3255511" y="7126686"/>
                </a:cubicBezTo>
                <a:cubicBezTo>
                  <a:pt x="3263991" y="7041946"/>
                  <a:pt x="3259751" y="6957205"/>
                  <a:pt x="3276707" y="6876702"/>
                </a:cubicBezTo>
                <a:cubicBezTo>
                  <a:pt x="3285187" y="6838569"/>
                  <a:pt x="3302143" y="6808909"/>
                  <a:pt x="3319095" y="6775013"/>
                </a:cubicBezTo>
                <a:cubicBezTo>
                  <a:pt x="3314859" y="6770776"/>
                  <a:pt x="3314859" y="6766539"/>
                  <a:pt x="3310619" y="6758065"/>
                </a:cubicBezTo>
                <a:cubicBezTo>
                  <a:pt x="3310619" y="6762302"/>
                  <a:pt x="3306379" y="6766539"/>
                  <a:pt x="3306379" y="6770776"/>
                </a:cubicBezTo>
                <a:cubicBezTo>
                  <a:pt x="3280947" y="6808909"/>
                  <a:pt x="3251275" y="6842806"/>
                  <a:pt x="3234319" y="6885176"/>
                </a:cubicBezTo>
                <a:cubicBezTo>
                  <a:pt x="3191927" y="6978390"/>
                  <a:pt x="3187691" y="7075842"/>
                  <a:pt x="3060523" y="7033471"/>
                </a:cubicBezTo>
                <a:cubicBezTo>
                  <a:pt x="3005415" y="7016523"/>
                  <a:pt x="2933351" y="6969916"/>
                  <a:pt x="2818903" y="6885176"/>
                </a:cubicBezTo>
                <a:cubicBezTo>
                  <a:pt x="2865531" y="6872465"/>
                  <a:pt x="2878247" y="6753828"/>
                  <a:pt x="2882487" y="6711458"/>
                </a:cubicBezTo>
                <a:cubicBezTo>
                  <a:pt x="2895203" y="6639428"/>
                  <a:pt x="2861291" y="6563162"/>
                  <a:pt x="2878247" y="6491132"/>
                </a:cubicBezTo>
                <a:cubicBezTo>
                  <a:pt x="2882487" y="6474183"/>
                  <a:pt x="2882487" y="6448761"/>
                  <a:pt x="2886723" y="6423339"/>
                </a:cubicBezTo>
                <a:cubicBezTo>
                  <a:pt x="2869767" y="6431814"/>
                  <a:pt x="2852811" y="6440287"/>
                  <a:pt x="2840095" y="6452999"/>
                </a:cubicBezTo>
                <a:cubicBezTo>
                  <a:pt x="2738359" y="6554687"/>
                  <a:pt x="2691731" y="6694510"/>
                  <a:pt x="2530651" y="6580109"/>
                </a:cubicBezTo>
                <a:cubicBezTo>
                  <a:pt x="2458591" y="6529265"/>
                  <a:pt x="2369571" y="6448761"/>
                  <a:pt x="2344139" y="6359784"/>
                </a:cubicBezTo>
                <a:cubicBezTo>
                  <a:pt x="2335659" y="6325888"/>
                  <a:pt x="2314467" y="6190303"/>
                  <a:pt x="2335659" y="6164881"/>
                </a:cubicBezTo>
                <a:cubicBezTo>
                  <a:pt x="2399247" y="6071665"/>
                  <a:pt x="2399247" y="6241147"/>
                  <a:pt x="2403483" y="6275043"/>
                </a:cubicBezTo>
                <a:cubicBezTo>
                  <a:pt x="2411963" y="6334362"/>
                  <a:pt x="2433155" y="6389443"/>
                  <a:pt x="2492503" y="6402154"/>
                </a:cubicBezTo>
                <a:cubicBezTo>
                  <a:pt x="2611191" y="6427576"/>
                  <a:pt x="2755315" y="6347073"/>
                  <a:pt x="2861291" y="6308940"/>
                </a:cubicBezTo>
                <a:cubicBezTo>
                  <a:pt x="2920635" y="6287755"/>
                  <a:pt x="2971503" y="6258095"/>
                  <a:pt x="3022371" y="6236911"/>
                </a:cubicBezTo>
                <a:cubicBezTo>
                  <a:pt x="3026611" y="6228436"/>
                  <a:pt x="3030847" y="6224199"/>
                  <a:pt x="3035087" y="6219962"/>
                </a:cubicBezTo>
                <a:cubicBezTo>
                  <a:pt x="3068999" y="6177592"/>
                  <a:pt x="3094431" y="6109800"/>
                  <a:pt x="3111387" y="6058954"/>
                </a:cubicBezTo>
                <a:cubicBezTo>
                  <a:pt x="3124107" y="6029296"/>
                  <a:pt x="3124107" y="5995400"/>
                  <a:pt x="3145299" y="5969977"/>
                </a:cubicBezTo>
                <a:cubicBezTo>
                  <a:pt x="3170735" y="5936081"/>
                  <a:pt x="3221603" y="5914896"/>
                  <a:pt x="3251275" y="5881000"/>
                </a:cubicBezTo>
                <a:cubicBezTo>
                  <a:pt x="3293663" y="5834393"/>
                  <a:pt x="3310619" y="5745414"/>
                  <a:pt x="3327575" y="5686097"/>
                </a:cubicBezTo>
                <a:cubicBezTo>
                  <a:pt x="3336051" y="5652201"/>
                  <a:pt x="3336051" y="5622541"/>
                  <a:pt x="3336051" y="5588644"/>
                </a:cubicBezTo>
                <a:cubicBezTo>
                  <a:pt x="3319095" y="5571697"/>
                  <a:pt x="3297903" y="5558986"/>
                  <a:pt x="3280947" y="5542037"/>
                </a:cubicBezTo>
                <a:cubicBezTo>
                  <a:pt x="3208883" y="5478482"/>
                  <a:pt x="3136823" y="5423401"/>
                  <a:pt x="3068999" y="5359844"/>
                </a:cubicBezTo>
                <a:cubicBezTo>
                  <a:pt x="3039327" y="5330186"/>
                  <a:pt x="3022371" y="5317474"/>
                  <a:pt x="3001175" y="5283578"/>
                </a:cubicBezTo>
                <a:cubicBezTo>
                  <a:pt x="2975743" y="5241208"/>
                  <a:pt x="2979983" y="5241208"/>
                  <a:pt x="2984219" y="5198837"/>
                </a:cubicBezTo>
                <a:cubicBezTo>
                  <a:pt x="2992699" y="5126808"/>
                  <a:pt x="3013891" y="5063254"/>
                  <a:pt x="2937591" y="5003934"/>
                </a:cubicBezTo>
                <a:cubicBezTo>
                  <a:pt x="3060523" y="4970037"/>
                  <a:pt x="3090195" y="5186127"/>
                  <a:pt x="3124107" y="5258156"/>
                </a:cubicBezTo>
                <a:cubicBezTo>
                  <a:pt x="3158015" y="5330186"/>
                  <a:pt x="3208883" y="5389505"/>
                  <a:pt x="3276707" y="5427637"/>
                </a:cubicBezTo>
                <a:cubicBezTo>
                  <a:pt x="3302143" y="5440348"/>
                  <a:pt x="3327575" y="5453059"/>
                  <a:pt x="3357247" y="5465771"/>
                </a:cubicBezTo>
                <a:cubicBezTo>
                  <a:pt x="3357247" y="5457297"/>
                  <a:pt x="3357247" y="5448822"/>
                  <a:pt x="3357247" y="5440348"/>
                </a:cubicBezTo>
                <a:cubicBezTo>
                  <a:pt x="3357247" y="5300526"/>
                  <a:pt x="3340291" y="5160704"/>
                  <a:pt x="3336051" y="5020883"/>
                </a:cubicBezTo>
                <a:cubicBezTo>
                  <a:pt x="3327575" y="4847164"/>
                  <a:pt x="3217363" y="4868349"/>
                  <a:pt x="3136823" y="4724290"/>
                </a:cubicBezTo>
                <a:cubicBezTo>
                  <a:pt x="3098671" y="4652261"/>
                  <a:pt x="3047803" y="4601416"/>
                  <a:pt x="3018131" y="4520913"/>
                </a:cubicBezTo>
                <a:cubicBezTo>
                  <a:pt x="2988459" y="4427698"/>
                  <a:pt x="2958787" y="4321773"/>
                  <a:pt x="2899443" y="4245505"/>
                </a:cubicBezTo>
                <a:cubicBezTo>
                  <a:pt x="2848575" y="4177713"/>
                  <a:pt x="2801947" y="4118394"/>
                  <a:pt x="2759555" y="4042128"/>
                </a:cubicBezTo>
                <a:cubicBezTo>
                  <a:pt x="2721407" y="3970099"/>
                  <a:pt x="2700211" y="3885359"/>
                  <a:pt x="2674775" y="3800618"/>
                </a:cubicBezTo>
                <a:cubicBezTo>
                  <a:pt x="2657819" y="3749772"/>
                  <a:pt x="2636627" y="3703165"/>
                  <a:pt x="2628147" y="3652322"/>
                </a:cubicBezTo>
                <a:cubicBezTo>
                  <a:pt x="2619671" y="3584528"/>
                  <a:pt x="2628147" y="3537921"/>
                  <a:pt x="2568803" y="3495552"/>
                </a:cubicBezTo>
                <a:cubicBezTo>
                  <a:pt x="2526415" y="3461656"/>
                  <a:pt x="2471307" y="3474366"/>
                  <a:pt x="2424679" y="3461656"/>
                </a:cubicBezTo>
                <a:cubicBezTo>
                  <a:pt x="2318707" y="3431996"/>
                  <a:pt x="2238163" y="3355729"/>
                  <a:pt x="2191535" y="3266753"/>
                </a:cubicBezTo>
                <a:cubicBezTo>
                  <a:pt x="2132191" y="3165062"/>
                  <a:pt x="2149147" y="3054899"/>
                  <a:pt x="2136431" y="2936263"/>
                </a:cubicBezTo>
                <a:cubicBezTo>
                  <a:pt x="2212731" y="2982870"/>
                  <a:pt x="2161863" y="3114219"/>
                  <a:pt x="2187299" y="3186247"/>
                </a:cubicBezTo>
                <a:cubicBezTo>
                  <a:pt x="2216971" y="3258278"/>
                  <a:pt x="2318707" y="3296411"/>
                  <a:pt x="2382291" y="3330307"/>
                </a:cubicBezTo>
                <a:cubicBezTo>
                  <a:pt x="2458591" y="3364203"/>
                  <a:pt x="2564563" y="3338781"/>
                  <a:pt x="2628147" y="3381152"/>
                </a:cubicBezTo>
                <a:cubicBezTo>
                  <a:pt x="2628147" y="3351493"/>
                  <a:pt x="2632387" y="3321833"/>
                  <a:pt x="2632387" y="3292174"/>
                </a:cubicBezTo>
                <a:cubicBezTo>
                  <a:pt x="2645103" y="3156589"/>
                  <a:pt x="2657819" y="2889657"/>
                  <a:pt x="2657819" y="2749833"/>
                </a:cubicBezTo>
                <a:cubicBezTo>
                  <a:pt x="2657819" y="2703226"/>
                  <a:pt x="2645103" y="2656618"/>
                  <a:pt x="2640867" y="2614248"/>
                </a:cubicBezTo>
                <a:cubicBezTo>
                  <a:pt x="2640867" y="2563404"/>
                  <a:pt x="2611191" y="2495611"/>
                  <a:pt x="2589999" y="2453241"/>
                </a:cubicBezTo>
                <a:cubicBezTo>
                  <a:pt x="2556087" y="2385448"/>
                  <a:pt x="2441635" y="2313419"/>
                  <a:pt x="2386527" y="2258337"/>
                </a:cubicBezTo>
                <a:cubicBezTo>
                  <a:pt x="2356855" y="2224441"/>
                  <a:pt x="2314467" y="2241389"/>
                  <a:pt x="2314467" y="2190545"/>
                </a:cubicBezTo>
                <a:cubicBezTo>
                  <a:pt x="2361095" y="2165123"/>
                  <a:pt x="2471307" y="2245626"/>
                  <a:pt x="2513695" y="2275285"/>
                </a:cubicBezTo>
                <a:cubicBezTo>
                  <a:pt x="2568803" y="2321893"/>
                  <a:pt x="2623911" y="2385448"/>
                  <a:pt x="2666299" y="2444767"/>
                </a:cubicBezTo>
                <a:cubicBezTo>
                  <a:pt x="2751079" y="2567641"/>
                  <a:pt x="2751079" y="2707463"/>
                  <a:pt x="2759555" y="2851523"/>
                </a:cubicBezTo>
                <a:cubicBezTo>
                  <a:pt x="2763795" y="2944738"/>
                  <a:pt x="2751079" y="3025242"/>
                  <a:pt x="2746839" y="3114219"/>
                </a:cubicBezTo>
                <a:cubicBezTo>
                  <a:pt x="2746839" y="3203195"/>
                  <a:pt x="2759555" y="3292174"/>
                  <a:pt x="2763795" y="3376914"/>
                </a:cubicBezTo>
                <a:cubicBezTo>
                  <a:pt x="2763795" y="3436233"/>
                  <a:pt x="2768035" y="3491314"/>
                  <a:pt x="2772271" y="3546395"/>
                </a:cubicBezTo>
                <a:cubicBezTo>
                  <a:pt x="2772271" y="3622663"/>
                  <a:pt x="2801947" y="3690455"/>
                  <a:pt x="2818903" y="3766721"/>
                </a:cubicBezTo>
                <a:cubicBezTo>
                  <a:pt x="2835855" y="3838751"/>
                  <a:pt x="2852811" y="3910780"/>
                  <a:pt x="2903679" y="3970099"/>
                </a:cubicBezTo>
                <a:cubicBezTo>
                  <a:pt x="2967263" y="4037891"/>
                  <a:pt x="3013891" y="4126868"/>
                  <a:pt x="3068999" y="4207373"/>
                </a:cubicBezTo>
                <a:cubicBezTo>
                  <a:pt x="3153779" y="4334483"/>
                  <a:pt x="3247035" y="4266690"/>
                  <a:pt x="3365727" y="4296350"/>
                </a:cubicBezTo>
                <a:cubicBezTo>
                  <a:pt x="3374203" y="4296350"/>
                  <a:pt x="3378443" y="4296350"/>
                  <a:pt x="3386919" y="4300587"/>
                </a:cubicBezTo>
                <a:cubicBezTo>
                  <a:pt x="3382683" y="4224321"/>
                  <a:pt x="3403875" y="4160766"/>
                  <a:pt x="3416591" y="4088735"/>
                </a:cubicBezTo>
                <a:cubicBezTo>
                  <a:pt x="3446267" y="3944676"/>
                  <a:pt x="3484415" y="3804855"/>
                  <a:pt x="3475939" y="3656560"/>
                </a:cubicBezTo>
                <a:cubicBezTo>
                  <a:pt x="3467459" y="3482840"/>
                  <a:pt x="3480179" y="3317596"/>
                  <a:pt x="3471699" y="3143878"/>
                </a:cubicBezTo>
                <a:cubicBezTo>
                  <a:pt x="3471699" y="3076085"/>
                  <a:pt x="3463223" y="3004055"/>
                  <a:pt x="3463223" y="2936263"/>
                </a:cubicBezTo>
                <a:cubicBezTo>
                  <a:pt x="3463223" y="2898131"/>
                  <a:pt x="3480179" y="2872708"/>
                  <a:pt x="3484415" y="2838811"/>
                </a:cubicBezTo>
                <a:cubicBezTo>
                  <a:pt x="3488655" y="2792204"/>
                  <a:pt x="3471699" y="2741359"/>
                  <a:pt x="3475939" y="2694752"/>
                </a:cubicBezTo>
                <a:cubicBezTo>
                  <a:pt x="3488655" y="2610011"/>
                  <a:pt x="3492895" y="2542219"/>
                  <a:pt x="3488655" y="2457478"/>
                </a:cubicBezTo>
                <a:cubicBezTo>
                  <a:pt x="3484415" y="2402397"/>
                  <a:pt x="3471699" y="2368500"/>
                  <a:pt x="3458983" y="2313419"/>
                </a:cubicBezTo>
                <a:cubicBezTo>
                  <a:pt x="3446267" y="2275285"/>
                  <a:pt x="3458983" y="2232915"/>
                  <a:pt x="3450503" y="2190545"/>
                </a:cubicBezTo>
                <a:cubicBezTo>
                  <a:pt x="3437787" y="2122753"/>
                  <a:pt x="3408115" y="2059197"/>
                  <a:pt x="3391159" y="1999879"/>
                </a:cubicBezTo>
                <a:cubicBezTo>
                  <a:pt x="3378443" y="1965982"/>
                  <a:pt x="3378443" y="1953271"/>
                  <a:pt x="3365727" y="1923612"/>
                </a:cubicBezTo>
                <a:cubicBezTo>
                  <a:pt x="3348771" y="1889716"/>
                  <a:pt x="3336051" y="1855819"/>
                  <a:pt x="3331815" y="1817686"/>
                </a:cubicBezTo>
                <a:cubicBezTo>
                  <a:pt x="3327575" y="1779553"/>
                  <a:pt x="3331815" y="1745657"/>
                  <a:pt x="3314859" y="1707523"/>
                </a:cubicBezTo>
                <a:cubicBezTo>
                  <a:pt x="3297903" y="1665153"/>
                  <a:pt x="3276707" y="1639731"/>
                  <a:pt x="3272467" y="1588887"/>
                </a:cubicBezTo>
                <a:cubicBezTo>
                  <a:pt x="3272467" y="1584649"/>
                  <a:pt x="3268231" y="1584649"/>
                  <a:pt x="3268231" y="1580413"/>
                </a:cubicBezTo>
                <a:cubicBezTo>
                  <a:pt x="3259751" y="1559227"/>
                  <a:pt x="3247035" y="1538042"/>
                  <a:pt x="3230079" y="1521094"/>
                </a:cubicBezTo>
                <a:cubicBezTo>
                  <a:pt x="3179211" y="1449065"/>
                  <a:pt x="3124107" y="1453302"/>
                  <a:pt x="3043567" y="1478724"/>
                </a:cubicBezTo>
                <a:cubicBezTo>
                  <a:pt x="2971503" y="1499909"/>
                  <a:pt x="3005415" y="1491435"/>
                  <a:pt x="2984219" y="1444827"/>
                </a:cubicBezTo>
                <a:cubicBezTo>
                  <a:pt x="2967263" y="1415168"/>
                  <a:pt x="2946071" y="1381272"/>
                  <a:pt x="2916395" y="1364324"/>
                </a:cubicBezTo>
                <a:cubicBezTo>
                  <a:pt x="2869767" y="1330428"/>
                  <a:pt x="2797707" y="1296531"/>
                  <a:pt x="2742599" y="1271109"/>
                </a:cubicBezTo>
                <a:cubicBezTo>
                  <a:pt x="2700211" y="1254161"/>
                  <a:pt x="2670539" y="1275346"/>
                  <a:pt x="2628147" y="1266872"/>
                </a:cubicBezTo>
                <a:cubicBezTo>
                  <a:pt x="2598475" y="1262635"/>
                  <a:pt x="2556087" y="1237213"/>
                  <a:pt x="2530651" y="1224502"/>
                </a:cubicBezTo>
                <a:cubicBezTo>
                  <a:pt x="2445875" y="1182132"/>
                  <a:pt x="2411963" y="1097391"/>
                  <a:pt x="2378051" y="1008413"/>
                </a:cubicBezTo>
                <a:cubicBezTo>
                  <a:pt x="2348379" y="923673"/>
                  <a:pt x="2310227" y="826221"/>
                  <a:pt x="2267839" y="745717"/>
                </a:cubicBezTo>
                <a:cubicBezTo>
                  <a:pt x="2242403" y="699110"/>
                  <a:pt x="2200015" y="656740"/>
                  <a:pt x="2170343" y="614369"/>
                </a:cubicBezTo>
                <a:cubicBezTo>
                  <a:pt x="2149147" y="588947"/>
                  <a:pt x="2077083" y="546577"/>
                  <a:pt x="2081323" y="512681"/>
                </a:cubicBezTo>
                <a:cubicBezTo>
                  <a:pt x="2110995" y="525392"/>
                  <a:pt x="2149147" y="538103"/>
                  <a:pt x="2178819" y="559288"/>
                </a:cubicBezTo>
                <a:cubicBezTo>
                  <a:pt x="2204255" y="584710"/>
                  <a:pt x="2225447" y="622844"/>
                  <a:pt x="2255119" y="639792"/>
                </a:cubicBezTo>
                <a:cubicBezTo>
                  <a:pt x="2263599" y="644029"/>
                  <a:pt x="2293271" y="644029"/>
                  <a:pt x="2301751" y="652503"/>
                </a:cubicBezTo>
                <a:cubicBezTo>
                  <a:pt x="2318707" y="669451"/>
                  <a:pt x="2301751" y="699110"/>
                  <a:pt x="2305987" y="720295"/>
                </a:cubicBezTo>
                <a:cubicBezTo>
                  <a:pt x="2314467" y="758429"/>
                  <a:pt x="2348379" y="792325"/>
                  <a:pt x="2365335" y="826221"/>
                </a:cubicBezTo>
                <a:cubicBezTo>
                  <a:pt x="2407723" y="894013"/>
                  <a:pt x="2462831" y="974517"/>
                  <a:pt x="2522175" y="1042310"/>
                </a:cubicBezTo>
                <a:cubicBezTo>
                  <a:pt x="2526415" y="1016887"/>
                  <a:pt x="2526415" y="1012650"/>
                  <a:pt x="2543371" y="987228"/>
                </a:cubicBezTo>
                <a:cubicBezTo>
                  <a:pt x="2568803" y="944858"/>
                  <a:pt x="2611191" y="927910"/>
                  <a:pt x="2653583" y="902488"/>
                </a:cubicBezTo>
                <a:cubicBezTo>
                  <a:pt x="2759555" y="834695"/>
                  <a:pt x="2755315" y="754191"/>
                  <a:pt x="2742599" y="631318"/>
                </a:cubicBezTo>
                <a:cubicBezTo>
                  <a:pt x="2784991" y="677925"/>
                  <a:pt x="2801947" y="690636"/>
                  <a:pt x="2801947" y="758429"/>
                </a:cubicBezTo>
                <a:cubicBezTo>
                  <a:pt x="2801947" y="805036"/>
                  <a:pt x="2789227" y="843169"/>
                  <a:pt x="2759555" y="885539"/>
                </a:cubicBezTo>
                <a:cubicBezTo>
                  <a:pt x="2704451" y="957569"/>
                  <a:pt x="2585759" y="970280"/>
                  <a:pt x="2598475" y="1084680"/>
                </a:cubicBezTo>
                <a:cubicBezTo>
                  <a:pt x="2598475" y="1101628"/>
                  <a:pt x="2602715" y="1114339"/>
                  <a:pt x="2611191" y="1127050"/>
                </a:cubicBezTo>
                <a:cubicBezTo>
                  <a:pt x="2615431" y="1131287"/>
                  <a:pt x="2619671" y="1135524"/>
                  <a:pt x="2628147" y="1139761"/>
                </a:cubicBezTo>
                <a:cubicBezTo>
                  <a:pt x="2628147" y="1139761"/>
                  <a:pt x="2628147" y="1139761"/>
                  <a:pt x="2619671" y="1135524"/>
                </a:cubicBezTo>
                <a:cubicBezTo>
                  <a:pt x="2679015" y="1207554"/>
                  <a:pt x="2840095" y="1237213"/>
                  <a:pt x="2899443" y="1245687"/>
                </a:cubicBezTo>
                <a:cubicBezTo>
                  <a:pt x="2937591" y="1254161"/>
                  <a:pt x="2963027" y="1266872"/>
                  <a:pt x="2996935" y="1275346"/>
                </a:cubicBezTo>
                <a:cubicBezTo>
                  <a:pt x="3043567" y="1283820"/>
                  <a:pt x="3077475" y="1249924"/>
                  <a:pt x="3119867" y="1241450"/>
                </a:cubicBezTo>
                <a:cubicBezTo>
                  <a:pt x="3183451" y="1228739"/>
                  <a:pt x="3230079" y="1258398"/>
                  <a:pt x="3268231" y="1300769"/>
                </a:cubicBezTo>
                <a:cubicBezTo>
                  <a:pt x="3272467" y="1275346"/>
                  <a:pt x="3272467" y="1249924"/>
                  <a:pt x="3276707" y="1216028"/>
                </a:cubicBezTo>
                <a:cubicBezTo>
                  <a:pt x="3276707" y="1165183"/>
                  <a:pt x="3293663" y="1122813"/>
                  <a:pt x="3293663" y="1071969"/>
                </a:cubicBezTo>
                <a:cubicBezTo>
                  <a:pt x="3293663" y="1029599"/>
                  <a:pt x="3289423" y="982991"/>
                  <a:pt x="3289423" y="936384"/>
                </a:cubicBezTo>
                <a:cubicBezTo>
                  <a:pt x="3285187" y="868591"/>
                  <a:pt x="3268231" y="788088"/>
                  <a:pt x="3247035" y="720295"/>
                </a:cubicBezTo>
                <a:cubicBezTo>
                  <a:pt x="3234319" y="682162"/>
                  <a:pt x="3225839" y="644029"/>
                  <a:pt x="3217363" y="605895"/>
                </a:cubicBezTo>
                <a:cubicBezTo>
                  <a:pt x="3204647" y="559288"/>
                  <a:pt x="3200407" y="521155"/>
                  <a:pt x="3191927" y="478785"/>
                </a:cubicBezTo>
                <a:cubicBezTo>
                  <a:pt x="3179211" y="427940"/>
                  <a:pt x="3153779" y="385570"/>
                  <a:pt x="3119867" y="351674"/>
                </a:cubicBezTo>
                <a:cubicBezTo>
                  <a:pt x="3026611" y="313540"/>
                  <a:pt x="2929115" y="288118"/>
                  <a:pt x="2840095" y="254222"/>
                </a:cubicBezTo>
                <a:cubicBezTo>
                  <a:pt x="2695971" y="203377"/>
                  <a:pt x="2560327" y="161007"/>
                  <a:pt x="2416199" y="114400"/>
                </a:cubicBezTo>
                <a:cubicBezTo>
                  <a:pt x="2259359" y="59318"/>
                  <a:pt x="2072847" y="72030"/>
                  <a:pt x="1916003" y="135585"/>
                </a:cubicBezTo>
                <a:cubicBezTo>
                  <a:pt x="1835463" y="165244"/>
                  <a:pt x="1759163" y="203377"/>
                  <a:pt x="1670147" y="207615"/>
                </a:cubicBezTo>
                <a:cubicBezTo>
                  <a:pt x="1585367" y="211852"/>
                  <a:pt x="1496347" y="224563"/>
                  <a:pt x="1411571" y="220326"/>
                </a:cubicBezTo>
                <a:cubicBezTo>
                  <a:pt x="1360703" y="220326"/>
                  <a:pt x="1326791" y="199140"/>
                  <a:pt x="1280163" y="194903"/>
                </a:cubicBezTo>
                <a:cubicBezTo>
                  <a:pt x="1237771" y="190666"/>
                  <a:pt x="1186907" y="199140"/>
                  <a:pt x="1148755" y="203377"/>
                </a:cubicBezTo>
                <a:cubicBezTo>
                  <a:pt x="1068215" y="207615"/>
                  <a:pt x="966479" y="194903"/>
                  <a:pt x="885939" y="211852"/>
                </a:cubicBezTo>
                <a:cubicBezTo>
                  <a:pt x="839312" y="224563"/>
                  <a:pt x="801161" y="258459"/>
                  <a:pt x="754532" y="279644"/>
                </a:cubicBezTo>
                <a:cubicBezTo>
                  <a:pt x="682470" y="313540"/>
                  <a:pt x="601930" y="330488"/>
                  <a:pt x="525629" y="355911"/>
                </a:cubicBezTo>
                <a:cubicBezTo>
                  <a:pt x="428134" y="389807"/>
                  <a:pt x="334876" y="410992"/>
                  <a:pt x="245858" y="444888"/>
                </a:cubicBezTo>
                <a:cubicBezTo>
                  <a:pt x="178036" y="470310"/>
                  <a:pt x="122929" y="478785"/>
                  <a:pt x="80540" y="550814"/>
                </a:cubicBezTo>
                <a:cubicBezTo>
                  <a:pt x="59344" y="584710"/>
                  <a:pt x="38150" y="618607"/>
                  <a:pt x="29672" y="656740"/>
                </a:cubicBezTo>
                <a:cubicBezTo>
                  <a:pt x="12716" y="711821"/>
                  <a:pt x="33911" y="749954"/>
                  <a:pt x="0" y="805036"/>
                </a:cubicBezTo>
                <a:cubicBezTo>
                  <a:pt x="4238" y="665214"/>
                  <a:pt x="4238" y="491496"/>
                  <a:pt x="101734" y="377096"/>
                </a:cubicBezTo>
                <a:cubicBezTo>
                  <a:pt x="190752" y="275407"/>
                  <a:pt x="360310" y="173718"/>
                  <a:pt x="491718" y="169481"/>
                </a:cubicBezTo>
                <a:cubicBezTo>
                  <a:pt x="635842" y="165244"/>
                  <a:pt x="716382" y="101689"/>
                  <a:pt x="856267" y="97452"/>
                </a:cubicBezTo>
                <a:cubicBezTo>
                  <a:pt x="932567" y="93215"/>
                  <a:pt x="1025827" y="101689"/>
                  <a:pt x="1097887" y="84741"/>
                </a:cubicBezTo>
                <a:cubicBezTo>
                  <a:pt x="1178427" y="67792"/>
                  <a:pt x="1254727" y="33896"/>
                  <a:pt x="1335267" y="12711"/>
                </a:cubicBezTo>
                <a:cubicBezTo>
                  <a:pt x="1347987" y="8474"/>
                  <a:pt x="1364943" y="4237"/>
                  <a:pt x="1377659" y="0"/>
                </a:cubicBezTo>
                <a:close/>
              </a:path>
            </a:pathLst>
          </a:custGeom>
          <a:solidFill>
            <a:srgbClr val="061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0" name="任意多边形: 形状 9"/>
          <p:cNvSpPr/>
          <p:nvPr/>
        </p:nvSpPr>
        <p:spPr bwMode="auto">
          <a:xfrm>
            <a:off x="6461" y="5747946"/>
            <a:ext cx="12193125" cy="1110054"/>
          </a:xfrm>
          <a:custGeom>
            <a:avLst/>
            <a:gdLst>
              <a:gd name="connsiteX0" fmla="*/ 10608222 w 12193125"/>
              <a:gd name="connsiteY0" fmla="*/ 0 h 1052904"/>
              <a:gd name="connsiteX1" fmla="*/ 12193125 w 12193125"/>
              <a:gd name="connsiteY1" fmla="*/ 0 h 1052904"/>
              <a:gd name="connsiteX2" fmla="*/ 12193125 w 12193125"/>
              <a:gd name="connsiteY2" fmla="*/ 571902 h 1052904"/>
              <a:gd name="connsiteX3" fmla="*/ 12193125 w 12193125"/>
              <a:gd name="connsiteY3" fmla="*/ 1052904 h 1052904"/>
              <a:gd name="connsiteX4" fmla="*/ 0 w 12193125"/>
              <a:gd name="connsiteY4" fmla="*/ 1052904 h 1052904"/>
              <a:gd name="connsiteX5" fmla="*/ 0 w 12193125"/>
              <a:gd name="connsiteY5" fmla="*/ 811894 h 1052904"/>
              <a:gd name="connsiteX6" fmla="*/ 0 w 12193125"/>
              <a:gd name="connsiteY6" fmla="*/ 748671 h 1052904"/>
              <a:gd name="connsiteX7" fmla="*/ 856008 w 12193125"/>
              <a:gd name="connsiteY7" fmla="*/ 748671 h 1052904"/>
              <a:gd name="connsiteX8" fmla="*/ 856008 w 12193125"/>
              <a:gd name="connsiteY8" fmla="*/ 834649 h 1052904"/>
              <a:gd name="connsiteX9" fmla="*/ 995358 w 12193125"/>
              <a:gd name="connsiteY9" fmla="*/ 779929 h 1052904"/>
              <a:gd name="connsiteX10" fmla="*/ 1179500 w 12193125"/>
              <a:gd name="connsiteY10" fmla="*/ 819725 h 1052904"/>
              <a:gd name="connsiteX11" fmla="*/ 1438294 w 12193125"/>
              <a:gd name="connsiteY11" fmla="*/ 680438 h 1052904"/>
              <a:gd name="connsiteX12" fmla="*/ 1756807 w 12193125"/>
              <a:gd name="connsiteY12" fmla="*/ 675463 h 1052904"/>
              <a:gd name="connsiteX13" fmla="*/ 1881227 w 12193125"/>
              <a:gd name="connsiteY13" fmla="*/ 675463 h 1052904"/>
              <a:gd name="connsiteX14" fmla="*/ 1990715 w 12193125"/>
              <a:gd name="connsiteY14" fmla="*/ 645617 h 1052904"/>
              <a:gd name="connsiteX15" fmla="*/ 2234580 w 12193125"/>
              <a:gd name="connsiteY15" fmla="*/ 645617 h 1052904"/>
              <a:gd name="connsiteX16" fmla="*/ 2523232 w 12193125"/>
              <a:gd name="connsiteY16" fmla="*/ 590896 h 1052904"/>
              <a:gd name="connsiteX17" fmla="*/ 2826816 w 12193125"/>
              <a:gd name="connsiteY17" fmla="*/ 481457 h 1052904"/>
              <a:gd name="connsiteX18" fmla="*/ 3075656 w 12193125"/>
              <a:gd name="connsiteY18" fmla="*/ 590896 h 1052904"/>
              <a:gd name="connsiteX19" fmla="*/ 3190122 w 12193125"/>
              <a:gd name="connsiteY19" fmla="*/ 590896 h 1052904"/>
              <a:gd name="connsiteX20" fmla="*/ 3339425 w 12193125"/>
              <a:gd name="connsiteY20" fmla="*/ 610795 h 1052904"/>
              <a:gd name="connsiteX21" fmla="*/ 3697754 w 12193125"/>
              <a:gd name="connsiteY21" fmla="*/ 595870 h 1052904"/>
              <a:gd name="connsiteX22" fmla="*/ 4080967 w 12193125"/>
              <a:gd name="connsiteY22" fmla="*/ 531202 h 1052904"/>
              <a:gd name="connsiteX23" fmla="*/ 4265107 w 12193125"/>
              <a:gd name="connsiteY23" fmla="*/ 501355 h 1052904"/>
              <a:gd name="connsiteX24" fmla="*/ 4414410 w 12193125"/>
              <a:gd name="connsiteY24" fmla="*/ 476482 h 1052904"/>
              <a:gd name="connsiteX25" fmla="*/ 4578645 w 12193125"/>
              <a:gd name="connsiteY25" fmla="*/ 456584 h 1052904"/>
              <a:gd name="connsiteX26" fmla="*/ 4737901 w 12193125"/>
              <a:gd name="connsiteY26" fmla="*/ 416787 h 1052904"/>
              <a:gd name="connsiteX27" fmla="*/ 5071347 w 12193125"/>
              <a:gd name="connsiteY27" fmla="*/ 421762 h 1052904"/>
              <a:gd name="connsiteX28" fmla="*/ 5583956 w 12193125"/>
              <a:gd name="connsiteY28" fmla="*/ 337195 h 1052904"/>
              <a:gd name="connsiteX29" fmla="*/ 5812888 w 12193125"/>
              <a:gd name="connsiteY29" fmla="*/ 242679 h 1052904"/>
              <a:gd name="connsiteX30" fmla="*/ 5927352 w 12193125"/>
              <a:gd name="connsiteY30" fmla="*/ 217806 h 1052904"/>
              <a:gd name="connsiteX31" fmla="*/ 6041819 w 12193125"/>
              <a:gd name="connsiteY31" fmla="*/ 247653 h 1052904"/>
              <a:gd name="connsiteX32" fmla="*/ 6310566 w 12193125"/>
              <a:gd name="connsiteY32" fmla="*/ 222781 h 1052904"/>
              <a:gd name="connsiteX33" fmla="*/ 6564382 w 12193125"/>
              <a:gd name="connsiteY33" fmla="*/ 133240 h 1052904"/>
              <a:gd name="connsiteX34" fmla="*/ 6728617 w 12193125"/>
              <a:gd name="connsiteY34" fmla="*/ 168061 h 1052904"/>
              <a:gd name="connsiteX35" fmla="*/ 6867966 w 12193125"/>
              <a:gd name="connsiteY35" fmla="*/ 222781 h 1052904"/>
              <a:gd name="connsiteX36" fmla="*/ 7007315 w 12193125"/>
              <a:gd name="connsiteY36" fmla="*/ 272527 h 1052904"/>
              <a:gd name="connsiteX37" fmla="*/ 7350714 w 12193125"/>
              <a:gd name="connsiteY37" fmla="*/ 277501 h 1052904"/>
              <a:gd name="connsiteX38" fmla="*/ 7534856 w 12193125"/>
              <a:gd name="connsiteY38" fmla="*/ 277501 h 1052904"/>
              <a:gd name="connsiteX39" fmla="*/ 7763789 w 12193125"/>
              <a:gd name="connsiteY39" fmla="*/ 322272 h 1052904"/>
              <a:gd name="connsiteX40" fmla="*/ 8321188 w 12193125"/>
              <a:gd name="connsiteY40" fmla="*/ 386940 h 1052904"/>
              <a:gd name="connsiteX41" fmla="*/ 8520260 w 12193125"/>
              <a:gd name="connsiteY41" fmla="*/ 411813 h 1052904"/>
              <a:gd name="connsiteX42" fmla="*/ 8779053 w 12193125"/>
              <a:gd name="connsiteY42" fmla="*/ 501355 h 1052904"/>
              <a:gd name="connsiteX43" fmla="*/ 9411104 w 12193125"/>
              <a:gd name="connsiteY43" fmla="*/ 401864 h 1052904"/>
              <a:gd name="connsiteX44" fmla="*/ 9704735 w 12193125"/>
              <a:gd name="connsiteY44" fmla="*/ 362068 h 1052904"/>
              <a:gd name="connsiteX45" fmla="*/ 9933667 w 12193125"/>
              <a:gd name="connsiteY45" fmla="*/ 451610 h 1052904"/>
              <a:gd name="connsiteX46" fmla="*/ 10033202 w 12193125"/>
              <a:gd name="connsiteY46" fmla="*/ 476482 h 1052904"/>
              <a:gd name="connsiteX47" fmla="*/ 10287018 w 12193125"/>
              <a:gd name="connsiteY47" fmla="*/ 138214 h 1052904"/>
              <a:gd name="connsiteX48" fmla="*/ 10530880 w 12193125"/>
              <a:gd name="connsiteY48" fmla="*/ 43698 h 1052904"/>
              <a:gd name="connsiteX49" fmla="*/ 10582982 w 12193125"/>
              <a:gd name="connsiteY49" fmla="*/ 16261 h 1052904"/>
              <a:gd name="connsiteX0-1" fmla="*/ 10608222 w 12193125"/>
              <a:gd name="connsiteY0-2" fmla="*/ 0 h 1052904"/>
              <a:gd name="connsiteX1-3" fmla="*/ 12193125 w 12193125"/>
              <a:gd name="connsiteY1-4" fmla="*/ 0 h 1052904"/>
              <a:gd name="connsiteX2-5" fmla="*/ 12193125 w 12193125"/>
              <a:gd name="connsiteY2-6" fmla="*/ 571902 h 1052904"/>
              <a:gd name="connsiteX3-7" fmla="*/ 12193125 w 12193125"/>
              <a:gd name="connsiteY3-8" fmla="*/ 1052904 h 1052904"/>
              <a:gd name="connsiteX4-9" fmla="*/ 0 w 12193125"/>
              <a:gd name="connsiteY4-10" fmla="*/ 1052904 h 1052904"/>
              <a:gd name="connsiteX5-11" fmla="*/ 0 w 12193125"/>
              <a:gd name="connsiteY5-12" fmla="*/ 811894 h 1052904"/>
              <a:gd name="connsiteX6-13" fmla="*/ 0 w 12193125"/>
              <a:gd name="connsiteY6-14" fmla="*/ 748671 h 1052904"/>
              <a:gd name="connsiteX7-15" fmla="*/ 488839 w 12193125"/>
              <a:gd name="connsiteY7-16" fmla="*/ 633804 h 1052904"/>
              <a:gd name="connsiteX8-17" fmla="*/ 856008 w 12193125"/>
              <a:gd name="connsiteY8-18" fmla="*/ 748671 h 1052904"/>
              <a:gd name="connsiteX9-19" fmla="*/ 856008 w 12193125"/>
              <a:gd name="connsiteY9-20" fmla="*/ 834649 h 1052904"/>
              <a:gd name="connsiteX10-21" fmla="*/ 995358 w 12193125"/>
              <a:gd name="connsiteY10-22" fmla="*/ 779929 h 1052904"/>
              <a:gd name="connsiteX11-23" fmla="*/ 1179500 w 12193125"/>
              <a:gd name="connsiteY11-24" fmla="*/ 819725 h 1052904"/>
              <a:gd name="connsiteX12-25" fmla="*/ 1438294 w 12193125"/>
              <a:gd name="connsiteY12-26" fmla="*/ 680438 h 1052904"/>
              <a:gd name="connsiteX13-27" fmla="*/ 1756807 w 12193125"/>
              <a:gd name="connsiteY13-28" fmla="*/ 675463 h 1052904"/>
              <a:gd name="connsiteX14-29" fmla="*/ 1881227 w 12193125"/>
              <a:gd name="connsiteY14-30" fmla="*/ 675463 h 1052904"/>
              <a:gd name="connsiteX15-31" fmla="*/ 1990715 w 12193125"/>
              <a:gd name="connsiteY15-32" fmla="*/ 645617 h 1052904"/>
              <a:gd name="connsiteX16-33" fmla="*/ 2234580 w 12193125"/>
              <a:gd name="connsiteY16-34" fmla="*/ 645617 h 1052904"/>
              <a:gd name="connsiteX17-35" fmla="*/ 2523232 w 12193125"/>
              <a:gd name="connsiteY17-36" fmla="*/ 590896 h 1052904"/>
              <a:gd name="connsiteX18-37" fmla="*/ 2826816 w 12193125"/>
              <a:gd name="connsiteY18-38" fmla="*/ 481457 h 1052904"/>
              <a:gd name="connsiteX19-39" fmla="*/ 3075656 w 12193125"/>
              <a:gd name="connsiteY19-40" fmla="*/ 590896 h 1052904"/>
              <a:gd name="connsiteX20-41" fmla="*/ 3190122 w 12193125"/>
              <a:gd name="connsiteY20-42" fmla="*/ 590896 h 1052904"/>
              <a:gd name="connsiteX21-43" fmla="*/ 3339425 w 12193125"/>
              <a:gd name="connsiteY21-44" fmla="*/ 610795 h 1052904"/>
              <a:gd name="connsiteX22-45" fmla="*/ 3697754 w 12193125"/>
              <a:gd name="connsiteY22-46" fmla="*/ 595870 h 1052904"/>
              <a:gd name="connsiteX23-47" fmla="*/ 4080967 w 12193125"/>
              <a:gd name="connsiteY23-48" fmla="*/ 531202 h 1052904"/>
              <a:gd name="connsiteX24-49" fmla="*/ 4265107 w 12193125"/>
              <a:gd name="connsiteY24-50" fmla="*/ 501355 h 1052904"/>
              <a:gd name="connsiteX25-51" fmla="*/ 4414410 w 12193125"/>
              <a:gd name="connsiteY25-52" fmla="*/ 476482 h 1052904"/>
              <a:gd name="connsiteX26-53" fmla="*/ 4578645 w 12193125"/>
              <a:gd name="connsiteY26-54" fmla="*/ 456584 h 1052904"/>
              <a:gd name="connsiteX27-55" fmla="*/ 4737901 w 12193125"/>
              <a:gd name="connsiteY27-56" fmla="*/ 416787 h 1052904"/>
              <a:gd name="connsiteX28-57" fmla="*/ 5071347 w 12193125"/>
              <a:gd name="connsiteY28-58" fmla="*/ 421762 h 1052904"/>
              <a:gd name="connsiteX29-59" fmla="*/ 5583956 w 12193125"/>
              <a:gd name="connsiteY29-60" fmla="*/ 337195 h 1052904"/>
              <a:gd name="connsiteX30-61" fmla="*/ 5812888 w 12193125"/>
              <a:gd name="connsiteY30-62" fmla="*/ 242679 h 1052904"/>
              <a:gd name="connsiteX31-63" fmla="*/ 5927352 w 12193125"/>
              <a:gd name="connsiteY31-64" fmla="*/ 217806 h 1052904"/>
              <a:gd name="connsiteX32-65" fmla="*/ 6041819 w 12193125"/>
              <a:gd name="connsiteY32-66" fmla="*/ 247653 h 1052904"/>
              <a:gd name="connsiteX33-67" fmla="*/ 6310566 w 12193125"/>
              <a:gd name="connsiteY33-68" fmla="*/ 222781 h 1052904"/>
              <a:gd name="connsiteX34-69" fmla="*/ 6564382 w 12193125"/>
              <a:gd name="connsiteY34-70" fmla="*/ 133240 h 1052904"/>
              <a:gd name="connsiteX35-71" fmla="*/ 6728617 w 12193125"/>
              <a:gd name="connsiteY35-72" fmla="*/ 168061 h 1052904"/>
              <a:gd name="connsiteX36-73" fmla="*/ 6867966 w 12193125"/>
              <a:gd name="connsiteY36-74" fmla="*/ 222781 h 1052904"/>
              <a:gd name="connsiteX37-75" fmla="*/ 7007315 w 12193125"/>
              <a:gd name="connsiteY37-76" fmla="*/ 272527 h 1052904"/>
              <a:gd name="connsiteX38-77" fmla="*/ 7350714 w 12193125"/>
              <a:gd name="connsiteY38-78" fmla="*/ 277501 h 1052904"/>
              <a:gd name="connsiteX39-79" fmla="*/ 7534856 w 12193125"/>
              <a:gd name="connsiteY39-80" fmla="*/ 277501 h 1052904"/>
              <a:gd name="connsiteX40-81" fmla="*/ 7763789 w 12193125"/>
              <a:gd name="connsiteY40-82" fmla="*/ 322272 h 1052904"/>
              <a:gd name="connsiteX41-83" fmla="*/ 8321188 w 12193125"/>
              <a:gd name="connsiteY41-84" fmla="*/ 386940 h 1052904"/>
              <a:gd name="connsiteX42-85" fmla="*/ 8520260 w 12193125"/>
              <a:gd name="connsiteY42-86" fmla="*/ 411813 h 1052904"/>
              <a:gd name="connsiteX43-87" fmla="*/ 8779053 w 12193125"/>
              <a:gd name="connsiteY43-88" fmla="*/ 501355 h 1052904"/>
              <a:gd name="connsiteX44-89" fmla="*/ 9411104 w 12193125"/>
              <a:gd name="connsiteY44-90" fmla="*/ 401864 h 1052904"/>
              <a:gd name="connsiteX45-91" fmla="*/ 9704735 w 12193125"/>
              <a:gd name="connsiteY45-92" fmla="*/ 362068 h 1052904"/>
              <a:gd name="connsiteX46-93" fmla="*/ 9933667 w 12193125"/>
              <a:gd name="connsiteY46-94" fmla="*/ 451610 h 1052904"/>
              <a:gd name="connsiteX47-95" fmla="*/ 10033202 w 12193125"/>
              <a:gd name="connsiteY47-96" fmla="*/ 476482 h 1052904"/>
              <a:gd name="connsiteX48-97" fmla="*/ 10287018 w 12193125"/>
              <a:gd name="connsiteY48-98" fmla="*/ 138214 h 1052904"/>
              <a:gd name="connsiteX49-99" fmla="*/ 10530880 w 12193125"/>
              <a:gd name="connsiteY49-100" fmla="*/ 43698 h 1052904"/>
              <a:gd name="connsiteX50" fmla="*/ 10582982 w 12193125"/>
              <a:gd name="connsiteY50" fmla="*/ 16261 h 1052904"/>
              <a:gd name="connsiteX51" fmla="*/ 10608222 w 12193125"/>
              <a:gd name="connsiteY51" fmla="*/ 0 h 1052904"/>
              <a:gd name="connsiteX0-101" fmla="*/ 11522622 w 12193125"/>
              <a:gd name="connsiteY0-102" fmla="*/ 0 h 1110054"/>
              <a:gd name="connsiteX1-103" fmla="*/ 12193125 w 12193125"/>
              <a:gd name="connsiteY1-104" fmla="*/ 57150 h 1110054"/>
              <a:gd name="connsiteX2-105" fmla="*/ 12193125 w 12193125"/>
              <a:gd name="connsiteY2-106" fmla="*/ 629052 h 1110054"/>
              <a:gd name="connsiteX3-107" fmla="*/ 12193125 w 12193125"/>
              <a:gd name="connsiteY3-108" fmla="*/ 1110054 h 1110054"/>
              <a:gd name="connsiteX4-109" fmla="*/ 0 w 12193125"/>
              <a:gd name="connsiteY4-110" fmla="*/ 1110054 h 1110054"/>
              <a:gd name="connsiteX5-111" fmla="*/ 0 w 12193125"/>
              <a:gd name="connsiteY5-112" fmla="*/ 869044 h 1110054"/>
              <a:gd name="connsiteX6-113" fmla="*/ 0 w 12193125"/>
              <a:gd name="connsiteY6-114" fmla="*/ 805821 h 1110054"/>
              <a:gd name="connsiteX7-115" fmla="*/ 488839 w 12193125"/>
              <a:gd name="connsiteY7-116" fmla="*/ 690954 h 1110054"/>
              <a:gd name="connsiteX8-117" fmla="*/ 856008 w 12193125"/>
              <a:gd name="connsiteY8-118" fmla="*/ 805821 h 1110054"/>
              <a:gd name="connsiteX9-119" fmla="*/ 856008 w 12193125"/>
              <a:gd name="connsiteY9-120" fmla="*/ 891799 h 1110054"/>
              <a:gd name="connsiteX10-121" fmla="*/ 995358 w 12193125"/>
              <a:gd name="connsiteY10-122" fmla="*/ 837079 h 1110054"/>
              <a:gd name="connsiteX11-123" fmla="*/ 1179500 w 12193125"/>
              <a:gd name="connsiteY11-124" fmla="*/ 876875 h 1110054"/>
              <a:gd name="connsiteX12-125" fmla="*/ 1438294 w 12193125"/>
              <a:gd name="connsiteY12-126" fmla="*/ 737588 h 1110054"/>
              <a:gd name="connsiteX13-127" fmla="*/ 1756807 w 12193125"/>
              <a:gd name="connsiteY13-128" fmla="*/ 732613 h 1110054"/>
              <a:gd name="connsiteX14-129" fmla="*/ 1881227 w 12193125"/>
              <a:gd name="connsiteY14-130" fmla="*/ 732613 h 1110054"/>
              <a:gd name="connsiteX15-131" fmla="*/ 1990715 w 12193125"/>
              <a:gd name="connsiteY15-132" fmla="*/ 702767 h 1110054"/>
              <a:gd name="connsiteX16-133" fmla="*/ 2234580 w 12193125"/>
              <a:gd name="connsiteY16-134" fmla="*/ 702767 h 1110054"/>
              <a:gd name="connsiteX17-135" fmla="*/ 2523232 w 12193125"/>
              <a:gd name="connsiteY17-136" fmla="*/ 648046 h 1110054"/>
              <a:gd name="connsiteX18-137" fmla="*/ 2826816 w 12193125"/>
              <a:gd name="connsiteY18-138" fmla="*/ 538607 h 1110054"/>
              <a:gd name="connsiteX19-139" fmla="*/ 3075656 w 12193125"/>
              <a:gd name="connsiteY19-140" fmla="*/ 648046 h 1110054"/>
              <a:gd name="connsiteX20-141" fmla="*/ 3190122 w 12193125"/>
              <a:gd name="connsiteY20-142" fmla="*/ 648046 h 1110054"/>
              <a:gd name="connsiteX21-143" fmla="*/ 3339425 w 12193125"/>
              <a:gd name="connsiteY21-144" fmla="*/ 667945 h 1110054"/>
              <a:gd name="connsiteX22-145" fmla="*/ 3697754 w 12193125"/>
              <a:gd name="connsiteY22-146" fmla="*/ 653020 h 1110054"/>
              <a:gd name="connsiteX23-147" fmla="*/ 4080967 w 12193125"/>
              <a:gd name="connsiteY23-148" fmla="*/ 588352 h 1110054"/>
              <a:gd name="connsiteX24-149" fmla="*/ 4265107 w 12193125"/>
              <a:gd name="connsiteY24-150" fmla="*/ 558505 h 1110054"/>
              <a:gd name="connsiteX25-151" fmla="*/ 4414410 w 12193125"/>
              <a:gd name="connsiteY25-152" fmla="*/ 533632 h 1110054"/>
              <a:gd name="connsiteX26-153" fmla="*/ 4578645 w 12193125"/>
              <a:gd name="connsiteY26-154" fmla="*/ 513734 h 1110054"/>
              <a:gd name="connsiteX27-155" fmla="*/ 4737901 w 12193125"/>
              <a:gd name="connsiteY27-156" fmla="*/ 473937 h 1110054"/>
              <a:gd name="connsiteX28-157" fmla="*/ 5071347 w 12193125"/>
              <a:gd name="connsiteY28-158" fmla="*/ 478912 h 1110054"/>
              <a:gd name="connsiteX29-159" fmla="*/ 5583956 w 12193125"/>
              <a:gd name="connsiteY29-160" fmla="*/ 394345 h 1110054"/>
              <a:gd name="connsiteX30-161" fmla="*/ 5812888 w 12193125"/>
              <a:gd name="connsiteY30-162" fmla="*/ 299829 h 1110054"/>
              <a:gd name="connsiteX31-163" fmla="*/ 5927352 w 12193125"/>
              <a:gd name="connsiteY31-164" fmla="*/ 274956 h 1110054"/>
              <a:gd name="connsiteX32-165" fmla="*/ 6041819 w 12193125"/>
              <a:gd name="connsiteY32-166" fmla="*/ 304803 h 1110054"/>
              <a:gd name="connsiteX33-167" fmla="*/ 6310566 w 12193125"/>
              <a:gd name="connsiteY33-168" fmla="*/ 279931 h 1110054"/>
              <a:gd name="connsiteX34-169" fmla="*/ 6564382 w 12193125"/>
              <a:gd name="connsiteY34-170" fmla="*/ 190390 h 1110054"/>
              <a:gd name="connsiteX35-171" fmla="*/ 6728617 w 12193125"/>
              <a:gd name="connsiteY35-172" fmla="*/ 225211 h 1110054"/>
              <a:gd name="connsiteX36-173" fmla="*/ 6867966 w 12193125"/>
              <a:gd name="connsiteY36-174" fmla="*/ 279931 h 1110054"/>
              <a:gd name="connsiteX37-175" fmla="*/ 7007315 w 12193125"/>
              <a:gd name="connsiteY37-176" fmla="*/ 329677 h 1110054"/>
              <a:gd name="connsiteX38-177" fmla="*/ 7350714 w 12193125"/>
              <a:gd name="connsiteY38-178" fmla="*/ 334651 h 1110054"/>
              <a:gd name="connsiteX39-179" fmla="*/ 7534856 w 12193125"/>
              <a:gd name="connsiteY39-180" fmla="*/ 334651 h 1110054"/>
              <a:gd name="connsiteX40-181" fmla="*/ 7763789 w 12193125"/>
              <a:gd name="connsiteY40-182" fmla="*/ 379422 h 1110054"/>
              <a:gd name="connsiteX41-183" fmla="*/ 8321188 w 12193125"/>
              <a:gd name="connsiteY41-184" fmla="*/ 444090 h 1110054"/>
              <a:gd name="connsiteX42-185" fmla="*/ 8520260 w 12193125"/>
              <a:gd name="connsiteY42-186" fmla="*/ 468963 h 1110054"/>
              <a:gd name="connsiteX43-187" fmla="*/ 8779053 w 12193125"/>
              <a:gd name="connsiteY43-188" fmla="*/ 558505 h 1110054"/>
              <a:gd name="connsiteX44-189" fmla="*/ 9411104 w 12193125"/>
              <a:gd name="connsiteY44-190" fmla="*/ 459014 h 1110054"/>
              <a:gd name="connsiteX45-191" fmla="*/ 9704735 w 12193125"/>
              <a:gd name="connsiteY45-192" fmla="*/ 419218 h 1110054"/>
              <a:gd name="connsiteX46-193" fmla="*/ 9933667 w 12193125"/>
              <a:gd name="connsiteY46-194" fmla="*/ 508760 h 1110054"/>
              <a:gd name="connsiteX47-195" fmla="*/ 10033202 w 12193125"/>
              <a:gd name="connsiteY47-196" fmla="*/ 533632 h 1110054"/>
              <a:gd name="connsiteX48-197" fmla="*/ 10287018 w 12193125"/>
              <a:gd name="connsiteY48-198" fmla="*/ 195364 h 1110054"/>
              <a:gd name="connsiteX49-199" fmla="*/ 10530880 w 12193125"/>
              <a:gd name="connsiteY49-200" fmla="*/ 100848 h 1110054"/>
              <a:gd name="connsiteX50-201" fmla="*/ 10582982 w 12193125"/>
              <a:gd name="connsiteY50-202" fmla="*/ 73411 h 1110054"/>
              <a:gd name="connsiteX51-203" fmla="*/ 11522622 w 12193125"/>
              <a:gd name="connsiteY51-204" fmla="*/ 0 h 11100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201" y="connsiteY50-202"/>
              </a:cxn>
              <a:cxn ang="0">
                <a:pos x="connsiteX51-203" y="connsiteY51-204"/>
              </a:cxn>
            </a:cxnLst>
            <a:rect l="l" t="t" r="r" b="b"/>
            <a:pathLst>
              <a:path w="12193125" h="1110054">
                <a:moveTo>
                  <a:pt x="11522622" y="0"/>
                </a:moveTo>
                <a:lnTo>
                  <a:pt x="12193125" y="57150"/>
                </a:lnTo>
                <a:lnTo>
                  <a:pt x="12193125" y="629052"/>
                </a:lnTo>
                <a:lnTo>
                  <a:pt x="12193125" y="1110054"/>
                </a:lnTo>
                <a:lnTo>
                  <a:pt x="0" y="1110054"/>
                </a:lnTo>
                <a:lnTo>
                  <a:pt x="0" y="869044"/>
                </a:lnTo>
                <a:lnTo>
                  <a:pt x="0" y="805821"/>
                </a:lnTo>
                <a:cubicBezTo>
                  <a:pt x="169296" y="799282"/>
                  <a:pt x="319543" y="697493"/>
                  <a:pt x="488839" y="690954"/>
                </a:cubicBezTo>
                <a:lnTo>
                  <a:pt x="856008" y="805821"/>
                </a:lnTo>
                <a:lnTo>
                  <a:pt x="856008" y="891799"/>
                </a:lnTo>
                <a:cubicBezTo>
                  <a:pt x="900799" y="871901"/>
                  <a:pt x="950567" y="852003"/>
                  <a:pt x="995358" y="837079"/>
                </a:cubicBezTo>
                <a:cubicBezTo>
                  <a:pt x="1070012" y="817180"/>
                  <a:pt x="1099870" y="886824"/>
                  <a:pt x="1179500" y="876875"/>
                </a:cubicBezTo>
                <a:cubicBezTo>
                  <a:pt x="1279034" y="866926"/>
                  <a:pt x="1338757" y="757486"/>
                  <a:pt x="1438294" y="737588"/>
                </a:cubicBezTo>
                <a:cubicBezTo>
                  <a:pt x="1532852" y="712716"/>
                  <a:pt x="1657272" y="732613"/>
                  <a:pt x="1756807" y="732613"/>
                </a:cubicBezTo>
                <a:lnTo>
                  <a:pt x="1881227" y="732613"/>
                </a:lnTo>
                <a:cubicBezTo>
                  <a:pt x="1935971" y="732613"/>
                  <a:pt x="1945925" y="712716"/>
                  <a:pt x="1990715" y="702767"/>
                </a:cubicBezTo>
                <a:cubicBezTo>
                  <a:pt x="2060391" y="687843"/>
                  <a:pt x="2164904" y="702767"/>
                  <a:pt x="2234580" y="702767"/>
                </a:cubicBezTo>
                <a:cubicBezTo>
                  <a:pt x="2344068" y="702767"/>
                  <a:pt x="2423697" y="697792"/>
                  <a:pt x="2523232" y="648046"/>
                </a:cubicBezTo>
                <a:cubicBezTo>
                  <a:pt x="2622769" y="603275"/>
                  <a:pt x="2727279" y="553530"/>
                  <a:pt x="2826816" y="538607"/>
                </a:cubicBezTo>
                <a:cubicBezTo>
                  <a:pt x="2921375" y="523683"/>
                  <a:pt x="2981097" y="633122"/>
                  <a:pt x="3075656" y="648046"/>
                </a:cubicBezTo>
                <a:cubicBezTo>
                  <a:pt x="3110493" y="653020"/>
                  <a:pt x="3150308" y="648046"/>
                  <a:pt x="3190122" y="648046"/>
                </a:cubicBezTo>
                <a:cubicBezTo>
                  <a:pt x="3244866" y="648046"/>
                  <a:pt x="3284681" y="657996"/>
                  <a:pt x="3339425" y="667945"/>
                </a:cubicBezTo>
                <a:cubicBezTo>
                  <a:pt x="3453892" y="697792"/>
                  <a:pt x="3583287" y="672920"/>
                  <a:pt x="3697754" y="653020"/>
                </a:cubicBezTo>
                <a:cubicBezTo>
                  <a:pt x="3822174" y="628148"/>
                  <a:pt x="3951570" y="613224"/>
                  <a:pt x="4080967" y="588352"/>
                </a:cubicBezTo>
                <a:cubicBezTo>
                  <a:pt x="4135712" y="578403"/>
                  <a:pt x="4210363" y="568454"/>
                  <a:pt x="4265107" y="558505"/>
                </a:cubicBezTo>
                <a:cubicBezTo>
                  <a:pt x="4324829" y="553530"/>
                  <a:pt x="4359666" y="543581"/>
                  <a:pt x="4414410" y="533632"/>
                </a:cubicBezTo>
                <a:cubicBezTo>
                  <a:pt x="4469156" y="518709"/>
                  <a:pt x="4523901" y="528658"/>
                  <a:pt x="4578645" y="513734"/>
                </a:cubicBezTo>
                <a:cubicBezTo>
                  <a:pt x="4633389" y="498811"/>
                  <a:pt x="4683157" y="478912"/>
                  <a:pt x="4737901" y="473937"/>
                </a:cubicBezTo>
                <a:cubicBezTo>
                  <a:pt x="4847392" y="463988"/>
                  <a:pt x="4961856" y="478912"/>
                  <a:pt x="5071347" y="478912"/>
                </a:cubicBezTo>
                <a:cubicBezTo>
                  <a:pt x="5250511" y="473937"/>
                  <a:pt x="5414745" y="399320"/>
                  <a:pt x="5583956" y="394345"/>
                </a:cubicBezTo>
                <a:cubicBezTo>
                  <a:pt x="5673539" y="389371"/>
                  <a:pt x="5733259" y="324701"/>
                  <a:pt x="5812888" y="299829"/>
                </a:cubicBezTo>
                <a:cubicBezTo>
                  <a:pt x="5852701" y="284905"/>
                  <a:pt x="5882562" y="265007"/>
                  <a:pt x="5927352" y="274956"/>
                </a:cubicBezTo>
                <a:cubicBezTo>
                  <a:pt x="5972145" y="284905"/>
                  <a:pt x="5987074" y="304803"/>
                  <a:pt x="6041819" y="304803"/>
                </a:cubicBezTo>
                <a:cubicBezTo>
                  <a:pt x="6131402" y="304803"/>
                  <a:pt x="6216007" y="279931"/>
                  <a:pt x="6310566" y="279931"/>
                </a:cubicBezTo>
                <a:cubicBezTo>
                  <a:pt x="6400150" y="274956"/>
                  <a:pt x="6479776" y="230186"/>
                  <a:pt x="6564382" y="190390"/>
                </a:cubicBezTo>
                <a:cubicBezTo>
                  <a:pt x="6648987" y="150593"/>
                  <a:pt x="6653965" y="185415"/>
                  <a:pt x="6728617" y="225211"/>
                </a:cubicBezTo>
                <a:cubicBezTo>
                  <a:pt x="6768431" y="250084"/>
                  <a:pt x="6823175" y="265007"/>
                  <a:pt x="6867966" y="279931"/>
                </a:cubicBezTo>
                <a:cubicBezTo>
                  <a:pt x="6912757" y="294854"/>
                  <a:pt x="6962525" y="314752"/>
                  <a:pt x="7007315" y="329677"/>
                </a:cubicBezTo>
                <a:cubicBezTo>
                  <a:pt x="7111830" y="354549"/>
                  <a:pt x="7246201" y="334651"/>
                  <a:pt x="7350714" y="334651"/>
                </a:cubicBezTo>
                <a:lnTo>
                  <a:pt x="7534856" y="334651"/>
                </a:lnTo>
                <a:cubicBezTo>
                  <a:pt x="7619461" y="334651"/>
                  <a:pt x="7684159" y="359524"/>
                  <a:pt x="7763789" y="379422"/>
                </a:cubicBezTo>
                <a:cubicBezTo>
                  <a:pt x="7942953" y="424192"/>
                  <a:pt x="8142024" y="409269"/>
                  <a:pt x="8321188" y="444090"/>
                </a:cubicBezTo>
                <a:cubicBezTo>
                  <a:pt x="8390862" y="454039"/>
                  <a:pt x="8450584" y="454039"/>
                  <a:pt x="8520260" y="468963"/>
                </a:cubicBezTo>
                <a:cubicBezTo>
                  <a:pt x="8609840" y="488861"/>
                  <a:pt x="8689470" y="538607"/>
                  <a:pt x="8779053" y="558505"/>
                </a:cubicBezTo>
                <a:cubicBezTo>
                  <a:pt x="9003008" y="598301"/>
                  <a:pt x="9202079" y="523683"/>
                  <a:pt x="9411104" y="459014"/>
                </a:cubicBezTo>
                <a:cubicBezTo>
                  <a:pt x="9505663" y="434141"/>
                  <a:pt x="9605198" y="414243"/>
                  <a:pt x="9704735" y="419218"/>
                </a:cubicBezTo>
                <a:cubicBezTo>
                  <a:pt x="9789340" y="424192"/>
                  <a:pt x="9854038" y="478912"/>
                  <a:pt x="9933667" y="508760"/>
                </a:cubicBezTo>
                <a:cubicBezTo>
                  <a:pt x="9968504" y="518709"/>
                  <a:pt x="9998363" y="528658"/>
                  <a:pt x="10033202" y="533632"/>
                </a:cubicBezTo>
                <a:cubicBezTo>
                  <a:pt x="10087948" y="404294"/>
                  <a:pt x="10182507" y="284905"/>
                  <a:pt x="10287018" y="195364"/>
                </a:cubicBezTo>
                <a:cubicBezTo>
                  <a:pt x="10351718" y="135669"/>
                  <a:pt x="10446277" y="145618"/>
                  <a:pt x="10530880" y="100848"/>
                </a:cubicBezTo>
                <a:cubicBezTo>
                  <a:pt x="10547053" y="93386"/>
                  <a:pt x="10564784" y="84059"/>
                  <a:pt x="10582982" y="73411"/>
                </a:cubicBezTo>
                <a:lnTo>
                  <a:pt x="11522622" y="0"/>
                </a:lnTo>
                <a:close/>
              </a:path>
            </a:pathLst>
          </a:custGeom>
          <a:solidFill>
            <a:srgbClr val="061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pic>
        <p:nvPicPr>
          <p:cNvPr id="12" name="图片 11"/>
          <p:cNvPicPr>
            <a:picLocks noChangeAspect="1"/>
          </p:cNvPicPr>
          <p:nvPr/>
        </p:nvPicPr>
        <p:blipFill>
          <a:blip r:embed="rId3" cstate="email"/>
          <a:stretch>
            <a:fillRect/>
          </a:stretch>
        </p:blipFill>
        <p:spPr>
          <a:xfrm>
            <a:off x="747765" y="-361950"/>
            <a:ext cx="3048000" cy="3048000"/>
          </a:xfrm>
          <a:prstGeom prst="rect">
            <a:avLst/>
          </a:prstGeom>
        </p:spPr>
      </p:pic>
      <p:grpSp>
        <p:nvGrpSpPr>
          <p:cNvPr id="13" name="组合 12"/>
          <p:cNvGrpSpPr/>
          <p:nvPr/>
        </p:nvGrpSpPr>
        <p:grpSpPr>
          <a:xfrm>
            <a:off x="4331904" y="1397411"/>
            <a:ext cx="6088446" cy="1570117"/>
            <a:chOff x="1478171" y="2225265"/>
            <a:chExt cx="6088446" cy="1570117"/>
          </a:xfrm>
        </p:grpSpPr>
        <p:sp>
          <p:nvSpPr>
            <p:cNvPr id="14" name="TextBox 21"/>
            <p:cNvSpPr>
              <a:spLocks noChangeArrowheads="1"/>
            </p:cNvSpPr>
            <p:nvPr/>
          </p:nvSpPr>
          <p:spPr bwMode="auto">
            <a:xfrm>
              <a:off x="1478171" y="2664303"/>
              <a:ext cx="6088446"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文本框 14"/>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6" name="组合 15"/>
          <p:cNvGrpSpPr/>
          <p:nvPr/>
        </p:nvGrpSpPr>
        <p:grpSpPr>
          <a:xfrm>
            <a:off x="4331904" y="3492911"/>
            <a:ext cx="6088446" cy="1570117"/>
            <a:chOff x="1478171" y="2225265"/>
            <a:chExt cx="6088446" cy="1570117"/>
          </a:xfrm>
        </p:grpSpPr>
        <p:sp>
          <p:nvSpPr>
            <p:cNvPr id="17" name="TextBox 21"/>
            <p:cNvSpPr>
              <a:spLocks noChangeArrowheads="1"/>
            </p:cNvSpPr>
            <p:nvPr/>
          </p:nvSpPr>
          <p:spPr bwMode="auto">
            <a:xfrm>
              <a:off x="1478171" y="2664303"/>
              <a:ext cx="6088446"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文本框 17"/>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81500" y="2054225"/>
            <a:ext cx="3443751" cy="3451225"/>
            <a:chOff x="4267200" y="1978025"/>
            <a:chExt cx="3657600" cy="3665538"/>
          </a:xfrm>
        </p:grpSpPr>
        <p:sp>
          <p:nvSpPr>
            <p:cNvPr id="7"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8"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pic>
          <p:nvPicPr>
            <p:cNvPr id="13" name="MH_Other_6"/>
            <p:cNvPicPr>
              <a:picLocks noChangeArrowheads="1"/>
            </p:cNvPicPr>
            <p:nvPr/>
          </p:nvPicPr>
          <p:blipFill>
            <a:blip r:embed="rId3" cstate="email"/>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cstate="email"/>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cstate="email"/>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cstate="email"/>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28"/>
          <p:cNvGrpSpPr/>
          <p:nvPr/>
        </p:nvGrpSpPr>
        <p:grpSpPr>
          <a:xfrm>
            <a:off x="1370847" y="25558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1370847" y="446082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8895597" y="255582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8895597" y="446082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493594" y="185079"/>
            <a:ext cx="2950066" cy="712788"/>
            <a:chOff x="493594" y="185079"/>
            <a:chExt cx="2950066" cy="712788"/>
          </a:xfrm>
        </p:grpSpPr>
        <p:grpSp>
          <p:nvGrpSpPr>
            <p:cNvPr id="42" name="组合 41"/>
            <p:cNvGrpSpPr/>
            <p:nvPr/>
          </p:nvGrpSpPr>
          <p:grpSpPr>
            <a:xfrm>
              <a:off x="493594" y="185079"/>
              <a:ext cx="708025" cy="712788"/>
              <a:chOff x="3496889" y="6043613"/>
              <a:chExt cx="708025" cy="712788"/>
            </a:xfrm>
          </p:grpSpPr>
          <p:sp>
            <p:nvSpPr>
              <p:cNvPr id="44"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3" name="文本框 42"/>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8"/>
          <p:cNvSpPr/>
          <p:nvPr/>
        </p:nvSpPr>
        <p:spPr bwMode="auto">
          <a:xfrm>
            <a:off x="10133835" y="1"/>
            <a:ext cx="2058930" cy="6858000"/>
          </a:xfrm>
          <a:custGeom>
            <a:avLst/>
            <a:gdLst>
              <a:gd name="T0" fmla="*/ 0 w 754"/>
              <a:gd name="T1" fmla="*/ 0 h 2519"/>
              <a:gd name="T2" fmla="*/ 113 w 754"/>
              <a:gd name="T3" fmla="*/ 0 h 2519"/>
              <a:gd name="T4" fmla="*/ 240 w 754"/>
              <a:gd name="T5" fmla="*/ 162 h 2519"/>
              <a:gd name="T6" fmla="*/ 494 w 754"/>
              <a:gd name="T7" fmla="*/ 521 h 2519"/>
              <a:gd name="T8" fmla="*/ 448 w 754"/>
              <a:gd name="T9" fmla="*/ 285 h 2519"/>
              <a:gd name="T10" fmla="*/ 365 w 754"/>
              <a:gd name="T11" fmla="*/ 0 h 2519"/>
              <a:gd name="T12" fmla="*/ 510 w 754"/>
              <a:gd name="T13" fmla="*/ 0 h 2519"/>
              <a:gd name="T14" fmla="*/ 618 w 754"/>
              <a:gd name="T15" fmla="*/ 458 h 2519"/>
              <a:gd name="T16" fmla="*/ 687 w 754"/>
              <a:gd name="T17" fmla="*/ 217 h 2519"/>
              <a:gd name="T18" fmla="*/ 754 w 754"/>
              <a:gd name="T19" fmla="*/ 18 h 2519"/>
              <a:gd name="T20" fmla="*/ 754 w 754"/>
              <a:gd name="T21" fmla="*/ 480 h 2519"/>
              <a:gd name="T22" fmla="*/ 747 w 754"/>
              <a:gd name="T23" fmla="*/ 805 h 2519"/>
              <a:gd name="T24" fmla="*/ 754 w 754"/>
              <a:gd name="T25" fmla="*/ 1155 h 2519"/>
              <a:gd name="T26" fmla="*/ 754 w 754"/>
              <a:gd name="T27" fmla="*/ 2509 h 2519"/>
              <a:gd name="T28" fmla="*/ 338 w 754"/>
              <a:gd name="T29" fmla="*/ 2491 h 2519"/>
              <a:gd name="T30" fmla="*/ 444 w 754"/>
              <a:gd name="T31" fmla="*/ 2306 h 2519"/>
              <a:gd name="T32" fmla="*/ 406 w 754"/>
              <a:gd name="T33" fmla="*/ 605 h 2519"/>
              <a:gd name="T34" fmla="*/ 0 w 754"/>
              <a:gd name="T35"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4" h="2519">
                <a:moveTo>
                  <a:pt x="0" y="0"/>
                </a:moveTo>
                <a:cubicBezTo>
                  <a:pt x="113" y="0"/>
                  <a:pt x="113" y="0"/>
                  <a:pt x="113" y="0"/>
                </a:cubicBezTo>
                <a:cubicBezTo>
                  <a:pt x="150" y="44"/>
                  <a:pt x="194" y="99"/>
                  <a:pt x="240" y="162"/>
                </a:cubicBezTo>
                <a:cubicBezTo>
                  <a:pt x="366" y="335"/>
                  <a:pt x="494" y="521"/>
                  <a:pt x="494" y="521"/>
                </a:cubicBezTo>
                <a:cubicBezTo>
                  <a:pt x="494" y="521"/>
                  <a:pt x="480" y="420"/>
                  <a:pt x="448" y="285"/>
                </a:cubicBezTo>
                <a:cubicBezTo>
                  <a:pt x="429" y="206"/>
                  <a:pt x="393" y="86"/>
                  <a:pt x="365" y="0"/>
                </a:cubicBezTo>
                <a:cubicBezTo>
                  <a:pt x="510" y="0"/>
                  <a:pt x="510" y="0"/>
                  <a:pt x="510" y="0"/>
                </a:cubicBezTo>
                <a:cubicBezTo>
                  <a:pt x="544" y="148"/>
                  <a:pt x="591" y="310"/>
                  <a:pt x="618" y="458"/>
                </a:cubicBezTo>
                <a:cubicBezTo>
                  <a:pt x="618" y="458"/>
                  <a:pt x="649" y="334"/>
                  <a:pt x="687" y="217"/>
                </a:cubicBezTo>
                <a:cubicBezTo>
                  <a:pt x="703" y="168"/>
                  <a:pt x="730" y="91"/>
                  <a:pt x="754" y="18"/>
                </a:cubicBezTo>
                <a:cubicBezTo>
                  <a:pt x="754" y="480"/>
                  <a:pt x="754" y="480"/>
                  <a:pt x="754" y="480"/>
                </a:cubicBezTo>
                <a:cubicBezTo>
                  <a:pt x="746" y="558"/>
                  <a:pt x="744" y="655"/>
                  <a:pt x="747" y="805"/>
                </a:cubicBezTo>
                <a:cubicBezTo>
                  <a:pt x="749" y="881"/>
                  <a:pt x="751" y="1006"/>
                  <a:pt x="754" y="1155"/>
                </a:cubicBezTo>
                <a:cubicBezTo>
                  <a:pt x="754" y="2509"/>
                  <a:pt x="754" y="2509"/>
                  <a:pt x="754" y="2509"/>
                </a:cubicBezTo>
                <a:cubicBezTo>
                  <a:pt x="659" y="2519"/>
                  <a:pt x="338" y="2491"/>
                  <a:pt x="338" y="2491"/>
                </a:cubicBezTo>
                <a:cubicBezTo>
                  <a:pt x="338" y="2491"/>
                  <a:pt x="388" y="2437"/>
                  <a:pt x="444" y="2306"/>
                </a:cubicBezTo>
                <a:cubicBezTo>
                  <a:pt x="551" y="2058"/>
                  <a:pt x="616" y="902"/>
                  <a:pt x="406" y="605"/>
                </a:cubicBezTo>
                <a:cubicBezTo>
                  <a:pt x="295" y="446"/>
                  <a:pt x="95" y="132"/>
                  <a:pt x="0" y="0"/>
                </a:cubicBezTo>
                <a:close/>
              </a:path>
            </a:pathLst>
          </a:custGeom>
          <a:solidFill>
            <a:srgbClr val="314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2"/>
          <p:cNvSpPr/>
          <p:nvPr/>
        </p:nvSpPr>
        <p:spPr bwMode="auto">
          <a:xfrm>
            <a:off x="6350" y="7939"/>
            <a:ext cx="2540565" cy="6977062"/>
          </a:xfrm>
          <a:custGeom>
            <a:avLst/>
            <a:gdLst>
              <a:gd name="T0" fmla="*/ 221 w 900"/>
              <a:gd name="T1" fmla="*/ 0 h 2649"/>
              <a:gd name="T2" fmla="*/ 375 w 900"/>
              <a:gd name="T3" fmla="*/ 0 h 2649"/>
              <a:gd name="T4" fmla="*/ 305 w 900"/>
              <a:gd name="T5" fmla="*/ 393 h 2649"/>
              <a:gd name="T6" fmla="*/ 769 w 900"/>
              <a:gd name="T7" fmla="*/ 0 h 2649"/>
              <a:gd name="T8" fmla="*/ 900 w 900"/>
              <a:gd name="T9" fmla="*/ 0 h 2649"/>
              <a:gd name="T10" fmla="*/ 343 w 900"/>
              <a:gd name="T11" fmla="*/ 768 h 2649"/>
              <a:gd name="T12" fmla="*/ 561 w 900"/>
              <a:gd name="T13" fmla="*/ 2501 h 2649"/>
              <a:gd name="T14" fmla="*/ 81 w 900"/>
              <a:gd name="T15" fmla="*/ 2554 h 2649"/>
              <a:gd name="T16" fmla="*/ 106 w 900"/>
              <a:gd name="T17" fmla="*/ 1010 h 2649"/>
              <a:gd name="T18" fmla="*/ 0 w 900"/>
              <a:gd name="T19" fmla="*/ 431 h 2649"/>
              <a:gd name="T20" fmla="*/ 0 w 900"/>
              <a:gd name="T21" fmla="*/ 210 h 2649"/>
              <a:gd name="T22" fmla="*/ 167 w 900"/>
              <a:gd name="T23" fmla="*/ 441 h 2649"/>
              <a:gd name="T24" fmla="*/ 221 w 900"/>
              <a:gd name="T25" fmla="*/ 0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0" h="2649">
                <a:moveTo>
                  <a:pt x="221" y="0"/>
                </a:moveTo>
                <a:cubicBezTo>
                  <a:pt x="375" y="0"/>
                  <a:pt x="375" y="0"/>
                  <a:pt x="375" y="0"/>
                </a:cubicBezTo>
                <a:cubicBezTo>
                  <a:pt x="351" y="91"/>
                  <a:pt x="325" y="224"/>
                  <a:pt x="305" y="393"/>
                </a:cubicBezTo>
                <a:cubicBezTo>
                  <a:pt x="393" y="300"/>
                  <a:pt x="547" y="164"/>
                  <a:pt x="769" y="0"/>
                </a:cubicBezTo>
                <a:cubicBezTo>
                  <a:pt x="900" y="0"/>
                  <a:pt x="900" y="0"/>
                  <a:pt x="900" y="0"/>
                </a:cubicBezTo>
                <a:cubicBezTo>
                  <a:pt x="486" y="333"/>
                  <a:pt x="341" y="595"/>
                  <a:pt x="343" y="768"/>
                </a:cubicBezTo>
                <a:cubicBezTo>
                  <a:pt x="349" y="1180"/>
                  <a:pt x="397" y="1789"/>
                  <a:pt x="561" y="2501"/>
                </a:cubicBezTo>
                <a:cubicBezTo>
                  <a:pt x="595" y="2649"/>
                  <a:pt x="236" y="2553"/>
                  <a:pt x="81" y="2554"/>
                </a:cubicBezTo>
                <a:cubicBezTo>
                  <a:pt x="81" y="2554"/>
                  <a:pt x="175" y="1785"/>
                  <a:pt x="106" y="1010"/>
                </a:cubicBezTo>
                <a:cubicBezTo>
                  <a:pt x="82" y="733"/>
                  <a:pt x="42" y="551"/>
                  <a:pt x="0" y="431"/>
                </a:cubicBezTo>
                <a:cubicBezTo>
                  <a:pt x="0" y="210"/>
                  <a:pt x="0" y="210"/>
                  <a:pt x="0" y="210"/>
                </a:cubicBezTo>
                <a:cubicBezTo>
                  <a:pt x="74" y="319"/>
                  <a:pt x="170" y="459"/>
                  <a:pt x="167" y="441"/>
                </a:cubicBezTo>
                <a:cubicBezTo>
                  <a:pt x="164" y="418"/>
                  <a:pt x="193" y="136"/>
                  <a:pt x="221" y="0"/>
                </a:cubicBezTo>
                <a:close/>
              </a:path>
            </a:pathLst>
          </a:custGeom>
          <a:solidFill>
            <a:srgbClr val="2635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自由: 形状 6"/>
          <p:cNvSpPr/>
          <p:nvPr/>
        </p:nvSpPr>
        <p:spPr bwMode="auto">
          <a:xfrm>
            <a:off x="0" y="5935008"/>
            <a:ext cx="12192001" cy="928264"/>
          </a:xfrm>
          <a:custGeom>
            <a:avLst/>
            <a:gdLst>
              <a:gd name="connsiteX0" fmla="*/ 5738482 w 12192001"/>
              <a:gd name="connsiteY0" fmla="*/ 0 h 928264"/>
              <a:gd name="connsiteX1" fmla="*/ 7217035 w 12192001"/>
              <a:gd name="connsiteY1" fmla="*/ 113794 h 928264"/>
              <a:gd name="connsiteX2" fmla="*/ 8962211 w 12192001"/>
              <a:gd name="connsiteY2" fmla="*/ 227588 h 928264"/>
              <a:gd name="connsiteX3" fmla="*/ 10822522 w 12192001"/>
              <a:gd name="connsiteY3" fmla="*/ 214200 h 928264"/>
              <a:gd name="connsiteX4" fmla="*/ 12192001 w 12192001"/>
              <a:gd name="connsiteY4" fmla="*/ 324647 h 928264"/>
              <a:gd name="connsiteX5" fmla="*/ 12192001 w 12192001"/>
              <a:gd name="connsiteY5" fmla="*/ 778691 h 928264"/>
              <a:gd name="connsiteX6" fmla="*/ 12192001 w 12192001"/>
              <a:gd name="connsiteY6" fmla="*/ 928264 h 928264"/>
              <a:gd name="connsiteX7" fmla="*/ 0 w 12192001"/>
              <a:gd name="connsiteY7" fmla="*/ 928264 h 928264"/>
              <a:gd name="connsiteX8" fmla="*/ 0 w 12192001"/>
              <a:gd name="connsiteY8" fmla="*/ 903028 h 928264"/>
              <a:gd name="connsiteX9" fmla="*/ 0 w 12192001"/>
              <a:gd name="connsiteY9" fmla="*/ 321300 h 928264"/>
              <a:gd name="connsiteX10" fmla="*/ 1726998 w 12192001"/>
              <a:gd name="connsiteY10" fmla="*/ 200813 h 928264"/>
              <a:gd name="connsiteX11" fmla="*/ 4338704 w 12192001"/>
              <a:gd name="connsiteY11" fmla="*/ 184078 h 928264"/>
              <a:gd name="connsiteX12" fmla="*/ 5738482 w 12192001"/>
              <a:gd name="connsiteY12" fmla="*/ 0 h 92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1" h="928264">
                <a:moveTo>
                  <a:pt x="5738482" y="0"/>
                </a:moveTo>
                <a:cubicBezTo>
                  <a:pt x="6144478" y="0"/>
                  <a:pt x="6841337" y="56897"/>
                  <a:pt x="7217035" y="113794"/>
                </a:cubicBezTo>
                <a:cubicBezTo>
                  <a:pt x="7598792" y="170691"/>
                  <a:pt x="8701647" y="227588"/>
                  <a:pt x="8962211" y="227588"/>
                </a:cubicBezTo>
                <a:cubicBezTo>
                  <a:pt x="9222776" y="227588"/>
                  <a:pt x="10155961" y="100406"/>
                  <a:pt x="10822522" y="214200"/>
                </a:cubicBezTo>
                <a:cubicBezTo>
                  <a:pt x="11270935" y="291178"/>
                  <a:pt x="11761766" y="301219"/>
                  <a:pt x="12192001" y="324647"/>
                </a:cubicBezTo>
                <a:cubicBezTo>
                  <a:pt x="12192001" y="496592"/>
                  <a:pt x="12192001" y="647045"/>
                  <a:pt x="12192001" y="778691"/>
                </a:cubicBezTo>
                <a:lnTo>
                  <a:pt x="12192001" y="928264"/>
                </a:lnTo>
                <a:lnTo>
                  <a:pt x="0" y="928264"/>
                </a:lnTo>
                <a:lnTo>
                  <a:pt x="0" y="903028"/>
                </a:lnTo>
                <a:cubicBezTo>
                  <a:pt x="0" y="321300"/>
                  <a:pt x="0" y="321300"/>
                  <a:pt x="0" y="321300"/>
                </a:cubicBezTo>
                <a:cubicBezTo>
                  <a:pt x="745336" y="244322"/>
                  <a:pt x="1496732" y="177384"/>
                  <a:pt x="1726998" y="200813"/>
                </a:cubicBezTo>
                <a:cubicBezTo>
                  <a:pt x="2193591" y="240975"/>
                  <a:pt x="4338704" y="184078"/>
                  <a:pt x="4338704" y="184078"/>
                </a:cubicBezTo>
                <a:cubicBezTo>
                  <a:pt x="4338704" y="184078"/>
                  <a:pt x="5332486" y="0"/>
                  <a:pt x="5738482" y="0"/>
                </a:cubicBez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 name="Freeform 56"/>
          <p:cNvSpPr/>
          <p:nvPr/>
        </p:nvSpPr>
        <p:spPr bwMode="auto">
          <a:xfrm>
            <a:off x="3384707" y="5169370"/>
            <a:ext cx="790575" cy="1465263"/>
          </a:xfrm>
          <a:custGeom>
            <a:avLst/>
            <a:gdLst>
              <a:gd name="T0" fmla="*/ 0 w 184"/>
              <a:gd name="T1" fmla="*/ 129 h 343"/>
              <a:gd name="T2" fmla="*/ 33 w 184"/>
              <a:gd name="T3" fmla="*/ 128 h 343"/>
              <a:gd name="T4" fmla="*/ 32 w 184"/>
              <a:gd name="T5" fmla="*/ 106 h 343"/>
              <a:gd name="T6" fmla="*/ 47 w 184"/>
              <a:gd name="T7" fmla="*/ 90 h 343"/>
              <a:gd name="T8" fmla="*/ 80 w 184"/>
              <a:gd name="T9" fmla="*/ 89 h 343"/>
              <a:gd name="T10" fmla="*/ 78 w 184"/>
              <a:gd name="T11" fmla="*/ 44 h 343"/>
              <a:gd name="T12" fmla="*/ 48 w 184"/>
              <a:gd name="T13" fmla="*/ 45 h 343"/>
              <a:gd name="T14" fmla="*/ 48 w 184"/>
              <a:gd name="T15" fmla="*/ 26 h 343"/>
              <a:gd name="T16" fmla="*/ 78 w 184"/>
              <a:gd name="T17" fmla="*/ 25 h 343"/>
              <a:gd name="T18" fmla="*/ 77 w 184"/>
              <a:gd name="T19" fmla="*/ 1 h 343"/>
              <a:gd name="T20" fmla="*/ 96 w 184"/>
              <a:gd name="T21" fmla="*/ 0 h 343"/>
              <a:gd name="T22" fmla="*/ 97 w 184"/>
              <a:gd name="T23" fmla="*/ 24 h 343"/>
              <a:gd name="T24" fmla="*/ 127 w 184"/>
              <a:gd name="T25" fmla="*/ 23 h 343"/>
              <a:gd name="T26" fmla="*/ 128 w 184"/>
              <a:gd name="T27" fmla="*/ 42 h 343"/>
              <a:gd name="T28" fmla="*/ 97 w 184"/>
              <a:gd name="T29" fmla="*/ 43 h 343"/>
              <a:gd name="T30" fmla="*/ 99 w 184"/>
              <a:gd name="T31" fmla="*/ 88 h 343"/>
              <a:gd name="T32" fmla="*/ 132 w 184"/>
              <a:gd name="T33" fmla="*/ 87 h 343"/>
              <a:gd name="T34" fmla="*/ 147 w 184"/>
              <a:gd name="T35" fmla="*/ 102 h 343"/>
              <a:gd name="T36" fmla="*/ 148 w 184"/>
              <a:gd name="T37" fmla="*/ 124 h 343"/>
              <a:gd name="T38" fmla="*/ 177 w 184"/>
              <a:gd name="T39" fmla="*/ 123 h 343"/>
              <a:gd name="T40" fmla="*/ 184 w 184"/>
              <a:gd name="T41" fmla="*/ 338 h 343"/>
              <a:gd name="T42" fmla="*/ 6 w 184"/>
              <a:gd name="T43" fmla="*/ 343 h 343"/>
              <a:gd name="T44" fmla="*/ 0 w 184"/>
              <a:gd name="T45" fmla="*/ 12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343">
                <a:moveTo>
                  <a:pt x="0" y="129"/>
                </a:moveTo>
                <a:cubicBezTo>
                  <a:pt x="33" y="128"/>
                  <a:pt x="33" y="128"/>
                  <a:pt x="33" y="128"/>
                </a:cubicBezTo>
                <a:cubicBezTo>
                  <a:pt x="32" y="106"/>
                  <a:pt x="32" y="106"/>
                  <a:pt x="32" y="106"/>
                </a:cubicBezTo>
                <a:cubicBezTo>
                  <a:pt x="32" y="97"/>
                  <a:pt x="39" y="90"/>
                  <a:pt x="47" y="90"/>
                </a:cubicBezTo>
                <a:cubicBezTo>
                  <a:pt x="80" y="89"/>
                  <a:pt x="80" y="89"/>
                  <a:pt x="80" y="89"/>
                </a:cubicBezTo>
                <a:cubicBezTo>
                  <a:pt x="78" y="44"/>
                  <a:pt x="78" y="44"/>
                  <a:pt x="78" y="44"/>
                </a:cubicBezTo>
                <a:cubicBezTo>
                  <a:pt x="48" y="45"/>
                  <a:pt x="48" y="45"/>
                  <a:pt x="48" y="45"/>
                </a:cubicBezTo>
                <a:cubicBezTo>
                  <a:pt x="48" y="26"/>
                  <a:pt x="48" y="26"/>
                  <a:pt x="48" y="26"/>
                </a:cubicBezTo>
                <a:cubicBezTo>
                  <a:pt x="78" y="25"/>
                  <a:pt x="78" y="25"/>
                  <a:pt x="78" y="25"/>
                </a:cubicBezTo>
                <a:cubicBezTo>
                  <a:pt x="77" y="1"/>
                  <a:pt x="77" y="1"/>
                  <a:pt x="77" y="1"/>
                </a:cubicBezTo>
                <a:cubicBezTo>
                  <a:pt x="96" y="0"/>
                  <a:pt x="96" y="0"/>
                  <a:pt x="96" y="0"/>
                </a:cubicBezTo>
                <a:cubicBezTo>
                  <a:pt x="97" y="24"/>
                  <a:pt x="97" y="24"/>
                  <a:pt x="97" y="24"/>
                </a:cubicBezTo>
                <a:cubicBezTo>
                  <a:pt x="127" y="23"/>
                  <a:pt x="127" y="23"/>
                  <a:pt x="127" y="23"/>
                </a:cubicBezTo>
                <a:cubicBezTo>
                  <a:pt x="128" y="42"/>
                  <a:pt x="128" y="42"/>
                  <a:pt x="128" y="42"/>
                </a:cubicBezTo>
                <a:cubicBezTo>
                  <a:pt x="97" y="43"/>
                  <a:pt x="97" y="43"/>
                  <a:pt x="97" y="43"/>
                </a:cubicBezTo>
                <a:cubicBezTo>
                  <a:pt x="99" y="88"/>
                  <a:pt x="99" y="88"/>
                  <a:pt x="99" y="88"/>
                </a:cubicBezTo>
                <a:cubicBezTo>
                  <a:pt x="132" y="87"/>
                  <a:pt x="132" y="87"/>
                  <a:pt x="132" y="87"/>
                </a:cubicBezTo>
                <a:cubicBezTo>
                  <a:pt x="140" y="87"/>
                  <a:pt x="147" y="94"/>
                  <a:pt x="147" y="102"/>
                </a:cubicBezTo>
                <a:cubicBezTo>
                  <a:pt x="148" y="124"/>
                  <a:pt x="148" y="124"/>
                  <a:pt x="148" y="124"/>
                </a:cubicBezTo>
                <a:cubicBezTo>
                  <a:pt x="177" y="123"/>
                  <a:pt x="177" y="123"/>
                  <a:pt x="177" y="123"/>
                </a:cubicBezTo>
                <a:cubicBezTo>
                  <a:pt x="184" y="338"/>
                  <a:pt x="184" y="338"/>
                  <a:pt x="184" y="338"/>
                </a:cubicBezTo>
                <a:cubicBezTo>
                  <a:pt x="6" y="343"/>
                  <a:pt x="6" y="343"/>
                  <a:pt x="6" y="343"/>
                </a:cubicBezTo>
                <a:lnTo>
                  <a:pt x="0" y="129"/>
                </a:ln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0"/>
          <p:cNvSpPr/>
          <p:nvPr/>
        </p:nvSpPr>
        <p:spPr bwMode="auto">
          <a:xfrm>
            <a:off x="421665" y="5086349"/>
            <a:ext cx="1153609" cy="1438283"/>
          </a:xfrm>
          <a:custGeom>
            <a:avLst/>
            <a:gdLst>
              <a:gd name="T0" fmla="*/ 0 w 316"/>
              <a:gd name="T1" fmla="*/ 96 h 395"/>
              <a:gd name="T2" fmla="*/ 42 w 316"/>
              <a:gd name="T3" fmla="*/ 87 h 395"/>
              <a:gd name="T4" fmla="*/ 108 w 316"/>
              <a:gd name="T5" fmla="*/ 9 h 395"/>
              <a:gd name="T6" fmla="*/ 201 w 316"/>
              <a:gd name="T7" fmla="*/ 51 h 395"/>
              <a:gd name="T8" fmla="*/ 248 w 316"/>
              <a:gd name="T9" fmla="*/ 40 h 395"/>
              <a:gd name="T10" fmla="*/ 316 w 316"/>
              <a:gd name="T11" fmla="*/ 339 h 395"/>
              <a:gd name="T12" fmla="*/ 68 w 316"/>
              <a:gd name="T13" fmla="*/ 395 h 395"/>
              <a:gd name="T14" fmla="*/ 0 w 316"/>
              <a:gd name="T15" fmla="*/ 96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395">
                <a:moveTo>
                  <a:pt x="0" y="96"/>
                </a:moveTo>
                <a:cubicBezTo>
                  <a:pt x="42" y="87"/>
                  <a:pt x="42" y="87"/>
                  <a:pt x="42" y="87"/>
                </a:cubicBezTo>
                <a:cubicBezTo>
                  <a:pt x="40" y="52"/>
                  <a:pt x="68" y="18"/>
                  <a:pt x="108" y="9"/>
                </a:cubicBezTo>
                <a:cubicBezTo>
                  <a:pt x="149" y="0"/>
                  <a:pt x="188" y="18"/>
                  <a:pt x="201" y="51"/>
                </a:cubicBezTo>
                <a:cubicBezTo>
                  <a:pt x="248" y="40"/>
                  <a:pt x="248" y="40"/>
                  <a:pt x="248" y="40"/>
                </a:cubicBezTo>
                <a:cubicBezTo>
                  <a:pt x="316" y="339"/>
                  <a:pt x="316" y="339"/>
                  <a:pt x="316" y="339"/>
                </a:cubicBezTo>
                <a:cubicBezTo>
                  <a:pt x="68" y="395"/>
                  <a:pt x="68" y="395"/>
                  <a:pt x="68" y="395"/>
                </a:cubicBezTo>
                <a:lnTo>
                  <a:pt x="0" y="96"/>
                </a:ln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4"/>
          <p:cNvSpPr/>
          <p:nvPr/>
        </p:nvSpPr>
        <p:spPr bwMode="auto">
          <a:xfrm>
            <a:off x="10957590" y="5014188"/>
            <a:ext cx="1095374" cy="1727200"/>
          </a:xfrm>
          <a:custGeom>
            <a:avLst/>
            <a:gdLst>
              <a:gd name="T0" fmla="*/ 436 w 690"/>
              <a:gd name="T1" fmla="*/ 223 h 1088"/>
              <a:gd name="T2" fmla="*/ 474 w 690"/>
              <a:gd name="T3" fmla="*/ 30 h 1088"/>
              <a:gd name="T4" fmla="*/ 312 w 690"/>
              <a:gd name="T5" fmla="*/ 0 h 1088"/>
              <a:gd name="T6" fmla="*/ 277 w 690"/>
              <a:gd name="T7" fmla="*/ 193 h 1088"/>
              <a:gd name="T8" fmla="*/ 248 w 690"/>
              <a:gd name="T9" fmla="*/ 188 h 1088"/>
              <a:gd name="T10" fmla="*/ 248 w 690"/>
              <a:gd name="T11" fmla="*/ 188 h 1088"/>
              <a:gd name="T12" fmla="*/ 24 w 690"/>
              <a:gd name="T13" fmla="*/ 145 h 1088"/>
              <a:gd name="T14" fmla="*/ 0 w 690"/>
              <a:gd name="T15" fmla="*/ 282 h 1088"/>
              <a:gd name="T16" fmla="*/ 251 w 690"/>
              <a:gd name="T17" fmla="*/ 328 h 1088"/>
              <a:gd name="T18" fmla="*/ 116 w 690"/>
              <a:gd name="T19" fmla="*/ 1058 h 1088"/>
              <a:gd name="T20" fmla="*/ 275 w 690"/>
              <a:gd name="T21" fmla="*/ 1088 h 1088"/>
              <a:gd name="T22" fmla="*/ 407 w 690"/>
              <a:gd name="T23" fmla="*/ 381 h 1088"/>
              <a:gd name="T24" fmla="*/ 407 w 690"/>
              <a:gd name="T25" fmla="*/ 381 h 1088"/>
              <a:gd name="T26" fmla="*/ 412 w 690"/>
              <a:gd name="T27" fmla="*/ 357 h 1088"/>
              <a:gd name="T28" fmla="*/ 665 w 690"/>
              <a:gd name="T29" fmla="*/ 406 h 1088"/>
              <a:gd name="T30" fmla="*/ 690 w 690"/>
              <a:gd name="T31" fmla="*/ 269 h 1088"/>
              <a:gd name="T32" fmla="*/ 436 w 690"/>
              <a:gd name="T33" fmla="*/ 22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088">
                <a:moveTo>
                  <a:pt x="436" y="223"/>
                </a:moveTo>
                <a:lnTo>
                  <a:pt x="474" y="30"/>
                </a:lnTo>
                <a:lnTo>
                  <a:pt x="312" y="0"/>
                </a:lnTo>
                <a:lnTo>
                  <a:pt x="277" y="193"/>
                </a:lnTo>
                <a:lnTo>
                  <a:pt x="248" y="188"/>
                </a:lnTo>
                <a:lnTo>
                  <a:pt x="248" y="188"/>
                </a:lnTo>
                <a:lnTo>
                  <a:pt x="24" y="145"/>
                </a:lnTo>
                <a:lnTo>
                  <a:pt x="0" y="282"/>
                </a:lnTo>
                <a:lnTo>
                  <a:pt x="251" y="328"/>
                </a:lnTo>
                <a:lnTo>
                  <a:pt x="116" y="1058"/>
                </a:lnTo>
                <a:lnTo>
                  <a:pt x="275" y="1088"/>
                </a:lnTo>
                <a:lnTo>
                  <a:pt x="407" y="381"/>
                </a:lnTo>
                <a:lnTo>
                  <a:pt x="407" y="381"/>
                </a:lnTo>
                <a:lnTo>
                  <a:pt x="412" y="357"/>
                </a:lnTo>
                <a:lnTo>
                  <a:pt x="665" y="406"/>
                </a:lnTo>
                <a:lnTo>
                  <a:pt x="690" y="269"/>
                </a:lnTo>
                <a:lnTo>
                  <a:pt x="436" y="223"/>
                </a:lnTo>
                <a:close/>
              </a:path>
            </a:pathLst>
          </a:custGeom>
          <a:solidFill>
            <a:srgbClr val="1F2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nvGrpSpPr>
          <p:cNvPr id="11" name="组合 10"/>
          <p:cNvGrpSpPr/>
          <p:nvPr/>
        </p:nvGrpSpPr>
        <p:grpSpPr>
          <a:xfrm>
            <a:off x="8371378" y="5836491"/>
            <a:ext cx="830263" cy="617538"/>
            <a:chOff x="2357438" y="4233863"/>
            <a:chExt cx="830263" cy="617538"/>
          </a:xfrm>
        </p:grpSpPr>
        <p:sp>
          <p:nvSpPr>
            <p:cNvPr id="12" name="Freeform 28"/>
            <p:cNvSpPr>
              <a:spLocks noEditPoints="1"/>
            </p:cNvSpPr>
            <p:nvPr/>
          </p:nvSpPr>
          <p:spPr bwMode="auto">
            <a:xfrm>
              <a:off x="2357438" y="4233863"/>
              <a:ext cx="830263" cy="617538"/>
            </a:xfrm>
            <a:custGeom>
              <a:avLst/>
              <a:gdLst>
                <a:gd name="T0" fmla="*/ 69 w 193"/>
                <a:gd name="T1" fmla="*/ 81 h 143"/>
                <a:gd name="T2" fmla="*/ 105 w 193"/>
                <a:gd name="T3" fmla="*/ 47 h 143"/>
                <a:gd name="T4" fmla="*/ 83 w 193"/>
                <a:gd name="T5" fmla="*/ 36 h 143"/>
                <a:gd name="T6" fmla="*/ 64 w 193"/>
                <a:gd name="T7" fmla="*/ 50 h 143"/>
                <a:gd name="T8" fmla="*/ 69 w 193"/>
                <a:gd name="T9" fmla="*/ 81 h 143"/>
                <a:gd name="T10" fmla="*/ 33 w 193"/>
                <a:gd name="T11" fmla="*/ 72 h 143"/>
                <a:gd name="T12" fmla="*/ 39 w 193"/>
                <a:gd name="T13" fmla="*/ 91 h 143"/>
                <a:gd name="T14" fmla="*/ 37 w 193"/>
                <a:gd name="T15" fmla="*/ 98 h 143"/>
                <a:gd name="T16" fmla="*/ 30 w 193"/>
                <a:gd name="T17" fmla="*/ 90 h 143"/>
                <a:gd name="T18" fmla="*/ 24 w 193"/>
                <a:gd name="T19" fmla="*/ 97 h 143"/>
                <a:gd name="T20" fmla="*/ 25 w 193"/>
                <a:gd name="T21" fmla="*/ 78 h 143"/>
                <a:gd name="T22" fmla="*/ 33 w 193"/>
                <a:gd name="T23" fmla="*/ 72 h 143"/>
                <a:gd name="T24" fmla="*/ 56 w 193"/>
                <a:gd name="T25" fmla="*/ 23 h 143"/>
                <a:gd name="T26" fmla="*/ 122 w 193"/>
                <a:gd name="T27" fmla="*/ 3 h 143"/>
                <a:gd name="T28" fmla="*/ 187 w 193"/>
                <a:gd name="T29" fmla="*/ 57 h 143"/>
                <a:gd name="T30" fmla="*/ 160 w 193"/>
                <a:gd name="T31" fmla="*/ 124 h 143"/>
                <a:gd name="T32" fmla="*/ 112 w 193"/>
                <a:gd name="T33" fmla="*/ 116 h 143"/>
                <a:gd name="T34" fmla="*/ 84 w 193"/>
                <a:gd name="T35" fmla="*/ 116 h 143"/>
                <a:gd name="T36" fmla="*/ 69 w 193"/>
                <a:gd name="T37" fmla="*/ 105 h 143"/>
                <a:gd name="T38" fmla="*/ 63 w 193"/>
                <a:gd name="T39" fmla="*/ 133 h 143"/>
                <a:gd name="T40" fmla="*/ 58 w 193"/>
                <a:gd name="T41" fmla="*/ 141 h 143"/>
                <a:gd name="T42" fmla="*/ 49 w 193"/>
                <a:gd name="T43" fmla="*/ 140 h 143"/>
                <a:gd name="T44" fmla="*/ 43 w 193"/>
                <a:gd name="T45" fmla="*/ 142 h 143"/>
                <a:gd name="T46" fmla="*/ 35 w 193"/>
                <a:gd name="T47" fmla="*/ 139 h 143"/>
                <a:gd name="T48" fmla="*/ 28 w 193"/>
                <a:gd name="T49" fmla="*/ 141 h 143"/>
                <a:gd name="T50" fmla="*/ 23 w 193"/>
                <a:gd name="T51" fmla="*/ 137 h 143"/>
                <a:gd name="T52" fmla="*/ 16 w 193"/>
                <a:gd name="T53" fmla="*/ 138 h 143"/>
                <a:gd name="T54" fmla="*/ 9 w 193"/>
                <a:gd name="T55" fmla="*/ 136 h 143"/>
                <a:gd name="T56" fmla="*/ 2 w 193"/>
                <a:gd name="T57" fmla="*/ 135 h 143"/>
                <a:gd name="T58" fmla="*/ 1 w 193"/>
                <a:gd name="T59" fmla="*/ 127 h 143"/>
                <a:gd name="T60" fmla="*/ 21 w 193"/>
                <a:gd name="T61" fmla="*/ 95 h 143"/>
                <a:gd name="T62" fmla="*/ 23 w 193"/>
                <a:gd name="T63" fmla="*/ 71 h 143"/>
                <a:gd name="T64" fmla="*/ 34 w 193"/>
                <a:gd name="T65" fmla="*/ 59 h 143"/>
                <a:gd name="T66" fmla="*/ 40 w 193"/>
                <a:gd name="T67" fmla="*/ 33 h 143"/>
                <a:gd name="T68" fmla="*/ 56 w 193"/>
                <a:gd name="T69"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43">
                  <a:moveTo>
                    <a:pt x="69" y="81"/>
                  </a:moveTo>
                  <a:cubicBezTo>
                    <a:pt x="94" y="105"/>
                    <a:pt x="114" y="57"/>
                    <a:pt x="105" y="47"/>
                  </a:cubicBezTo>
                  <a:cubicBezTo>
                    <a:pt x="96" y="36"/>
                    <a:pt x="86" y="36"/>
                    <a:pt x="83" y="36"/>
                  </a:cubicBezTo>
                  <a:cubicBezTo>
                    <a:pt x="83" y="36"/>
                    <a:pt x="68" y="37"/>
                    <a:pt x="64" y="50"/>
                  </a:cubicBezTo>
                  <a:cubicBezTo>
                    <a:pt x="59" y="63"/>
                    <a:pt x="56" y="68"/>
                    <a:pt x="69" y="81"/>
                  </a:cubicBezTo>
                  <a:close/>
                  <a:moveTo>
                    <a:pt x="33" y="72"/>
                  </a:moveTo>
                  <a:cubicBezTo>
                    <a:pt x="33" y="79"/>
                    <a:pt x="39" y="85"/>
                    <a:pt x="39" y="91"/>
                  </a:cubicBezTo>
                  <a:cubicBezTo>
                    <a:pt x="40" y="96"/>
                    <a:pt x="39" y="100"/>
                    <a:pt x="37" y="98"/>
                  </a:cubicBezTo>
                  <a:cubicBezTo>
                    <a:pt x="34" y="97"/>
                    <a:pt x="31" y="90"/>
                    <a:pt x="30" y="90"/>
                  </a:cubicBezTo>
                  <a:cubicBezTo>
                    <a:pt x="29" y="90"/>
                    <a:pt x="22" y="98"/>
                    <a:pt x="24" y="97"/>
                  </a:cubicBezTo>
                  <a:cubicBezTo>
                    <a:pt x="26" y="95"/>
                    <a:pt x="24" y="83"/>
                    <a:pt x="25" y="78"/>
                  </a:cubicBezTo>
                  <a:cubicBezTo>
                    <a:pt x="27" y="72"/>
                    <a:pt x="33" y="72"/>
                    <a:pt x="33" y="72"/>
                  </a:cubicBezTo>
                  <a:close/>
                  <a:moveTo>
                    <a:pt x="56" y="23"/>
                  </a:moveTo>
                  <a:cubicBezTo>
                    <a:pt x="56" y="23"/>
                    <a:pt x="78" y="0"/>
                    <a:pt x="122" y="3"/>
                  </a:cubicBezTo>
                  <a:cubicBezTo>
                    <a:pt x="166" y="6"/>
                    <a:pt x="180" y="32"/>
                    <a:pt x="187" y="57"/>
                  </a:cubicBezTo>
                  <a:cubicBezTo>
                    <a:pt x="193" y="82"/>
                    <a:pt x="187" y="110"/>
                    <a:pt x="160" y="124"/>
                  </a:cubicBezTo>
                  <a:cubicBezTo>
                    <a:pt x="132" y="138"/>
                    <a:pt x="122" y="120"/>
                    <a:pt x="112" y="116"/>
                  </a:cubicBezTo>
                  <a:cubicBezTo>
                    <a:pt x="102" y="111"/>
                    <a:pt x="89" y="115"/>
                    <a:pt x="84" y="116"/>
                  </a:cubicBezTo>
                  <a:cubicBezTo>
                    <a:pt x="79" y="118"/>
                    <a:pt x="69" y="105"/>
                    <a:pt x="69" y="105"/>
                  </a:cubicBezTo>
                  <a:cubicBezTo>
                    <a:pt x="69" y="105"/>
                    <a:pt x="64" y="128"/>
                    <a:pt x="63" y="133"/>
                  </a:cubicBezTo>
                  <a:cubicBezTo>
                    <a:pt x="62" y="139"/>
                    <a:pt x="63" y="141"/>
                    <a:pt x="58" y="141"/>
                  </a:cubicBezTo>
                  <a:cubicBezTo>
                    <a:pt x="54" y="141"/>
                    <a:pt x="52" y="140"/>
                    <a:pt x="49" y="140"/>
                  </a:cubicBezTo>
                  <a:cubicBezTo>
                    <a:pt x="46" y="140"/>
                    <a:pt x="44" y="142"/>
                    <a:pt x="43" y="142"/>
                  </a:cubicBezTo>
                  <a:cubicBezTo>
                    <a:pt x="42" y="143"/>
                    <a:pt x="38" y="137"/>
                    <a:pt x="35" y="139"/>
                  </a:cubicBezTo>
                  <a:cubicBezTo>
                    <a:pt x="33" y="142"/>
                    <a:pt x="31" y="142"/>
                    <a:pt x="28" y="141"/>
                  </a:cubicBezTo>
                  <a:cubicBezTo>
                    <a:pt x="26" y="140"/>
                    <a:pt x="26" y="137"/>
                    <a:pt x="23" y="137"/>
                  </a:cubicBezTo>
                  <a:cubicBezTo>
                    <a:pt x="20" y="137"/>
                    <a:pt x="20" y="138"/>
                    <a:pt x="16" y="138"/>
                  </a:cubicBezTo>
                  <a:cubicBezTo>
                    <a:pt x="12" y="138"/>
                    <a:pt x="12" y="137"/>
                    <a:pt x="9" y="136"/>
                  </a:cubicBezTo>
                  <a:cubicBezTo>
                    <a:pt x="6" y="135"/>
                    <a:pt x="4" y="137"/>
                    <a:pt x="2" y="135"/>
                  </a:cubicBezTo>
                  <a:cubicBezTo>
                    <a:pt x="0" y="132"/>
                    <a:pt x="0" y="130"/>
                    <a:pt x="1" y="127"/>
                  </a:cubicBezTo>
                  <a:cubicBezTo>
                    <a:pt x="2" y="124"/>
                    <a:pt x="19" y="99"/>
                    <a:pt x="21" y="95"/>
                  </a:cubicBezTo>
                  <a:cubicBezTo>
                    <a:pt x="23" y="91"/>
                    <a:pt x="21" y="76"/>
                    <a:pt x="23" y="71"/>
                  </a:cubicBezTo>
                  <a:cubicBezTo>
                    <a:pt x="26" y="66"/>
                    <a:pt x="33" y="63"/>
                    <a:pt x="34" y="59"/>
                  </a:cubicBezTo>
                  <a:cubicBezTo>
                    <a:pt x="34" y="55"/>
                    <a:pt x="36" y="38"/>
                    <a:pt x="40" y="33"/>
                  </a:cubicBezTo>
                  <a:cubicBezTo>
                    <a:pt x="44" y="28"/>
                    <a:pt x="56" y="23"/>
                    <a:pt x="56" y="23"/>
                  </a:cubicBezTo>
                  <a:close/>
                </a:path>
              </a:pathLst>
            </a:custGeom>
            <a:solidFill>
              <a:srgbClr val="444F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9"/>
            <p:cNvSpPr/>
            <p:nvPr/>
          </p:nvSpPr>
          <p:spPr bwMode="auto">
            <a:xfrm>
              <a:off x="2366963" y="4635501"/>
              <a:ext cx="765175" cy="215900"/>
            </a:xfrm>
            <a:custGeom>
              <a:avLst/>
              <a:gdLst>
                <a:gd name="T0" fmla="*/ 67 w 178"/>
                <a:gd name="T1" fmla="*/ 12 h 50"/>
                <a:gd name="T2" fmla="*/ 62 w 178"/>
                <a:gd name="T3" fmla="*/ 35 h 50"/>
                <a:gd name="T4" fmla="*/ 61 w 178"/>
                <a:gd name="T5" fmla="*/ 40 h 50"/>
                <a:gd name="T6" fmla="*/ 56 w 178"/>
                <a:gd name="T7" fmla="*/ 48 h 50"/>
                <a:gd name="T8" fmla="*/ 47 w 178"/>
                <a:gd name="T9" fmla="*/ 47 h 50"/>
                <a:gd name="T10" fmla="*/ 41 w 178"/>
                <a:gd name="T11" fmla="*/ 49 h 50"/>
                <a:gd name="T12" fmla="*/ 33 w 178"/>
                <a:gd name="T13" fmla="*/ 46 h 50"/>
                <a:gd name="T14" fmla="*/ 26 w 178"/>
                <a:gd name="T15" fmla="*/ 48 h 50"/>
                <a:gd name="T16" fmla="*/ 21 w 178"/>
                <a:gd name="T17" fmla="*/ 44 h 50"/>
                <a:gd name="T18" fmla="*/ 14 w 178"/>
                <a:gd name="T19" fmla="*/ 45 h 50"/>
                <a:gd name="T20" fmla="*/ 7 w 178"/>
                <a:gd name="T21" fmla="*/ 43 h 50"/>
                <a:gd name="T22" fmla="*/ 0 w 178"/>
                <a:gd name="T23" fmla="*/ 42 h 50"/>
                <a:gd name="T24" fmla="*/ 1 w 178"/>
                <a:gd name="T25" fmla="*/ 38 h 50"/>
                <a:gd name="T26" fmla="*/ 5 w 178"/>
                <a:gd name="T27" fmla="*/ 38 h 50"/>
                <a:gd name="T28" fmla="*/ 13 w 178"/>
                <a:gd name="T29" fmla="*/ 37 h 50"/>
                <a:gd name="T30" fmla="*/ 20 w 178"/>
                <a:gd name="T31" fmla="*/ 37 h 50"/>
                <a:gd name="T32" fmla="*/ 20 w 178"/>
                <a:gd name="T33" fmla="*/ 37 h 50"/>
                <a:gd name="T34" fmla="*/ 30 w 178"/>
                <a:gd name="T35" fmla="*/ 42 h 50"/>
                <a:gd name="T36" fmla="*/ 39 w 178"/>
                <a:gd name="T37" fmla="*/ 42 h 50"/>
                <a:gd name="T38" fmla="*/ 50 w 178"/>
                <a:gd name="T39" fmla="*/ 40 h 50"/>
                <a:gd name="T40" fmla="*/ 52 w 178"/>
                <a:gd name="T41" fmla="*/ 36 h 50"/>
                <a:gd name="T42" fmla="*/ 56 w 178"/>
                <a:gd name="T43" fmla="*/ 22 h 50"/>
                <a:gd name="T44" fmla="*/ 55 w 178"/>
                <a:gd name="T45" fmla="*/ 0 h 50"/>
                <a:gd name="T46" fmla="*/ 77 w 178"/>
                <a:gd name="T47" fmla="*/ 14 h 50"/>
                <a:gd name="T48" fmla="*/ 98 w 178"/>
                <a:gd name="T49" fmla="*/ 10 h 50"/>
                <a:gd name="T50" fmla="*/ 117 w 178"/>
                <a:gd name="T51" fmla="*/ 17 h 50"/>
                <a:gd name="T52" fmla="*/ 151 w 178"/>
                <a:gd name="T53" fmla="*/ 29 h 50"/>
                <a:gd name="T54" fmla="*/ 171 w 178"/>
                <a:gd name="T55" fmla="*/ 19 h 50"/>
                <a:gd name="T56" fmla="*/ 178 w 178"/>
                <a:gd name="T57" fmla="*/ 14 h 50"/>
                <a:gd name="T58" fmla="*/ 173 w 178"/>
                <a:gd name="T59" fmla="*/ 20 h 50"/>
                <a:gd name="T60" fmla="*/ 158 w 178"/>
                <a:gd name="T61" fmla="*/ 31 h 50"/>
                <a:gd name="T62" fmla="*/ 147 w 178"/>
                <a:gd name="T63" fmla="*/ 35 h 50"/>
                <a:gd name="T64" fmla="*/ 130 w 178"/>
                <a:gd name="T65" fmla="*/ 35 h 50"/>
                <a:gd name="T66" fmla="*/ 110 w 178"/>
                <a:gd name="T67" fmla="*/ 23 h 50"/>
                <a:gd name="T68" fmla="*/ 82 w 178"/>
                <a:gd name="T69" fmla="*/ 23 h 50"/>
                <a:gd name="T70" fmla="*/ 67 w 178"/>
                <a:gd name="T71"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50">
                  <a:moveTo>
                    <a:pt x="67" y="12"/>
                  </a:moveTo>
                  <a:cubicBezTo>
                    <a:pt x="67" y="12"/>
                    <a:pt x="63" y="27"/>
                    <a:pt x="62" y="35"/>
                  </a:cubicBezTo>
                  <a:cubicBezTo>
                    <a:pt x="61" y="37"/>
                    <a:pt x="61" y="39"/>
                    <a:pt x="61" y="40"/>
                  </a:cubicBezTo>
                  <a:cubicBezTo>
                    <a:pt x="60" y="46"/>
                    <a:pt x="61" y="48"/>
                    <a:pt x="56" y="48"/>
                  </a:cubicBezTo>
                  <a:cubicBezTo>
                    <a:pt x="52" y="48"/>
                    <a:pt x="50" y="47"/>
                    <a:pt x="47" y="47"/>
                  </a:cubicBezTo>
                  <a:cubicBezTo>
                    <a:pt x="44" y="47"/>
                    <a:pt x="42" y="49"/>
                    <a:pt x="41" y="49"/>
                  </a:cubicBezTo>
                  <a:cubicBezTo>
                    <a:pt x="40" y="50"/>
                    <a:pt x="36" y="44"/>
                    <a:pt x="33" y="46"/>
                  </a:cubicBezTo>
                  <a:cubicBezTo>
                    <a:pt x="31" y="49"/>
                    <a:pt x="29" y="49"/>
                    <a:pt x="26" y="48"/>
                  </a:cubicBezTo>
                  <a:cubicBezTo>
                    <a:pt x="24" y="47"/>
                    <a:pt x="24" y="44"/>
                    <a:pt x="21" y="44"/>
                  </a:cubicBezTo>
                  <a:cubicBezTo>
                    <a:pt x="18" y="44"/>
                    <a:pt x="18" y="45"/>
                    <a:pt x="14" y="45"/>
                  </a:cubicBezTo>
                  <a:cubicBezTo>
                    <a:pt x="10" y="45"/>
                    <a:pt x="10" y="44"/>
                    <a:pt x="7" y="43"/>
                  </a:cubicBezTo>
                  <a:cubicBezTo>
                    <a:pt x="4" y="42"/>
                    <a:pt x="2" y="44"/>
                    <a:pt x="0" y="42"/>
                  </a:cubicBezTo>
                  <a:cubicBezTo>
                    <a:pt x="0" y="40"/>
                    <a:pt x="1" y="39"/>
                    <a:pt x="1" y="38"/>
                  </a:cubicBezTo>
                  <a:cubicBezTo>
                    <a:pt x="3" y="36"/>
                    <a:pt x="5" y="38"/>
                    <a:pt x="5" y="38"/>
                  </a:cubicBezTo>
                  <a:cubicBezTo>
                    <a:pt x="13" y="37"/>
                    <a:pt x="13" y="37"/>
                    <a:pt x="13" y="37"/>
                  </a:cubicBezTo>
                  <a:cubicBezTo>
                    <a:pt x="20" y="37"/>
                    <a:pt x="20" y="37"/>
                    <a:pt x="20" y="37"/>
                  </a:cubicBezTo>
                  <a:cubicBezTo>
                    <a:pt x="20" y="37"/>
                    <a:pt x="20" y="37"/>
                    <a:pt x="20" y="37"/>
                  </a:cubicBezTo>
                  <a:cubicBezTo>
                    <a:pt x="24" y="37"/>
                    <a:pt x="28" y="41"/>
                    <a:pt x="30" y="42"/>
                  </a:cubicBezTo>
                  <a:cubicBezTo>
                    <a:pt x="32" y="44"/>
                    <a:pt x="35" y="42"/>
                    <a:pt x="39" y="42"/>
                  </a:cubicBezTo>
                  <a:cubicBezTo>
                    <a:pt x="42" y="43"/>
                    <a:pt x="48" y="41"/>
                    <a:pt x="50" y="40"/>
                  </a:cubicBezTo>
                  <a:cubicBezTo>
                    <a:pt x="51" y="39"/>
                    <a:pt x="51" y="38"/>
                    <a:pt x="52" y="36"/>
                  </a:cubicBezTo>
                  <a:cubicBezTo>
                    <a:pt x="54" y="33"/>
                    <a:pt x="55" y="29"/>
                    <a:pt x="56" y="22"/>
                  </a:cubicBezTo>
                  <a:cubicBezTo>
                    <a:pt x="59" y="8"/>
                    <a:pt x="55" y="0"/>
                    <a:pt x="55" y="0"/>
                  </a:cubicBezTo>
                  <a:cubicBezTo>
                    <a:pt x="55" y="0"/>
                    <a:pt x="72" y="12"/>
                    <a:pt x="77" y="14"/>
                  </a:cubicBezTo>
                  <a:cubicBezTo>
                    <a:pt x="82" y="17"/>
                    <a:pt x="89" y="12"/>
                    <a:pt x="98" y="10"/>
                  </a:cubicBezTo>
                  <a:cubicBezTo>
                    <a:pt x="106" y="8"/>
                    <a:pt x="111" y="11"/>
                    <a:pt x="117" y="17"/>
                  </a:cubicBezTo>
                  <a:cubicBezTo>
                    <a:pt x="124" y="24"/>
                    <a:pt x="133" y="31"/>
                    <a:pt x="151" y="29"/>
                  </a:cubicBezTo>
                  <a:cubicBezTo>
                    <a:pt x="157" y="28"/>
                    <a:pt x="164" y="24"/>
                    <a:pt x="171" y="19"/>
                  </a:cubicBezTo>
                  <a:cubicBezTo>
                    <a:pt x="173" y="18"/>
                    <a:pt x="175" y="16"/>
                    <a:pt x="178" y="14"/>
                  </a:cubicBezTo>
                  <a:cubicBezTo>
                    <a:pt x="176" y="16"/>
                    <a:pt x="174" y="18"/>
                    <a:pt x="173" y="20"/>
                  </a:cubicBezTo>
                  <a:cubicBezTo>
                    <a:pt x="169" y="24"/>
                    <a:pt x="164" y="28"/>
                    <a:pt x="158" y="31"/>
                  </a:cubicBezTo>
                  <a:cubicBezTo>
                    <a:pt x="154" y="33"/>
                    <a:pt x="150" y="34"/>
                    <a:pt x="147" y="35"/>
                  </a:cubicBezTo>
                  <a:cubicBezTo>
                    <a:pt x="140" y="37"/>
                    <a:pt x="135" y="36"/>
                    <a:pt x="130" y="35"/>
                  </a:cubicBezTo>
                  <a:cubicBezTo>
                    <a:pt x="121" y="32"/>
                    <a:pt x="115" y="25"/>
                    <a:pt x="110" y="23"/>
                  </a:cubicBezTo>
                  <a:cubicBezTo>
                    <a:pt x="100" y="18"/>
                    <a:pt x="87" y="22"/>
                    <a:pt x="82" y="23"/>
                  </a:cubicBezTo>
                  <a:cubicBezTo>
                    <a:pt x="77" y="25"/>
                    <a:pt x="67" y="12"/>
                    <a:pt x="67" y="12"/>
                  </a:cubicBezTo>
                  <a:close/>
                </a:path>
              </a:pathLst>
            </a:custGeom>
            <a:solidFill>
              <a:srgbClr val="3B4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
            <p:cNvSpPr/>
            <p:nvPr/>
          </p:nvSpPr>
          <p:spPr bwMode="auto">
            <a:xfrm>
              <a:off x="2598738" y="4384676"/>
              <a:ext cx="231775" cy="298450"/>
            </a:xfrm>
            <a:custGeom>
              <a:avLst/>
              <a:gdLst>
                <a:gd name="T0" fmla="*/ 52 w 54"/>
                <a:gd name="T1" fmla="*/ 16 h 69"/>
                <a:gd name="T2" fmla="*/ 12 w 54"/>
                <a:gd name="T3" fmla="*/ 47 h 69"/>
                <a:gd name="T4" fmla="*/ 6 w 54"/>
                <a:gd name="T5" fmla="*/ 17 h 69"/>
                <a:gd name="T6" fmla="*/ 7 w 54"/>
                <a:gd name="T7" fmla="*/ 14 h 69"/>
                <a:gd name="T8" fmla="*/ 8 w 54"/>
                <a:gd name="T9" fmla="*/ 12 h 69"/>
                <a:gd name="T10" fmla="*/ 27 w 54"/>
                <a:gd name="T11" fmla="*/ 0 h 69"/>
                <a:gd name="T12" fmla="*/ 50 w 54"/>
                <a:gd name="T13" fmla="*/ 11 h 69"/>
                <a:gd name="T14" fmla="*/ 51 w 54"/>
                <a:gd name="T15" fmla="*/ 15 h 69"/>
                <a:gd name="T16" fmla="*/ 52 w 54"/>
                <a:gd name="T17"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9">
                  <a:moveTo>
                    <a:pt x="52" y="16"/>
                  </a:moveTo>
                  <a:cubicBezTo>
                    <a:pt x="54" y="33"/>
                    <a:pt x="35" y="69"/>
                    <a:pt x="12" y="47"/>
                  </a:cubicBezTo>
                  <a:cubicBezTo>
                    <a:pt x="0" y="34"/>
                    <a:pt x="2" y="29"/>
                    <a:pt x="6" y="17"/>
                  </a:cubicBezTo>
                  <a:cubicBezTo>
                    <a:pt x="6" y="16"/>
                    <a:pt x="7" y="15"/>
                    <a:pt x="7" y="14"/>
                  </a:cubicBezTo>
                  <a:cubicBezTo>
                    <a:pt x="7" y="14"/>
                    <a:pt x="7" y="13"/>
                    <a:pt x="8" y="12"/>
                  </a:cubicBezTo>
                  <a:cubicBezTo>
                    <a:pt x="14" y="1"/>
                    <a:pt x="27" y="0"/>
                    <a:pt x="27" y="0"/>
                  </a:cubicBezTo>
                  <a:cubicBezTo>
                    <a:pt x="30" y="0"/>
                    <a:pt x="40" y="0"/>
                    <a:pt x="50" y="11"/>
                  </a:cubicBezTo>
                  <a:cubicBezTo>
                    <a:pt x="50" y="12"/>
                    <a:pt x="51" y="13"/>
                    <a:pt x="51" y="15"/>
                  </a:cubicBezTo>
                  <a:cubicBezTo>
                    <a:pt x="52" y="15"/>
                    <a:pt x="52" y="16"/>
                    <a:pt x="52" y="16"/>
                  </a:cubicBezTo>
                  <a:close/>
                </a:path>
              </a:pathLst>
            </a:custGeom>
            <a:solidFill>
              <a:srgbClr val="2C3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1"/>
            <p:cNvSpPr/>
            <p:nvPr/>
          </p:nvSpPr>
          <p:spPr bwMode="auto">
            <a:xfrm>
              <a:off x="2624138" y="4384676"/>
              <a:ext cx="203200" cy="225425"/>
            </a:xfrm>
            <a:custGeom>
              <a:avLst/>
              <a:gdLst>
                <a:gd name="T0" fmla="*/ 46 w 47"/>
                <a:gd name="T1" fmla="*/ 16 h 52"/>
                <a:gd name="T2" fmla="*/ 29 w 47"/>
                <a:gd name="T3" fmla="*/ 52 h 52"/>
                <a:gd name="T4" fmla="*/ 13 w 47"/>
                <a:gd name="T5" fmla="*/ 45 h 52"/>
                <a:gd name="T6" fmla="*/ 6 w 47"/>
                <a:gd name="T7" fmla="*/ 15 h 52"/>
                <a:gd name="T8" fmla="*/ 7 w 47"/>
                <a:gd name="T9" fmla="*/ 12 h 52"/>
                <a:gd name="T10" fmla="*/ 8 w 47"/>
                <a:gd name="T11" fmla="*/ 10 h 52"/>
                <a:gd name="T12" fmla="*/ 18 w 47"/>
                <a:gd name="T13" fmla="*/ 0 h 52"/>
                <a:gd name="T14" fmla="*/ 21 w 47"/>
                <a:gd name="T15" fmla="*/ 0 h 52"/>
                <a:gd name="T16" fmla="*/ 44 w 47"/>
                <a:gd name="T17" fmla="*/ 11 h 52"/>
                <a:gd name="T18" fmla="*/ 45 w 47"/>
                <a:gd name="T19" fmla="*/ 15 h 52"/>
                <a:gd name="T20" fmla="*/ 46 w 47"/>
                <a:gd name="T2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2">
                  <a:moveTo>
                    <a:pt x="46" y="16"/>
                  </a:moveTo>
                  <a:cubicBezTo>
                    <a:pt x="47" y="27"/>
                    <a:pt x="40" y="45"/>
                    <a:pt x="29" y="52"/>
                  </a:cubicBezTo>
                  <a:cubicBezTo>
                    <a:pt x="24" y="52"/>
                    <a:pt x="19" y="50"/>
                    <a:pt x="13" y="45"/>
                  </a:cubicBezTo>
                  <a:cubicBezTo>
                    <a:pt x="0" y="32"/>
                    <a:pt x="2" y="27"/>
                    <a:pt x="6" y="15"/>
                  </a:cubicBezTo>
                  <a:cubicBezTo>
                    <a:pt x="6" y="14"/>
                    <a:pt x="7" y="13"/>
                    <a:pt x="7" y="12"/>
                  </a:cubicBezTo>
                  <a:cubicBezTo>
                    <a:pt x="7" y="11"/>
                    <a:pt x="8" y="11"/>
                    <a:pt x="8" y="10"/>
                  </a:cubicBezTo>
                  <a:cubicBezTo>
                    <a:pt x="11" y="5"/>
                    <a:pt x="14" y="2"/>
                    <a:pt x="18" y="0"/>
                  </a:cubicBezTo>
                  <a:cubicBezTo>
                    <a:pt x="20" y="0"/>
                    <a:pt x="21" y="0"/>
                    <a:pt x="21" y="0"/>
                  </a:cubicBezTo>
                  <a:cubicBezTo>
                    <a:pt x="24" y="0"/>
                    <a:pt x="34" y="0"/>
                    <a:pt x="44" y="11"/>
                  </a:cubicBezTo>
                  <a:cubicBezTo>
                    <a:pt x="44" y="12"/>
                    <a:pt x="45" y="13"/>
                    <a:pt x="45" y="15"/>
                  </a:cubicBezTo>
                  <a:cubicBezTo>
                    <a:pt x="46" y="15"/>
                    <a:pt x="46" y="16"/>
                    <a:pt x="46" y="16"/>
                  </a:cubicBezTo>
                  <a:close/>
                </a:path>
              </a:pathLst>
            </a:custGeom>
            <a:solidFill>
              <a:srgbClr val="22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44"/>
          <p:cNvSpPr/>
          <p:nvPr/>
        </p:nvSpPr>
        <p:spPr bwMode="auto">
          <a:xfrm>
            <a:off x="6415005" y="5169370"/>
            <a:ext cx="863644" cy="1165663"/>
          </a:xfrm>
          <a:custGeom>
            <a:avLst/>
            <a:gdLst>
              <a:gd name="T0" fmla="*/ 205 w 249"/>
              <a:gd name="T1" fmla="*/ 60 h 337"/>
              <a:gd name="T2" fmla="*/ 204 w 249"/>
              <a:gd name="T3" fmla="*/ 55 h 337"/>
              <a:gd name="T4" fmla="*/ 204 w 249"/>
              <a:gd name="T5" fmla="*/ 54 h 337"/>
              <a:gd name="T6" fmla="*/ 203 w 249"/>
              <a:gd name="T7" fmla="*/ 49 h 337"/>
              <a:gd name="T8" fmla="*/ 203 w 249"/>
              <a:gd name="T9" fmla="*/ 49 h 337"/>
              <a:gd name="T10" fmla="*/ 201 w 249"/>
              <a:gd name="T11" fmla="*/ 44 h 337"/>
              <a:gd name="T12" fmla="*/ 201 w 249"/>
              <a:gd name="T13" fmla="*/ 43 h 337"/>
              <a:gd name="T14" fmla="*/ 199 w 249"/>
              <a:gd name="T15" fmla="*/ 38 h 337"/>
              <a:gd name="T16" fmla="*/ 199 w 249"/>
              <a:gd name="T17" fmla="*/ 38 h 337"/>
              <a:gd name="T18" fmla="*/ 196 w 249"/>
              <a:gd name="T19" fmla="*/ 33 h 337"/>
              <a:gd name="T20" fmla="*/ 195 w 249"/>
              <a:gd name="T21" fmla="*/ 32 h 337"/>
              <a:gd name="T22" fmla="*/ 192 w 249"/>
              <a:gd name="T23" fmla="*/ 28 h 337"/>
              <a:gd name="T24" fmla="*/ 192 w 249"/>
              <a:gd name="T25" fmla="*/ 28 h 337"/>
              <a:gd name="T26" fmla="*/ 189 w 249"/>
              <a:gd name="T27" fmla="*/ 24 h 337"/>
              <a:gd name="T28" fmla="*/ 188 w 249"/>
              <a:gd name="T29" fmla="*/ 23 h 337"/>
              <a:gd name="T30" fmla="*/ 184 w 249"/>
              <a:gd name="T31" fmla="*/ 20 h 337"/>
              <a:gd name="T32" fmla="*/ 184 w 249"/>
              <a:gd name="T33" fmla="*/ 19 h 337"/>
              <a:gd name="T34" fmla="*/ 180 w 249"/>
              <a:gd name="T35" fmla="*/ 16 h 337"/>
              <a:gd name="T36" fmla="*/ 179 w 249"/>
              <a:gd name="T37" fmla="*/ 15 h 337"/>
              <a:gd name="T38" fmla="*/ 174 w 249"/>
              <a:gd name="T39" fmla="*/ 12 h 337"/>
              <a:gd name="T40" fmla="*/ 174 w 249"/>
              <a:gd name="T41" fmla="*/ 12 h 337"/>
              <a:gd name="T42" fmla="*/ 170 w 249"/>
              <a:gd name="T43" fmla="*/ 10 h 337"/>
              <a:gd name="T44" fmla="*/ 170 w 249"/>
              <a:gd name="T45" fmla="*/ 9 h 337"/>
              <a:gd name="T46" fmla="*/ 163 w 249"/>
              <a:gd name="T47" fmla="*/ 6 h 337"/>
              <a:gd name="T48" fmla="*/ 162 w 249"/>
              <a:gd name="T49" fmla="*/ 6 h 337"/>
              <a:gd name="T50" fmla="*/ 155 w 249"/>
              <a:gd name="T51" fmla="*/ 4 h 337"/>
              <a:gd name="T52" fmla="*/ 153 w 249"/>
              <a:gd name="T53" fmla="*/ 3 h 337"/>
              <a:gd name="T54" fmla="*/ 147 w 249"/>
              <a:gd name="T55" fmla="*/ 2 h 337"/>
              <a:gd name="T56" fmla="*/ 145 w 249"/>
              <a:gd name="T57" fmla="*/ 1 h 337"/>
              <a:gd name="T58" fmla="*/ 137 w 249"/>
              <a:gd name="T59" fmla="*/ 0 h 337"/>
              <a:gd name="T60" fmla="*/ 131 w 249"/>
              <a:gd name="T61" fmla="*/ 0 h 337"/>
              <a:gd name="T62" fmla="*/ 131 w 249"/>
              <a:gd name="T63" fmla="*/ 0 h 337"/>
              <a:gd name="T64" fmla="*/ 126 w 249"/>
              <a:gd name="T65" fmla="*/ 0 h 337"/>
              <a:gd name="T66" fmla="*/ 124 w 249"/>
              <a:gd name="T67" fmla="*/ 0 h 337"/>
              <a:gd name="T68" fmla="*/ 118 w 249"/>
              <a:gd name="T69" fmla="*/ 1 h 337"/>
              <a:gd name="T70" fmla="*/ 117 w 249"/>
              <a:gd name="T71" fmla="*/ 1 h 337"/>
              <a:gd name="T72" fmla="*/ 110 w 249"/>
              <a:gd name="T73" fmla="*/ 2 h 337"/>
              <a:gd name="T74" fmla="*/ 108 w 249"/>
              <a:gd name="T75" fmla="*/ 3 h 337"/>
              <a:gd name="T76" fmla="*/ 104 w 249"/>
              <a:gd name="T77" fmla="*/ 4 h 337"/>
              <a:gd name="T78" fmla="*/ 101 w 249"/>
              <a:gd name="T79" fmla="*/ 5 h 337"/>
              <a:gd name="T80" fmla="*/ 97 w 249"/>
              <a:gd name="T81" fmla="*/ 6 h 337"/>
              <a:gd name="T82" fmla="*/ 95 w 249"/>
              <a:gd name="T83" fmla="*/ 8 h 337"/>
              <a:gd name="T84" fmla="*/ 92 w 249"/>
              <a:gd name="T85" fmla="*/ 9 h 337"/>
              <a:gd name="T86" fmla="*/ 89 w 249"/>
              <a:gd name="T87" fmla="*/ 11 h 337"/>
              <a:gd name="T88" fmla="*/ 86 w 249"/>
              <a:gd name="T89" fmla="*/ 13 h 337"/>
              <a:gd name="T90" fmla="*/ 84 w 249"/>
              <a:gd name="T91" fmla="*/ 14 h 337"/>
              <a:gd name="T92" fmla="*/ 81 w 249"/>
              <a:gd name="T93" fmla="*/ 16 h 337"/>
              <a:gd name="T94" fmla="*/ 80 w 249"/>
              <a:gd name="T95" fmla="*/ 17 h 337"/>
              <a:gd name="T96" fmla="*/ 80 w 249"/>
              <a:gd name="T97" fmla="*/ 17 h 337"/>
              <a:gd name="T98" fmla="*/ 60 w 249"/>
              <a:gd name="T99" fmla="*/ 49 h 337"/>
              <a:gd name="T100" fmla="*/ 21 w 249"/>
              <a:gd name="T101" fmla="*/ 46 h 337"/>
              <a:gd name="T102" fmla="*/ 0 w 249"/>
              <a:gd name="T103" fmla="*/ 320 h 337"/>
              <a:gd name="T104" fmla="*/ 227 w 249"/>
              <a:gd name="T105" fmla="*/ 337 h 337"/>
              <a:gd name="T106" fmla="*/ 249 w 249"/>
              <a:gd name="T107" fmla="*/ 63 h 337"/>
              <a:gd name="T108" fmla="*/ 205 w 249"/>
              <a:gd name="T109" fmla="*/ 6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337">
                <a:moveTo>
                  <a:pt x="205" y="60"/>
                </a:moveTo>
                <a:cubicBezTo>
                  <a:pt x="205" y="58"/>
                  <a:pt x="205" y="57"/>
                  <a:pt x="204" y="55"/>
                </a:cubicBezTo>
                <a:cubicBezTo>
                  <a:pt x="204" y="55"/>
                  <a:pt x="204" y="54"/>
                  <a:pt x="204" y="54"/>
                </a:cubicBezTo>
                <a:cubicBezTo>
                  <a:pt x="204" y="52"/>
                  <a:pt x="203" y="50"/>
                  <a:pt x="203" y="49"/>
                </a:cubicBezTo>
                <a:cubicBezTo>
                  <a:pt x="203" y="49"/>
                  <a:pt x="203" y="49"/>
                  <a:pt x="203" y="49"/>
                </a:cubicBezTo>
                <a:cubicBezTo>
                  <a:pt x="202" y="47"/>
                  <a:pt x="202" y="45"/>
                  <a:pt x="201" y="44"/>
                </a:cubicBezTo>
                <a:cubicBezTo>
                  <a:pt x="201" y="43"/>
                  <a:pt x="201" y="43"/>
                  <a:pt x="201" y="43"/>
                </a:cubicBezTo>
                <a:cubicBezTo>
                  <a:pt x="200" y="41"/>
                  <a:pt x="199" y="40"/>
                  <a:pt x="199" y="38"/>
                </a:cubicBezTo>
                <a:cubicBezTo>
                  <a:pt x="199" y="38"/>
                  <a:pt x="199" y="38"/>
                  <a:pt x="199" y="38"/>
                </a:cubicBezTo>
                <a:cubicBezTo>
                  <a:pt x="198" y="36"/>
                  <a:pt x="197" y="35"/>
                  <a:pt x="196" y="33"/>
                </a:cubicBezTo>
                <a:cubicBezTo>
                  <a:pt x="196" y="33"/>
                  <a:pt x="196" y="33"/>
                  <a:pt x="195" y="32"/>
                </a:cubicBezTo>
                <a:cubicBezTo>
                  <a:pt x="194" y="31"/>
                  <a:pt x="193" y="30"/>
                  <a:pt x="192" y="28"/>
                </a:cubicBezTo>
                <a:cubicBezTo>
                  <a:pt x="192" y="28"/>
                  <a:pt x="192" y="28"/>
                  <a:pt x="192" y="28"/>
                </a:cubicBezTo>
                <a:cubicBezTo>
                  <a:pt x="191" y="27"/>
                  <a:pt x="190" y="25"/>
                  <a:pt x="189" y="24"/>
                </a:cubicBezTo>
                <a:cubicBezTo>
                  <a:pt x="188" y="24"/>
                  <a:pt x="188" y="23"/>
                  <a:pt x="188" y="23"/>
                </a:cubicBezTo>
                <a:cubicBezTo>
                  <a:pt x="187" y="22"/>
                  <a:pt x="185" y="21"/>
                  <a:pt x="184" y="20"/>
                </a:cubicBezTo>
                <a:cubicBezTo>
                  <a:pt x="184" y="20"/>
                  <a:pt x="184" y="19"/>
                  <a:pt x="184" y="19"/>
                </a:cubicBezTo>
                <a:cubicBezTo>
                  <a:pt x="183" y="18"/>
                  <a:pt x="181" y="17"/>
                  <a:pt x="180" y="16"/>
                </a:cubicBezTo>
                <a:cubicBezTo>
                  <a:pt x="179" y="16"/>
                  <a:pt x="179" y="15"/>
                  <a:pt x="179" y="15"/>
                </a:cubicBezTo>
                <a:cubicBezTo>
                  <a:pt x="177" y="14"/>
                  <a:pt x="176" y="13"/>
                  <a:pt x="174" y="12"/>
                </a:cubicBezTo>
                <a:cubicBezTo>
                  <a:pt x="174" y="12"/>
                  <a:pt x="174" y="12"/>
                  <a:pt x="174" y="12"/>
                </a:cubicBezTo>
                <a:cubicBezTo>
                  <a:pt x="173" y="11"/>
                  <a:pt x="171" y="10"/>
                  <a:pt x="170" y="10"/>
                </a:cubicBezTo>
                <a:cubicBezTo>
                  <a:pt x="170" y="10"/>
                  <a:pt x="170" y="10"/>
                  <a:pt x="170" y="9"/>
                </a:cubicBezTo>
                <a:cubicBezTo>
                  <a:pt x="167" y="8"/>
                  <a:pt x="165" y="7"/>
                  <a:pt x="163" y="6"/>
                </a:cubicBezTo>
                <a:cubicBezTo>
                  <a:pt x="162" y="6"/>
                  <a:pt x="162" y="6"/>
                  <a:pt x="162" y="6"/>
                </a:cubicBezTo>
                <a:cubicBezTo>
                  <a:pt x="160" y="5"/>
                  <a:pt x="158" y="4"/>
                  <a:pt x="155" y="4"/>
                </a:cubicBezTo>
                <a:cubicBezTo>
                  <a:pt x="155" y="3"/>
                  <a:pt x="154" y="3"/>
                  <a:pt x="153" y="3"/>
                </a:cubicBezTo>
                <a:cubicBezTo>
                  <a:pt x="151" y="2"/>
                  <a:pt x="149" y="2"/>
                  <a:pt x="147" y="2"/>
                </a:cubicBezTo>
                <a:cubicBezTo>
                  <a:pt x="147" y="1"/>
                  <a:pt x="146" y="1"/>
                  <a:pt x="145" y="1"/>
                </a:cubicBezTo>
                <a:cubicBezTo>
                  <a:pt x="142" y="1"/>
                  <a:pt x="140" y="0"/>
                  <a:pt x="137" y="0"/>
                </a:cubicBezTo>
                <a:cubicBezTo>
                  <a:pt x="135" y="0"/>
                  <a:pt x="133" y="0"/>
                  <a:pt x="131" y="0"/>
                </a:cubicBezTo>
                <a:cubicBezTo>
                  <a:pt x="131" y="0"/>
                  <a:pt x="131" y="0"/>
                  <a:pt x="131" y="0"/>
                </a:cubicBezTo>
                <a:cubicBezTo>
                  <a:pt x="129" y="0"/>
                  <a:pt x="128" y="0"/>
                  <a:pt x="126" y="0"/>
                </a:cubicBezTo>
                <a:cubicBezTo>
                  <a:pt x="125" y="0"/>
                  <a:pt x="124" y="0"/>
                  <a:pt x="124" y="0"/>
                </a:cubicBezTo>
                <a:cubicBezTo>
                  <a:pt x="122" y="0"/>
                  <a:pt x="120" y="0"/>
                  <a:pt x="118" y="1"/>
                </a:cubicBezTo>
                <a:cubicBezTo>
                  <a:pt x="118" y="1"/>
                  <a:pt x="117" y="1"/>
                  <a:pt x="117" y="1"/>
                </a:cubicBezTo>
                <a:cubicBezTo>
                  <a:pt x="114" y="1"/>
                  <a:pt x="112" y="2"/>
                  <a:pt x="110" y="2"/>
                </a:cubicBezTo>
                <a:cubicBezTo>
                  <a:pt x="109" y="2"/>
                  <a:pt x="109" y="3"/>
                  <a:pt x="108" y="3"/>
                </a:cubicBezTo>
                <a:cubicBezTo>
                  <a:pt x="107" y="3"/>
                  <a:pt x="105" y="4"/>
                  <a:pt x="104" y="4"/>
                </a:cubicBezTo>
                <a:cubicBezTo>
                  <a:pt x="103" y="4"/>
                  <a:pt x="102" y="5"/>
                  <a:pt x="101" y="5"/>
                </a:cubicBezTo>
                <a:cubicBezTo>
                  <a:pt x="100" y="5"/>
                  <a:pt x="99" y="6"/>
                  <a:pt x="97" y="6"/>
                </a:cubicBezTo>
                <a:cubicBezTo>
                  <a:pt x="97" y="7"/>
                  <a:pt x="96" y="7"/>
                  <a:pt x="95" y="8"/>
                </a:cubicBezTo>
                <a:cubicBezTo>
                  <a:pt x="94" y="8"/>
                  <a:pt x="93" y="9"/>
                  <a:pt x="92" y="9"/>
                </a:cubicBezTo>
                <a:cubicBezTo>
                  <a:pt x="91" y="10"/>
                  <a:pt x="90" y="10"/>
                  <a:pt x="89" y="11"/>
                </a:cubicBezTo>
                <a:cubicBezTo>
                  <a:pt x="88" y="11"/>
                  <a:pt x="87" y="12"/>
                  <a:pt x="86" y="13"/>
                </a:cubicBezTo>
                <a:cubicBezTo>
                  <a:pt x="85" y="13"/>
                  <a:pt x="85" y="14"/>
                  <a:pt x="84" y="14"/>
                </a:cubicBezTo>
                <a:cubicBezTo>
                  <a:pt x="83" y="15"/>
                  <a:pt x="82" y="16"/>
                  <a:pt x="81" y="16"/>
                </a:cubicBezTo>
                <a:cubicBezTo>
                  <a:pt x="81" y="17"/>
                  <a:pt x="80" y="17"/>
                  <a:pt x="80" y="17"/>
                </a:cubicBezTo>
                <a:cubicBezTo>
                  <a:pt x="80" y="17"/>
                  <a:pt x="80" y="17"/>
                  <a:pt x="80" y="17"/>
                </a:cubicBezTo>
                <a:cubicBezTo>
                  <a:pt x="70" y="25"/>
                  <a:pt x="63" y="36"/>
                  <a:pt x="60" y="49"/>
                </a:cubicBezTo>
                <a:cubicBezTo>
                  <a:pt x="21" y="46"/>
                  <a:pt x="21" y="46"/>
                  <a:pt x="21" y="46"/>
                </a:cubicBezTo>
                <a:cubicBezTo>
                  <a:pt x="0" y="320"/>
                  <a:pt x="0" y="320"/>
                  <a:pt x="0" y="320"/>
                </a:cubicBezTo>
                <a:cubicBezTo>
                  <a:pt x="227" y="337"/>
                  <a:pt x="227" y="337"/>
                  <a:pt x="227" y="337"/>
                </a:cubicBezTo>
                <a:cubicBezTo>
                  <a:pt x="249" y="63"/>
                  <a:pt x="249" y="63"/>
                  <a:pt x="249" y="63"/>
                </a:cubicBezTo>
                <a:lnTo>
                  <a:pt x="205" y="60"/>
                </a:lnTo>
                <a:close/>
              </a:path>
            </a:pathLst>
          </a:custGeom>
          <a:solidFill>
            <a:srgbClr val="252F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8"/>
          <p:cNvSpPr/>
          <p:nvPr/>
        </p:nvSpPr>
        <p:spPr bwMode="auto">
          <a:xfrm>
            <a:off x="108042" y="6123594"/>
            <a:ext cx="2400301" cy="619125"/>
          </a:xfrm>
          <a:custGeom>
            <a:avLst/>
            <a:gdLst>
              <a:gd name="T0" fmla="*/ 167 w 564"/>
              <a:gd name="T1" fmla="*/ 41 h 143"/>
              <a:gd name="T2" fmla="*/ 93 w 564"/>
              <a:gd name="T3" fmla="*/ 71 h 143"/>
              <a:gd name="T4" fmla="*/ 76 w 564"/>
              <a:gd name="T5" fmla="*/ 78 h 143"/>
              <a:gd name="T6" fmla="*/ 0 w 564"/>
              <a:gd name="T7" fmla="*/ 123 h 143"/>
              <a:gd name="T8" fmla="*/ 0 w 564"/>
              <a:gd name="T9" fmla="*/ 143 h 143"/>
              <a:gd name="T10" fmla="*/ 52 w 564"/>
              <a:gd name="T11" fmla="*/ 127 h 143"/>
              <a:gd name="T12" fmla="*/ 88 w 564"/>
              <a:gd name="T13" fmla="*/ 120 h 143"/>
              <a:gd name="T14" fmla="*/ 214 w 564"/>
              <a:gd name="T15" fmla="*/ 119 h 143"/>
              <a:gd name="T16" fmla="*/ 476 w 564"/>
              <a:gd name="T17" fmla="*/ 109 h 143"/>
              <a:gd name="T18" fmla="*/ 486 w 564"/>
              <a:gd name="T19" fmla="*/ 108 h 143"/>
              <a:gd name="T20" fmla="*/ 478 w 564"/>
              <a:gd name="T21" fmla="*/ 105 h 143"/>
              <a:gd name="T22" fmla="*/ 376 w 564"/>
              <a:gd name="T23" fmla="*/ 76 h 143"/>
              <a:gd name="T24" fmla="*/ 341 w 564"/>
              <a:gd name="T25" fmla="*/ 71 h 143"/>
              <a:gd name="T26" fmla="*/ 171 w 564"/>
              <a:gd name="T27" fmla="*/ 69 h 143"/>
              <a:gd name="T28" fmla="*/ 315 w 564"/>
              <a:gd name="T29" fmla="*/ 24 h 143"/>
              <a:gd name="T30" fmla="*/ 342 w 564"/>
              <a:gd name="T31" fmla="*/ 21 h 143"/>
              <a:gd name="T32" fmla="*/ 508 w 564"/>
              <a:gd name="T33" fmla="*/ 35 h 143"/>
              <a:gd name="T34" fmla="*/ 537 w 564"/>
              <a:gd name="T35" fmla="*/ 38 h 143"/>
              <a:gd name="T36" fmla="*/ 558 w 564"/>
              <a:gd name="T37" fmla="*/ 39 h 143"/>
              <a:gd name="T38" fmla="*/ 535 w 564"/>
              <a:gd name="T39" fmla="*/ 28 h 143"/>
              <a:gd name="T40" fmla="*/ 513 w 564"/>
              <a:gd name="T41" fmla="*/ 22 h 143"/>
              <a:gd name="T42" fmla="*/ 369 w 564"/>
              <a:gd name="T43" fmla="*/ 1 h 143"/>
              <a:gd name="T44" fmla="*/ 369 w 564"/>
              <a:gd name="T45" fmla="*/ 1 h 143"/>
              <a:gd name="T46" fmla="*/ 363 w 564"/>
              <a:gd name="T47" fmla="*/ 1 h 143"/>
              <a:gd name="T48" fmla="*/ 342 w 564"/>
              <a:gd name="T49" fmla="*/ 1 h 143"/>
              <a:gd name="T50" fmla="*/ 206 w 564"/>
              <a:gd name="T51" fmla="*/ 0 h 143"/>
              <a:gd name="T52" fmla="*/ 97 w 564"/>
              <a:gd name="T53" fmla="*/ 16 h 143"/>
              <a:gd name="T54" fmla="*/ 0 w 564"/>
              <a:gd name="T55" fmla="*/ 33 h 143"/>
              <a:gd name="T56" fmla="*/ 0 w 564"/>
              <a:gd name="T57" fmla="*/ 70 h 143"/>
              <a:gd name="T58" fmla="*/ 94 w 564"/>
              <a:gd name="T59" fmla="*/ 53 h 143"/>
              <a:gd name="T60" fmla="*/ 167 w 564"/>
              <a:gd name="T61" fmla="*/ 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143">
                <a:moveTo>
                  <a:pt x="167" y="41"/>
                </a:moveTo>
                <a:cubicBezTo>
                  <a:pt x="167" y="41"/>
                  <a:pt x="135" y="52"/>
                  <a:pt x="93" y="71"/>
                </a:cubicBezTo>
                <a:cubicBezTo>
                  <a:pt x="87" y="73"/>
                  <a:pt x="82" y="75"/>
                  <a:pt x="76" y="78"/>
                </a:cubicBezTo>
                <a:cubicBezTo>
                  <a:pt x="54" y="88"/>
                  <a:pt x="25" y="106"/>
                  <a:pt x="0" y="123"/>
                </a:cubicBezTo>
                <a:cubicBezTo>
                  <a:pt x="0" y="143"/>
                  <a:pt x="0" y="143"/>
                  <a:pt x="0" y="143"/>
                </a:cubicBezTo>
                <a:cubicBezTo>
                  <a:pt x="22" y="135"/>
                  <a:pt x="43" y="128"/>
                  <a:pt x="52" y="127"/>
                </a:cubicBezTo>
                <a:cubicBezTo>
                  <a:pt x="59" y="125"/>
                  <a:pt x="72" y="123"/>
                  <a:pt x="88" y="120"/>
                </a:cubicBezTo>
                <a:cubicBezTo>
                  <a:pt x="121" y="114"/>
                  <a:pt x="169" y="109"/>
                  <a:pt x="214" y="119"/>
                </a:cubicBezTo>
                <a:cubicBezTo>
                  <a:pt x="272" y="132"/>
                  <a:pt x="435" y="114"/>
                  <a:pt x="476" y="109"/>
                </a:cubicBezTo>
                <a:cubicBezTo>
                  <a:pt x="482" y="108"/>
                  <a:pt x="486" y="108"/>
                  <a:pt x="486" y="108"/>
                </a:cubicBezTo>
                <a:cubicBezTo>
                  <a:pt x="486" y="108"/>
                  <a:pt x="483" y="107"/>
                  <a:pt x="478" y="105"/>
                </a:cubicBezTo>
                <a:cubicBezTo>
                  <a:pt x="462" y="100"/>
                  <a:pt x="422" y="86"/>
                  <a:pt x="376" y="76"/>
                </a:cubicBezTo>
                <a:cubicBezTo>
                  <a:pt x="366" y="74"/>
                  <a:pt x="354" y="72"/>
                  <a:pt x="341" y="71"/>
                </a:cubicBezTo>
                <a:cubicBezTo>
                  <a:pt x="279" y="64"/>
                  <a:pt x="195" y="67"/>
                  <a:pt x="171" y="69"/>
                </a:cubicBezTo>
                <a:cubicBezTo>
                  <a:pt x="142" y="70"/>
                  <a:pt x="272" y="37"/>
                  <a:pt x="315" y="24"/>
                </a:cubicBezTo>
                <a:cubicBezTo>
                  <a:pt x="321" y="22"/>
                  <a:pt x="330" y="21"/>
                  <a:pt x="342" y="21"/>
                </a:cubicBezTo>
                <a:cubicBezTo>
                  <a:pt x="385" y="20"/>
                  <a:pt x="458" y="29"/>
                  <a:pt x="508" y="35"/>
                </a:cubicBezTo>
                <a:cubicBezTo>
                  <a:pt x="519" y="36"/>
                  <a:pt x="529" y="38"/>
                  <a:pt x="537" y="38"/>
                </a:cubicBezTo>
                <a:cubicBezTo>
                  <a:pt x="547" y="39"/>
                  <a:pt x="555" y="39"/>
                  <a:pt x="558" y="39"/>
                </a:cubicBezTo>
                <a:cubicBezTo>
                  <a:pt x="564" y="37"/>
                  <a:pt x="554" y="33"/>
                  <a:pt x="535" y="28"/>
                </a:cubicBezTo>
                <a:cubicBezTo>
                  <a:pt x="528" y="26"/>
                  <a:pt x="521" y="24"/>
                  <a:pt x="513" y="22"/>
                </a:cubicBezTo>
                <a:cubicBezTo>
                  <a:pt x="471" y="13"/>
                  <a:pt x="411" y="2"/>
                  <a:pt x="369" y="1"/>
                </a:cubicBezTo>
                <a:cubicBezTo>
                  <a:pt x="369" y="1"/>
                  <a:pt x="369" y="1"/>
                  <a:pt x="369" y="1"/>
                </a:cubicBezTo>
                <a:cubicBezTo>
                  <a:pt x="367" y="1"/>
                  <a:pt x="365" y="1"/>
                  <a:pt x="363" y="1"/>
                </a:cubicBezTo>
                <a:cubicBezTo>
                  <a:pt x="356" y="1"/>
                  <a:pt x="349" y="1"/>
                  <a:pt x="342" y="1"/>
                </a:cubicBezTo>
                <a:cubicBezTo>
                  <a:pt x="300" y="1"/>
                  <a:pt x="254" y="1"/>
                  <a:pt x="206" y="0"/>
                </a:cubicBezTo>
                <a:cubicBezTo>
                  <a:pt x="175" y="3"/>
                  <a:pt x="137" y="9"/>
                  <a:pt x="97" y="16"/>
                </a:cubicBezTo>
                <a:cubicBezTo>
                  <a:pt x="66" y="21"/>
                  <a:pt x="33" y="27"/>
                  <a:pt x="0" y="33"/>
                </a:cubicBezTo>
                <a:cubicBezTo>
                  <a:pt x="0" y="70"/>
                  <a:pt x="0" y="70"/>
                  <a:pt x="0" y="70"/>
                </a:cubicBezTo>
                <a:cubicBezTo>
                  <a:pt x="29" y="64"/>
                  <a:pt x="64" y="58"/>
                  <a:pt x="94" y="53"/>
                </a:cubicBezTo>
                <a:cubicBezTo>
                  <a:pt x="135" y="46"/>
                  <a:pt x="167" y="41"/>
                  <a:pt x="167" y="41"/>
                </a:cubicBezTo>
                <a:close/>
              </a:path>
            </a:pathLst>
          </a:custGeom>
          <a:solidFill>
            <a:srgbClr val="1C2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52"/>
          <p:cNvSpPr/>
          <p:nvPr/>
        </p:nvSpPr>
        <p:spPr bwMode="auto">
          <a:xfrm>
            <a:off x="5007916" y="6144595"/>
            <a:ext cx="2176167" cy="596793"/>
          </a:xfrm>
          <a:custGeom>
            <a:avLst/>
            <a:gdLst>
              <a:gd name="T0" fmla="*/ 328 w 898"/>
              <a:gd name="T1" fmla="*/ 112 h 244"/>
              <a:gd name="T2" fmla="*/ 256 w 898"/>
              <a:gd name="T3" fmla="*/ 123 h 244"/>
              <a:gd name="T4" fmla="*/ 169 w 898"/>
              <a:gd name="T5" fmla="*/ 164 h 244"/>
              <a:gd name="T6" fmla="*/ 158 w 898"/>
              <a:gd name="T7" fmla="*/ 172 h 244"/>
              <a:gd name="T8" fmla="*/ 150 w 898"/>
              <a:gd name="T9" fmla="*/ 177 h 244"/>
              <a:gd name="T10" fmla="*/ 98 w 898"/>
              <a:gd name="T11" fmla="*/ 204 h 244"/>
              <a:gd name="T12" fmla="*/ 0 w 898"/>
              <a:gd name="T13" fmla="*/ 244 h 244"/>
              <a:gd name="T14" fmla="*/ 100 w 898"/>
              <a:gd name="T15" fmla="*/ 224 h 244"/>
              <a:gd name="T16" fmla="*/ 216 w 898"/>
              <a:gd name="T17" fmla="*/ 171 h 244"/>
              <a:gd name="T18" fmla="*/ 245 w 898"/>
              <a:gd name="T19" fmla="*/ 159 h 244"/>
              <a:gd name="T20" fmla="*/ 346 w 898"/>
              <a:gd name="T21" fmla="*/ 150 h 244"/>
              <a:gd name="T22" fmla="*/ 358 w 898"/>
              <a:gd name="T23" fmla="*/ 151 h 244"/>
              <a:gd name="T24" fmla="*/ 490 w 898"/>
              <a:gd name="T25" fmla="*/ 161 h 244"/>
              <a:gd name="T26" fmla="*/ 619 w 898"/>
              <a:gd name="T27" fmla="*/ 168 h 244"/>
              <a:gd name="T28" fmla="*/ 571 w 898"/>
              <a:gd name="T29" fmla="*/ 142 h 244"/>
              <a:gd name="T30" fmla="*/ 493 w 898"/>
              <a:gd name="T31" fmla="*/ 112 h 244"/>
              <a:gd name="T32" fmla="*/ 592 w 898"/>
              <a:gd name="T33" fmla="*/ 71 h 244"/>
              <a:gd name="T34" fmla="*/ 806 w 898"/>
              <a:gd name="T35" fmla="*/ 72 h 244"/>
              <a:gd name="T36" fmla="*/ 894 w 898"/>
              <a:gd name="T37" fmla="*/ 74 h 244"/>
              <a:gd name="T38" fmla="*/ 851 w 898"/>
              <a:gd name="T39" fmla="*/ 54 h 244"/>
              <a:gd name="T40" fmla="*/ 806 w 898"/>
              <a:gd name="T41" fmla="*/ 48 h 244"/>
              <a:gd name="T42" fmla="*/ 730 w 898"/>
              <a:gd name="T43" fmla="*/ 34 h 244"/>
              <a:gd name="T44" fmla="*/ 534 w 898"/>
              <a:gd name="T45" fmla="*/ 2 h 244"/>
              <a:gd name="T46" fmla="*/ 498 w 898"/>
              <a:gd name="T47" fmla="*/ 1 h 244"/>
              <a:gd name="T48" fmla="*/ 486 w 898"/>
              <a:gd name="T49" fmla="*/ 0 h 244"/>
              <a:gd name="T50" fmla="*/ 430 w 898"/>
              <a:gd name="T51" fmla="*/ 7 h 244"/>
              <a:gd name="T52" fmla="*/ 287 w 898"/>
              <a:gd name="T53" fmla="*/ 45 h 244"/>
              <a:gd name="T54" fmla="*/ 256 w 898"/>
              <a:gd name="T55" fmla="*/ 55 h 244"/>
              <a:gd name="T56" fmla="*/ 298 w 898"/>
              <a:gd name="T57" fmla="*/ 64 h 244"/>
              <a:gd name="T58" fmla="*/ 340 w 898"/>
              <a:gd name="T59" fmla="*/ 60 h 244"/>
              <a:gd name="T60" fmla="*/ 410 w 898"/>
              <a:gd name="T61" fmla="*/ 46 h 244"/>
              <a:gd name="T62" fmla="*/ 490 w 898"/>
              <a:gd name="T63" fmla="*/ 50 h 244"/>
              <a:gd name="T64" fmla="*/ 403 w 898"/>
              <a:gd name="T65" fmla="*/ 101 h 244"/>
              <a:gd name="T66" fmla="*/ 377 w 898"/>
              <a:gd name="T67" fmla="*/ 104 h 244"/>
              <a:gd name="T68" fmla="*/ 328 w 898"/>
              <a:gd name="T69" fmla="*/ 1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8" h="244">
                <a:moveTo>
                  <a:pt x="328" y="112"/>
                </a:moveTo>
                <a:cubicBezTo>
                  <a:pt x="299" y="116"/>
                  <a:pt x="270" y="120"/>
                  <a:pt x="256" y="123"/>
                </a:cubicBezTo>
                <a:cubicBezTo>
                  <a:pt x="230" y="128"/>
                  <a:pt x="197" y="146"/>
                  <a:pt x="169" y="164"/>
                </a:cubicBezTo>
                <a:cubicBezTo>
                  <a:pt x="165" y="167"/>
                  <a:pt x="162" y="169"/>
                  <a:pt x="158" y="172"/>
                </a:cubicBezTo>
                <a:cubicBezTo>
                  <a:pt x="155" y="174"/>
                  <a:pt x="152" y="176"/>
                  <a:pt x="150" y="177"/>
                </a:cubicBezTo>
                <a:cubicBezTo>
                  <a:pt x="140" y="185"/>
                  <a:pt x="120" y="194"/>
                  <a:pt x="98" y="204"/>
                </a:cubicBezTo>
                <a:cubicBezTo>
                  <a:pt x="53" y="224"/>
                  <a:pt x="0" y="244"/>
                  <a:pt x="0" y="244"/>
                </a:cubicBezTo>
                <a:cubicBezTo>
                  <a:pt x="0" y="244"/>
                  <a:pt x="67" y="230"/>
                  <a:pt x="100" y="224"/>
                </a:cubicBezTo>
                <a:cubicBezTo>
                  <a:pt x="133" y="219"/>
                  <a:pt x="178" y="191"/>
                  <a:pt x="216" y="171"/>
                </a:cubicBezTo>
                <a:cubicBezTo>
                  <a:pt x="225" y="167"/>
                  <a:pt x="235" y="163"/>
                  <a:pt x="245" y="159"/>
                </a:cubicBezTo>
                <a:cubicBezTo>
                  <a:pt x="276" y="150"/>
                  <a:pt x="312" y="146"/>
                  <a:pt x="346" y="150"/>
                </a:cubicBezTo>
                <a:cubicBezTo>
                  <a:pt x="350" y="150"/>
                  <a:pt x="354" y="151"/>
                  <a:pt x="358" y="151"/>
                </a:cubicBezTo>
                <a:cubicBezTo>
                  <a:pt x="382" y="155"/>
                  <a:pt x="437" y="158"/>
                  <a:pt x="490" y="161"/>
                </a:cubicBezTo>
                <a:cubicBezTo>
                  <a:pt x="547" y="164"/>
                  <a:pt x="602" y="166"/>
                  <a:pt x="619" y="168"/>
                </a:cubicBezTo>
                <a:cubicBezTo>
                  <a:pt x="636" y="170"/>
                  <a:pt x="606" y="156"/>
                  <a:pt x="571" y="142"/>
                </a:cubicBezTo>
                <a:cubicBezTo>
                  <a:pt x="535" y="127"/>
                  <a:pt x="493" y="112"/>
                  <a:pt x="493" y="112"/>
                </a:cubicBezTo>
                <a:cubicBezTo>
                  <a:pt x="493" y="112"/>
                  <a:pt x="553" y="74"/>
                  <a:pt x="592" y="71"/>
                </a:cubicBezTo>
                <a:cubicBezTo>
                  <a:pt x="617" y="68"/>
                  <a:pt x="726" y="71"/>
                  <a:pt x="806" y="72"/>
                </a:cubicBezTo>
                <a:cubicBezTo>
                  <a:pt x="852" y="73"/>
                  <a:pt x="889" y="74"/>
                  <a:pt x="894" y="74"/>
                </a:cubicBezTo>
                <a:cubicBezTo>
                  <a:pt x="898" y="74"/>
                  <a:pt x="881" y="66"/>
                  <a:pt x="851" y="54"/>
                </a:cubicBezTo>
                <a:cubicBezTo>
                  <a:pt x="836" y="52"/>
                  <a:pt x="820" y="50"/>
                  <a:pt x="806" y="48"/>
                </a:cubicBezTo>
                <a:cubicBezTo>
                  <a:pt x="775" y="44"/>
                  <a:pt x="748" y="39"/>
                  <a:pt x="730" y="34"/>
                </a:cubicBezTo>
                <a:cubicBezTo>
                  <a:pt x="681" y="21"/>
                  <a:pt x="599" y="8"/>
                  <a:pt x="534" y="2"/>
                </a:cubicBezTo>
                <a:cubicBezTo>
                  <a:pt x="521" y="1"/>
                  <a:pt x="509" y="1"/>
                  <a:pt x="498" y="1"/>
                </a:cubicBezTo>
                <a:cubicBezTo>
                  <a:pt x="494" y="0"/>
                  <a:pt x="490" y="0"/>
                  <a:pt x="486" y="0"/>
                </a:cubicBezTo>
                <a:cubicBezTo>
                  <a:pt x="471" y="0"/>
                  <a:pt x="451" y="3"/>
                  <a:pt x="430" y="7"/>
                </a:cubicBezTo>
                <a:cubicBezTo>
                  <a:pt x="381" y="17"/>
                  <a:pt x="322" y="34"/>
                  <a:pt x="287" y="45"/>
                </a:cubicBezTo>
                <a:cubicBezTo>
                  <a:pt x="270" y="51"/>
                  <a:pt x="258" y="54"/>
                  <a:pt x="256" y="55"/>
                </a:cubicBezTo>
                <a:cubicBezTo>
                  <a:pt x="269" y="60"/>
                  <a:pt x="283" y="63"/>
                  <a:pt x="298" y="64"/>
                </a:cubicBezTo>
                <a:cubicBezTo>
                  <a:pt x="312" y="65"/>
                  <a:pt x="326" y="64"/>
                  <a:pt x="340" y="60"/>
                </a:cubicBezTo>
                <a:cubicBezTo>
                  <a:pt x="363" y="51"/>
                  <a:pt x="388" y="47"/>
                  <a:pt x="410" y="46"/>
                </a:cubicBezTo>
                <a:cubicBezTo>
                  <a:pt x="445" y="44"/>
                  <a:pt x="475" y="47"/>
                  <a:pt x="490" y="50"/>
                </a:cubicBezTo>
                <a:cubicBezTo>
                  <a:pt x="514" y="55"/>
                  <a:pt x="403" y="101"/>
                  <a:pt x="403" y="101"/>
                </a:cubicBezTo>
                <a:cubicBezTo>
                  <a:pt x="403" y="101"/>
                  <a:pt x="393" y="102"/>
                  <a:pt x="377" y="104"/>
                </a:cubicBezTo>
                <a:cubicBezTo>
                  <a:pt x="363" y="106"/>
                  <a:pt x="345" y="109"/>
                  <a:pt x="328" y="112"/>
                </a:cubicBezTo>
                <a:close/>
              </a:path>
            </a:pathLst>
          </a:custGeom>
          <a:solidFill>
            <a:srgbClr val="1C2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0"/>
          <p:cNvSpPr/>
          <p:nvPr/>
        </p:nvSpPr>
        <p:spPr bwMode="auto">
          <a:xfrm>
            <a:off x="10324128" y="6272418"/>
            <a:ext cx="1867872" cy="426274"/>
          </a:xfrm>
          <a:custGeom>
            <a:avLst/>
            <a:gdLst>
              <a:gd name="T0" fmla="*/ 268 w 686"/>
              <a:gd name="T1" fmla="*/ 67 h 154"/>
              <a:gd name="T2" fmla="*/ 121 w 686"/>
              <a:gd name="T3" fmla="*/ 66 h 154"/>
              <a:gd name="T4" fmla="*/ 104 w 686"/>
              <a:gd name="T5" fmla="*/ 71 h 154"/>
              <a:gd name="T6" fmla="*/ 45 w 686"/>
              <a:gd name="T7" fmla="*/ 103 h 154"/>
              <a:gd name="T8" fmla="*/ 0 w 686"/>
              <a:gd name="T9" fmla="*/ 132 h 154"/>
              <a:gd name="T10" fmla="*/ 117 w 686"/>
              <a:gd name="T11" fmla="*/ 107 h 154"/>
              <a:gd name="T12" fmla="*/ 296 w 686"/>
              <a:gd name="T13" fmla="*/ 113 h 154"/>
              <a:gd name="T14" fmla="*/ 470 w 686"/>
              <a:gd name="T15" fmla="*/ 97 h 154"/>
              <a:gd name="T16" fmla="*/ 686 w 686"/>
              <a:gd name="T17" fmla="*/ 154 h 154"/>
              <a:gd name="T18" fmla="*/ 686 w 686"/>
              <a:gd name="T19" fmla="*/ 46 h 154"/>
              <a:gd name="T20" fmla="*/ 581 w 686"/>
              <a:gd name="T21" fmla="*/ 36 h 154"/>
              <a:gd name="T22" fmla="*/ 460 w 686"/>
              <a:gd name="T23" fmla="*/ 13 h 154"/>
              <a:gd name="T24" fmla="*/ 392 w 686"/>
              <a:gd name="T25" fmla="*/ 0 h 154"/>
              <a:gd name="T26" fmla="*/ 352 w 686"/>
              <a:gd name="T27" fmla="*/ 10 h 154"/>
              <a:gd name="T28" fmla="*/ 315 w 686"/>
              <a:gd name="T29" fmla="*/ 20 h 154"/>
              <a:gd name="T30" fmla="*/ 345 w 686"/>
              <a:gd name="T31" fmla="*/ 24 h 154"/>
              <a:gd name="T32" fmla="*/ 428 w 686"/>
              <a:gd name="T33" fmla="*/ 35 h 154"/>
              <a:gd name="T34" fmla="*/ 329 w 686"/>
              <a:gd name="T35" fmla="*/ 55 h 154"/>
              <a:gd name="T36" fmla="*/ 268 w 686"/>
              <a:gd name="T37"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6" h="154">
                <a:moveTo>
                  <a:pt x="268" y="67"/>
                </a:moveTo>
                <a:cubicBezTo>
                  <a:pt x="208" y="78"/>
                  <a:pt x="144" y="66"/>
                  <a:pt x="121" y="66"/>
                </a:cubicBezTo>
                <a:cubicBezTo>
                  <a:pt x="117" y="66"/>
                  <a:pt x="111" y="68"/>
                  <a:pt x="104" y="71"/>
                </a:cubicBezTo>
                <a:cubicBezTo>
                  <a:pt x="88" y="78"/>
                  <a:pt x="65" y="91"/>
                  <a:pt x="45" y="103"/>
                </a:cubicBezTo>
                <a:cubicBezTo>
                  <a:pt x="21" y="118"/>
                  <a:pt x="0" y="132"/>
                  <a:pt x="0" y="132"/>
                </a:cubicBezTo>
                <a:cubicBezTo>
                  <a:pt x="0" y="132"/>
                  <a:pt x="74" y="105"/>
                  <a:pt x="117" y="107"/>
                </a:cubicBezTo>
                <a:cubicBezTo>
                  <a:pt x="161" y="109"/>
                  <a:pt x="236" y="132"/>
                  <a:pt x="296" y="113"/>
                </a:cubicBezTo>
                <a:cubicBezTo>
                  <a:pt x="356" y="93"/>
                  <a:pt x="446" y="95"/>
                  <a:pt x="470" y="97"/>
                </a:cubicBezTo>
                <a:cubicBezTo>
                  <a:pt x="486" y="98"/>
                  <a:pt x="607" y="133"/>
                  <a:pt x="686" y="154"/>
                </a:cubicBezTo>
                <a:cubicBezTo>
                  <a:pt x="686" y="46"/>
                  <a:pt x="686" y="46"/>
                  <a:pt x="686" y="46"/>
                </a:cubicBezTo>
                <a:cubicBezTo>
                  <a:pt x="653" y="43"/>
                  <a:pt x="617" y="40"/>
                  <a:pt x="581" y="36"/>
                </a:cubicBezTo>
                <a:cubicBezTo>
                  <a:pt x="541" y="32"/>
                  <a:pt x="499" y="25"/>
                  <a:pt x="460" y="13"/>
                </a:cubicBezTo>
                <a:cubicBezTo>
                  <a:pt x="439" y="6"/>
                  <a:pt x="416" y="2"/>
                  <a:pt x="392" y="0"/>
                </a:cubicBezTo>
                <a:cubicBezTo>
                  <a:pt x="377" y="4"/>
                  <a:pt x="363" y="7"/>
                  <a:pt x="352" y="10"/>
                </a:cubicBezTo>
                <a:cubicBezTo>
                  <a:pt x="330" y="16"/>
                  <a:pt x="315" y="20"/>
                  <a:pt x="315" y="20"/>
                </a:cubicBezTo>
                <a:cubicBezTo>
                  <a:pt x="345" y="24"/>
                  <a:pt x="345" y="24"/>
                  <a:pt x="345" y="24"/>
                </a:cubicBezTo>
                <a:cubicBezTo>
                  <a:pt x="428" y="35"/>
                  <a:pt x="428" y="35"/>
                  <a:pt x="428" y="35"/>
                </a:cubicBezTo>
                <a:cubicBezTo>
                  <a:pt x="428" y="35"/>
                  <a:pt x="380" y="45"/>
                  <a:pt x="329" y="55"/>
                </a:cubicBezTo>
                <a:cubicBezTo>
                  <a:pt x="308" y="59"/>
                  <a:pt x="287" y="63"/>
                  <a:pt x="268" y="67"/>
                </a:cubicBezTo>
                <a:close/>
              </a:path>
            </a:pathLst>
          </a:custGeom>
          <a:solidFill>
            <a:srgbClr val="1C2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19"/>
          <p:cNvGrpSpPr/>
          <p:nvPr/>
        </p:nvGrpSpPr>
        <p:grpSpPr>
          <a:xfrm>
            <a:off x="1250117" y="6047629"/>
            <a:ext cx="833438" cy="619125"/>
            <a:chOff x="501650" y="5556249"/>
            <a:chExt cx="833438" cy="619125"/>
          </a:xfrm>
        </p:grpSpPr>
        <p:sp>
          <p:nvSpPr>
            <p:cNvPr id="21" name="Freeform 21"/>
            <p:cNvSpPr>
              <a:spLocks noEditPoints="1"/>
            </p:cNvSpPr>
            <p:nvPr/>
          </p:nvSpPr>
          <p:spPr bwMode="auto">
            <a:xfrm>
              <a:off x="501650" y="5556249"/>
              <a:ext cx="833438" cy="619125"/>
            </a:xfrm>
            <a:custGeom>
              <a:avLst/>
              <a:gdLst>
                <a:gd name="T0" fmla="*/ 124 w 194"/>
                <a:gd name="T1" fmla="*/ 81 h 143"/>
                <a:gd name="T2" fmla="*/ 89 w 194"/>
                <a:gd name="T3" fmla="*/ 47 h 143"/>
                <a:gd name="T4" fmla="*/ 111 w 194"/>
                <a:gd name="T5" fmla="*/ 37 h 143"/>
                <a:gd name="T6" fmla="*/ 130 w 194"/>
                <a:gd name="T7" fmla="*/ 51 h 143"/>
                <a:gd name="T8" fmla="*/ 124 w 194"/>
                <a:gd name="T9" fmla="*/ 81 h 143"/>
                <a:gd name="T10" fmla="*/ 161 w 194"/>
                <a:gd name="T11" fmla="*/ 73 h 143"/>
                <a:gd name="T12" fmla="*/ 154 w 194"/>
                <a:gd name="T13" fmla="*/ 91 h 143"/>
                <a:gd name="T14" fmla="*/ 157 w 194"/>
                <a:gd name="T15" fmla="*/ 99 h 143"/>
                <a:gd name="T16" fmla="*/ 164 w 194"/>
                <a:gd name="T17" fmla="*/ 91 h 143"/>
                <a:gd name="T18" fmla="*/ 170 w 194"/>
                <a:gd name="T19" fmla="*/ 97 h 143"/>
                <a:gd name="T20" fmla="*/ 168 w 194"/>
                <a:gd name="T21" fmla="*/ 78 h 143"/>
                <a:gd name="T22" fmla="*/ 161 w 194"/>
                <a:gd name="T23" fmla="*/ 73 h 143"/>
                <a:gd name="T24" fmla="*/ 137 w 194"/>
                <a:gd name="T25" fmla="*/ 24 h 143"/>
                <a:gd name="T26" fmla="*/ 72 w 194"/>
                <a:gd name="T27" fmla="*/ 4 h 143"/>
                <a:gd name="T28" fmla="*/ 7 w 194"/>
                <a:gd name="T29" fmla="*/ 57 h 143"/>
                <a:gd name="T30" fmla="*/ 34 w 194"/>
                <a:gd name="T31" fmla="*/ 124 h 143"/>
                <a:gd name="T32" fmla="*/ 82 w 194"/>
                <a:gd name="T33" fmla="*/ 116 h 143"/>
                <a:gd name="T34" fmla="*/ 109 w 194"/>
                <a:gd name="T35" fmla="*/ 117 h 143"/>
                <a:gd name="T36" fmla="*/ 125 w 194"/>
                <a:gd name="T37" fmla="*/ 106 h 143"/>
                <a:gd name="T38" fmla="*/ 131 w 194"/>
                <a:gd name="T39" fmla="*/ 134 h 143"/>
                <a:gd name="T40" fmla="*/ 135 w 194"/>
                <a:gd name="T41" fmla="*/ 141 h 143"/>
                <a:gd name="T42" fmla="*/ 145 w 194"/>
                <a:gd name="T43" fmla="*/ 140 h 143"/>
                <a:gd name="T44" fmla="*/ 150 w 194"/>
                <a:gd name="T45" fmla="*/ 143 h 143"/>
                <a:gd name="T46" fmla="*/ 158 w 194"/>
                <a:gd name="T47" fmla="*/ 140 h 143"/>
                <a:gd name="T48" fmla="*/ 165 w 194"/>
                <a:gd name="T49" fmla="*/ 141 h 143"/>
                <a:gd name="T50" fmla="*/ 170 w 194"/>
                <a:gd name="T51" fmla="*/ 138 h 143"/>
                <a:gd name="T52" fmla="*/ 178 w 194"/>
                <a:gd name="T53" fmla="*/ 138 h 143"/>
                <a:gd name="T54" fmla="*/ 184 w 194"/>
                <a:gd name="T55" fmla="*/ 136 h 143"/>
                <a:gd name="T56" fmla="*/ 191 w 194"/>
                <a:gd name="T57" fmla="*/ 135 h 143"/>
                <a:gd name="T58" fmla="*/ 193 w 194"/>
                <a:gd name="T59" fmla="*/ 128 h 143"/>
                <a:gd name="T60" fmla="*/ 173 w 194"/>
                <a:gd name="T61" fmla="*/ 96 h 143"/>
                <a:gd name="T62" fmla="*/ 170 w 194"/>
                <a:gd name="T63" fmla="*/ 72 h 143"/>
                <a:gd name="T64" fmla="*/ 160 w 194"/>
                <a:gd name="T65" fmla="*/ 60 h 143"/>
                <a:gd name="T66" fmla="*/ 154 w 194"/>
                <a:gd name="T67" fmla="*/ 34 h 143"/>
                <a:gd name="T68" fmla="*/ 137 w 194"/>
                <a:gd name="T69"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43">
                  <a:moveTo>
                    <a:pt x="124" y="81"/>
                  </a:moveTo>
                  <a:cubicBezTo>
                    <a:pt x="99" y="106"/>
                    <a:pt x="80" y="58"/>
                    <a:pt x="89" y="47"/>
                  </a:cubicBezTo>
                  <a:cubicBezTo>
                    <a:pt x="98" y="37"/>
                    <a:pt x="108" y="37"/>
                    <a:pt x="111" y="37"/>
                  </a:cubicBezTo>
                  <a:cubicBezTo>
                    <a:pt x="111" y="37"/>
                    <a:pt x="125" y="38"/>
                    <a:pt x="130" y="51"/>
                  </a:cubicBezTo>
                  <a:cubicBezTo>
                    <a:pt x="134" y="64"/>
                    <a:pt x="137" y="69"/>
                    <a:pt x="124" y="81"/>
                  </a:cubicBezTo>
                  <a:close/>
                  <a:moveTo>
                    <a:pt x="161" y="73"/>
                  </a:moveTo>
                  <a:cubicBezTo>
                    <a:pt x="160" y="79"/>
                    <a:pt x="155" y="86"/>
                    <a:pt x="154" y="91"/>
                  </a:cubicBezTo>
                  <a:cubicBezTo>
                    <a:pt x="154" y="97"/>
                    <a:pt x="155" y="101"/>
                    <a:pt x="157" y="99"/>
                  </a:cubicBezTo>
                  <a:cubicBezTo>
                    <a:pt x="159" y="97"/>
                    <a:pt x="163" y="91"/>
                    <a:pt x="164" y="91"/>
                  </a:cubicBezTo>
                  <a:cubicBezTo>
                    <a:pt x="165" y="91"/>
                    <a:pt x="172" y="98"/>
                    <a:pt x="170" y="97"/>
                  </a:cubicBezTo>
                  <a:cubicBezTo>
                    <a:pt x="168" y="96"/>
                    <a:pt x="170" y="83"/>
                    <a:pt x="168" y="78"/>
                  </a:cubicBezTo>
                  <a:cubicBezTo>
                    <a:pt x="167" y="73"/>
                    <a:pt x="161" y="73"/>
                    <a:pt x="161" y="73"/>
                  </a:cubicBezTo>
                  <a:close/>
                  <a:moveTo>
                    <a:pt x="137" y="24"/>
                  </a:moveTo>
                  <a:cubicBezTo>
                    <a:pt x="137" y="24"/>
                    <a:pt x="115" y="0"/>
                    <a:pt x="72" y="4"/>
                  </a:cubicBezTo>
                  <a:cubicBezTo>
                    <a:pt x="28" y="7"/>
                    <a:pt x="13" y="32"/>
                    <a:pt x="7" y="57"/>
                  </a:cubicBezTo>
                  <a:cubicBezTo>
                    <a:pt x="0" y="83"/>
                    <a:pt x="7" y="110"/>
                    <a:pt x="34" y="124"/>
                  </a:cubicBezTo>
                  <a:cubicBezTo>
                    <a:pt x="61" y="138"/>
                    <a:pt x="72" y="121"/>
                    <a:pt x="82" y="116"/>
                  </a:cubicBezTo>
                  <a:cubicBezTo>
                    <a:pt x="92" y="112"/>
                    <a:pt x="104" y="116"/>
                    <a:pt x="109" y="117"/>
                  </a:cubicBezTo>
                  <a:cubicBezTo>
                    <a:pt x="115" y="118"/>
                    <a:pt x="125" y="106"/>
                    <a:pt x="125" y="106"/>
                  </a:cubicBezTo>
                  <a:cubicBezTo>
                    <a:pt x="125" y="106"/>
                    <a:pt x="130" y="128"/>
                    <a:pt x="131" y="134"/>
                  </a:cubicBezTo>
                  <a:cubicBezTo>
                    <a:pt x="131" y="140"/>
                    <a:pt x="131" y="141"/>
                    <a:pt x="135" y="141"/>
                  </a:cubicBezTo>
                  <a:cubicBezTo>
                    <a:pt x="140" y="141"/>
                    <a:pt x="142" y="141"/>
                    <a:pt x="145" y="140"/>
                  </a:cubicBezTo>
                  <a:cubicBezTo>
                    <a:pt x="148" y="140"/>
                    <a:pt x="149" y="142"/>
                    <a:pt x="150" y="143"/>
                  </a:cubicBezTo>
                  <a:cubicBezTo>
                    <a:pt x="151" y="143"/>
                    <a:pt x="156" y="137"/>
                    <a:pt x="158" y="140"/>
                  </a:cubicBezTo>
                  <a:cubicBezTo>
                    <a:pt x="161" y="142"/>
                    <a:pt x="163" y="142"/>
                    <a:pt x="165" y="141"/>
                  </a:cubicBezTo>
                  <a:cubicBezTo>
                    <a:pt x="168" y="140"/>
                    <a:pt x="168" y="138"/>
                    <a:pt x="170" y="138"/>
                  </a:cubicBezTo>
                  <a:cubicBezTo>
                    <a:pt x="173" y="138"/>
                    <a:pt x="174" y="138"/>
                    <a:pt x="178" y="138"/>
                  </a:cubicBezTo>
                  <a:cubicBezTo>
                    <a:pt x="182" y="139"/>
                    <a:pt x="181" y="137"/>
                    <a:pt x="184" y="136"/>
                  </a:cubicBezTo>
                  <a:cubicBezTo>
                    <a:pt x="187" y="135"/>
                    <a:pt x="189" y="137"/>
                    <a:pt x="191" y="135"/>
                  </a:cubicBezTo>
                  <a:cubicBezTo>
                    <a:pt x="194" y="133"/>
                    <a:pt x="194" y="131"/>
                    <a:pt x="193" y="128"/>
                  </a:cubicBezTo>
                  <a:cubicBezTo>
                    <a:pt x="192" y="125"/>
                    <a:pt x="174" y="100"/>
                    <a:pt x="173" y="96"/>
                  </a:cubicBezTo>
                  <a:cubicBezTo>
                    <a:pt x="171" y="92"/>
                    <a:pt x="173" y="77"/>
                    <a:pt x="170" y="72"/>
                  </a:cubicBezTo>
                  <a:cubicBezTo>
                    <a:pt x="168" y="67"/>
                    <a:pt x="160" y="63"/>
                    <a:pt x="160" y="60"/>
                  </a:cubicBezTo>
                  <a:cubicBezTo>
                    <a:pt x="160" y="56"/>
                    <a:pt x="158" y="39"/>
                    <a:pt x="154" y="34"/>
                  </a:cubicBezTo>
                  <a:cubicBezTo>
                    <a:pt x="150" y="29"/>
                    <a:pt x="137" y="24"/>
                    <a:pt x="137" y="24"/>
                  </a:cubicBezTo>
                  <a:close/>
                </a:path>
              </a:pathLst>
            </a:custGeom>
            <a:solidFill>
              <a:srgbClr val="444F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561975" y="5962649"/>
              <a:ext cx="760413" cy="212725"/>
            </a:xfrm>
            <a:custGeom>
              <a:avLst/>
              <a:gdLst>
                <a:gd name="T0" fmla="*/ 111 w 177"/>
                <a:gd name="T1" fmla="*/ 12 h 49"/>
                <a:gd name="T2" fmla="*/ 116 w 177"/>
                <a:gd name="T3" fmla="*/ 35 h 49"/>
                <a:gd name="T4" fmla="*/ 117 w 177"/>
                <a:gd name="T5" fmla="*/ 40 h 49"/>
                <a:gd name="T6" fmla="*/ 121 w 177"/>
                <a:gd name="T7" fmla="*/ 47 h 49"/>
                <a:gd name="T8" fmla="*/ 131 w 177"/>
                <a:gd name="T9" fmla="*/ 46 h 49"/>
                <a:gd name="T10" fmla="*/ 136 w 177"/>
                <a:gd name="T11" fmla="*/ 49 h 49"/>
                <a:gd name="T12" fmla="*/ 144 w 177"/>
                <a:gd name="T13" fmla="*/ 46 h 49"/>
                <a:gd name="T14" fmla="*/ 151 w 177"/>
                <a:gd name="T15" fmla="*/ 47 h 49"/>
                <a:gd name="T16" fmla="*/ 156 w 177"/>
                <a:gd name="T17" fmla="*/ 44 h 49"/>
                <a:gd name="T18" fmla="*/ 164 w 177"/>
                <a:gd name="T19" fmla="*/ 44 h 49"/>
                <a:gd name="T20" fmla="*/ 170 w 177"/>
                <a:gd name="T21" fmla="*/ 42 h 49"/>
                <a:gd name="T22" fmla="*/ 177 w 177"/>
                <a:gd name="T23" fmla="*/ 41 h 49"/>
                <a:gd name="T24" fmla="*/ 176 w 177"/>
                <a:gd name="T25" fmla="*/ 38 h 49"/>
                <a:gd name="T26" fmla="*/ 172 w 177"/>
                <a:gd name="T27" fmla="*/ 37 h 49"/>
                <a:gd name="T28" fmla="*/ 164 w 177"/>
                <a:gd name="T29" fmla="*/ 37 h 49"/>
                <a:gd name="T30" fmla="*/ 157 w 177"/>
                <a:gd name="T31" fmla="*/ 36 h 49"/>
                <a:gd name="T32" fmla="*/ 157 w 177"/>
                <a:gd name="T33" fmla="*/ 36 h 49"/>
                <a:gd name="T34" fmla="*/ 147 w 177"/>
                <a:gd name="T35" fmla="*/ 42 h 49"/>
                <a:gd name="T36" fmla="*/ 139 w 177"/>
                <a:gd name="T37" fmla="*/ 42 h 49"/>
                <a:gd name="T38" fmla="*/ 128 w 177"/>
                <a:gd name="T39" fmla="*/ 39 h 49"/>
                <a:gd name="T40" fmla="*/ 125 w 177"/>
                <a:gd name="T41" fmla="*/ 35 h 49"/>
                <a:gd name="T42" fmla="*/ 121 w 177"/>
                <a:gd name="T43" fmla="*/ 21 h 49"/>
                <a:gd name="T44" fmla="*/ 123 w 177"/>
                <a:gd name="T45" fmla="*/ 0 h 49"/>
                <a:gd name="T46" fmla="*/ 101 w 177"/>
                <a:gd name="T47" fmla="*/ 14 h 49"/>
                <a:gd name="T48" fmla="*/ 80 w 177"/>
                <a:gd name="T49" fmla="*/ 10 h 49"/>
                <a:gd name="T50" fmla="*/ 60 w 177"/>
                <a:gd name="T51" fmla="*/ 17 h 49"/>
                <a:gd name="T52" fmla="*/ 26 w 177"/>
                <a:gd name="T53" fmla="*/ 28 h 49"/>
                <a:gd name="T54" fmla="*/ 7 w 177"/>
                <a:gd name="T55" fmla="*/ 19 h 49"/>
                <a:gd name="T56" fmla="*/ 0 w 177"/>
                <a:gd name="T57" fmla="*/ 13 h 49"/>
                <a:gd name="T58" fmla="*/ 5 w 177"/>
                <a:gd name="T59" fmla="*/ 19 h 49"/>
                <a:gd name="T60" fmla="*/ 20 w 177"/>
                <a:gd name="T61" fmla="*/ 30 h 49"/>
                <a:gd name="T62" fmla="*/ 31 w 177"/>
                <a:gd name="T63" fmla="*/ 35 h 49"/>
                <a:gd name="T64" fmla="*/ 47 w 177"/>
                <a:gd name="T65" fmla="*/ 34 h 49"/>
                <a:gd name="T66" fmla="*/ 68 w 177"/>
                <a:gd name="T67" fmla="*/ 22 h 49"/>
                <a:gd name="T68" fmla="*/ 95 w 177"/>
                <a:gd name="T69" fmla="*/ 23 h 49"/>
                <a:gd name="T70" fmla="*/ 111 w 177"/>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49">
                  <a:moveTo>
                    <a:pt x="111" y="12"/>
                  </a:moveTo>
                  <a:cubicBezTo>
                    <a:pt x="111" y="12"/>
                    <a:pt x="114" y="26"/>
                    <a:pt x="116" y="35"/>
                  </a:cubicBezTo>
                  <a:cubicBezTo>
                    <a:pt x="116" y="37"/>
                    <a:pt x="116" y="39"/>
                    <a:pt x="117" y="40"/>
                  </a:cubicBezTo>
                  <a:cubicBezTo>
                    <a:pt x="117" y="46"/>
                    <a:pt x="117" y="47"/>
                    <a:pt x="121" y="47"/>
                  </a:cubicBezTo>
                  <a:cubicBezTo>
                    <a:pt x="126" y="47"/>
                    <a:pt x="128" y="47"/>
                    <a:pt x="131" y="46"/>
                  </a:cubicBezTo>
                  <a:cubicBezTo>
                    <a:pt x="134" y="46"/>
                    <a:pt x="135" y="48"/>
                    <a:pt x="136" y="49"/>
                  </a:cubicBezTo>
                  <a:cubicBezTo>
                    <a:pt x="137" y="49"/>
                    <a:pt x="142" y="43"/>
                    <a:pt x="144" y="46"/>
                  </a:cubicBezTo>
                  <a:cubicBezTo>
                    <a:pt x="147" y="48"/>
                    <a:pt x="149" y="48"/>
                    <a:pt x="151" y="47"/>
                  </a:cubicBezTo>
                  <a:cubicBezTo>
                    <a:pt x="154" y="46"/>
                    <a:pt x="154" y="44"/>
                    <a:pt x="156" y="44"/>
                  </a:cubicBezTo>
                  <a:cubicBezTo>
                    <a:pt x="159" y="44"/>
                    <a:pt x="160" y="44"/>
                    <a:pt x="164" y="44"/>
                  </a:cubicBezTo>
                  <a:cubicBezTo>
                    <a:pt x="168" y="45"/>
                    <a:pt x="167" y="43"/>
                    <a:pt x="170" y="42"/>
                  </a:cubicBezTo>
                  <a:cubicBezTo>
                    <a:pt x="173" y="41"/>
                    <a:pt x="175" y="43"/>
                    <a:pt x="177" y="41"/>
                  </a:cubicBezTo>
                  <a:cubicBezTo>
                    <a:pt x="177" y="39"/>
                    <a:pt x="177" y="38"/>
                    <a:pt x="176" y="38"/>
                  </a:cubicBezTo>
                  <a:cubicBezTo>
                    <a:pt x="174" y="36"/>
                    <a:pt x="172" y="37"/>
                    <a:pt x="172" y="37"/>
                  </a:cubicBezTo>
                  <a:cubicBezTo>
                    <a:pt x="164" y="37"/>
                    <a:pt x="164" y="37"/>
                    <a:pt x="164" y="37"/>
                  </a:cubicBezTo>
                  <a:cubicBezTo>
                    <a:pt x="157" y="36"/>
                    <a:pt x="157" y="36"/>
                    <a:pt x="157" y="36"/>
                  </a:cubicBezTo>
                  <a:cubicBezTo>
                    <a:pt x="157" y="36"/>
                    <a:pt x="157" y="36"/>
                    <a:pt x="157" y="36"/>
                  </a:cubicBezTo>
                  <a:cubicBezTo>
                    <a:pt x="154" y="36"/>
                    <a:pt x="149" y="41"/>
                    <a:pt x="147" y="42"/>
                  </a:cubicBezTo>
                  <a:cubicBezTo>
                    <a:pt x="145" y="43"/>
                    <a:pt x="142" y="42"/>
                    <a:pt x="139" y="42"/>
                  </a:cubicBezTo>
                  <a:cubicBezTo>
                    <a:pt x="135" y="42"/>
                    <a:pt x="129" y="41"/>
                    <a:pt x="128" y="39"/>
                  </a:cubicBezTo>
                  <a:cubicBezTo>
                    <a:pt x="127" y="39"/>
                    <a:pt x="126" y="38"/>
                    <a:pt x="125" y="35"/>
                  </a:cubicBezTo>
                  <a:cubicBezTo>
                    <a:pt x="124" y="33"/>
                    <a:pt x="123" y="28"/>
                    <a:pt x="121" y="21"/>
                  </a:cubicBezTo>
                  <a:cubicBezTo>
                    <a:pt x="118" y="7"/>
                    <a:pt x="123" y="0"/>
                    <a:pt x="123" y="0"/>
                  </a:cubicBezTo>
                  <a:cubicBezTo>
                    <a:pt x="123" y="0"/>
                    <a:pt x="105" y="11"/>
                    <a:pt x="101" y="14"/>
                  </a:cubicBezTo>
                  <a:cubicBezTo>
                    <a:pt x="96" y="16"/>
                    <a:pt x="88" y="11"/>
                    <a:pt x="80" y="10"/>
                  </a:cubicBezTo>
                  <a:cubicBezTo>
                    <a:pt x="71" y="8"/>
                    <a:pt x="67" y="11"/>
                    <a:pt x="60" y="17"/>
                  </a:cubicBezTo>
                  <a:cubicBezTo>
                    <a:pt x="53" y="23"/>
                    <a:pt x="45" y="31"/>
                    <a:pt x="26" y="28"/>
                  </a:cubicBezTo>
                  <a:cubicBezTo>
                    <a:pt x="20" y="27"/>
                    <a:pt x="14" y="24"/>
                    <a:pt x="7" y="19"/>
                  </a:cubicBezTo>
                  <a:cubicBezTo>
                    <a:pt x="5" y="17"/>
                    <a:pt x="2" y="15"/>
                    <a:pt x="0" y="13"/>
                  </a:cubicBezTo>
                  <a:cubicBezTo>
                    <a:pt x="1" y="16"/>
                    <a:pt x="3" y="18"/>
                    <a:pt x="5" y="19"/>
                  </a:cubicBezTo>
                  <a:cubicBezTo>
                    <a:pt x="9" y="24"/>
                    <a:pt x="14" y="27"/>
                    <a:pt x="20" y="30"/>
                  </a:cubicBezTo>
                  <a:cubicBezTo>
                    <a:pt x="24" y="32"/>
                    <a:pt x="27" y="34"/>
                    <a:pt x="31" y="35"/>
                  </a:cubicBezTo>
                  <a:cubicBezTo>
                    <a:pt x="37" y="36"/>
                    <a:pt x="43" y="36"/>
                    <a:pt x="47" y="34"/>
                  </a:cubicBezTo>
                  <a:cubicBezTo>
                    <a:pt x="56" y="32"/>
                    <a:pt x="62" y="25"/>
                    <a:pt x="68" y="22"/>
                  </a:cubicBezTo>
                  <a:cubicBezTo>
                    <a:pt x="78" y="18"/>
                    <a:pt x="90" y="22"/>
                    <a:pt x="95" y="23"/>
                  </a:cubicBezTo>
                  <a:cubicBezTo>
                    <a:pt x="101" y="24"/>
                    <a:pt x="111" y="12"/>
                    <a:pt x="111" y="12"/>
                  </a:cubicBezTo>
                  <a:close/>
                </a:path>
              </a:pathLst>
            </a:custGeom>
            <a:solidFill>
              <a:srgbClr val="3B4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Freeform 9"/>
          <p:cNvSpPr>
            <a:spLocks noEditPoints="1"/>
          </p:cNvSpPr>
          <p:nvPr/>
        </p:nvSpPr>
        <p:spPr bwMode="auto">
          <a:xfrm>
            <a:off x="5268011" y="4936382"/>
            <a:ext cx="1049245" cy="1345728"/>
          </a:xfrm>
          <a:custGeom>
            <a:avLst/>
            <a:gdLst>
              <a:gd name="T0" fmla="*/ 460 w 593"/>
              <a:gd name="T1" fmla="*/ 68 h 761"/>
              <a:gd name="T2" fmla="*/ 496 w 593"/>
              <a:gd name="T3" fmla="*/ 220 h 761"/>
              <a:gd name="T4" fmla="*/ 478 w 593"/>
              <a:gd name="T5" fmla="*/ 197 h 761"/>
              <a:gd name="T6" fmla="*/ 472 w 593"/>
              <a:gd name="T7" fmla="*/ 235 h 761"/>
              <a:gd name="T8" fmla="*/ 439 w 593"/>
              <a:gd name="T9" fmla="*/ 246 h 761"/>
              <a:gd name="T10" fmla="*/ 420 w 593"/>
              <a:gd name="T11" fmla="*/ 223 h 761"/>
              <a:gd name="T12" fmla="*/ 412 w 593"/>
              <a:gd name="T13" fmla="*/ 253 h 761"/>
              <a:gd name="T14" fmla="*/ 381 w 593"/>
              <a:gd name="T15" fmla="*/ 250 h 761"/>
              <a:gd name="T16" fmla="*/ 354 w 593"/>
              <a:gd name="T17" fmla="*/ 194 h 761"/>
              <a:gd name="T18" fmla="*/ 362 w 593"/>
              <a:gd name="T19" fmla="*/ 125 h 761"/>
              <a:gd name="T20" fmla="*/ 366 w 593"/>
              <a:gd name="T21" fmla="*/ 94 h 761"/>
              <a:gd name="T22" fmla="*/ 382 w 593"/>
              <a:gd name="T23" fmla="*/ 109 h 761"/>
              <a:gd name="T24" fmla="*/ 395 w 593"/>
              <a:gd name="T25" fmla="*/ 124 h 761"/>
              <a:gd name="T26" fmla="*/ 403 w 593"/>
              <a:gd name="T27" fmla="*/ 86 h 761"/>
              <a:gd name="T28" fmla="*/ 435 w 593"/>
              <a:gd name="T29" fmla="*/ 84 h 761"/>
              <a:gd name="T30" fmla="*/ 455 w 593"/>
              <a:gd name="T31" fmla="*/ 112 h 761"/>
              <a:gd name="T32" fmla="*/ 359 w 593"/>
              <a:gd name="T33" fmla="*/ 70 h 761"/>
              <a:gd name="T34" fmla="*/ 370 w 593"/>
              <a:gd name="T35" fmla="*/ 56 h 761"/>
              <a:gd name="T36" fmla="*/ 372 w 593"/>
              <a:gd name="T37" fmla="*/ 78 h 761"/>
              <a:gd name="T38" fmla="*/ 446 w 593"/>
              <a:gd name="T39" fmla="*/ 58 h 761"/>
              <a:gd name="T40" fmla="*/ 443 w 593"/>
              <a:gd name="T41" fmla="*/ 35 h 761"/>
              <a:gd name="T42" fmla="*/ 455 w 593"/>
              <a:gd name="T43" fmla="*/ 44 h 761"/>
              <a:gd name="T44" fmla="*/ 446 w 593"/>
              <a:gd name="T45" fmla="*/ 58 h 761"/>
              <a:gd name="T46" fmla="*/ 305 w 593"/>
              <a:gd name="T47" fmla="*/ 59 h 761"/>
              <a:gd name="T48" fmla="*/ 332 w 593"/>
              <a:gd name="T49" fmla="*/ 317 h 761"/>
              <a:gd name="T50" fmla="*/ 258 w 593"/>
              <a:gd name="T51" fmla="*/ 446 h 761"/>
              <a:gd name="T52" fmla="*/ 286 w 593"/>
              <a:gd name="T53" fmla="*/ 398 h 761"/>
              <a:gd name="T54" fmla="*/ 348 w 593"/>
              <a:gd name="T55" fmla="*/ 355 h 761"/>
              <a:gd name="T56" fmla="*/ 348 w 593"/>
              <a:gd name="T57" fmla="*/ 355 h 761"/>
              <a:gd name="T58" fmla="*/ 348 w 593"/>
              <a:gd name="T59" fmla="*/ 355 h 761"/>
              <a:gd name="T60" fmla="*/ 318 w 593"/>
              <a:gd name="T61" fmla="*/ 405 h 761"/>
              <a:gd name="T62" fmla="*/ 234 w 593"/>
              <a:gd name="T63" fmla="*/ 485 h 761"/>
              <a:gd name="T64" fmla="*/ 234 w 593"/>
              <a:gd name="T65" fmla="*/ 485 h 761"/>
              <a:gd name="T66" fmla="*/ 265 w 593"/>
              <a:gd name="T67" fmla="*/ 490 h 761"/>
              <a:gd name="T68" fmla="*/ 330 w 593"/>
              <a:gd name="T69" fmla="*/ 472 h 761"/>
              <a:gd name="T70" fmla="*/ 330 w 593"/>
              <a:gd name="T71" fmla="*/ 472 h 761"/>
              <a:gd name="T72" fmla="*/ 205 w 593"/>
              <a:gd name="T73" fmla="*/ 558 h 761"/>
              <a:gd name="T74" fmla="*/ 79 w 593"/>
              <a:gd name="T75" fmla="*/ 596 h 761"/>
              <a:gd name="T76" fmla="*/ 99 w 593"/>
              <a:gd name="T77" fmla="*/ 607 h 761"/>
              <a:gd name="T78" fmla="*/ 143 w 593"/>
              <a:gd name="T79" fmla="*/ 604 h 761"/>
              <a:gd name="T80" fmla="*/ 43 w 593"/>
              <a:gd name="T81" fmla="*/ 715 h 761"/>
              <a:gd name="T82" fmla="*/ 70 w 593"/>
              <a:gd name="T83" fmla="*/ 716 h 761"/>
              <a:gd name="T84" fmla="*/ 155 w 593"/>
              <a:gd name="T85" fmla="*/ 657 h 761"/>
              <a:gd name="T86" fmla="*/ 207 w 593"/>
              <a:gd name="T87" fmla="*/ 678 h 761"/>
              <a:gd name="T88" fmla="*/ 265 w 593"/>
              <a:gd name="T89" fmla="*/ 669 h 761"/>
              <a:gd name="T90" fmla="*/ 210 w 593"/>
              <a:gd name="T91" fmla="*/ 698 h 761"/>
              <a:gd name="T92" fmla="*/ 163 w 593"/>
              <a:gd name="T93" fmla="*/ 723 h 761"/>
              <a:gd name="T94" fmla="*/ 272 w 593"/>
              <a:gd name="T95" fmla="*/ 690 h 761"/>
              <a:gd name="T96" fmla="*/ 305 w 593"/>
              <a:gd name="T97" fmla="*/ 696 h 761"/>
              <a:gd name="T98" fmla="*/ 202 w 593"/>
              <a:gd name="T99" fmla="*/ 761 h 761"/>
              <a:gd name="T100" fmla="*/ 325 w 593"/>
              <a:gd name="T101" fmla="*/ 707 h 761"/>
              <a:gd name="T102" fmla="*/ 340 w 593"/>
              <a:gd name="T103" fmla="*/ 706 h 761"/>
              <a:gd name="T104" fmla="*/ 314 w 593"/>
              <a:gd name="T105" fmla="*/ 731 h 761"/>
              <a:gd name="T106" fmla="*/ 427 w 593"/>
              <a:gd name="T107" fmla="*/ 678 h 761"/>
              <a:gd name="T108" fmla="*/ 427 w 593"/>
              <a:gd name="T109" fmla="*/ 678 h 761"/>
              <a:gd name="T110" fmla="*/ 426 w 593"/>
              <a:gd name="T111" fmla="*/ 696 h 761"/>
              <a:gd name="T112" fmla="*/ 534 w 593"/>
              <a:gd name="T113" fmla="*/ 579 h 761"/>
              <a:gd name="T114" fmla="*/ 544 w 593"/>
              <a:gd name="T115" fmla="*/ 642 h 761"/>
              <a:gd name="T116" fmla="*/ 558 w 593"/>
              <a:gd name="T117" fmla="*/ 396 h 761"/>
              <a:gd name="T118" fmla="*/ 593 w 593"/>
              <a:gd name="T119" fmla="*/ 420 h 761"/>
              <a:gd name="T120" fmla="*/ 509 w 593"/>
              <a:gd name="T121" fmla="*/ 127 h 761"/>
              <a:gd name="T122" fmla="*/ 401 w 593"/>
              <a:gd name="T12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 h="761">
                <a:moveTo>
                  <a:pt x="455" y="112"/>
                </a:moveTo>
                <a:cubicBezTo>
                  <a:pt x="460" y="68"/>
                  <a:pt x="460" y="68"/>
                  <a:pt x="460" y="68"/>
                </a:cubicBezTo>
                <a:cubicBezTo>
                  <a:pt x="460" y="68"/>
                  <a:pt x="473" y="99"/>
                  <a:pt x="483" y="142"/>
                </a:cubicBezTo>
                <a:cubicBezTo>
                  <a:pt x="493" y="185"/>
                  <a:pt x="498" y="216"/>
                  <a:pt x="496" y="220"/>
                </a:cubicBezTo>
                <a:cubicBezTo>
                  <a:pt x="496" y="221"/>
                  <a:pt x="496" y="221"/>
                  <a:pt x="495" y="221"/>
                </a:cubicBezTo>
                <a:cubicBezTo>
                  <a:pt x="492" y="221"/>
                  <a:pt x="480" y="202"/>
                  <a:pt x="478" y="197"/>
                </a:cubicBezTo>
                <a:cubicBezTo>
                  <a:pt x="478" y="197"/>
                  <a:pt x="477" y="233"/>
                  <a:pt x="473" y="235"/>
                </a:cubicBezTo>
                <a:cubicBezTo>
                  <a:pt x="473" y="235"/>
                  <a:pt x="472" y="235"/>
                  <a:pt x="472" y="235"/>
                </a:cubicBezTo>
                <a:cubicBezTo>
                  <a:pt x="465" y="235"/>
                  <a:pt x="449" y="210"/>
                  <a:pt x="449" y="210"/>
                </a:cubicBezTo>
                <a:cubicBezTo>
                  <a:pt x="449" y="210"/>
                  <a:pt x="448" y="246"/>
                  <a:pt x="439" y="246"/>
                </a:cubicBezTo>
                <a:cubicBezTo>
                  <a:pt x="439" y="246"/>
                  <a:pt x="439" y="246"/>
                  <a:pt x="438" y="246"/>
                </a:cubicBezTo>
                <a:cubicBezTo>
                  <a:pt x="429" y="243"/>
                  <a:pt x="420" y="223"/>
                  <a:pt x="420" y="223"/>
                </a:cubicBezTo>
                <a:cubicBezTo>
                  <a:pt x="420" y="223"/>
                  <a:pt x="416" y="251"/>
                  <a:pt x="412" y="253"/>
                </a:cubicBezTo>
                <a:cubicBezTo>
                  <a:pt x="412" y="253"/>
                  <a:pt x="412" y="253"/>
                  <a:pt x="412" y="253"/>
                </a:cubicBezTo>
                <a:cubicBezTo>
                  <a:pt x="407" y="253"/>
                  <a:pt x="389" y="222"/>
                  <a:pt x="389" y="222"/>
                </a:cubicBezTo>
                <a:cubicBezTo>
                  <a:pt x="389" y="222"/>
                  <a:pt x="383" y="246"/>
                  <a:pt x="381" y="250"/>
                </a:cubicBezTo>
                <a:cubicBezTo>
                  <a:pt x="381" y="250"/>
                  <a:pt x="381" y="250"/>
                  <a:pt x="381" y="250"/>
                </a:cubicBezTo>
                <a:cubicBezTo>
                  <a:pt x="378" y="250"/>
                  <a:pt x="363" y="220"/>
                  <a:pt x="354" y="194"/>
                </a:cubicBezTo>
                <a:cubicBezTo>
                  <a:pt x="345" y="167"/>
                  <a:pt x="332" y="94"/>
                  <a:pt x="332" y="94"/>
                </a:cubicBezTo>
                <a:cubicBezTo>
                  <a:pt x="332" y="94"/>
                  <a:pt x="356" y="121"/>
                  <a:pt x="362" y="125"/>
                </a:cubicBezTo>
                <a:cubicBezTo>
                  <a:pt x="362" y="125"/>
                  <a:pt x="362" y="125"/>
                  <a:pt x="362" y="125"/>
                </a:cubicBezTo>
                <a:cubicBezTo>
                  <a:pt x="366" y="125"/>
                  <a:pt x="364" y="102"/>
                  <a:pt x="366" y="94"/>
                </a:cubicBezTo>
                <a:cubicBezTo>
                  <a:pt x="366" y="93"/>
                  <a:pt x="367" y="93"/>
                  <a:pt x="367" y="93"/>
                </a:cubicBezTo>
                <a:cubicBezTo>
                  <a:pt x="370" y="93"/>
                  <a:pt x="376" y="101"/>
                  <a:pt x="382" y="109"/>
                </a:cubicBezTo>
                <a:cubicBezTo>
                  <a:pt x="388" y="117"/>
                  <a:pt x="393" y="124"/>
                  <a:pt x="395" y="124"/>
                </a:cubicBezTo>
                <a:cubicBezTo>
                  <a:pt x="395" y="124"/>
                  <a:pt x="395" y="124"/>
                  <a:pt x="395" y="124"/>
                </a:cubicBezTo>
                <a:cubicBezTo>
                  <a:pt x="397" y="124"/>
                  <a:pt x="398" y="92"/>
                  <a:pt x="402" y="87"/>
                </a:cubicBezTo>
                <a:cubicBezTo>
                  <a:pt x="402" y="86"/>
                  <a:pt x="402" y="86"/>
                  <a:pt x="403" y="86"/>
                </a:cubicBezTo>
                <a:cubicBezTo>
                  <a:pt x="408" y="86"/>
                  <a:pt x="432" y="125"/>
                  <a:pt x="432" y="125"/>
                </a:cubicBezTo>
                <a:cubicBezTo>
                  <a:pt x="432" y="125"/>
                  <a:pt x="434" y="89"/>
                  <a:pt x="435" y="84"/>
                </a:cubicBezTo>
                <a:cubicBezTo>
                  <a:pt x="435" y="83"/>
                  <a:pt x="435" y="83"/>
                  <a:pt x="435" y="83"/>
                </a:cubicBezTo>
                <a:cubicBezTo>
                  <a:pt x="438" y="83"/>
                  <a:pt x="455" y="112"/>
                  <a:pt x="455" y="112"/>
                </a:cubicBezTo>
                <a:moveTo>
                  <a:pt x="370" y="78"/>
                </a:moveTo>
                <a:cubicBezTo>
                  <a:pt x="364" y="78"/>
                  <a:pt x="360" y="75"/>
                  <a:pt x="359" y="70"/>
                </a:cubicBezTo>
                <a:cubicBezTo>
                  <a:pt x="357" y="64"/>
                  <a:pt x="361" y="58"/>
                  <a:pt x="367" y="56"/>
                </a:cubicBezTo>
                <a:cubicBezTo>
                  <a:pt x="368" y="56"/>
                  <a:pt x="369" y="56"/>
                  <a:pt x="370" y="56"/>
                </a:cubicBezTo>
                <a:cubicBezTo>
                  <a:pt x="375" y="56"/>
                  <a:pt x="379" y="59"/>
                  <a:pt x="381" y="65"/>
                </a:cubicBezTo>
                <a:cubicBezTo>
                  <a:pt x="382" y="71"/>
                  <a:pt x="378" y="77"/>
                  <a:pt x="372" y="78"/>
                </a:cubicBezTo>
                <a:cubicBezTo>
                  <a:pt x="371" y="78"/>
                  <a:pt x="370" y="78"/>
                  <a:pt x="370" y="78"/>
                </a:cubicBezTo>
                <a:moveTo>
                  <a:pt x="446" y="58"/>
                </a:moveTo>
                <a:cubicBezTo>
                  <a:pt x="441" y="58"/>
                  <a:pt x="437" y="54"/>
                  <a:pt x="436" y="49"/>
                </a:cubicBezTo>
                <a:cubicBezTo>
                  <a:pt x="434" y="43"/>
                  <a:pt x="437" y="37"/>
                  <a:pt x="443" y="35"/>
                </a:cubicBezTo>
                <a:cubicBezTo>
                  <a:pt x="443" y="35"/>
                  <a:pt x="444" y="35"/>
                  <a:pt x="445" y="35"/>
                </a:cubicBezTo>
                <a:cubicBezTo>
                  <a:pt x="449" y="35"/>
                  <a:pt x="454" y="39"/>
                  <a:pt x="455" y="44"/>
                </a:cubicBezTo>
                <a:cubicBezTo>
                  <a:pt x="456" y="50"/>
                  <a:pt x="453" y="56"/>
                  <a:pt x="448" y="57"/>
                </a:cubicBezTo>
                <a:cubicBezTo>
                  <a:pt x="447" y="58"/>
                  <a:pt x="447" y="58"/>
                  <a:pt x="446" y="58"/>
                </a:cubicBezTo>
                <a:moveTo>
                  <a:pt x="401" y="0"/>
                </a:moveTo>
                <a:cubicBezTo>
                  <a:pt x="362" y="0"/>
                  <a:pt x="324" y="23"/>
                  <a:pt x="305" y="59"/>
                </a:cubicBezTo>
                <a:cubicBezTo>
                  <a:pt x="284" y="100"/>
                  <a:pt x="299" y="216"/>
                  <a:pt x="315" y="252"/>
                </a:cubicBezTo>
                <a:cubicBezTo>
                  <a:pt x="332" y="288"/>
                  <a:pt x="340" y="284"/>
                  <a:pt x="332" y="317"/>
                </a:cubicBezTo>
                <a:cubicBezTo>
                  <a:pt x="324" y="349"/>
                  <a:pt x="323" y="340"/>
                  <a:pt x="289" y="371"/>
                </a:cubicBezTo>
                <a:cubicBezTo>
                  <a:pt x="256" y="401"/>
                  <a:pt x="258" y="446"/>
                  <a:pt x="258" y="446"/>
                </a:cubicBezTo>
                <a:cubicBezTo>
                  <a:pt x="258" y="446"/>
                  <a:pt x="258" y="445"/>
                  <a:pt x="258" y="445"/>
                </a:cubicBezTo>
                <a:cubicBezTo>
                  <a:pt x="258" y="441"/>
                  <a:pt x="257" y="416"/>
                  <a:pt x="286" y="398"/>
                </a:cubicBezTo>
                <a:cubicBezTo>
                  <a:pt x="316" y="380"/>
                  <a:pt x="347"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7" y="355"/>
                  <a:pt x="327" y="372"/>
                  <a:pt x="318" y="405"/>
                </a:cubicBezTo>
                <a:cubicBezTo>
                  <a:pt x="310" y="439"/>
                  <a:pt x="307" y="453"/>
                  <a:pt x="289" y="467"/>
                </a:cubicBezTo>
                <a:cubicBezTo>
                  <a:pt x="271" y="480"/>
                  <a:pt x="232" y="485"/>
                  <a:pt x="234" y="485"/>
                </a:cubicBezTo>
                <a:cubicBezTo>
                  <a:pt x="234" y="485"/>
                  <a:pt x="234" y="485"/>
                  <a:pt x="234" y="485"/>
                </a:cubicBezTo>
                <a:cubicBezTo>
                  <a:pt x="234" y="485"/>
                  <a:pt x="234" y="485"/>
                  <a:pt x="234" y="485"/>
                </a:cubicBezTo>
                <a:cubicBezTo>
                  <a:pt x="237" y="485"/>
                  <a:pt x="240" y="487"/>
                  <a:pt x="246" y="488"/>
                </a:cubicBezTo>
                <a:cubicBezTo>
                  <a:pt x="251" y="489"/>
                  <a:pt x="257" y="490"/>
                  <a:pt x="265" y="490"/>
                </a:cubicBezTo>
                <a:cubicBezTo>
                  <a:pt x="271" y="490"/>
                  <a:pt x="277" y="490"/>
                  <a:pt x="283" y="488"/>
                </a:cubicBezTo>
                <a:cubicBezTo>
                  <a:pt x="310" y="482"/>
                  <a:pt x="330" y="472"/>
                  <a:pt x="330" y="472"/>
                </a:cubicBezTo>
                <a:cubicBezTo>
                  <a:pt x="330" y="472"/>
                  <a:pt x="330" y="472"/>
                  <a:pt x="330" y="472"/>
                </a:cubicBezTo>
                <a:cubicBezTo>
                  <a:pt x="330" y="472"/>
                  <a:pt x="330" y="472"/>
                  <a:pt x="330" y="472"/>
                </a:cubicBezTo>
                <a:cubicBezTo>
                  <a:pt x="330" y="472"/>
                  <a:pt x="318" y="480"/>
                  <a:pt x="294" y="520"/>
                </a:cubicBezTo>
                <a:cubicBezTo>
                  <a:pt x="270" y="560"/>
                  <a:pt x="228" y="549"/>
                  <a:pt x="205" y="558"/>
                </a:cubicBezTo>
                <a:cubicBezTo>
                  <a:pt x="181" y="567"/>
                  <a:pt x="172" y="573"/>
                  <a:pt x="139" y="574"/>
                </a:cubicBezTo>
                <a:cubicBezTo>
                  <a:pt x="105" y="576"/>
                  <a:pt x="93" y="581"/>
                  <a:pt x="79" y="596"/>
                </a:cubicBezTo>
                <a:cubicBezTo>
                  <a:pt x="65" y="610"/>
                  <a:pt x="57" y="635"/>
                  <a:pt x="57" y="635"/>
                </a:cubicBezTo>
                <a:cubicBezTo>
                  <a:pt x="57" y="635"/>
                  <a:pt x="71" y="613"/>
                  <a:pt x="99" y="607"/>
                </a:cubicBezTo>
                <a:cubicBezTo>
                  <a:pt x="114" y="604"/>
                  <a:pt x="125" y="603"/>
                  <a:pt x="133" y="603"/>
                </a:cubicBezTo>
                <a:cubicBezTo>
                  <a:pt x="140" y="603"/>
                  <a:pt x="143" y="604"/>
                  <a:pt x="143" y="604"/>
                </a:cubicBezTo>
                <a:cubicBezTo>
                  <a:pt x="143" y="604"/>
                  <a:pt x="104" y="605"/>
                  <a:pt x="80" y="642"/>
                </a:cubicBezTo>
                <a:cubicBezTo>
                  <a:pt x="56" y="679"/>
                  <a:pt x="72" y="689"/>
                  <a:pt x="43" y="715"/>
                </a:cubicBezTo>
                <a:cubicBezTo>
                  <a:pt x="14" y="741"/>
                  <a:pt x="0" y="748"/>
                  <a:pt x="0" y="748"/>
                </a:cubicBezTo>
                <a:cubicBezTo>
                  <a:pt x="0" y="748"/>
                  <a:pt x="39" y="744"/>
                  <a:pt x="70" y="716"/>
                </a:cubicBezTo>
                <a:cubicBezTo>
                  <a:pt x="100" y="688"/>
                  <a:pt x="107" y="669"/>
                  <a:pt x="142" y="659"/>
                </a:cubicBezTo>
                <a:cubicBezTo>
                  <a:pt x="147" y="658"/>
                  <a:pt x="151" y="657"/>
                  <a:pt x="155" y="657"/>
                </a:cubicBezTo>
                <a:cubicBezTo>
                  <a:pt x="166" y="657"/>
                  <a:pt x="173" y="662"/>
                  <a:pt x="180" y="667"/>
                </a:cubicBezTo>
                <a:cubicBezTo>
                  <a:pt x="187" y="672"/>
                  <a:pt x="195" y="678"/>
                  <a:pt x="207" y="678"/>
                </a:cubicBezTo>
                <a:cubicBezTo>
                  <a:pt x="208" y="678"/>
                  <a:pt x="210" y="677"/>
                  <a:pt x="212" y="677"/>
                </a:cubicBezTo>
                <a:cubicBezTo>
                  <a:pt x="240" y="674"/>
                  <a:pt x="263" y="669"/>
                  <a:pt x="265" y="669"/>
                </a:cubicBezTo>
                <a:cubicBezTo>
                  <a:pt x="265" y="669"/>
                  <a:pt x="265" y="669"/>
                  <a:pt x="264" y="670"/>
                </a:cubicBezTo>
                <a:cubicBezTo>
                  <a:pt x="259" y="672"/>
                  <a:pt x="240" y="691"/>
                  <a:pt x="210" y="698"/>
                </a:cubicBezTo>
                <a:cubicBezTo>
                  <a:pt x="180" y="704"/>
                  <a:pt x="153" y="719"/>
                  <a:pt x="153" y="719"/>
                </a:cubicBezTo>
                <a:cubicBezTo>
                  <a:pt x="153" y="719"/>
                  <a:pt x="154" y="723"/>
                  <a:pt x="163" y="723"/>
                </a:cubicBezTo>
                <a:cubicBezTo>
                  <a:pt x="168" y="723"/>
                  <a:pt x="175" y="722"/>
                  <a:pt x="185" y="719"/>
                </a:cubicBezTo>
                <a:cubicBezTo>
                  <a:pt x="216" y="708"/>
                  <a:pt x="248" y="690"/>
                  <a:pt x="272" y="690"/>
                </a:cubicBezTo>
                <a:cubicBezTo>
                  <a:pt x="273" y="690"/>
                  <a:pt x="273" y="690"/>
                  <a:pt x="273" y="690"/>
                </a:cubicBezTo>
                <a:cubicBezTo>
                  <a:pt x="297" y="690"/>
                  <a:pt x="305" y="696"/>
                  <a:pt x="305" y="696"/>
                </a:cubicBezTo>
                <a:cubicBezTo>
                  <a:pt x="305" y="696"/>
                  <a:pt x="295" y="710"/>
                  <a:pt x="254" y="722"/>
                </a:cubicBezTo>
                <a:cubicBezTo>
                  <a:pt x="214" y="735"/>
                  <a:pt x="202" y="761"/>
                  <a:pt x="202" y="761"/>
                </a:cubicBezTo>
                <a:cubicBezTo>
                  <a:pt x="202" y="761"/>
                  <a:pt x="217" y="746"/>
                  <a:pt x="249" y="736"/>
                </a:cubicBezTo>
                <a:cubicBezTo>
                  <a:pt x="282" y="726"/>
                  <a:pt x="313" y="711"/>
                  <a:pt x="325" y="707"/>
                </a:cubicBezTo>
                <a:cubicBezTo>
                  <a:pt x="331" y="706"/>
                  <a:pt x="335" y="705"/>
                  <a:pt x="337" y="705"/>
                </a:cubicBezTo>
                <a:cubicBezTo>
                  <a:pt x="339" y="705"/>
                  <a:pt x="340" y="706"/>
                  <a:pt x="340" y="706"/>
                </a:cubicBezTo>
                <a:cubicBezTo>
                  <a:pt x="340" y="706"/>
                  <a:pt x="311" y="731"/>
                  <a:pt x="314" y="731"/>
                </a:cubicBezTo>
                <a:cubicBezTo>
                  <a:pt x="314" y="731"/>
                  <a:pt x="314" y="731"/>
                  <a:pt x="314" y="731"/>
                </a:cubicBezTo>
                <a:cubicBezTo>
                  <a:pt x="319" y="729"/>
                  <a:pt x="366" y="728"/>
                  <a:pt x="387" y="710"/>
                </a:cubicBezTo>
                <a:cubicBezTo>
                  <a:pt x="408" y="691"/>
                  <a:pt x="427" y="678"/>
                  <a:pt x="427" y="678"/>
                </a:cubicBezTo>
                <a:cubicBezTo>
                  <a:pt x="427" y="678"/>
                  <a:pt x="427" y="678"/>
                  <a:pt x="427" y="678"/>
                </a:cubicBezTo>
                <a:cubicBezTo>
                  <a:pt x="427" y="678"/>
                  <a:pt x="427" y="678"/>
                  <a:pt x="427" y="678"/>
                </a:cubicBezTo>
                <a:cubicBezTo>
                  <a:pt x="427" y="678"/>
                  <a:pt x="424" y="696"/>
                  <a:pt x="425" y="696"/>
                </a:cubicBezTo>
                <a:cubicBezTo>
                  <a:pt x="425" y="696"/>
                  <a:pt x="426" y="696"/>
                  <a:pt x="426" y="696"/>
                </a:cubicBezTo>
                <a:cubicBezTo>
                  <a:pt x="429" y="692"/>
                  <a:pt x="438" y="694"/>
                  <a:pt x="483" y="655"/>
                </a:cubicBezTo>
                <a:cubicBezTo>
                  <a:pt x="525" y="618"/>
                  <a:pt x="533" y="579"/>
                  <a:pt x="534" y="579"/>
                </a:cubicBezTo>
                <a:cubicBezTo>
                  <a:pt x="535" y="579"/>
                  <a:pt x="535" y="579"/>
                  <a:pt x="535" y="579"/>
                </a:cubicBezTo>
                <a:cubicBezTo>
                  <a:pt x="536" y="583"/>
                  <a:pt x="544" y="642"/>
                  <a:pt x="544" y="642"/>
                </a:cubicBezTo>
                <a:cubicBezTo>
                  <a:pt x="544" y="642"/>
                  <a:pt x="567" y="606"/>
                  <a:pt x="577" y="539"/>
                </a:cubicBezTo>
                <a:cubicBezTo>
                  <a:pt x="587" y="474"/>
                  <a:pt x="554" y="396"/>
                  <a:pt x="558" y="396"/>
                </a:cubicBezTo>
                <a:cubicBezTo>
                  <a:pt x="558" y="396"/>
                  <a:pt x="558" y="396"/>
                  <a:pt x="558" y="396"/>
                </a:cubicBezTo>
                <a:cubicBezTo>
                  <a:pt x="566" y="404"/>
                  <a:pt x="593" y="420"/>
                  <a:pt x="593" y="420"/>
                </a:cubicBezTo>
                <a:cubicBezTo>
                  <a:pt x="593" y="420"/>
                  <a:pt x="552" y="338"/>
                  <a:pt x="542" y="310"/>
                </a:cubicBezTo>
                <a:cubicBezTo>
                  <a:pt x="532" y="281"/>
                  <a:pt x="535" y="210"/>
                  <a:pt x="509" y="127"/>
                </a:cubicBezTo>
                <a:cubicBezTo>
                  <a:pt x="483" y="44"/>
                  <a:pt x="478" y="34"/>
                  <a:pt x="455" y="17"/>
                </a:cubicBezTo>
                <a:cubicBezTo>
                  <a:pt x="438" y="5"/>
                  <a:pt x="419" y="0"/>
                  <a:pt x="401" y="0"/>
                </a:cubicBezTo>
              </a:path>
            </a:pathLst>
          </a:custGeom>
          <a:solidFill>
            <a:srgbClr val="BC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5385274" y="1829367"/>
            <a:ext cx="1977570" cy="2402998"/>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7" name="组合 36"/>
          <p:cNvGrpSpPr/>
          <p:nvPr/>
        </p:nvGrpSpPr>
        <p:grpSpPr>
          <a:xfrm>
            <a:off x="2494797" y="150807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0" name="组合 39"/>
          <p:cNvGrpSpPr/>
          <p:nvPr/>
        </p:nvGrpSpPr>
        <p:grpSpPr>
          <a:xfrm>
            <a:off x="2494797" y="3413073"/>
            <a:ext cx="2115035" cy="1154619"/>
            <a:chOff x="1478171" y="2225265"/>
            <a:chExt cx="2115035" cy="1154619"/>
          </a:xfrm>
        </p:grpSpPr>
        <p:sp>
          <p:nvSpPr>
            <p:cNvPr id="4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2" name="文本框 4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3" name="组合 42"/>
          <p:cNvGrpSpPr/>
          <p:nvPr/>
        </p:nvGrpSpPr>
        <p:grpSpPr>
          <a:xfrm>
            <a:off x="8247897" y="166047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8247897" y="356547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4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9" name="组合 48"/>
          <p:cNvGrpSpPr/>
          <p:nvPr/>
        </p:nvGrpSpPr>
        <p:grpSpPr>
          <a:xfrm>
            <a:off x="493594" y="185079"/>
            <a:ext cx="2950066" cy="712788"/>
            <a:chOff x="493594" y="185079"/>
            <a:chExt cx="2950066" cy="712788"/>
          </a:xfrm>
        </p:grpSpPr>
        <p:grpSp>
          <p:nvGrpSpPr>
            <p:cNvPr id="50" name="组合 49"/>
            <p:cNvGrpSpPr/>
            <p:nvPr/>
          </p:nvGrpSpPr>
          <p:grpSpPr>
            <a:xfrm>
              <a:off x="493594" y="185079"/>
              <a:ext cx="708025" cy="712788"/>
              <a:chOff x="3496889" y="6043613"/>
              <a:chExt cx="708025" cy="712788"/>
            </a:xfrm>
          </p:grpSpPr>
          <p:sp>
            <p:nvSpPr>
              <p:cNvPr id="52"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51" name="文本框 50"/>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flipH="1">
            <a:off x="1543050" y="-642188"/>
            <a:ext cx="5314950" cy="7500188"/>
          </a:xfrm>
          <a:prstGeom prst="rect">
            <a:avLst/>
          </a:prstGeom>
        </p:spPr>
      </p:pic>
      <p:sp>
        <p:nvSpPr>
          <p:cNvPr id="7" name="矩形 6"/>
          <p:cNvSpPr>
            <a:spLocks noChangeArrowheads="1"/>
          </p:cNvSpPr>
          <p:nvPr/>
        </p:nvSpPr>
        <p:spPr bwMode="auto">
          <a:xfrm>
            <a:off x="7166333" y="4842384"/>
            <a:ext cx="31714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添加标题在此处添加标题在此处添加标题在此处</a:t>
            </a:r>
          </a:p>
        </p:txBody>
      </p:sp>
      <p:sp>
        <p:nvSpPr>
          <p:cNvPr id="8" name="文本框 7"/>
          <p:cNvSpPr txBox="1"/>
          <p:nvPr/>
        </p:nvSpPr>
        <p:spPr>
          <a:xfrm>
            <a:off x="6781079" y="3926001"/>
            <a:ext cx="4096471" cy="830997"/>
          </a:xfrm>
          <a:prstGeom prst="rect">
            <a:avLst/>
          </a:prstGeom>
          <a:noFill/>
          <a:effectLst/>
        </p:spPr>
        <p:txBody>
          <a:bodyPr wrap="square" rtlCol="0">
            <a:spAutoFit/>
          </a:bodyPr>
          <a:lstStyle/>
          <a:p>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活动经费预算</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9" name="文本框 8"/>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04</a:t>
            </a:r>
            <a:endParaRPr lang="zh-CN" altLang="en-US" sz="13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flipH="1">
            <a:off x="342900" y="-642188"/>
            <a:ext cx="5314950" cy="7500188"/>
          </a:xfrm>
          <a:prstGeom prst="rect">
            <a:avLst/>
          </a:prstGeom>
        </p:spPr>
      </p:pic>
      <p:sp>
        <p:nvSpPr>
          <p:cNvPr id="8" name="文本框 7"/>
          <p:cNvSpPr txBox="1"/>
          <p:nvPr/>
        </p:nvSpPr>
        <p:spPr>
          <a:xfrm>
            <a:off x="6285779" y="1278051"/>
            <a:ext cx="5258521" cy="830997"/>
          </a:xfrm>
          <a:prstGeom prst="rect">
            <a:avLst/>
          </a:prstGeom>
          <a:noFill/>
          <a:effectLst/>
        </p:spPr>
        <p:txBody>
          <a:bodyPr wrap="square" rtlCol="0">
            <a:spAutoFit/>
          </a:bodyPr>
          <a:lstStyle/>
          <a:p>
            <a:r>
              <a:rPr lang="en-US" altLang="zh-CN"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01.</a:t>
            </a:r>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活动背景介绍</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13" name="文本框 12"/>
          <p:cNvSpPr txBox="1"/>
          <p:nvPr/>
        </p:nvSpPr>
        <p:spPr>
          <a:xfrm>
            <a:off x="5047529" y="2725851"/>
            <a:ext cx="5258521" cy="830997"/>
          </a:xfrm>
          <a:prstGeom prst="rect">
            <a:avLst/>
          </a:prstGeom>
          <a:noFill/>
          <a:effectLst/>
        </p:spPr>
        <p:txBody>
          <a:bodyPr wrap="square" rtlCol="0">
            <a:spAutoFit/>
          </a:bodyPr>
          <a:lstStyle/>
          <a:p>
            <a:r>
              <a:rPr lang="en-US" altLang="zh-CN"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02.</a:t>
            </a:r>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活动受众分析</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14" name="文本框 13"/>
          <p:cNvSpPr txBox="1"/>
          <p:nvPr/>
        </p:nvSpPr>
        <p:spPr>
          <a:xfrm>
            <a:off x="6285779" y="4021251"/>
            <a:ext cx="5258521" cy="830997"/>
          </a:xfrm>
          <a:prstGeom prst="rect">
            <a:avLst/>
          </a:prstGeom>
          <a:noFill/>
          <a:effectLst/>
        </p:spPr>
        <p:txBody>
          <a:bodyPr wrap="square" rtlCol="0">
            <a:spAutoFit/>
          </a:bodyPr>
          <a:lstStyle/>
          <a:p>
            <a:r>
              <a:rPr lang="en-US" altLang="zh-CN"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03.</a:t>
            </a:r>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活动执行流程</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15" name="文本框 14"/>
          <p:cNvSpPr txBox="1"/>
          <p:nvPr/>
        </p:nvSpPr>
        <p:spPr>
          <a:xfrm>
            <a:off x="5047529" y="5469051"/>
            <a:ext cx="5258521" cy="830997"/>
          </a:xfrm>
          <a:prstGeom prst="rect">
            <a:avLst/>
          </a:prstGeom>
          <a:noFill/>
          <a:effectLst/>
        </p:spPr>
        <p:txBody>
          <a:bodyPr wrap="square" rtlCol="0">
            <a:spAutoFit/>
          </a:bodyPr>
          <a:lstStyle/>
          <a:p>
            <a:r>
              <a:rPr lang="en-US" altLang="zh-CN"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04.</a:t>
            </a:r>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活动经费预算</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03508" y="2348837"/>
            <a:ext cx="3335591" cy="3327968"/>
            <a:chOff x="2531809" y="2196437"/>
            <a:chExt cx="2778124" cy="2771775"/>
          </a:xfrm>
        </p:grpSpPr>
        <p:sp>
          <p:nvSpPr>
            <p:cNvPr id="2" name="Teardrop 7"/>
            <p:cNvSpPr/>
            <p:nvPr/>
          </p:nvSpPr>
          <p:spPr>
            <a:xfrm rot="16200000">
              <a:off x="3722433" y="3380712"/>
              <a:ext cx="1587500" cy="1587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p>
          </p:txBody>
        </p:sp>
        <p:sp>
          <p:nvSpPr>
            <p:cNvPr id="3" name="Teardrop 10"/>
            <p:cNvSpPr/>
            <p:nvPr/>
          </p:nvSpPr>
          <p:spPr>
            <a:xfrm rot="10800000">
              <a:off x="3722433" y="2196437"/>
              <a:ext cx="1130300" cy="112871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p>
          </p:txBody>
        </p:sp>
        <p:sp>
          <p:nvSpPr>
            <p:cNvPr id="4" name="Teardrop 6"/>
            <p:cNvSpPr/>
            <p:nvPr/>
          </p:nvSpPr>
          <p:spPr>
            <a:xfrm>
              <a:off x="2538159" y="3380712"/>
              <a:ext cx="1128713" cy="11303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p>
          </p:txBody>
        </p:sp>
        <p:sp>
          <p:nvSpPr>
            <p:cNvPr id="5" name="Teardrop 8"/>
            <p:cNvSpPr/>
            <p:nvPr/>
          </p:nvSpPr>
          <p:spPr>
            <a:xfrm rot="5400000">
              <a:off x="2531809" y="2207550"/>
              <a:ext cx="1128713" cy="11287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p>
          </p:txBody>
        </p:sp>
        <p:sp>
          <p:nvSpPr>
            <p:cNvPr id="2054" name="Freeform 52"/>
            <p:cNvSpPr>
              <a:spLocks noEditPoints="1"/>
            </p:cNvSpPr>
            <p:nvPr/>
          </p:nvSpPr>
          <p:spPr bwMode="auto">
            <a:xfrm>
              <a:off x="2869947" y="3666462"/>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42"/>
            <p:cNvSpPr>
              <a:spLocks noEditPoints="1"/>
            </p:cNvSpPr>
            <p:nvPr/>
          </p:nvSpPr>
          <p:spPr bwMode="auto">
            <a:xfrm>
              <a:off x="4263772" y="3917288"/>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Freeform 178"/>
            <p:cNvSpPr>
              <a:spLocks noEditPoints="1"/>
            </p:cNvSpPr>
            <p:nvPr/>
          </p:nvSpPr>
          <p:spPr bwMode="auto">
            <a:xfrm>
              <a:off x="4035172" y="2582199"/>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 name="Freeform 86"/>
            <p:cNvSpPr>
              <a:spLocks noEditPoints="1"/>
            </p:cNvSpPr>
            <p:nvPr/>
          </p:nvSpPr>
          <p:spPr bwMode="auto">
            <a:xfrm>
              <a:off x="2930272" y="2504412"/>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4" name="组合 23"/>
          <p:cNvGrpSpPr/>
          <p:nvPr/>
        </p:nvGrpSpPr>
        <p:grpSpPr>
          <a:xfrm>
            <a:off x="493594" y="185079"/>
            <a:ext cx="2950066" cy="712788"/>
            <a:chOff x="493594" y="185079"/>
            <a:chExt cx="2950066" cy="712788"/>
          </a:xfrm>
        </p:grpSpPr>
        <p:grpSp>
          <p:nvGrpSpPr>
            <p:cNvPr id="26" name="组合 25"/>
            <p:cNvGrpSpPr/>
            <p:nvPr/>
          </p:nvGrpSpPr>
          <p:grpSpPr>
            <a:xfrm>
              <a:off x="493594" y="185079"/>
              <a:ext cx="708025" cy="712788"/>
              <a:chOff x="3496889" y="6043613"/>
              <a:chExt cx="708025" cy="712788"/>
            </a:xfrm>
          </p:grpSpPr>
          <p:sp>
            <p:nvSpPr>
              <p:cNvPr id="29"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8" name="文本框 27"/>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grpSp>
        <p:nvGrpSpPr>
          <p:cNvPr id="35" name="组合 34"/>
          <p:cNvGrpSpPr/>
          <p:nvPr/>
        </p:nvGrpSpPr>
        <p:grpSpPr>
          <a:xfrm>
            <a:off x="1370847" y="255582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1370847" y="446082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8895597" y="2555823"/>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8895597" y="4460823"/>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11234" y="2175428"/>
            <a:ext cx="2038057" cy="2038057"/>
            <a:chOff x="890367" y="1941342"/>
            <a:chExt cx="2270762" cy="2270762"/>
          </a:xfrm>
        </p:grpSpPr>
        <p:sp>
          <p:nvSpPr>
            <p:cNvPr id="5" name="椭圆 4"/>
            <p:cNvSpPr/>
            <p:nvPr/>
          </p:nvSpPr>
          <p:spPr>
            <a:xfrm>
              <a:off x="890367" y="1941342"/>
              <a:ext cx="2270762" cy="2270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953672" y="1993510"/>
              <a:ext cx="2172288" cy="2172288"/>
            </a:xfrm>
            <a:prstGeom prst="rect">
              <a:avLst/>
            </a:prstGeom>
            <a:ln>
              <a:noFill/>
            </a:ln>
          </p:spPr>
        </p:pic>
      </p:grpSp>
      <p:grpSp>
        <p:nvGrpSpPr>
          <p:cNvPr id="18" name="组合 17"/>
          <p:cNvGrpSpPr/>
          <p:nvPr/>
        </p:nvGrpSpPr>
        <p:grpSpPr>
          <a:xfrm>
            <a:off x="4863437" y="2175428"/>
            <a:ext cx="2038057" cy="2038057"/>
            <a:chOff x="890367" y="1941342"/>
            <a:chExt cx="2270762" cy="2270762"/>
          </a:xfrm>
        </p:grpSpPr>
        <p:sp>
          <p:nvSpPr>
            <p:cNvPr id="22" name="椭圆 21"/>
            <p:cNvSpPr/>
            <p:nvPr/>
          </p:nvSpPr>
          <p:spPr>
            <a:xfrm>
              <a:off x="890367" y="1941342"/>
              <a:ext cx="2270762" cy="2270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953672" y="1993510"/>
              <a:ext cx="2172288" cy="2172288"/>
            </a:xfrm>
            <a:prstGeom prst="rect">
              <a:avLst/>
            </a:prstGeom>
            <a:ln>
              <a:noFill/>
            </a:ln>
          </p:spPr>
        </p:pic>
      </p:grpSp>
      <p:grpSp>
        <p:nvGrpSpPr>
          <p:cNvPr id="25" name="组合 24"/>
          <p:cNvGrpSpPr/>
          <p:nvPr/>
        </p:nvGrpSpPr>
        <p:grpSpPr>
          <a:xfrm>
            <a:off x="8715640" y="2175428"/>
            <a:ext cx="2038057" cy="2038057"/>
            <a:chOff x="890367" y="1941342"/>
            <a:chExt cx="2270762" cy="2270762"/>
          </a:xfrm>
        </p:grpSpPr>
        <p:sp>
          <p:nvSpPr>
            <p:cNvPr id="29" name="椭圆 28"/>
            <p:cNvSpPr/>
            <p:nvPr/>
          </p:nvSpPr>
          <p:spPr>
            <a:xfrm>
              <a:off x="890367" y="1941342"/>
              <a:ext cx="2270762" cy="2270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953672" y="1993510"/>
              <a:ext cx="2172288" cy="2172288"/>
            </a:xfrm>
            <a:prstGeom prst="rect">
              <a:avLst/>
            </a:prstGeom>
            <a:ln>
              <a:noFill/>
            </a:ln>
          </p:spPr>
        </p:pic>
      </p:grpSp>
      <p:grpSp>
        <p:nvGrpSpPr>
          <p:cNvPr id="43" name="组合 42"/>
          <p:cNvGrpSpPr/>
          <p:nvPr/>
        </p:nvGrpSpPr>
        <p:grpSpPr>
          <a:xfrm>
            <a:off x="1008897" y="457512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4914147" y="457512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4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9" name="组合 48"/>
          <p:cNvGrpSpPr/>
          <p:nvPr/>
        </p:nvGrpSpPr>
        <p:grpSpPr>
          <a:xfrm>
            <a:off x="8819397" y="4575123"/>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1" name="文本框 5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2" name="组合 51"/>
          <p:cNvGrpSpPr/>
          <p:nvPr/>
        </p:nvGrpSpPr>
        <p:grpSpPr>
          <a:xfrm>
            <a:off x="493594" y="185079"/>
            <a:ext cx="2950066" cy="712788"/>
            <a:chOff x="493594" y="185079"/>
            <a:chExt cx="2950066" cy="712788"/>
          </a:xfrm>
        </p:grpSpPr>
        <p:grpSp>
          <p:nvGrpSpPr>
            <p:cNvPr id="53" name="组合 52"/>
            <p:cNvGrpSpPr/>
            <p:nvPr/>
          </p:nvGrpSpPr>
          <p:grpSpPr>
            <a:xfrm>
              <a:off x="493594" y="185079"/>
              <a:ext cx="708025" cy="712788"/>
              <a:chOff x="3496889" y="6043613"/>
              <a:chExt cx="708025" cy="712788"/>
            </a:xfrm>
          </p:grpSpPr>
          <p:sp>
            <p:nvSpPr>
              <p:cNvPr id="55"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54" name="文本框 53"/>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6781932"/>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764088" y="1924050"/>
            <a:ext cx="2667000" cy="4070350"/>
            <a:chOff x="4764088" y="1924050"/>
            <a:chExt cx="2667000" cy="4070350"/>
          </a:xfrm>
        </p:grpSpPr>
        <p:grpSp>
          <p:nvGrpSpPr>
            <p:cNvPr id="8" name="Group 8"/>
            <p:cNvGrpSpPr/>
            <p:nvPr/>
          </p:nvGrpSpPr>
          <p:grpSpPr bwMode="auto">
            <a:xfrm>
              <a:off x="4764088" y="1924050"/>
              <a:ext cx="2667000" cy="4070350"/>
              <a:chOff x="0" y="0"/>
              <a:chExt cx="3019425" cy="4606802"/>
            </a:xfrm>
          </p:grpSpPr>
          <p:sp>
            <p:nvSpPr>
              <p:cNvPr id="9" name="Freeform 5"/>
              <p:cNvSpPr/>
              <p:nvPr/>
            </p:nvSpPr>
            <p:spPr bwMode="auto">
              <a:xfrm>
                <a:off x="972326" y="2008738"/>
                <a:ext cx="1737967" cy="1094206"/>
              </a:xfrm>
              <a:custGeom>
                <a:avLst/>
                <a:gdLst>
                  <a:gd name="T0" fmla="*/ 588 w 2687"/>
                  <a:gd name="T1" fmla="*/ 0 h 1694"/>
                  <a:gd name="T2" fmla="*/ 4 w 2687"/>
                  <a:gd name="T3" fmla="*/ 1380 h 1694"/>
                  <a:gd name="T4" fmla="*/ 7 w 2687"/>
                  <a:gd name="T5" fmla="*/ 1694 h 1694"/>
                  <a:gd name="T6" fmla="*/ 1352 w 2687"/>
                  <a:gd name="T7" fmla="*/ 1694 h 1694"/>
                  <a:gd name="T8" fmla="*/ 1370 w 2687"/>
                  <a:gd name="T9" fmla="*/ 1386 h 1694"/>
                  <a:gd name="T10" fmla="*/ 2687 w 2687"/>
                  <a:gd name="T11" fmla="*/ 0 h 1694"/>
                  <a:gd name="T12" fmla="*/ 588 w 2687"/>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2687" h="1694">
                    <a:moveTo>
                      <a:pt x="588" y="0"/>
                    </a:moveTo>
                    <a:cubicBezTo>
                      <a:pt x="293" y="436"/>
                      <a:pt x="0" y="741"/>
                      <a:pt x="4" y="1380"/>
                    </a:cubicBezTo>
                    <a:cubicBezTo>
                      <a:pt x="5" y="1455"/>
                      <a:pt x="6" y="1685"/>
                      <a:pt x="7" y="1694"/>
                    </a:cubicBezTo>
                    <a:cubicBezTo>
                      <a:pt x="1352" y="1694"/>
                      <a:pt x="1352" y="1694"/>
                      <a:pt x="1352" y="1694"/>
                    </a:cubicBezTo>
                    <a:cubicBezTo>
                      <a:pt x="1354" y="1687"/>
                      <a:pt x="1340" y="1535"/>
                      <a:pt x="1370" y="1386"/>
                    </a:cubicBezTo>
                    <a:cubicBezTo>
                      <a:pt x="1475" y="854"/>
                      <a:pt x="2200" y="559"/>
                      <a:pt x="2687" y="0"/>
                    </a:cubicBezTo>
                    <a:lnTo>
                      <a:pt x="5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Freeform 6"/>
              <p:cNvSpPr/>
              <p:nvPr/>
            </p:nvSpPr>
            <p:spPr bwMode="auto">
              <a:xfrm>
                <a:off x="1353349" y="731267"/>
                <a:ext cx="1666076" cy="1688921"/>
              </a:xfrm>
              <a:custGeom>
                <a:avLst/>
                <a:gdLst>
                  <a:gd name="T0" fmla="*/ 2577 w 2577"/>
                  <a:gd name="T1" fmla="*/ 820 h 2611"/>
                  <a:gd name="T2" fmla="*/ 2410 w 2577"/>
                  <a:gd name="T3" fmla="*/ 0 h 2611"/>
                  <a:gd name="T4" fmla="*/ 381 w 2577"/>
                  <a:gd name="T5" fmla="*/ 810 h 2611"/>
                  <a:gd name="T6" fmla="*/ 396 w 2577"/>
                  <a:gd name="T7" fmla="*/ 947 h 2611"/>
                  <a:gd name="T8" fmla="*/ 0 w 2577"/>
                  <a:gd name="T9" fmla="*/ 1974 h 2611"/>
                  <a:gd name="T10" fmla="*/ 433 w 2577"/>
                  <a:gd name="T11" fmla="*/ 1975 h 2611"/>
                  <a:gd name="T12" fmla="*/ 626 w 2577"/>
                  <a:gd name="T13" fmla="*/ 2254 h 2611"/>
                  <a:gd name="T14" fmla="*/ 626 w 2577"/>
                  <a:gd name="T15" fmla="*/ 2254 h 2611"/>
                  <a:gd name="T16" fmla="*/ 565 w 2577"/>
                  <a:gd name="T17" fmla="*/ 2401 h 2611"/>
                  <a:gd name="T18" fmla="*/ 817 w 2577"/>
                  <a:gd name="T19" fmla="*/ 2607 h 2611"/>
                  <a:gd name="T20" fmla="*/ 1056 w 2577"/>
                  <a:gd name="T21" fmla="*/ 2386 h 2611"/>
                  <a:gd name="T22" fmla="*/ 983 w 2577"/>
                  <a:gd name="T23" fmla="*/ 2241 h 2611"/>
                  <a:gd name="T24" fmla="*/ 1118 w 2577"/>
                  <a:gd name="T25" fmla="*/ 1977 h 2611"/>
                  <a:gd name="T26" fmla="*/ 2099 w 2577"/>
                  <a:gd name="T27" fmla="*/ 1974 h 2611"/>
                  <a:gd name="T28" fmla="*/ 2577 w 2577"/>
                  <a:gd name="T29" fmla="*/ 82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7" h="2611">
                    <a:moveTo>
                      <a:pt x="2577" y="820"/>
                    </a:moveTo>
                    <a:cubicBezTo>
                      <a:pt x="2577" y="511"/>
                      <a:pt x="2519" y="238"/>
                      <a:pt x="2410" y="0"/>
                    </a:cubicBezTo>
                    <a:cubicBezTo>
                      <a:pt x="381" y="810"/>
                      <a:pt x="381" y="810"/>
                      <a:pt x="381" y="810"/>
                    </a:cubicBezTo>
                    <a:cubicBezTo>
                      <a:pt x="391" y="853"/>
                      <a:pt x="396" y="898"/>
                      <a:pt x="396" y="947"/>
                    </a:cubicBezTo>
                    <a:cubicBezTo>
                      <a:pt x="396" y="1339"/>
                      <a:pt x="210" y="1663"/>
                      <a:pt x="0" y="1974"/>
                    </a:cubicBezTo>
                    <a:cubicBezTo>
                      <a:pt x="433" y="1975"/>
                      <a:pt x="433" y="1975"/>
                      <a:pt x="433" y="1975"/>
                    </a:cubicBezTo>
                    <a:cubicBezTo>
                      <a:pt x="736" y="1975"/>
                      <a:pt x="687" y="2193"/>
                      <a:pt x="626" y="2254"/>
                    </a:cubicBezTo>
                    <a:cubicBezTo>
                      <a:pt x="626" y="2254"/>
                      <a:pt x="626" y="2254"/>
                      <a:pt x="626" y="2254"/>
                    </a:cubicBezTo>
                    <a:cubicBezTo>
                      <a:pt x="587" y="2294"/>
                      <a:pt x="563" y="2345"/>
                      <a:pt x="565" y="2401"/>
                    </a:cubicBezTo>
                    <a:cubicBezTo>
                      <a:pt x="568" y="2519"/>
                      <a:pt x="681" y="2611"/>
                      <a:pt x="817" y="2607"/>
                    </a:cubicBezTo>
                    <a:cubicBezTo>
                      <a:pt x="952" y="2603"/>
                      <a:pt x="1059" y="2504"/>
                      <a:pt x="1056" y="2386"/>
                    </a:cubicBezTo>
                    <a:cubicBezTo>
                      <a:pt x="1054" y="2329"/>
                      <a:pt x="1026" y="2278"/>
                      <a:pt x="983" y="2241"/>
                    </a:cubicBezTo>
                    <a:cubicBezTo>
                      <a:pt x="931" y="2176"/>
                      <a:pt x="890" y="2007"/>
                      <a:pt x="1118" y="1977"/>
                    </a:cubicBezTo>
                    <a:cubicBezTo>
                      <a:pt x="2099" y="1974"/>
                      <a:pt x="2099" y="1974"/>
                      <a:pt x="2099" y="1974"/>
                    </a:cubicBezTo>
                    <a:cubicBezTo>
                      <a:pt x="2372" y="1662"/>
                      <a:pt x="2577" y="1293"/>
                      <a:pt x="2577" y="8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Freeform 7"/>
              <p:cNvSpPr/>
              <p:nvPr/>
            </p:nvSpPr>
            <p:spPr bwMode="auto">
              <a:xfrm>
                <a:off x="1310214" y="0"/>
                <a:ext cx="1601374" cy="1390665"/>
              </a:xfrm>
              <a:custGeom>
                <a:avLst/>
                <a:gdLst>
                  <a:gd name="T0" fmla="*/ 1772 w 2475"/>
                  <a:gd name="T1" fmla="*/ 1697 h 2152"/>
                  <a:gd name="T2" fmla="*/ 1793 w 2475"/>
                  <a:gd name="T3" fmla="*/ 1406 h 2152"/>
                  <a:gd name="T4" fmla="*/ 2475 w 2475"/>
                  <a:gd name="T5" fmla="*/ 1134 h 2152"/>
                  <a:gd name="T6" fmla="*/ 18 w 2475"/>
                  <a:gd name="T7" fmla="*/ 0 h 2152"/>
                  <a:gd name="T8" fmla="*/ 0 w 2475"/>
                  <a:gd name="T9" fmla="*/ 0 h 2152"/>
                  <a:gd name="T10" fmla="*/ 5 w 2475"/>
                  <a:gd name="T11" fmla="*/ 1547 h 2152"/>
                  <a:gd name="T12" fmla="*/ 446 w 2475"/>
                  <a:gd name="T13" fmla="*/ 1944 h 2152"/>
                  <a:gd name="T14" fmla="*/ 1229 w 2475"/>
                  <a:gd name="T15" fmla="*/ 1632 h 2152"/>
                  <a:gd name="T16" fmla="*/ 1444 w 2475"/>
                  <a:gd name="T17" fmla="*/ 1840 h 2152"/>
                  <a:gd name="T18" fmla="*/ 1444 w 2475"/>
                  <a:gd name="T19" fmla="*/ 1839 h 2152"/>
                  <a:gd name="T20" fmla="*/ 1441 w 2475"/>
                  <a:gd name="T21" fmla="*/ 1998 h 2152"/>
                  <a:gd name="T22" fmla="*/ 1750 w 2475"/>
                  <a:gd name="T23" fmla="*/ 2098 h 2152"/>
                  <a:gd name="T24" fmla="*/ 1893 w 2475"/>
                  <a:gd name="T25" fmla="*/ 1806 h 2152"/>
                  <a:gd name="T26" fmla="*/ 1772 w 2475"/>
                  <a:gd name="T27" fmla="*/ 169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5" h="2152">
                    <a:moveTo>
                      <a:pt x="1772" y="1697"/>
                    </a:moveTo>
                    <a:cubicBezTo>
                      <a:pt x="1700" y="1657"/>
                      <a:pt x="1604" y="1517"/>
                      <a:pt x="1793" y="1406"/>
                    </a:cubicBezTo>
                    <a:cubicBezTo>
                      <a:pt x="2475" y="1134"/>
                      <a:pt x="2475" y="1134"/>
                      <a:pt x="2475" y="1134"/>
                    </a:cubicBezTo>
                    <a:cubicBezTo>
                      <a:pt x="2129" y="386"/>
                      <a:pt x="1261" y="0"/>
                      <a:pt x="18" y="0"/>
                    </a:cubicBezTo>
                    <a:cubicBezTo>
                      <a:pt x="12" y="0"/>
                      <a:pt x="6" y="0"/>
                      <a:pt x="0" y="0"/>
                    </a:cubicBezTo>
                    <a:cubicBezTo>
                      <a:pt x="5" y="1547"/>
                      <a:pt x="5" y="1547"/>
                      <a:pt x="5" y="1547"/>
                    </a:cubicBezTo>
                    <a:cubicBezTo>
                      <a:pt x="241" y="1610"/>
                      <a:pt x="398" y="1742"/>
                      <a:pt x="446" y="1944"/>
                    </a:cubicBezTo>
                    <a:cubicBezTo>
                      <a:pt x="1229" y="1632"/>
                      <a:pt x="1229" y="1632"/>
                      <a:pt x="1229" y="1632"/>
                    </a:cubicBezTo>
                    <a:cubicBezTo>
                      <a:pt x="1461" y="1568"/>
                      <a:pt x="1477" y="1766"/>
                      <a:pt x="1444" y="1840"/>
                    </a:cubicBezTo>
                    <a:cubicBezTo>
                      <a:pt x="1444" y="1839"/>
                      <a:pt x="1444" y="1839"/>
                      <a:pt x="1444" y="1839"/>
                    </a:cubicBezTo>
                    <a:cubicBezTo>
                      <a:pt x="1422" y="1890"/>
                      <a:pt x="1419" y="1947"/>
                      <a:pt x="1441" y="1998"/>
                    </a:cubicBezTo>
                    <a:cubicBezTo>
                      <a:pt x="1487" y="2107"/>
                      <a:pt x="1625" y="2152"/>
                      <a:pt x="1750" y="2098"/>
                    </a:cubicBezTo>
                    <a:cubicBezTo>
                      <a:pt x="1875" y="2045"/>
                      <a:pt x="1939" y="1914"/>
                      <a:pt x="1893" y="1806"/>
                    </a:cubicBezTo>
                    <a:cubicBezTo>
                      <a:pt x="1870" y="1753"/>
                      <a:pt x="1826" y="1715"/>
                      <a:pt x="1772" y="169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2" name="Freeform 8"/>
              <p:cNvSpPr/>
              <p:nvPr/>
            </p:nvSpPr>
            <p:spPr bwMode="auto">
              <a:xfrm>
                <a:off x="0" y="0"/>
                <a:ext cx="1721791" cy="1255911"/>
              </a:xfrm>
              <a:custGeom>
                <a:avLst/>
                <a:gdLst>
                  <a:gd name="T0" fmla="*/ 2438 w 2665"/>
                  <a:gd name="T1" fmla="*/ 501 h 1945"/>
                  <a:gd name="T2" fmla="*/ 2293 w 2665"/>
                  <a:gd name="T3" fmla="*/ 575 h 1945"/>
                  <a:gd name="T4" fmla="*/ 2028 w 2665"/>
                  <a:gd name="T5" fmla="*/ 444 h 1945"/>
                  <a:gd name="T6" fmla="*/ 2027 w 2665"/>
                  <a:gd name="T7" fmla="*/ 0 h 1945"/>
                  <a:gd name="T8" fmla="*/ 0 w 2665"/>
                  <a:gd name="T9" fmla="*/ 552 h 1945"/>
                  <a:gd name="T10" fmla="*/ 435 w 2665"/>
                  <a:gd name="T11" fmla="*/ 1945 h 1945"/>
                  <a:gd name="T12" fmla="*/ 1656 w 2665"/>
                  <a:gd name="T13" fmla="*/ 1502 h 1945"/>
                  <a:gd name="T14" fmla="*/ 2032 w 2665"/>
                  <a:gd name="T15" fmla="*/ 1547 h 1945"/>
                  <a:gd name="T16" fmla="*/ 2031 w 2665"/>
                  <a:gd name="T17" fmla="*/ 1360 h 1945"/>
                  <a:gd name="T18" fmla="*/ 2035 w 2665"/>
                  <a:gd name="T19" fmla="*/ 1114 h 1945"/>
                  <a:gd name="T20" fmla="*/ 2309 w 2665"/>
                  <a:gd name="T21" fmla="*/ 932 h 1945"/>
                  <a:gd name="T22" fmla="*/ 2309 w 2665"/>
                  <a:gd name="T23" fmla="*/ 931 h 1945"/>
                  <a:gd name="T24" fmla="*/ 2456 w 2665"/>
                  <a:gd name="T25" fmla="*/ 991 h 1945"/>
                  <a:gd name="T26" fmla="*/ 2660 w 2665"/>
                  <a:gd name="T27" fmla="*/ 738 h 1945"/>
                  <a:gd name="T28" fmla="*/ 2438 w 2665"/>
                  <a:gd name="T29" fmla="*/ 50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5" h="1945">
                    <a:moveTo>
                      <a:pt x="2438" y="501"/>
                    </a:moveTo>
                    <a:cubicBezTo>
                      <a:pt x="2381" y="503"/>
                      <a:pt x="2329" y="531"/>
                      <a:pt x="2293" y="575"/>
                    </a:cubicBezTo>
                    <a:cubicBezTo>
                      <a:pt x="2229" y="627"/>
                      <a:pt x="2062" y="668"/>
                      <a:pt x="2028" y="444"/>
                    </a:cubicBezTo>
                    <a:cubicBezTo>
                      <a:pt x="2027" y="0"/>
                      <a:pt x="2027" y="0"/>
                      <a:pt x="2027" y="0"/>
                    </a:cubicBezTo>
                    <a:cubicBezTo>
                      <a:pt x="833" y="6"/>
                      <a:pt x="0" y="552"/>
                      <a:pt x="0" y="552"/>
                    </a:cubicBezTo>
                    <a:cubicBezTo>
                      <a:pt x="435" y="1945"/>
                      <a:pt x="435" y="1945"/>
                      <a:pt x="435" y="1945"/>
                    </a:cubicBezTo>
                    <a:cubicBezTo>
                      <a:pt x="435" y="1945"/>
                      <a:pt x="1004" y="1502"/>
                      <a:pt x="1656" y="1502"/>
                    </a:cubicBezTo>
                    <a:cubicBezTo>
                      <a:pt x="1796" y="1502"/>
                      <a:pt x="1922" y="1517"/>
                      <a:pt x="2032" y="1547"/>
                    </a:cubicBezTo>
                    <a:cubicBezTo>
                      <a:pt x="2031" y="1360"/>
                      <a:pt x="2031" y="1360"/>
                      <a:pt x="2031" y="1360"/>
                    </a:cubicBezTo>
                    <a:cubicBezTo>
                      <a:pt x="2035" y="1114"/>
                      <a:pt x="2035" y="1114"/>
                      <a:pt x="2035" y="1114"/>
                    </a:cubicBezTo>
                    <a:cubicBezTo>
                      <a:pt x="2033" y="810"/>
                      <a:pt x="2247" y="871"/>
                      <a:pt x="2309" y="932"/>
                    </a:cubicBezTo>
                    <a:cubicBezTo>
                      <a:pt x="2309" y="931"/>
                      <a:pt x="2309" y="931"/>
                      <a:pt x="2309" y="931"/>
                    </a:cubicBezTo>
                    <a:cubicBezTo>
                      <a:pt x="2348" y="970"/>
                      <a:pt x="2400" y="993"/>
                      <a:pt x="2456" y="991"/>
                    </a:cubicBezTo>
                    <a:cubicBezTo>
                      <a:pt x="2573" y="987"/>
                      <a:pt x="2665" y="874"/>
                      <a:pt x="2660" y="738"/>
                    </a:cubicBezTo>
                    <a:cubicBezTo>
                      <a:pt x="2655" y="603"/>
                      <a:pt x="2556" y="496"/>
                      <a:pt x="2438" y="50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 name="任意多边形 14"/>
              <p:cNvSpPr/>
              <p:nvPr/>
            </p:nvSpPr>
            <p:spPr bwMode="auto">
              <a:xfrm>
                <a:off x="765640" y="3318551"/>
                <a:ext cx="1290445" cy="1288251"/>
              </a:xfrm>
              <a:custGeom>
                <a:avLst/>
                <a:gdLst>
                  <a:gd name="T0" fmla="*/ 693462 w 1289896"/>
                  <a:gd name="T1" fmla="*/ 1869 h 1288803"/>
                  <a:gd name="T2" fmla="*/ 1256263 w 1289896"/>
                  <a:gd name="T3" fmla="*/ 439512 h 1288803"/>
                  <a:gd name="T4" fmla="*/ 850098 w 1289896"/>
                  <a:gd name="T5" fmla="*/ 1255192 h 1288803"/>
                  <a:gd name="T6" fmla="*/ 33888 w 1289896"/>
                  <a:gd name="T7" fmla="*/ 849291 h 1288803"/>
                  <a:gd name="T8" fmla="*/ 439406 w 1289896"/>
                  <a:gd name="T9" fmla="*/ 33611 h 1288803"/>
                  <a:gd name="T10" fmla="*/ 693462 w 1289896"/>
                  <a:gd name="T11" fmla="*/ 1869 h 1288803"/>
                  <a:gd name="T12" fmla="*/ 645869 w 1289896"/>
                  <a:gd name="T13" fmla="*/ 193551 h 1288803"/>
                  <a:gd name="T14" fmla="*/ 502380 w 1289896"/>
                  <a:gd name="T15" fmla="*/ 217450 h 1288803"/>
                  <a:gd name="T16" fmla="*/ 217988 w 1289896"/>
                  <a:gd name="T17" fmla="*/ 787795 h 1288803"/>
                  <a:gd name="T18" fmla="*/ 645223 w 1289896"/>
                  <a:gd name="T19" fmla="*/ 1095251 h 1288803"/>
                  <a:gd name="T20" fmla="*/ 789358 w 1289896"/>
                  <a:gd name="T21" fmla="*/ 1071352 h 1288803"/>
                  <a:gd name="T22" fmla="*/ 1073104 w 1289896"/>
                  <a:gd name="T23" fmla="*/ 501008 h 1288803"/>
                  <a:gd name="T24" fmla="*/ 645869 w 1289896"/>
                  <a:gd name="T25" fmla="*/ 193551 h 1288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896" h="1288803">
                    <a:moveTo>
                      <a:pt x="693462" y="1869"/>
                    </a:moveTo>
                    <a:cubicBezTo>
                      <a:pt x="944000" y="21047"/>
                      <a:pt x="1170891" y="186470"/>
                      <a:pt x="1256263" y="439512"/>
                    </a:cubicBezTo>
                    <a:cubicBezTo>
                      <a:pt x="1369446" y="776901"/>
                      <a:pt x="1187707" y="1142082"/>
                      <a:pt x="850098" y="1255192"/>
                    </a:cubicBezTo>
                    <a:cubicBezTo>
                      <a:pt x="512490" y="1368301"/>
                      <a:pt x="147071" y="1186680"/>
                      <a:pt x="33888" y="849291"/>
                    </a:cubicBezTo>
                    <a:cubicBezTo>
                      <a:pt x="-79942" y="511902"/>
                      <a:pt x="102444" y="146720"/>
                      <a:pt x="439406" y="33611"/>
                    </a:cubicBezTo>
                    <a:cubicBezTo>
                      <a:pt x="523808" y="5333"/>
                      <a:pt x="609949" y="-4523"/>
                      <a:pt x="693462" y="1869"/>
                    </a:cubicBezTo>
                    <a:close/>
                    <a:moveTo>
                      <a:pt x="645869" y="193551"/>
                    </a:moveTo>
                    <a:cubicBezTo>
                      <a:pt x="597393" y="193551"/>
                      <a:pt x="548917" y="201302"/>
                      <a:pt x="502380" y="217450"/>
                    </a:cubicBezTo>
                    <a:cubicBezTo>
                      <a:pt x="266464" y="296252"/>
                      <a:pt x="139133" y="552035"/>
                      <a:pt x="217988" y="787795"/>
                    </a:cubicBezTo>
                    <a:cubicBezTo>
                      <a:pt x="280037" y="971881"/>
                      <a:pt x="451965" y="1095251"/>
                      <a:pt x="645223" y="1095251"/>
                    </a:cubicBezTo>
                    <a:cubicBezTo>
                      <a:pt x="694345" y="1095251"/>
                      <a:pt x="742175" y="1087500"/>
                      <a:pt x="789358" y="1071352"/>
                    </a:cubicBezTo>
                    <a:cubicBezTo>
                      <a:pt x="1024628" y="992550"/>
                      <a:pt x="1151958" y="736767"/>
                      <a:pt x="1073104" y="501008"/>
                    </a:cubicBezTo>
                    <a:cubicBezTo>
                      <a:pt x="1011055" y="316921"/>
                      <a:pt x="839773" y="193551"/>
                      <a:pt x="645869" y="1935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4" name="矩形 15"/>
            <p:cNvSpPr>
              <a:spLocks noChangeArrowheads="1"/>
            </p:cNvSpPr>
            <p:nvPr/>
          </p:nvSpPr>
          <p:spPr bwMode="auto">
            <a:xfrm>
              <a:off x="5170254" y="210608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bg1"/>
                  </a:solidFill>
                  <a:latin typeface="微软雅黑" panose="020B0503020204020204" pitchFamily="34" charset="-122"/>
                  <a:ea typeface="微软雅黑" panose="020B0503020204020204" pitchFamily="34" charset="-122"/>
                  <a:sym typeface="+mn-lt"/>
                </a:rPr>
                <a:t>01</a:t>
              </a:r>
              <a:endParaRPr lang="zh-CN" altLang="en-US" sz="3200" b="1" dirty="0">
                <a:solidFill>
                  <a:schemeClr val="bg1"/>
                </a:solidFill>
                <a:latin typeface="微软雅黑" panose="020B0503020204020204" pitchFamily="34" charset="-122"/>
                <a:ea typeface="微软雅黑" panose="020B0503020204020204" pitchFamily="34" charset="-122"/>
                <a:sym typeface="+mn-lt"/>
              </a:endParaRPr>
            </a:p>
          </p:txBody>
        </p:sp>
        <p:sp>
          <p:nvSpPr>
            <p:cNvPr id="15" name="矩形 16"/>
            <p:cNvSpPr>
              <a:spLocks noChangeArrowheads="1"/>
            </p:cNvSpPr>
            <p:nvPr/>
          </p:nvSpPr>
          <p:spPr bwMode="auto">
            <a:xfrm>
              <a:off x="6289088" y="220186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sym typeface="+mn-lt"/>
                </a:rPr>
                <a:t>02</a:t>
              </a:r>
              <a:endParaRPr lang="zh-CN" altLang="en-US" sz="3200" b="1">
                <a:solidFill>
                  <a:schemeClr val="bg1"/>
                </a:solidFill>
                <a:latin typeface="微软雅黑" panose="020B0503020204020204" pitchFamily="34" charset="-122"/>
                <a:ea typeface="微软雅黑" panose="020B0503020204020204" pitchFamily="34" charset="-122"/>
                <a:sym typeface="+mn-lt"/>
              </a:endParaRPr>
            </a:p>
          </p:txBody>
        </p:sp>
        <p:sp>
          <p:nvSpPr>
            <p:cNvPr id="16" name="矩形 17"/>
            <p:cNvSpPr>
              <a:spLocks noChangeArrowheads="1"/>
            </p:cNvSpPr>
            <p:nvPr/>
          </p:nvSpPr>
          <p:spPr bwMode="auto">
            <a:xfrm>
              <a:off x="6390688" y="312261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sym typeface="+mn-lt"/>
                </a:rPr>
                <a:t>03</a:t>
              </a:r>
              <a:endParaRPr lang="zh-CN" altLang="en-US" sz="3200" b="1">
                <a:solidFill>
                  <a:schemeClr val="bg1"/>
                </a:solidFill>
                <a:latin typeface="微软雅黑" panose="020B0503020204020204" pitchFamily="34" charset="-122"/>
                <a:ea typeface="微软雅黑" panose="020B0503020204020204" pitchFamily="34" charset="-122"/>
                <a:sym typeface="+mn-lt"/>
              </a:endParaRPr>
            </a:p>
          </p:txBody>
        </p:sp>
        <p:sp>
          <p:nvSpPr>
            <p:cNvPr id="17" name="矩形 18"/>
            <p:cNvSpPr>
              <a:spLocks noChangeArrowheads="1"/>
            </p:cNvSpPr>
            <p:nvPr/>
          </p:nvSpPr>
          <p:spPr bwMode="auto">
            <a:xfrm>
              <a:off x="5765213" y="4000500"/>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sym typeface="+mn-lt"/>
                </a:rPr>
                <a:t>04</a:t>
              </a:r>
              <a:endParaRPr lang="zh-CN" altLang="en-US" sz="3200" b="1">
                <a:solidFill>
                  <a:schemeClr val="bg1"/>
                </a:solidFill>
                <a:latin typeface="微软雅黑" panose="020B0503020204020204" pitchFamily="34" charset="-122"/>
                <a:ea typeface="微软雅黑" panose="020B0503020204020204" pitchFamily="34" charset="-122"/>
                <a:sym typeface="+mn-lt"/>
              </a:endParaRPr>
            </a:p>
          </p:txBody>
        </p:sp>
      </p:grpSp>
      <p:grpSp>
        <p:nvGrpSpPr>
          <p:cNvPr id="38" name="组合 37"/>
          <p:cNvGrpSpPr/>
          <p:nvPr/>
        </p:nvGrpSpPr>
        <p:grpSpPr>
          <a:xfrm>
            <a:off x="1370847" y="255582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1370847" y="4460823"/>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8895597" y="2555823"/>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7" name="组合 46"/>
          <p:cNvGrpSpPr/>
          <p:nvPr/>
        </p:nvGrpSpPr>
        <p:grpSpPr>
          <a:xfrm>
            <a:off x="8895597" y="446082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9" name="文本框 4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0" name="组合 49"/>
          <p:cNvGrpSpPr/>
          <p:nvPr/>
        </p:nvGrpSpPr>
        <p:grpSpPr>
          <a:xfrm>
            <a:off x="493594" y="185079"/>
            <a:ext cx="2950066" cy="712788"/>
            <a:chOff x="493594" y="185079"/>
            <a:chExt cx="2950066" cy="712788"/>
          </a:xfrm>
        </p:grpSpPr>
        <p:grpSp>
          <p:nvGrpSpPr>
            <p:cNvPr id="51" name="组合 50"/>
            <p:cNvGrpSpPr/>
            <p:nvPr/>
          </p:nvGrpSpPr>
          <p:grpSpPr>
            <a:xfrm>
              <a:off x="493594" y="185079"/>
              <a:ext cx="708025" cy="712788"/>
              <a:chOff x="3496889" y="6043613"/>
              <a:chExt cx="708025" cy="712788"/>
            </a:xfrm>
          </p:grpSpPr>
          <p:sp>
            <p:nvSpPr>
              <p:cNvPr id="53"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52" name="文本框 51"/>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3"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3429000" y="1319530"/>
            <a:ext cx="5090160" cy="4969987"/>
            <a:chOff x="0" y="995680"/>
            <a:chExt cx="5090160" cy="4969987"/>
          </a:xfrm>
        </p:grpSpPr>
        <p:pic>
          <p:nvPicPr>
            <p:cNvPr id="6" name="Picture 3" descr="U:\我图\PPT制作\爱爱\PM下载\万圣节\pumpkin_witches_hat_500_clr_160.gif"/>
            <p:cNvPicPr>
              <a:picLocks noChangeAspect="1" noChangeArrowheads="1" noCrop="1"/>
            </p:cNvPicPr>
            <p:nvPr/>
          </p:nvPicPr>
          <p:blipFill>
            <a:blip r:embed="rId4"/>
            <a:srcRect/>
            <a:stretch>
              <a:fillRect/>
            </a:stretch>
          </p:blipFill>
          <p:spPr bwMode="auto">
            <a:xfrm>
              <a:off x="0" y="995680"/>
              <a:ext cx="4969987" cy="496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flipH="1">
              <a:off x="3084514" y="3264377"/>
              <a:ext cx="2005646" cy="20056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a:off x="440384" y="3881120"/>
              <a:ext cx="1662736" cy="1662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组合 21"/>
          <p:cNvGrpSpPr/>
          <p:nvPr/>
        </p:nvGrpSpPr>
        <p:grpSpPr>
          <a:xfrm>
            <a:off x="1370847" y="255582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1370847" y="446082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895597" y="255582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8895597" y="44608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493594" y="185079"/>
            <a:ext cx="2950066" cy="712788"/>
            <a:chOff x="493594" y="185079"/>
            <a:chExt cx="2950066" cy="712788"/>
          </a:xfrm>
        </p:grpSpPr>
        <p:grpSp>
          <p:nvGrpSpPr>
            <p:cNvPr id="35" name="组合 34"/>
            <p:cNvGrpSpPr/>
            <p:nvPr/>
          </p:nvGrpSpPr>
          <p:grpSpPr>
            <a:xfrm>
              <a:off x="493594" y="185079"/>
              <a:ext cx="708025" cy="712788"/>
              <a:chOff x="3496889" y="6043613"/>
              <a:chExt cx="708025" cy="712788"/>
            </a:xfrm>
          </p:grpSpPr>
          <p:sp>
            <p:nvSpPr>
              <p:cNvPr id="37"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36" name="文本框 35"/>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7096707" cy="6858000"/>
          </a:xfrm>
          <a:prstGeom prst="rect">
            <a:avLst/>
          </a:prstGeom>
        </p:spPr>
      </p:pic>
      <p:pic>
        <p:nvPicPr>
          <p:cNvPr id="15" name="图片 14"/>
          <p:cNvPicPr>
            <a:picLocks noChangeAspect="1"/>
          </p:cNvPicPr>
          <p:nvPr/>
        </p:nvPicPr>
        <p:blipFill>
          <a:blip r:embed="rId4" cstate="email"/>
          <a:stretch>
            <a:fillRect/>
          </a:stretch>
        </p:blipFill>
        <p:spPr>
          <a:xfrm>
            <a:off x="6696433" y="1001022"/>
            <a:ext cx="4419960" cy="3123931"/>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1" fmla="*/ 0 w 5128591"/>
              <a:gd name="connsiteY0-2" fmla="*/ 53008 h 351183"/>
              <a:gd name="connsiteX1-3" fmla="*/ 5128591 w 5128591"/>
              <a:gd name="connsiteY1-4" fmla="*/ 0 h 351183"/>
              <a:gd name="connsiteX2-5" fmla="*/ 5128591 w 5128591"/>
              <a:gd name="connsiteY2-6" fmla="*/ 351183 h 351183"/>
              <a:gd name="connsiteX3-7" fmla="*/ 13252 w 5128591"/>
              <a:gd name="connsiteY3-8" fmla="*/ 351183 h 351183"/>
              <a:gd name="connsiteX4-9" fmla="*/ 0 w 5128591"/>
              <a:gd name="connsiteY4-10" fmla="*/ 53008 h 351183"/>
              <a:gd name="connsiteX0-11" fmla="*/ 0 w 5194852"/>
              <a:gd name="connsiteY0-12" fmla="*/ 0 h 377688"/>
              <a:gd name="connsiteX1-13" fmla="*/ 5194852 w 5194852"/>
              <a:gd name="connsiteY1-14" fmla="*/ 26505 h 377688"/>
              <a:gd name="connsiteX2-15" fmla="*/ 5194852 w 5194852"/>
              <a:gd name="connsiteY2-16" fmla="*/ 377688 h 377688"/>
              <a:gd name="connsiteX3-17" fmla="*/ 79513 w 5194852"/>
              <a:gd name="connsiteY3-18" fmla="*/ 377688 h 377688"/>
              <a:gd name="connsiteX4-19" fmla="*/ 0 w 5194852"/>
              <a:gd name="connsiteY4-20" fmla="*/ 0 h 377688"/>
              <a:gd name="connsiteX0-21" fmla="*/ 0 w 5208104"/>
              <a:gd name="connsiteY0-22" fmla="*/ 13252 h 351183"/>
              <a:gd name="connsiteX1-23" fmla="*/ 5208104 w 5208104"/>
              <a:gd name="connsiteY1-24" fmla="*/ 0 h 351183"/>
              <a:gd name="connsiteX2-25" fmla="*/ 5208104 w 5208104"/>
              <a:gd name="connsiteY2-26" fmla="*/ 351183 h 351183"/>
              <a:gd name="connsiteX3-27" fmla="*/ 92765 w 5208104"/>
              <a:gd name="connsiteY3-28" fmla="*/ 351183 h 351183"/>
              <a:gd name="connsiteX4-29" fmla="*/ 0 w 5208104"/>
              <a:gd name="connsiteY4-30" fmla="*/ 13252 h 351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rrowheads="1"/>
          </p:cNvSpPr>
          <p:nvPr/>
        </p:nvSpPr>
        <p:spPr bwMode="auto">
          <a:xfrm>
            <a:off x="7166333" y="4842384"/>
            <a:ext cx="31714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添加标题在此处添加标题在此处添加标题在此处</a:t>
            </a:r>
          </a:p>
        </p:txBody>
      </p:sp>
      <p:sp>
        <p:nvSpPr>
          <p:cNvPr id="14" name="文本框 13"/>
          <p:cNvSpPr txBox="1"/>
          <p:nvPr/>
        </p:nvSpPr>
        <p:spPr>
          <a:xfrm>
            <a:off x="6800129" y="4040301"/>
            <a:ext cx="4115521" cy="830997"/>
          </a:xfrm>
          <a:prstGeom prst="rect">
            <a:avLst/>
          </a:prstGeom>
          <a:noFill/>
          <a:effectLst/>
        </p:spPr>
        <p:txBody>
          <a:bodyPr wrap="square" rtlCol="0">
            <a:spAutoFit/>
          </a:bodyPr>
          <a:lstStyle/>
          <a:p>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谢谢你的观看</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flipH="1">
            <a:off x="1543050" y="-642188"/>
            <a:ext cx="5314950" cy="7500188"/>
          </a:xfrm>
          <a:prstGeom prst="rect">
            <a:avLst/>
          </a:prstGeom>
        </p:spPr>
      </p:pic>
      <p:sp>
        <p:nvSpPr>
          <p:cNvPr id="7" name="矩形 6"/>
          <p:cNvSpPr>
            <a:spLocks noChangeArrowheads="1"/>
          </p:cNvSpPr>
          <p:nvPr/>
        </p:nvSpPr>
        <p:spPr bwMode="auto">
          <a:xfrm>
            <a:off x="7166333" y="4842384"/>
            <a:ext cx="31714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添加标题在此处添加标题在此处添加标题在此处</a:t>
            </a:r>
          </a:p>
        </p:txBody>
      </p:sp>
      <p:sp>
        <p:nvSpPr>
          <p:cNvPr id="8" name="文本框 7"/>
          <p:cNvSpPr txBox="1"/>
          <p:nvPr/>
        </p:nvSpPr>
        <p:spPr>
          <a:xfrm>
            <a:off x="6781079" y="3926001"/>
            <a:ext cx="4096471" cy="830997"/>
          </a:xfrm>
          <a:prstGeom prst="rect">
            <a:avLst/>
          </a:prstGeom>
          <a:noFill/>
          <a:effectLst/>
        </p:spPr>
        <p:txBody>
          <a:bodyPr wrap="square" rtlCol="0">
            <a:spAutoFit/>
          </a:bodyPr>
          <a:lstStyle/>
          <a:p>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活动背景介绍</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9" name="文本框 8"/>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01</a:t>
            </a:r>
            <a:endParaRPr lang="zh-CN" altLang="en-US" sz="13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3823525" y="2877104"/>
            <a:ext cx="4735259" cy="2376500"/>
            <a:chOff x="3381710" y="1535113"/>
            <a:chExt cx="1271588" cy="638176"/>
          </a:xfrm>
        </p:grpSpPr>
        <p:sp>
          <p:nvSpPr>
            <p:cNvPr id="46" name="Freeform 62"/>
            <p:cNvSpPr/>
            <p:nvPr/>
          </p:nvSpPr>
          <p:spPr bwMode="auto">
            <a:xfrm>
              <a:off x="4096085" y="1568451"/>
              <a:ext cx="557213" cy="376238"/>
            </a:xfrm>
            <a:custGeom>
              <a:avLst/>
              <a:gdLst>
                <a:gd name="T0" fmla="*/ 0 w 148"/>
                <a:gd name="T1" fmla="*/ 78 h 100"/>
                <a:gd name="T2" fmla="*/ 51 w 148"/>
                <a:gd name="T3" fmla="*/ 20 h 100"/>
                <a:gd name="T4" fmla="*/ 148 w 148"/>
                <a:gd name="T5" fmla="*/ 0 h 100"/>
                <a:gd name="T6" fmla="*/ 106 w 148"/>
                <a:gd name="T7" fmla="*/ 67 h 100"/>
                <a:gd name="T8" fmla="*/ 57 w 148"/>
                <a:gd name="T9" fmla="*/ 100 h 100"/>
                <a:gd name="T10" fmla="*/ 0 w 148"/>
                <a:gd name="T11" fmla="*/ 94 h 100"/>
                <a:gd name="T12" fmla="*/ 0 w 148"/>
                <a:gd name="T13" fmla="*/ 78 h 100"/>
              </a:gdLst>
              <a:ahLst/>
              <a:cxnLst>
                <a:cxn ang="0">
                  <a:pos x="T0" y="T1"/>
                </a:cxn>
                <a:cxn ang="0">
                  <a:pos x="T2" y="T3"/>
                </a:cxn>
                <a:cxn ang="0">
                  <a:pos x="T4" y="T5"/>
                </a:cxn>
                <a:cxn ang="0">
                  <a:pos x="T6" y="T7"/>
                </a:cxn>
                <a:cxn ang="0">
                  <a:pos x="T8" y="T9"/>
                </a:cxn>
                <a:cxn ang="0">
                  <a:pos x="T10" y="T11"/>
                </a:cxn>
                <a:cxn ang="0">
                  <a:pos x="T12" y="T13"/>
                </a:cxn>
              </a:cxnLst>
              <a:rect l="0" t="0" r="r" b="b"/>
              <a:pathLst>
                <a:path w="148" h="100">
                  <a:moveTo>
                    <a:pt x="0" y="78"/>
                  </a:moveTo>
                  <a:cubicBezTo>
                    <a:pt x="51" y="20"/>
                    <a:pt x="51" y="20"/>
                    <a:pt x="51" y="20"/>
                  </a:cubicBezTo>
                  <a:cubicBezTo>
                    <a:pt x="64" y="3"/>
                    <a:pt x="126" y="0"/>
                    <a:pt x="148" y="0"/>
                  </a:cubicBezTo>
                  <a:cubicBezTo>
                    <a:pt x="125" y="12"/>
                    <a:pt x="92" y="33"/>
                    <a:pt x="106" y="67"/>
                  </a:cubicBezTo>
                  <a:cubicBezTo>
                    <a:pt x="69" y="56"/>
                    <a:pt x="54" y="87"/>
                    <a:pt x="57" y="100"/>
                  </a:cubicBezTo>
                  <a:cubicBezTo>
                    <a:pt x="39" y="84"/>
                    <a:pt x="16" y="87"/>
                    <a:pt x="0" y="94"/>
                  </a:cubicBezTo>
                  <a:lnTo>
                    <a:pt x="0" y="78"/>
                  </a:lnTo>
                  <a:close/>
                </a:path>
              </a:pathLst>
            </a:custGeom>
            <a:solidFill>
              <a:srgbClr val="1F7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63"/>
            <p:cNvSpPr/>
            <p:nvPr/>
          </p:nvSpPr>
          <p:spPr bwMode="auto">
            <a:xfrm>
              <a:off x="4277060" y="1587501"/>
              <a:ext cx="60325" cy="55563"/>
            </a:xfrm>
            <a:custGeom>
              <a:avLst/>
              <a:gdLst>
                <a:gd name="T0" fmla="*/ 16 w 38"/>
                <a:gd name="T1" fmla="*/ 35 h 35"/>
                <a:gd name="T2" fmla="*/ 0 w 38"/>
                <a:gd name="T3" fmla="*/ 0 h 35"/>
                <a:gd name="T4" fmla="*/ 38 w 38"/>
                <a:gd name="T5" fmla="*/ 21 h 35"/>
                <a:gd name="T6" fmla="*/ 16 w 38"/>
                <a:gd name="T7" fmla="*/ 35 h 35"/>
              </a:gdLst>
              <a:ahLst/>
              <a:cxnLst>
                <a:cxn ang="0">
                  <a:pos x="T0" y="T1"/>
                </a:cxn>
                <a:cxn ang="0">
                  <a:pos x="T2" y="T3"/>
                </a:cxn>
                <a:cxn ang="0">
                  <a:pos x="T4" y="T5"/>
                </a:cxn>
                <a:cxn ang="0">
                  <a:pos x="T6" y="T7"/>
                </a:cxn>
              </a:cxnLst>
              <a:rect l="0" t="0" r="r" b="b"/>
              <a:pathLst>
                <a:path w="38" h="35">
                  <a:moveTo>
                    <a:pt x="16" y="35"/>
                  </a:moveTo>
                  <a:lnTo>
                    <a:pt x="0" y="0"/>
                  </a:lnTo>
                  <a:lnTo>
                    <a:pt x="38" y="21"/>
                  </a:lnTo>
                  <a:lnTo>
                    <a:pt x="16" y="35"/>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64"/>
            <p:cNvSpPr/>
            <p:nvPr/>
          </p:nvSpPr>
          <p:spPr bwMode="auto">
            <a:xfrm>
              <a:off x="4096085" y="1568451"/>
              <a:ext cx="557213" cy="315913"/>
            </a:xfrm>
            <a:custGeom>
              <a:avLst/>
              <a:gdLst>
                <a:gd name="T0" fmla="*/ 67 w 148"/>
                <a:gd name="T1" fmla="*/ 18 h 84"/>
                <a:gd name="T2" fmla="*/ 147 w 148"/>
                <a:gd name="T3" fmla="*/ 1 h 84"/>
                <a:gd name="T4" fmla="*/ 148 w 148"/>
                <a:gd name="T5" fmla="*/ 0 h 84"/>
                <a:gd name="T6" fmla="*/ 51 w 148"/>
                <a:gd name="T7" fmla="*/ 20 h 84"/>
                <a:gd name="T8" fmla="*/ 0 w 148"/>
                <a:gd name="T9" fmla="*/ 78 h 84"/>
                <a:gd name="T10" fmla="*/ 0 w 148"/>
                <a:gd name="T11" fmla="*/ 84 h 84"/>
                <a:gd name="T12" fmla="*/ 67 w 148"/>
                <a:gd name="T13" fmla="*/ 18 h 84"/>
              </a:gdLst>
              <a:ahLst/>
              <a:cxnLst>
                <a:cxn ang="0">
                  <a:pos x="T0" y="T1"/>
                </a:cxn>
                <a:cxn ang="0">
                  <a:pos x="T2" y="T3"/>
                </a:cxn>
                <a:cxn ang="0">
                  <a:pos x="T4" y="T5"/>
                </a:cxn>
                <a:cxn ang="0">
                  <a:pos x="T6" y="T7"/>
                </a:cxn>
                <a:cxn ang="0">
                  <a:pos x="T8" y="T9"/>
                </a:cxn>
                <a:cxn ang="0">
                  <a:pos x="T10" y="T11"/>
                </a:cxn>
                <a:cxn ang="0">
                  <a:pos x="T12" y="T13"/>
                </a:cxn>
              </a:cxnLst>
              <a:rect l="0" t="0" r="r" b="b"/>
              <a:pathLst>
                <a:path w="148" h="84">
                  <a:moveTo>
                    <a:pt x="67" y="18"/>
                  </a:moveTo>
                  <a:cubicBezTo>
                    <a:pt x="87" y="10"/>
                    <a:pt x="133" y="3"/>
                    <a:pt x="147" y="1"/>
                  </a:cubicBezTo>
                  <a:cubicBezTo>
                    <a:pt x="147" y="0"/>
                    <a:pt x="148" y="0"/>
                    <a:pt x="148" y="0"/>
                  </a:cubicBezTo>
                  <a:cubicBezTo>
                    <a:pt x="126" y="0"/>
                    <a:pt x="64" y="3"/>
                    <a:pt x="51" y="20"/>
                  </a:cubicBezTo>
                  <a:cubicBezTo>
                    <a:pt x="0" y="78"/>
                    <a:pt x="0" y="78"/>
                    <a:pt x="0" y="78"/>
                  </a:cubicBezTo>
                  <a:cubicBezTo>
                    <a:pt x="0" y="84"/>
                    <a:pt x="0" y="84"/>
                    <a:pt x="0" y="84"/>
                  </a:cubicBezTo>
                  <a:cubicBezTo>
                    <a:pt x="0" y="84"/>
                    <a:pt x="42" y="28"/>
                    <a:pt x="67" y="18"/>
                  </a:cubicBez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66"/>
            <p:cNvSpPr/>
            <p:nvPr/>
          </p:nvSpPr>
          <p:spPr bwMode="auto">
            <a:xfrm>
              <a:off x="4302460" y="1643063"/>
              <a:ext cx="19050" cy="279400"/>
            </a:xfrm>
            <a:custGeom>
              <a:avLst/>
              <a:gdLst>
                <a:gd name="T0" fmla="*/ 3 w 12"/>
                <a:gd name="T1" fmla="*/ 0 h 176"/>
                <a:gd name="T2" fmla="*/ 12 w 12"/>
                <a:gd name="T3" fmla="*/ 0 h 176"/>
                <a:gd name="T4" fmla="*/ 0 w 12"/>
                <a:gd name="T5" fmla="*/ 176 h 176"/>
                <a:gd name="T6" fmla="*/ 3 w 12"/>
                <a:gd name="T7" fmla="*/ 0 h 176"/>
              </a:gdLst>
              <a:ahLst/>
              <a:cxnLst>
                <a:cxn ang="0">
                  <a:pos x="T0" y="T1"/>
                </a:cxn>
                <a:cxn ang="0">
                  <a:pos x="T2" y="T3"/>
                </a:cxn>
                <a:cxn ang="0">
                  <a:pos x="T4" y="T5"/>
                </a:cxn>
                <a:cxn ang="0">
                  <a:pos x="T6" y="T7"/>
                </a:cxn>
              </a:cxnLst>
              <a:rect l="0" t="0" r="r" b="b"/>
              <a:pathLst>
                <a:path w="12" h="176">
                  <a:moveTo>
                    <a:pt x="3" y="0"/>
                  </a:moveTo>
                  <a:lnTo>
                    <a:pt x="12" y="0"/>
                  </a:lnTo>
                  <a:lnTo>
                    <a:pt x="0" y="176"/>
                  </a:lnTo>
                  <a:lnTo>
                    <a:pt x="3"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67"/>
            <p:cNvSpPr/>
            <p:nvPr/>
          </p:nvSpPr>
          <p:spPr bwMode="auto">
            <a:xfrm>
              <a:off x="3381710" y="1568451"/>
              <a:ext cx="557213" cy="376238"/>
            </a:xfrm>
            <a:custGeom>
              <a:avLst/>
              <a:gdLst>
                <a:gd name="T0" fmla="*/ 148 w 148"/>
                <a:gd name="T1" fmla="*/ 78 h 100"/>
                <a:gd name="T2" fmla="*/ 97 w 148"/>
                <a:gd name="T3" fmla="*/ 20 h 100"/>
                <a:gd name="T4" fmla="*/ 0 w 148"/>
                <a:gd name="T5" fmla="*/ 0 h 100"/>
                <a:gd name="T6" fmla="*/ 42 w 148"/>
                <a:gd name="T7" fmla="*/ 67 h 100"/>
                <a:gd name="T8" fmla="*/ 91 w 148"/>
                <a:gd name="T9" fmla="*/ 100 h 100"/>
                <a:gd name="T10" fmla="*/ 148 w 148"/>
                <a:gd name="T11" fmla="*/ 94 h 100"/>
                <a:gd name="T12" fmla="*/ 148 w 148"/>
                <a:gd name="T13" fmla="*/ 78 h 100"/>
              </a:gdLst>
              <a:ahLst/>
              <a:cxnLst>
                <a:cxn ang="0">
                  <a:pos x="T0" y="T1"/>
                </a:cxn>
                <a:cxn ang="0">
                  <a:pos x="T2" y="T3"/>
                </a:cxn>
                <a:cxn ang="0">
                  <a:pos x="T4" y="T5"/>
                </a:cxn>
                <a:cxn ang="0">
                  <a:pos x="T6" y="T7"/>
                </a:cxn>
                <a:cxn ang="0">
                  <a:pos x="T8" y="T9"/>
                </a:cxn>
                <a:cxn ang="0">
                  <a:pos x="T10" y="T11"/>
                </a:cxn>
                <a:cxn ang="0">
                  <a:pos x="T12" y="T13"/>
                </a:cxn>
              </a:cxnLst>
              <a:rect l="0" t="0" r="r" b="b"/>
              <a:pathLst>
                <a:path w="148" h="100">
                  <a:moveTo>
                    <a:pt x="148" y="78"/>
                  </a:moveTo>
                  <a:cubicBezTo>
                    <a:pt x="97" y="20"/>
                    <a:pt x="97" y="20"/>
                    <a:pt x="97" y="20"/>
                  </a:cubicBezTo>
                  <a:cubicBezTo>
                    <a:pt x="85" y="3"/>
                    <a:pt x="23" y="0"/>
                    <a:pt x="0" y="0"/>
                  </a:cubicBezTo>
                  <a:cubicBezTo>
                    <a:pt x="24" y="12"/>
                    <a:pt x="56" y="33"/>
                    <a:pt x="42" y="67"/>
                  </a:cubicBezTo>
                  <a:cubicBezTo>
                    <a:pt x="79" y="56"/>
                    <a:pt x="94" y="87"/>
                    <a:pt x="91" y="100"/>
                  </a:cubicBezTo>
                  <a:cubicBezTo>
                    <a:pt x="109" y="84"/>
                    <a:pt x="132" y="87"/>
                    <a:pt x="148" y="94"/>
                  </a:cubicBezTo>
                  <a:lnTo>
                    <a:pt x="148" y="78"/>
                  </a:lnTo>
                  <a:close/>
                </a:path>
              </a:pathLst>
            </a:custGeom>
            <a:solidFill>
              <a:srgbClr val="1F7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68"/>
            <p:cNvSpPr/>
            <p:nvPr/>
          </p:nvSpPr>
          <p:spPr bwMode="auto">
            <a:xfrm>
              <a:off x="3697623" y="1587501"/>
              <a:ext cx="60325" cy="55563"/>
            </a:xfrm>
            <a:custGeom>
              <a:avLst/>
              <a:gdLst>
                <a:gd name="T0" fmla="*/ 21 w 38"/>
                <a:gd name="T1" fmla="*/ 35 h 35"/>
                <a:gd name="T2" fmla="*/ 38 w 38"/>
                <a:gd name="T3" fmla="*/ 0 h 35"/>
                <a:gd name="T4" fmla="*/ 0 w 38"/>
                <a:gd name="T5" fmla="*/ 21 h 35"/>
                <a:gd name="T6" fmla="*/ 21 w 38"/>
                <a:gd name="T7" fmla="*/ 35 h 35"/>
              </a:gdLst>
              <a:ahLst/>
              <a:cxnLst>
                <a:cxn ang="0">
                  <a:pos x="T0" y="T1"/>
                </a:cxn>
                <a:cxn ang="0">
                  <a:pos x="T2" y="T3"/>
                </a:cxn>
                <a:cxn ang="0">
                  <a:pos x="T4" y="T5"/>
                </a:cxn>
                <a:cxn ang="0">
                  <a:pos x="T6" y="T7"/>
                </a:cxn>
              </a:cxnLst>
              <a:rect l="0" t="0" r="r" b="b"/>
              <a:pathLst>
                <a:path w="38" h="35">
                  <a:moveTo>
                    <a:pt x="21" y="35"/>
                  </a:moveTo>
                  <a:lnTo>
                    <a:pt x="38" y="0"/>
                  </a:lnTo>
                  <a:lnTo>
                    <a:pt x="0" y="21"/>
                  </a:lnTo>
                  <a:lnTo>
                    <a:pt x="21" y="35"/>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69"/>
            <p:cNvSpPr/>
            <p:nvPr/>
          </p:nvSpPr>
          <p:spPr bwMode="auto">
            <a:xfrm>
              <a:off x="3381710" y="1568451"/>
              <a:ext cx="557213" cy="315913"/>
            </a:xfrm>
            <a:custGeom>
              <a:avLst/>
              <a:gdLst>
                <a:gd name="T0" fmla="*/ 82 w 148"/>
                <a:gd name="T1" fmla="*/ 18 h 84"/>
                <a:gd name="T2" fmla="*/ 1 w 148"/>
                <a:gd name="T3" fmla="*/ 1 h 84"/>
                <a:gd name="T4" fmla="*/ 0 w 148"/>
                <a:gd name="T5" fmla="*/ 0 h 84"/>
                <a:gd name="T6" fmla="*/ 97 w 148"/>
                <a:gd name="T7" fmla="*/ 20 h 84"/>
                <a:gd name="T8" fmla="*/ 148 w 148"/>
                <a:gd name="T9" fmla="*/ 78 h 84"/>
                <a:gd name="T10" fmla="*/ 148 w 148"/>
                <a:gd name="T11" fmla="*/ 84 h 84"/>
                <a:gd name="T12" fmla="*/ 82 w 148"/>
                <a:gd name="T13" fmla="*/ 18 h 84"/>
              </a:gdLst>
              <a:ahLst/>
              <a:cxnLst>
                <a:cxn ang="0">
                  <a:pos x="T0" y="T1"/>
                </a:cxn>
                <a:cxn ang="0">
                  <a:pos x="T2" y="T3"/>
                </a:cxn>
                <a:cxn ang="0">
                  <a:pos x="T4" y="T5"/>
                </a:cxn>
                <a:cxn ang="0">
                  <a:pos x="T6" y="T7"/>
                </a:cxn>
                <a:cxn ang="0">
                  <a:pos x="T8" y="T9"/>
                </a:cxn>
                <a:cxn ang="0">
                  <a:pos x="T10" y="T11"/>
                </a:cxn>
                <a:cxn ang="0">
                  <a:pos x="T12" y="T13"/>
                </a:cxn>
              </a:cxnLst>
              <a:rect l="0" t="0" r="r" b="b"/>
              <a:pathLst>
                <a:path w="148" h="84">
                  <a:moveTo>
                    <a:pt x="82" y="18"/>
                  </a:moveTo>
                  <a:cubicBezTo>
                    <a:pt x="61" y="10"/>
                    <a:pt x="16" y="3"/>
                    <a:pt x="1" y="1"/>
                  </a:cubicBezTo>
                  <a:cubicBezTo>
                    <a:pt x="1" y="0"/>
                    <a:pt x="0" y="0"/>
                    <a:pt x="0" y="0"/>
                  </a:cubicBezTo>
                  <a:cubicBezTo>
                    <a:pt x="23" y="0"/>
                    <a:pt x="85" y="3"/>
                    <a:pt x="97" y="20"/>
                  </a:cubicBezTo>
                  <a:cubicBezTo>
                    <a:pt x="148" y="78"/>
                    <a:pt x="148" y="78"/>
                    <a:pt x="148" y="78"/>
                  </a:cubicBezTo>
                  <a:cubicBezTo>
                    <a:pt x="148" y="84"/>
                    <a:pt x="148" y="84"/>
                    <a:pt x="148" y="84"/>
                  </a:cubicBezTo>
                  <a:cubicBezTo>
                    <a:pt x="148" y="84"/>
                    <a:pt x="106" y="28"/>
                    <a:pt x="82" y="18"/>
                  </a:cubicBez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70"/>
            <p:cNvSpPr/>
            <p:nvPr/>
          </p:nvSpPr>
          <p:spPr bwMode="auto">
            <a:xfrm>
              <a:off x="3565860" y="1636713"/>
              <a:ext cx="150813" cy="153988"/>
            </a:xfrm>
            <a:custGeom>
              <a:avLst/>
              <a:gdLst>
                <a:gd name="T0" fmla="*/ 95 w 95"/>
                <a:gd name="T1" fmla="*/ 4 h 97"/>
                <a:gd name="T2" fmla="*/ 0 w 95"/>
                <a:gd name="T3" fmla="*/ 97 h 97"/>
                <a:gd name="T4" fmla="*/ 90 w 95"/>
                <a:gd name="T5" fmla="*/ 0 h 97"/>
                <a:gd name="T6" fmla="*/ 95 w 95"/>
                <a:gd name="T7" fmla="*/ 4 h 97"/>
              </a:gdLst>
              <a:ahLst/>
              <a:cxnLst>
                <a:cxn ang="0">
                  <a:pos x="T0" y="T1"/>
                </a:cxn>
                <a:cxn ang="0">
                  <a:pos x="T2" y="T3"/>
                </a:cxn>
                <a:cxn ang="0">
                  <a:pos x="T4" y="T5"/>
                </a:cxn>
                <a:cxn ang="0">
                  <a:pos x="T6" y="T7"/>
                </a:cxn>
              </a:cxnLst>
              <a:rect l="0" t="0" r="r" b="b"/>
              <a:pathLst>
                <a:path w="95" h="97">
                  <a:moveTo>
                    <a:pt x="95" y="4"/>
                  </a:moveTo>
                  <a:lnTo>
                    <a:pt x="0" y="97"/>
                  </a:lnTo>
                  <a:lnTo>
                    <a:pt x="90" y="0"/>
                  </a:lnTo>
                  <a:lnTo>
                    <a:pt x="95" y="4"/>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71"/>
            <p:cNvSpPr/>
            <p:nvPr/>
          </p:nvSpPr>
          <p:spPr bwMode="auto">
            <a:xfrm>
              <a:off x="3716673" y="1643063"/>
              <a:ext cx="14288" cy="279400"/>
            </a:xfrm>
            <a:custGeom>
              <a:avLst/>
              <a:gdLst>
                <a:gd name="T0" fmla="*/ 7 w 9"/>
                <a:gd name="T1" fmla="*/ 0 h 176"/>
                <a:gd name="T2" fmla="*/ 0 w 9"/>
                <a:gd name="T3" fmla="*/ 0 h 176"/>
                <a:gd name="T4" fmla="*/ 9 w 9"/>
                <a:gd name="T5" fmla="*/ 176 h 176"/>
                <a:gd name="T6" fmla="*/ 7 w 9"/>
                <a:gd name="T7" fmla="*/ 0 h 176"/>
              </a:gdLst>
              <a:ahLst/>
              <a:cxnLst>
                <a:cxn ang="0">
                  <a:pos x="T0" y="T1"/>
                </a:cxn>
                <a:cxn ang="0">
                  <a:pos x="T2" y="T3"/>
                </a:cxn>
                <a:cxn ang="0">
                  <a:pos x="T4" y="T5"/>
                </a:cxn>
                <a:cxn ang="0">
                  <a:pos x="T6" y="T7"/>
                </a:cxn>
              </a:cxnLst>
              <a:rect l="0" t="0" r="r" b="b"/>
              <a:pathLst>
                <a:path w="9" h="176">
                  <a:moveTo>
                    <a:pt x="7" y="0"/>
                  </a:moveTo>
                  <a:lnTo>
                    <a:pt x="0" y="0"/>
                  </a:lnTo>
                  <a:lnTo>
                    <a:pt x="9" y="176"/>
                  </a:lnTo>
                  <a:lnTo>
                    <a:pt x="7"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72"/>
            <p:cNvSpPr/>
            <p:nvPr/>
          </p:nvSpPr>
          <p:spPr bwMode="auto">
            <a:xfrm>
              <a:off x="3878598" y="1812926"/>
              <a:ext cx="274638" cy="360363"/>
            </a:xfrm>
            <a:custGeom>
              <a:avLst/>
              <a:gdLst>
                <a:gd name="T0" fmla="*/ 38 w 73"/>
                <a:gd name="T1" fmla="*/ 96 h 96"/>
                <a:gd name="T2" fmla="*/ 69 w 73"/>
                <a:gd name="T3" fmla="*/ 53 h 96"/>
                <a:gd name="T4" fmla="*/ 73 w 73"/>
                <a:gd name="T5" fmla="*/ 36 h 96"/>
                <a:gd name="T6" fmla="*/ 37 w 73"/>
                <a:gd name="T7" fmla="*/ 0 h 96"/>
                <a:gd name="T8" fmla="*/ 0 w 73"/>
                <a:gd name="T9" fmla="*/ 36 h 96"/>
                <a:gd name="T10" fmla="*/ 4 w 73"/>
                <a:gd name="T11" fmla="*/ 53 h 96"/>
                <a:gd name="T12" fmla="*/ 4 w 73"/>
                <a:gd name="T13" fmla="*/ 53 h 96"/>
                <a:gd name="T14" fmla="*/ 4 w 73"/>
                <a:gd name="T15" fmla="*/ 53 h 96"/>
                <a:gd name="T16" fmla="*/ 7 w 73"/>
                <a:gd name="T17" fmla="*/ 58 h 96"/>
                <a:gd name="T18" fmla="*/ 38 w 7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6">
                  <a:moveTo>
                    <a:pt x="38" y="96"/>
                  </a:moveTo>
                  <a:cubicBezTo>
                    <a:pt x="69" y="53"/>
                    <a:pt x="69" y="53"/>
                    <a:pt x="69" y="53"/>
                  </a:cubicBezTo>
                  <a:cubicBezTo>
                    <a:pt x="72" y="48"/>
                    <a:pt x="73" y="42"/>
                    <a:pt x="73" y="36"/>
                  </a:cubicBezTo>
                  <a:cubicBezTo>
                    <a:pt x="73" y="16"/>
                    <a:pt x="57" y="0"/>
                    <a:pt x="37" y="0"/>
                  </a:cubicBezTo>
                  <a:cubicBezTo>
                    <a:pt x="17" y="0"/>
                    <a:pt x="0" y="16"/>
                    <a:pt x="0" y="36"/>
                  </a:cubicBezTo>
                  <a:cubicBezTo>
                    <a:pt x="0" y="42"/>
                    <a:pt x="2" y="48"/>
                    <a:pt x="4" y="53"/>
                  </a:cubicBezTo>
                  <a:cubicBezTo>
                    <a:pt x="4" y="53"/>
                    <a:pt x="4" y="53"/>
                    <a:pt x="4" y="53"/>
                  </a:cubicBezTo>
                  <a:cubicBezTo>
                    <a:pt x="4" y="53"/>
                    <a:pt x="4" y="53"/>
                    <a:pt x="4" y="53"/>
                  </a:cubicBezTo>
                  <a:cubicBezTo>
                    <a:pt x="5" y="55"/>
                    <a:pt x="6" y="56"/>
                    <a:pt x="7" y="58"/>
                  </a:cubicBezTo>
                  <a:lnTo>
                    <a:pt x="38" y="96"/>
                  </a:lnTo>
                  <a:close/>
                </a:path>
              </a:pathLst>
            </a:custGeom>
            <a:solidFill>
              <a:srgbClr val="1F7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73"/>
            <p:cNvSpPr/>
            <p:nvPr/>
          </p:nvSpPr>
          <p:spPr bwMode="auto">
            <a:xfrm>
              <a:off x="3926223" y="1881188"/>
              <a:ext cx="12700" cy="33338"/>
            </a:xfrm>
            <a:custGeom>
              <a:avLst/>
              <a:gdLst>
                <a:gd name="T0" fmla="*/ 0 w 8"/>
                <a:gd name="T1" fmla="*/ 0 h 21"/>
                <a:gd name="T2" fmla="*/ 5 w 8"/>
                <a:gd name="T3" fmla="*/ 21 h 21"/>
                <a:gd name="T4" fmla="*/ 8 w 8"/>
                <a:gd name="T5" fmla="*/ 0 h 21"/>
                <a:gd name="T6" fmla="*/ 0 w 8"/>
                <a:gd name="T7" fmla="*/ 0 h 21"/>
              </a:gdLst>
              <a:ahLst/>
              <a:cxnLst>
                <a:cxn ang="0">
                  <a:pos x="T0" y="T1"/>
                </a:cxn>
                <a:cxn ang="0">
                  <a:pos x="T2" y="T3"/>
                </a:cxn>
                <a:cxn ang="0">
                  <a:pos x="T4" y="T5"/>
                </a:cxn>
                <a:cxn ang="0">
                  <a:pos x="T6" y="T7"/>
                </a:cxn>
              </a:cxnLst>
              <a:rect l="0" t="0" r="r" b="b"/>
              <a:pathLst>
                <a:path w="8" h="21">
                  <a:moveTo>
                    <a:pt x="0" y="0"/>
                  </a:moveTo>
                  <a:lnTo>
                    <a:pt x="5" y="21"/>
                  </a:lnTo>
                  <a:lnTo>
                    <a:pt x="8"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74"/>
            <p:cNvSpPr/>
            <p:nvPr/>
          </p:nvSpPr>
          <p:spPr bwMode="auto">
            <a:xfrm>
              <a:off x="3975435" y="1857376"/>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75"/>
            <p:cNvSpPr/>
            <p:nvPr/>
          </p:nvSpPr>
          <p:spPr bwMode="auto">
            <a:xfrm>
              <a:off x="4032585" y="1898651"/>
              <a:ext cx="11113" cy="34925"/>
            </a:xfrm>
            <a:custGeom>
              <a:avLst/>
              <a:gdLst>
                <a:gd name="T0" fmla="*/ 0 w 7"/>
                <a:gd name="T1" fmla="*/ 0 h 22"/>
                <a:gd name="T2" fmla="*/ 4 w 7"/>
                <a:gd name="T3" fmla="*/ 22 h 22"/>
                <a:gd name="T4" fmla="*/ 7 w 7"/>
                <a:gd name="T5" fmla="*/ 0 h 22"/>
                <a:gd name="T6" fmla="*/ 0 w 7"/>
                <a:gd name="T7" fmla="*/ 0 h 22"/>
              </a:gdLst>
              <a:ahLst/>
              <a:cxnLst>
                <a:cxn ang="0">
                  <a:pos x="T0" y="T1"/>
                </a:cxn>
                <a:cxn ang="0">
                  <a:pos x="T2" y="T3"/>
                </a:cxn>
                <a:cxn ang="0">
                  <a:pos x="T4" y="T5"/>
                </a:cxn>
                <a:cxn ang="0">
                  <a:pos x="T6" y="T7"/>
                </a:cxn>
              </a:cxnLst>
              <a:rect l="0" t="0" r="r" b="b"/>
              <a:pathLst>
                <a:path w="7" h="22">
                  <a:moveTo>
                    <a:pt x="0" y="0"/>
                  </a:moveTo>
                  <a:lnTo>
                    <a:pt x="4" y="22"/>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76"/>
            <p:cNvSpPr/>
            <p:nvPr/>
          </p:nvSpPr>
          <p:spPr bwMode="auto">
            <a:xfrm>
              <a:off x="4065923" y="1876426"/>
              <a:ext cx="11113" cy="34925"/>
            </a:xfrm>
            <a:custGeom>
              <a:avLst/>
              <a:gdLst>
                <a:gd name="T0" fmla="*/ 0 w 7"/>
                <a:gd name="T1" fmla="*/ 0 h 22"/>
                <a:gd name="T2" fmla="*/ 5 w 7"/>
                <a:gd name="T3" fmla="*/ 22 h 22"/>
                <a:gd name="T4" fmla="*/ 7 w 7"/>
                <a:gd name="T5" fmla="*/ 0 h 22"/>
                <a:gd name="T6" fmla="*/ 0 w 7"/>
                <a:gd name="T7" fmla="*/ 0 h 22"/>
              </a:gdLst>
              <a:ahLst/>
              <a:cxnLst>
                <a:cxn ang="0">
                  <a:pos x="T0" y="T1"/>
                </a:cxn>
                <a:cxn ang="0">
                  <a:pos x="T2" y="T3"/>
                </a:cxn>
                <a:cxn ang="0">
                  <a:pos x="T4" y="T5"/>
                </a:cxn>
                <a:cxn ang="0">
                  <a:pos x="T6" y="T7"/>
                </a:cxn>
              </a:cxnLst>
              <a:rect l="0" t="0" r="r" b="b"/>
              <a:pathLst>
                <a:path w="7" h="22">
                  <a:moveTo>
                    <a:pt x="0" y="0"/>
                  </a:moveTo>
                  <a:lnTo>
                    <a:pt x="5" y="22"/>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77"/>
            <p:cNvSpPr/>
            <p:nvPr/>
          </p:nvSpPr>
          <p:spPr bwMode="auto">
            <a:xfrm>
              <a:off x="4104023" y="1906588"/>
              <a:ext cx="11113" cy="34925"/>
            </a:xfrm>
            <a:custGeom>
              <a:avLst/>
              <a:gdLst>
                <a:gd name="T0" fmla="*/ 0 w 7"/>
                <a:gd name="T1" fmla="*/ 0 h 22"/>
                <a:gd name="T2" fmla="*/ 2 w 7"/>
                <a:gd name="T3" fmla="*/ 22 h 22"/>
                <a:gd name="T4" fmla="*/ 7 w 7"/>
                <a:gd name="T5" fmla="*/ 0 h 22"/>
                <a:gd name="T6" fmla="*/ 0 w 7"/>
                <a:gd name="T7" fmla="*/ 0 h 22"/>
              </a:gdLst>
              <a:ahLst/>
              <a:cxnLst>
                <a:cxn ang="0">
                  <a:pos x="T0" y="T1"/>
                </a:cxn>
                <a:cxn ang="0">
                  <a:pos x="T2" y="T3"/>
                </a:cxn>
                <a:cxn ang="0">
                  <a:pos x="T4" y="T5"/>
                </a:cxn>
                <a:cxn ang="0">
                  <a:pos x="T6" y="T7"/>
                </a:cxn>
              </a:cxnLst>
              <a:rect l="0" t="0" r="r" b="b"/>
              <a:pathLst>
                <a:path w="7" h="22">
                  <a:moveTo>
                    <a:pt x="0" y="0"/>
                  </a:moveTo>
                  <a:lnTo>
                    <a:pt x="2" y="22"/>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78"/>
            <p:cNvSpPr/>
            <p:nvPr/>
          </p:nvSpPr>
          <p:spPr bwMode="auto">
            <a:xfrm>
              <a:off x="3997660" y="1928813"/>
              <a:ext cx="12700" cy="30163"/>
            </a:xfrm>
            <a:custGeom>
              <a:avLst/>
              <a:gdLst>
                <a:gd name="T0" fmla="*/ 0 w 8"/>
                <a:gd name="T1" fmla="*/ 0 h 19"/>
                <a:gd name="T2" fmla="*/ 3 w 8"/>
                <a:gd name="T3" fmla="*/ 19 h 19"/>
                <a:gd name="T4" fmla="*/ 8 w 8"/>
                <a:gd name="T5" fmla="*/ 0 h 19"/>
                <a:gd name="T6" fmla="*/ 0 w 8"/>
                <a:gd name="T7" fmla="*/ 0 h 19"/>
              </a:gdLst>
              <a:ahLst/>
              <a:cxnLst>
                <a:cxn ang="0">
                  <a:pos x="T0" y="T1"/>
                </a:cxn>
                <a:cxn ang="0">
                  <a:pos x="T2" y="T3"/>
                </a:cxn>
                <a:cxn ang="0">
                  <a:pos x="T4" y="T5"/>
                </a:cxn>
                <a:cxn ang="0">
                  <a:pos x="T6" y="T7"/>
                </a:cxn>
              </a:cxnLst>
              <a:rect l="0" t="0" r="r" b="b"/>
              <a:pathLst>
                <a:path w="8" h="19">
                  <a:moveTo>
                    <a:pt x="0" y="0"/>
                  </a:moveTo>
                  <a:lnTo>
                    <a:pt x="3" y="19"/>
                  </a:lnTo>
                  <a:lnTo>
                    <a:pt x="8"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79"/>
            <p:cNvSpPr/>
            <p:nvPr/>
          </p:nvSpPr>
          <p:spPr bwMode="auto">
            <a:xfrm>
              <a:off x="3942098" y="1936751"/>
              <a:ext cx="14288" cy="33338"/>
            </a:xfrm>
            <a:custGeom>
              <a:avLst/>
              <a:gdLst>
                <a:gd name="T0" fmla="*/ 0 w 9"/>
                <a:gd name="T1" fmla="*/ 0 h 21"/>
                <a:gd name="T2" fmla="*/ 5 w 9"/>
                <a:gd name="T3" fmla="*/ 21 h 21"/>
                <a:gd name="T4" fmla="*/ 9 w 9"/>
                <a:gd name="T5" fmla="*/ 0 h 21"/>
                <a:gd name="T6" fmla="*/ 0 w 9"/>
                <a:gd name="T7" fmla="*/ 0 h 21"/>
              </a:gdLst>
              <a:ahLst/>
              <a:cxnLst>
                <a:cxn ang="0">
                  <a:pos x="T0" y="T1"/>
                </a:cxn>
                <a:cxn ang="0">
                  <a:pos x="T2" y="T3"/>
                </a:cxn>
                <a:cxn ang="0">
                  <a:pos x="T4" y="T5"/>
                </a:cxn>
                <a:cxn ang="0">
                  <a:pos x="T6" y="T7"/>
                </a:cxn>
              </a:cxnLst>
              <a:rect l="0" t="0" r="r" b="b"/>
              <a:pathLst>
                <a:path w="9" h="21">
                  <a:moveTo>
                    <a:pt x="0" y="0"/>
                  </a:moveTo>
                  <a:lnTo>
                    <a:pt x="5" y="21"/>
                  </a:lnTo>
                  <a:lnTo>
                    <a:pt x="9"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80"/>
            <p:cNvSpPr/>
            <p:nvPr/>
          </p:nvSpPr>
          <p:spPr bwMode="auto">
            <a:xfrm>
              <a:off x="3903998" y="1970088"/>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Freeform 81"/>
            <p:cNvSpPr/>
            <p:nvPr/>
          </p:nvSpPr>
          <p:spPr bwMode="auto">
            <a:xfrm>
              <a:off x="3961148" y="1982788"/>
              <a:ext cx="11113" cy="30163"/>
            </a:xfrm>
            <a:custGeom>
              <a:avLst/>
              <a:gdLst>
                <a:gd name="T0" fmla="*/ 0 w 7"/>
                <a:gd name="T1" fmla="*/ 0 h 19"/>
                <a:gd name="T2" fmla="*/ 4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4"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82"/>
            <p:cNvSpPr/>
            <p:nvPr/>
          </p:nvSpPr>
          <p:spPr bwMode="auto">
            <a:xfrm>
              <a:off x="4032585" y="1982788"/>
              <a:ext cx="11113" cy="30163"/>
            </a:xfrm>
            <a:custGeom>
              <a:avLst/>
              <a:gdLst>
                <a:gd name="T0" fmla="*/ 0 w 7"/>
                <a:gd name="T1" fmla="*/ 0 h 19"/>
                <a:gd name="T2" fmla="*/ 4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4"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83"/>
            <p:cNvSpPr/>
            <p:nvPr/>
          </p:nvSpPr>
          <p:spPr bwMode="auto">
            <a:xfrm>
              <a:off x="4092910" y="1970088"/>
              <a:ext cx="11113" cy="30163"/>
            </a:xfrm>
            <a:custGeom>
              <a:avLst/>
              <a:gdLst>
                <a:gd name="T0" fmla="*/ 0 w 7"/>
                <a:gd name="T1" fmla="*/ 0 h 19"/>
                <a:gd name="T2" fmla="*/ 2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2"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84"/>
            <p:cNvSpPr/>
            <p:nvPr/>
          </p:nvSpPr>
          <p:spPr bwMode="auto">
            <a:xfrm>
              <a:off x="4123073" y="1974851"/>
              <a:ext cx="14288" cy="33338"/>
            </a:xfrm>
            <a:custGeom>
              <a:avLst/>
              <a:gdLst>
                <a:gd name="T0" fmla="*/ 0 w 9"/>
                <a:gd name="T1" fmla="*/ 0 h 21"/>
                <a:gd name="T2" fmla="*/ 4 w 9"/>
                <a:gd name="T3" fmla="*/ 21 h 21"/>
                <a:gd name="T4" fmla="*/ 9 w 9"/>
                <a:gd name="T5" fmla="*/ 0 h 21"/>
                <a:gd name="T6" fmla="*/ 0 w 9"/>
                <a:gd name="T7" fmla="*/ 0 h 21"/>
              </a:gdLst>
              <a:ahLst/>
              <a:cxnLst>
                <a:cxn ang="0">
                  <a:pos x="T0" y="T1"/>
                </a:cxn>
                <a:cxn ang="0">
                  <a:pos x="T2" y="T3"/>
                </a:cxn>
                <a:cxn ang="0">
                  <a:pos x="T4" y="T5"/>
                </a:cxn>
                <a:cxn ang="0">
                  <a:pos x="T6" y="T7"/>
                </a:cxn>
              </a:cxnLst>
              <a:rect l="0" t="0" r="r" b="b"/>
              <a:pathLst>
                <a:path w="9" h="21">
                  <a:moveTo>
                    <a:pt x="0" y="0"/>
                  </a:moveTo>
                  <a:lnTo>
                    <a:pt x="4" y="21"/>
                  </a:lnTo>
                  <a:lnTo>
                    <a:pt x="9"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85"/>
            <p:cNvSpPr/>
            <p:nvPr/>
          </p:nvSpPr>
          <p:spPr bwMode="auto">
            <a:xfrm>
              <a:off x="4073860" y="2043113"/>
              <a:ext cx="11113" cy="33338"/>
            </a:xfrm>
            <a:custGeom>
              <a:avLst/>
              <a:gdLst>
                <a:gd name="T0" fmla="*/ 0 w 7"/>
                <a:gd name="T1" fmla="*/ 0 h 21"/>
                <a:gd name="T2" fmla="*/ 5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5"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86"/>
            <p:cNvSpPr/>
            <p:nvPr/>
          </p:nvSpPr>
          <p:spPr bwMode="auto">
            <a:xfrm>
              <a:off x="4002423" y="2027238"/>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Freeform 87"/>
            <p:cNvSpPr/>
            <p:nvPr/>
          </p:nvSpPr>
          <p:spPr bwMode="auto">
            <a:xfrm>
              <a:off x="4016710" y="1839913"/>
              <a:ext cx="11113" cy="33338"/>
            </a:xfrm>
            <a:custGeom>
              <a:avLst/>
              <a:gdLst>
                <a:gd name="T0" fmla="*/ 0 w 7"/>
                <a:gd name="T1" fmla="*/ 0 h 21"/>
                <a:gd name="T2" fmla="*/ 3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3"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Freeform 88"/>
            <p:cNvSpPr/>
            <p:nvPr/>
          </p:nvSpPr>
          <p:spPr bwMode="auto">
            <a:xfrm>
              <a:off x="4027823" y="2065338"/>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3" name="Freeform 89"/>
            <p:cNvSpPr/>
            <p:nvPr/>
          </p:nvSpPr>
          <p:spPr bwMode="auto">
            <a:xfrm>
              <a:off x="3956385" y="2043113"/>
              <a:ext cx="11113" cy="33338"/>
            </a:xfrm>
            <a:custGeom>
              <a:avLst/>
              <a:gdLst>
                <a:gd name="T0" fmla="*/ 0 w 7"/>
                <a:gd name="T1" fmla="*/ 0 h 21"/>
                <a:gd name="T2" fmla="*/ 3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3"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4" name="Freeform 90"/>
            <p:cNvSpPr/>
            <p:nvPr/>
          </p:nvSpPr>
          <p:spPr bwMode="auto">
            <a:xfrm>
              <a:off x="4010360" y="2106613"/>
              <a:ext cx="11113" cy="33338"/>
            </a:xfrm>
            <a:custGeom>
              <a:avLst/>
              <a:gdLst>
                <a:gd name="T0" fmla="*/ 0 w 7"/>
                <a:gd name="T1" fmla="*/ 0 h 21"/>
                <a:gd name="T2" fmla="*/ 4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4"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Freeform 91"/>
            <p:cNvSpPr/>
            <p:nvPr/>
          </p:nvSpPr>
          <p:spPr bwMode="auto">
            <a:xfrm>
              <a:off x="3854785" y="1643063"/>
              <a:ext cx="331788" cy="200025"/>
            </a:xfrm>
            <a:custGeom>
              <a:avLst/>
              <a:gdLst>
                <a:gd name="T0" fmla="*/ 0 w 88"/>
                <a:gd name="T1" fmla="*/ 0 h 53"/>
                <a:gd name="T2" fmla="*/ 44 w 88"/>
                <a:gd name="T3" fmla="*/ 53 h 53"/>
                <a:gd name="T4" fmla="*/ 88 w 88"/>
                <a:gd name="T5" fmla="*/ 0 h 53"/>
                <a:gd name="T6" fmla="*/ 0 w 88"/>
                <a:gd name="T7" fmla="*/ 0 h 53"/>
              </a:gdLst>
              <a:ahLst/>
              <a:cxnLst>
                <a:cxn ang="0">
                  <a:pos x="T0" y="T1"/>
                </a:cxn>
                <a:cxn ang="0">
                  <a:pos x="T2" y="T3"/>
                </a:cxn>
                <a:cxn ang="0">
                  <a:pos x="T4" y="T5"/>
                </a:cxn>
                <a:cxn ang="0">
                  <a:pos x="T6" y="T7"/>
                </a:cxn>
              </a:cxnLst>
              <a:rect l="0" t="0" r="r" b="b"/>
              <a:pathLst>
                <a:path w="88" h="53">
                  <a:moveTo>
                    <a:pt x="0" y="0"/>
                  </a:moveTo>
                  <a:cubicBezTo>
                    <a:pt x="1" y="29"/>
                    <a:pt x="20" y="53"/>
                    <a:pt x="44" y="53"/>
                  </a:cubicBezTo>
                  <a:cubicBezTo>
                    <a:pt x="68" y="53"/>
                    <a:pt x="87" y="29"/>
                    <a:pt x="88" y="0"/>
                  </a:cubicBezTo>
                  <a:lnTo>
                    <a:pt x="0" y="0"/>
                  </a:lnTo>
                  <a:close/>
                </a:path>
              </a:pathLst>
            </a:custGeom>
            <a:solidFill>
              <a:srgbClr val="1F7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92"/>
            <p:cNvSpPr/>
            <p:nvPr/>
          </p:nvSpPr>
          <p:spPr bwMode="auto">
            <a:xfrm>
              <a:off x="3854785" y="1535113"/>
              <a:ext cx="125413" cy="138113"/>
            </a:xfrm>
            <a:custGeom>
              <a:avLst/>
              <a:gdLst>
                <a:gd name="T0" fmla="*/ 0 w 79"/>
                <a:gd name="T1" fmla="*/ 68 h 87"/>
                <a:gd name="T2" fmla="*/ 0 w 79"/>
                <a:gd name="T3" fmla="*/ 0 h 87"/>
                <a:gd name="T4" fmla="*/ 79 w 79"/>
                <a:gd name="T5" fmla="*/ 68 h 87"/>
                <a:gd name="T6" fmla="*/ 41 w 79"/>
                <a:gd name="T7" fmla="*/ 87 h 87"/>
                <a:gd name="T8" fmla="*/ 0 w 79"/>
                <a:gd name="T9" fmla="*/ 68 h 87"/>
              </a:gdLst>
              <a:ahLst/>
              <a:cxnLst>
                <a:cxn ang="0">
                  <a:pos x="T0" y="T1"/>
                </a:cxn>
                <a:cxn ang="0">
                  <a:pos x="T2" y="T3"/>
                </a:cxn>
                <a:cxn ang="0">
                  <a:pos x="T4" y="T5"/>
                </a:cxn>
                <a:cxn ang="0">
                  <a:pos x="T6" y="T7"/>
                </a:cxn>
                <a:cxn ang="0">
                  <a:pos x="T8" y="T9"/>
                </a:cxn>
              </a:cxnLst>
              <a:rect l="0" t="0" r="r" b="b"/>
              <a:pathLst>
                <a:path w="79" h="87">
                  <a:moveTo>
                    <a:pt x="0" y="68"/>
                  </a:moveTo>
                  <a:lnTo>
                    <a:pt x="0" y="0"/>
                  </a:lnTo>
                  <a:lnTo>
                    <a:pt x="79" y="68"/>
                  </a:lnTo>
                  <a:lnTo>
                    <a:pt x="41" y="87"/>
                  </a:lnTo>
                  <a:lnTo>
                    <a:pt x="0" y="68"/>
                  </a:lnTo>
                  <a:close/>
                </a:path>
              </a:pathLst>
            </a:custGeom>
            <a:solidFill>
              <a:srgbClr val="1F7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93"/>
            <p:cNvSpPr/>
            <p:nvPr/>
          </p:nvSpPr>
          <p:spPr bwMode="auto">
            <a:xfrm>
              <a:off x="3892885" y="1587501"/>
              <a:ext cx="71438" cy="66675"/>
            </a:xfrm>
            <a:custGeom>
              <a:avLst/>
              <a:gdLst>
                <a:gd name="T0" fmla="*/ 45 w 45"/>
                <a:gd name="T1" fmla="*/ 35 h 42"/>
                <a:gd name="T2" fmla="*/ 0 w 45"/>
                <a:gd name="T3" fmla="*/ 0 h 42"/>
                <a:gd name="T4" fmla="*/ 0 w 45"/>
                <a:gd name="T5" fmla="*/ 42 h 42"/>
                <a:gd name="T6" fmla="*/ 21 w 45"/>
                <a:gd name="T7" fmla="*/ 40 h 42"/>
                <a:gd name="T8" fmla="*/ 17 w 45"/>
                <a:gd name="T9" fmla="*/ 21 h 42"/>
                <a:gd name="T10" fmla="*/ 29 w 45"/>
                <a:gd name="T11" fmla="*/ 38 h 42"/>
                <a:gd name="T12" fmla="*/ 45 w 45"/>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45" y="35"/>
                  </a:moveTo>
                  <a:lnTo>
                    <a:pt x="0" y="0"/>
                  </a:lnTo>
                  <a:lnTo>
                    <a:pt x="0" y="42"/>
                  </a:lnTo>
                  <a:lnTo>
                    <a:pt x="21" y="40"/>
                  </a:lnTo>
                  <a:lnTo>
                    <a:pt x="17" y="21"/>
                  </a:lnTo>
                  <a:lnTo>
                    <a:pt x="29" y="38"/>
                  </a:lnTo>
                  <a:lnTo>
                    <a:pt x="45" y="35"/>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94"/>
            <p:cNvSpPr/>
            <p:nvPr/>
          </p:nvSpPr>
          <p:spPr bwMode="auto">
            <a:xfrm>
              <a:off x="4062748" y="1535113"/>
              <a:ext cx="123825" cy="138113"/>
            </a:xfrm>
            <a:custGeom>
              <a:avLst/>
              <a:gdLst>
                <a:gd name="T0" fmla="*/ 78 w 78"/>
                <a:gd name="T1" fmla="*/ 68 h 87"/>
                <a:gd name="T2" fmla="*/ 78 w 78"/>
                <a:gd name="T3" fmla="*/ 0 h 87"/>
                <a:gd name="T4" fmla="*/ 0 w 78"/>
                <a:gd name="T5" fmla="*/ 68 h 87"/>
                <a:gd name="T6" fmla="*/ 38 w 78"/>
                <a:gd name="T7" fmla="*/ 87 h 87"/>
                <a:gd name="T8" fmla="*/ 78 w 78"/>
                <a:gd name="T9" fmla="*/ 68 h 87"/>
              </a:gdLst>
              <a:ahLst/>
              <a:cxnLst>
                <a:cxn ang="0">
                  <a:pos x="T0" y="T1"/>
                </a:cxn>
                <a:cxn ang="0">
                  <a:pos x="T2" y="T3"/>
                </a:cxn>
                <a:cxn ang="0">
                  <a:pos x="T4" y="T5"/>
                </a:cxn>
                <a:cxn ang="0">
                  <a:pos x="T6" y="T7"/>
                </a:cxn>
                <a:cxn ang="0">
                  <a:pos x="T8" y="T9"/>
                </a:cxn>
              </a:cxnLst>
              <a:rect l="0" t="0" r="r" b="b"/>
              <a:pathLst>
                <a:path w="78" h="87">
                  <a:moveTo>
                    <a:pt x="78" y="68"/>
                  </a:moveTo>
                  <a:lnTo>
                    <a:pt x="78" y="0"/>
                  </a:lnTo>
                  <a:lnTo>
                    <a:pt x="0" y="68"/>
                  </a:lnTo>
                  <a:lnTo>
                    <a:pt x="38" y="87"/>
                  </a:lnTo>
                  <a:lnTo>
                    <a:pt x="78" y="68"/>
                  </a:lnTo>
                  <a:close/>
                </a:path>
              </a:pathLst>
            </a:custGeom>
            <a:solidFill>
              <a:srgbClr val="1F7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95"/>
            <p:cNvSpPr/>
            <p:nvPr/>
          </p:nvSpPr>
          <p:spPr bwMode="auto">
            <a:xfrm>
              <a:off x="4077035" y="1587501"/>
              <a:ext cx="71438" cy="66675"/>
            </a:xfrm>
            <a:custGeom>
              <a:avLst/>
              <a:gdLst>
                <a:gd name="T0" fmla="*/ 0 w 45"/>
                <a:gd name="T1" fmla="*/ 35 h 42"/>
                <a:gd name="T2" fmla="*/ 45 w 45"/>
                <a:gd name="T3" fmla="*/ 0 h 42"/>
                <a:gd name="T4" fmla="*/ 45 w 45"/>
                <a:gd name="T5" fmla="*/ 42 h 42"/>
                <a:gd name="T6" fmla="*/ 24 w 45"/>
                <a:gd name="T7" fmla="*/ 40 h 42"/>
                <a:gd name="T8" fmla="*/ 29 w 45"/>
                <a:gd name="T9" fmla="*/ 21 h 42"/>
                <a:gd name="T10" fmla="*/ 17 w 45"/>
                <a:gd name="T11" fmla="*/ 38 h 42"/>
                <a:gd name="T12" fmla="*/ 0 w 45"/>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0" y="35"/>
                  </a:moveTo>
                  <a:lnTo>
                    <a:pt x="45" y="0"/>
                  </a:lnTo>
                  <a:lnTo>
                    <a:pt x="45" y="42"/>
                  </a:lnTo>
                  <a:lnTo>
                    <a:pt x="24" y="40"/>
                  </a:lnTo>
                  <a:lnTo>
                    <a:pt x="29" y="21"/>
                  </a:lnTo>
                  <a:lnTo>
                    <a:pt x="17" y="38"/>
                  </a:lnTo>
                  <a:lnTo>
                    <a:pt x="0" y="35"/>
                  </a:lnTo>
                  <a:close/>
                </a:path>
              </a:pathLst>
            </a:custGeom>
            <a:solidFill>
              <a:srgbClr val="165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96"/>
            <p:cNvSpPr/>
            <p:nvPr/>
          </p:nvSpPr>
          <p:spPr bwMode="auto">
            <a:xfrm>
              <a:off x="3919873" y="1670051"/>
              <a:ext cx="77788" cy="71438"/>
            </a:xfrm>
            <a:custGeom>
              <a:avLst/>
              <a:gdLst>
                <a:gd name="T0" fmla="*/ 3 w 21"/>
                <a:gd name="T1" fmla="*/ 0 h 19"/>
                <a:gd name="T2" fmla="*/ 6 w 21"/>
                <a:gd name="T3" fmla="*/ 15 h 19"/>
                <a:gd name="T4" fmla="*/ 21 w 21"/>
                <a:gd name="T5" fmla="*/ 13 h 19"/>
                <a:gd name="T6" fmla="*/ 3 w 21"/>
                <a:gd name="T7" fmla="*/ 0 h 19"/>
              </a:gdLst>
              <a:ahLst/>
              <a:cxnLst>
                <a:cxn ang="0">
                  <a:pos x="T0" y="T1"/>
                </a:cxn>
                <a:cxn ang="0">
                  <a:pos x="T2" y="T3"/>
                </a:cxn>
                <a:cxn ang="0">
                  <a:pos x="T4" y="T5"/>
                </a:cxn>
                <a:cxn ang="0">
                  <a:pos x="T6" y="T7"/>
                </a:cxn>
              </a:cxnLst>
              <a:rect l="0" t="0" r="r" b="b"/>
              <a:pathLst>
                <a:path w="21" h="19">
                  <a:moveTo>
                    <a:pt x="3" y="0"/>
                  </a:moveTo>
                  <a:cubicBezTo>
                    <a:pt x="0" y="5"/>
                    <a:pt x="1" y="12"/>
                    <a:pt x="6" y="15"/>
                  </a:cubicBezTo>
                  <a:cubicBezTo>
                    <a:pt x="11" y="19"/>
                    <a:pt x="17" y="17"/>
                    <a:pt x="21" y="13"/>
                  </a:cubicBezTo>
                  <a:lnTo>
                    <a:pt x="3" y="0"/>
                  </a:ln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97"/>
            <p:cNvSpPr/>
            <p:nvPr/>
          </p:nvSpPr>
          <p:spPr bwMode="auto">
            <a:xfrm>
              <a:off x="4046873" y="1665288"/>
              <a:ext cx="79375" cy="73025"/>
            </a:xfrm>
            <a:custGeom>
              <a:avLst/>
              <a:gdLst>
                <a:gd name="T0" fmla="*/ 17 w 21"/>
                <a:gd name="T1" fmla="*/ 0 h 19"/>
                <a:gd name="T2" fmla="*/ 15 w 21"/>
                <a:gd name="T3" fmla="*/ 16 h 19"/>
                <a:gd name="T4" fmla="*/ 0 w 21"/>
                <a:gd name="T5" fmla="*/ 14 h 19"/>
                <a:gd name="T6" fmla="*/ 17 w 21"/>
                <a:gd name="T7" fmla="*/ 0 h 19"/>
              </a:gdLst>
              <a:ahLst/>
              <a:cxnLst>
                <a:cxn ang="0">
                  <a:pos x="T0" y="T1"/>
                </a:cxn>
                <a:cxn ang="0">
                  <a:pos x="T2" y="T3"/>
                </a:cxn>
                <a:cxn ang="0">
                  <a:pos x="T4" y="T5"/>
                </a:cxn>
                <a:cxn ang="0">
                  <a:pos x="T6" y="T7"/>
                </a:cxn>
              </a:cxnLst>
              <a:rect l="0" t="0" r="r" b="b"/>
              <a:pathLst>
                <a:path w="21" h="19">
                  <a:moveTo>
                    <a:pt x="17" y="0"/>
                  </a:moveTo>
                  <a:cubicBezTo>
                    <a:pt x="21" y="5"/>
                    <a:pt x="20" y="12"/>
                    <a:pt x="15" y="16"/>
                  </a:cubicBezTo>
                  <a:cubicBezTo>
                    <a:pt x="10" y="19"/>
                    <a:pt x="4" y="18"/>
                    <a:pt x="0" y="14"/>
                  </a:cubicBezTo>
                  <a:lnTo>
                    <a:pt x="17" y="0"/>
                  </a:ln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98"/>
            <p:cNvSpPr/>
            <p:nvPr/>
          </p:nvSpPr>
          <p:spPr bwMode="auto">
            <a:xfrm>
              <a:off x="3986548" y="1749426"/>
              <a:ext cx="68263" cy="41275"/>
            </a:xfrm>
            <a:custGeom>
              <a:avLst/>
              <a:gdLst>
                <a:gd name="T0" fmla="*/ 0 w 18"/>
                <a:gd name="T1" fmla="*/ 0 h 11"/>
                <a:gd name="T2" fmla="*/ 9 w 18"/>
                <a:gd name="T3" fmla="*/ 11 h 11"/>
                <a:gd name="T4" fmla="*/ 18 w 18"/>
                <a:gd name="T5" fmla="*/ 0 h 11"/>
                <a:gd name="T6" fmla="*/ 0 w 18"/>
                <a:gd name="T7" fmla="*/ 0 h 11"/>
              </a:gdLst>
              <a:ahLst/>
              <a:cxnLst>
                <a:cxn ang="0">
                  <a:pos x="T0" y="T1"/>
                </a:cxn>
                <a:cxn ang="0">
                  <a:pos x="T2" y="T3"/>
                </a:cxn>
                <a:cxn ang="0">
                  <a:pos x="T4" y="T5"/>
                </a:cxn>
                <a:cxn ang="0">
                  <a:pos x="T6" y="T7"/>
                </a:cxn>
              </a:cxnLst>
              <a:rect l="0" t="0" r="r" b="b"/>
              <a:pathLst>
                <a:path w="18" h="11">
                  <a:moveTo>
                    <a:pt x="0" y="0"/>
                  </a:moveTo>
                  <a:cubicBezTo>
                    <a:pt x="0" y="6"/>
                    <a:pt x="4" y="11"/>
                    <a:pt x="9" y="11"/>
                  </a:cubicBezTo>
                  <a:cubicBezTo>
                    <a:pt x="14" y="11"/>
                    <a:pt x="18" y="6"/>
                    <a:pt x="18" y="0"/>
                  </a:cubicBezTo>
                  <a:lnTo>
                    <a:pt x="0" y="0"/>
                  </a:ln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99"/>
            <p:cNvSpPr/>
            <p:nvPr/>
          </p:nvSpPr>
          <p:spPr bwMode="auto">
            <a:xfrm>
              <a:off x="4010360" y="1760538"/>
              <a:ext cx="6350" cy="19050"/>
            </a:xfrm>
            <a:custGeom>
              <a:avLst/>
              <a:gdLst>
                <a:gd name="T0" fmla="*/ 1 w 2"/>
                <a:gd name="T1" fmla="*/ 5 h 5"/>
                <a:gd name="T2" fmla="*/ 1 w 2"/>
                <a:gd name="T3" fmla="*/ 5 h 5"/>
                <a:gd name="T4" fmla="*/ 0 w 2"/>
                <a:gd name="T5" fmla="*/ 4 h 5"/>
                <a:gd name="T6" fmla="*/ 0 w 2"/>
                <a:gd name="T7" fmla="*/ 1 h 5"/>
                <a:gd name="T8" fmla="*/ 1 w 2"/>
                <a:gd name="T9" fmla="*/ 0 h 5"/>
                <a:gd name="T10" fmla="*/ 2 w 2"/>
                <a:gd name="T11" fmla="*/ 1 h 5"/>
                <a:gd name="T12" fmla="*/ 2 w 2"/>
                <a:gd name="T13" fmla="*/ 4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0" y="5"/>
                    <a:pt x="0" y="5"/>
                    <a:pt x="0" y="4"/>
                  </a:cubicBezTo>
                  <a:cubicBezTo>
                    <a:pt x="0" y="1"/>
                    <a:pt x="0" y="1"/>
                    <a:pt x="0" y="1"/>
                  </a:cubicBezTo>
                  <a:cubicBezTo>
                    <a:pt x="0" y="0"/>
                    <a:pt x="0" y="0"/>
                    <a:pt x="1" y="0"/>
                  </a:cubicBezTo>
                  <a:cubicBezTo>
                    <a:pt x="1" y="0"/>
                    <a:pt x="2" y="0"/>
                    <a:pt x="2" y="1"/>
                  </a:cubicBezTo>
                  <a:cubicBezTo>
                    <a:pt x="2" y="4"/>
                    <a:pt x="2" y="4"/>
                    <a:pt x="2" y="4"/>
                  </a:cubicBezTo>
                  <a:cubicBezTo>
                    <a:pt x="2" y="5"/>
                    <a:pt x="1" y="5"/>
                    <a:pt x="1" y="5"/>
                  </a:cubicBez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100"/>
            <p:cNvSpPr/>
            <p:nvPr/>
          </p:nvSpPr>
          <p:spPr bwMode="auto">
            <a:xfrm>
              <a:off x="4027823" y="1760538"/>
              <a:ext cx="4763" cy="19050"/>
            </a:xfrm>
            <a:custGeom>
              <a:avLst/>
              <a:gdLst>
                <a:gd name="T0" fmla="*/ 0 w 1"/>
                <a:gd name="T1" fmla="*/ 5 h 5"/>
                <a:gd name="T2" fmla="*/ 0 w 1"/>
                <a:gd name="T3" fmla="*/ 5 h 5"/>
                <a:gd name="T4" fmla="*/ 0 w 1"/>
                <a:gd name="T5" fmla="*/ 4 h 5"/>
                <a:gd name="T6" fmla="*/ 0 w 1"/>
                <a:gd name="T7" fmla="*/ 1 h 5"/>
                <a:gd name="T8" fmla="*/ 0 w 1"/>
                <a:gd name="T9" fmla="*/ 0 h 5"/>
                <a:gd name="T10" fmla="*/ 1 w 1"/>
                <a:gd name="T11" fmla="*/ 1 h 5"/>
                <a:gd name="T12" fmla="*/ 1 w 1"/>
                <a:gd name="T13" fmla="*/ 4 h 5"/>
                <a:gd name="T14" fmla="*/ 0 w 1"/>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5"/>
                  </a:moveTo>
                  <a:cubicBezTo>
                    <a:pt x="0" y="5"/>
                    <a:pt x="0" y="5"/>
                    <a:pt x="0" y="5"/>
                  </a:cubicBezTo>
                  <a:cubicBezTo>
                    <a:pt x="0" y="5"/>
                    <a:pt x="0" y="5"/>
                    <a:pt x="0" y="4"/>
                  </a:cubicBezTo>
                  <a:cubicBezTo>
                    <a:pt x="0" y="1"/>
                    <a:pt x="0" y="1"/>
                    <a:pt x="0" y="1"/>
                  </a:cubicBezTo>
                  <a:cubicBezTo>
                    <a:pt x="0" y="0"/>
                    <a:pt x="0" y="0"/>
                    <a:pt x="0" y="0"/>
                  </a:cubicBezTo>
                  <a:cubicBezTo>
                    <a:pt x="1" y="0"/>
                    <a:pt x="1" y="0"/>
                    <a:pt x="1" y="1"/>
                  </a:cubicBezTo>
                  <a:cubicBezTo>
                    <a:pt x="1" y="4"/>
                    <a:pt x="1" y="4"/>
                    <a:pt x="1" y="4"/>
                  </a:cubicBezTo>
                  <a:cubicBezTo>
                    <a:pt x="1" y="5"/>
                    <a:pt x="1" y="5"/>
                    <a:pt x="0" y="5"/>
                  </a:cubicBez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101"/>
            <p:cNvSpPr/>
            <p:nvPr/>
          </p:nvSpPr>
          <p:spPr bwMode="auto">
            <a:xfrm>
              <a:off x="3967498" y="1700213"/>
              <a:ext cx="23813" cy="22225"/>
            </a:xfrm>
            <a:custGeom>
              <a:avLst/>
              <a:gdLst>
                <a:gd name="T0" fmla="*/ 1 w 6"/>
                <a:gd name="T1" fmla="*/ 0 h 6"/>
                <a:gd name="T2" fmla="*/ 0 w 6"/>
                <a:gd name="T3" fmla="*/ 2 h 6"/>
                <a:gd name="T4" fmla="*/ 3 w 6"/>
                <a:gd name="T5" fmla="*/ 6 h 6"/>
                <a:gd name="T6" fmla="*/ 6 w 6"/>
                <a:gd name="T7" fmla="*/ 3 h 6"/>
                <a:gd name="T8" fmla="*/ 1 w 6"/>
                <a:gd name="T9" fmla="*/ 0 h 6"/>
              </a:gdLst>
              <a:ahLst/>
              <a:cxnLst>
                <a:cxn ang="0">
                  <a:pos x="T0" y="T1"/>
                </a:cxn>
                <a:cxn ang="0">
                  <a:pos x="T2" y="T3"/>
                </a:cxn>
                <a:cxn ang="0">
                  <a:pos x="T4" y="T5"/>
                </a:cxn>
                <a:cxn ang="0">
                  <a:pos x="T6" y="T7"/>
                </a:cxn>
                <a:cxn ang="0">
                  <a:pos x="T8" y="T9"/>
                </a:cxn>
              </a:cxnLst>
              <a:rect l="0" t="0" r="r" b="b"/>
              <a:pathLst>
                <a:path w="6" h="6">
                  <a:moveTo>
                    <a:pt x="1" y="0"/>
                  </a:moveTo>
                  <a:cubicBezTo>
                    <a:pt x="0" y="0"/>
                    <a:pt x="0" y="1"/>
                    <a:pt x="0" y="2"/>
                  </a:cubicBezTo>
                  <a:cubicBezTo>
                    <a:pt x="0" y="4"/>
                    <a:pt x="1" y="6"/>
                    <a:pt x="3" y="6"/>
                  </a:cubicBezTo>
                  <a:cubicBezTo>
                    <a:pt x="5" y="6"/>
                    <a:pt x="6" y="5"/>
                    <a:pt x="6" y="3"/>
                  </a:cubicBezTo>
                  <a:lnTo>
                    <a:pt x="1" y="0"/>
                  </a:ln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102"/>
            <p:cNvSpPr/>
            <p:nvPr/>
          </p:nvSpPr>
          <p:spPr bwMode="auto">
            <a:xfrm>
              <a:off x="4054810" y="1700213"/>
              <a:ext cx="22225" cy="22225"/>
            </a:xfrm>
            <a:custGeom>
              <a:avLst/>
              <a:gdLst>
                <a:gd name="T0" fmla="*/ 3 w 6"/>
                <a:gd name="T1" fmla="*/ 6 h 6"/>
                <a:gd name="T2" fmla="*/ 6 w 6"/>
                <a:gd name="T3" fmla="*/ 2 h 6"/>
                <a:gd name="T4" fmla="*/ 5 w 6"/>
                <a:gd name="T5" fmla="*/ 0 h 6"/>
                <a:gd name="T6" fmla="*/ 0 w 6"/>
                <a:gd name="T7" fmla="*/ 4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5" y="6"/>
                    <a:pt x="6" y="4"/>
                    <a:pt x="6" y="2"/>
                  </a:cubicBezTo>
                  <a:cubicBezTo>
                    <a:pt x="6" y="1"/>
                    <a:pt x="6" y="0"/>
                    <a:pt x="5" y="0"/>
                  </a:cubicBezTo>
                  <a:cubicBezTo>
                    <a:pt x="0" y="4"/>
                    <a:pt x="0" y="4"/>
                    <a:pt x="0" y="4"/>
                  </a:cubicBezTo>
                  <a:cubicBezTo>
                    <a:pt x="0" y="5"/>
                    <a:pt x="1" y="6"/>
                    <a:pt x="3" y="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88" name="组合 87"/>
          <p:cNvGrpSpPr/>
          <p:nvPr/>
        </p:nvGrpSpPr>
        <p:grpSpPr>
          <a:xfrm>
            <a:off x="8747007" y="2397327"/>
            <a:ext cx="2115035" cy="1154619"/>
            <a:chOff x="1478171" y="2225265"/>
            <a:chExt cx="2115035" cy="1154619"/>
          </a:xfrm>
        </p:grpSpPr>
        <p:sp>
          <p:nvSpPr>
            <p:cNvPr id="8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0" name="文本框 8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91" name="组合 90"/>
          <p:cNvGrpSpPr/>
          <p:nvPr/>
        </p:nvGrpSpPr>
        <p:grpSpPr>
          <a:xfrm>
            <a:off x="8747007" y="4244415"/>
            <a:ext cx="2115035" cy="1154619"/>
            <a:chOff x="1478171" y="2225265"/>
            <a:chExt cx="2115035" cy="1154619"/>
          </a:xfrm>
        </p:grpSpPr>
        <p:sp>
          <p:nvSpPr>
            <p:cNvPr id="9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3" name="文本框 9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94" name="组合 93"/>
          <p:cNvGrpSpPr/>
          <p:nvPr/>
        </p:nvGrpSpPr>
        <p:grpSpPr>
          <a:xfrm>
            <a:off x="1102623" y="2397327"/>
            <a:ext cx="2115035" cy="1154619"/>
            <a:chOff x="1478171" y="2225265"/>
            <a:chExt cx="2115035" cy="1154619"/>
          </a:xfrm>
        </p:grpSpPr>
        <p:sp>
          <p:nvSpPr>
            <p:cNvPr id="9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6" name="文本框 9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97" name="组合 96"/>
          <p:cNvGrpSpPr/>
          <p:nvPr/>
        </p:nvGrpSpPr>
        <p:grpSpPr>
          <a:xfrm>
            <a:off x="1102623" y="4244415"/>
            <a:ext cx="2115035" cy="1154619"/>
            <a:chOff x="1478171" y="2225265"/>
            <a:chExt cx="2115035" cy="1154619"/>
          </a:xfrm>
        </p:grpSpPr>
        <p:sp>
          <p:nvSpPr>
            <p:cNvPr id="9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9" name="文本框 9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1" name="组合 100"/>
          <p:cNvGrpSpPr/>
          <p:nvPr/>
        </p:nvGrpSpPr>
        <p:grpSpPr>
          <a:xfrm>
            <a:off x="493594" y="185079"/>
            <a:ext cx="2950066" cy="712788"/>
            <a:chOff x="493594" y="185079"/>
            <a:chExt cx="2950066" cy="712788"/>
          </a:xfrm>
        </p:grpSpPr>
        <p:grpSp>
          <p:nvGrpSpPr>
            <p:cNvPr id="4" name="组合 3"/>
            <p:cNvGrpSpPr/>
            <p:nvPr/>
          </p:nvGrpSpPr>
          <p:grpSpPr>
            <a:xfrm>
              <a:off x="493594" y="185079"/>
              <a:ext cx="708025" cy="712788"/>
              <a:chOff x="3496889" y="6043613"/>
              <a:chExt cx="708025" cy="712788"/>
            </a:xfrm>
          </p:grpSpPr>
          <p:sp>
            <p:nvSpPr>
              <p:cNvPr id="5"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100" name="文本框 99"/>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1000"/>
                                        <p:tgtEl>
                                          <p:spTgt spid="91"/>
                                        </p:tgtEl>
                                      </p:cBhvr>
                                    </p:animEffect>
                                    <p:anim calcmode="lin" valueType="num">
                                      <p:cBhvr>
                                        <p:cTn id="15" dur="1000" fill="hold"/>
                                        <p:tgtEl>
                                          <p:spTgt spid="91"/>
                                        </p:tgtEl>
                                        <p:attrNameLst>
                                          <p:attrName>ppt_x</p:attrName>
                                        </p:attrNameLst>
                                      </p:cBhvr>
                                      <p:tavLst>
                                        <p:tav tm="0">
                                          <p:val>
                                            <p:strVal val="#ppt_x"/>
                                          </p:val>
                                        </p:tav>
                                        <p:tav tm="100000">
                                          <p:val>
                                            <p:strVal val="#ppt_x"/>
                                          </p:val>
                                        </p:tav>
                                      </p:tavLst>
                                    </p:anim>
                                    <p:anim calcmode="lin" valueType="num">
                                      <p:cBhvr>
                                        <p:cTn id="16"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anim calcmode="lin" valueType="num">
                                      <p:cBhvr>
                                        <p:cTn id="22" dur="1000" fill="hold"/>
                                        <p:tgtEl>
                                          <p:spTgt spid="94"/>
                                        </p:tgtEl>
                                        <p:attrNameLst>
                                          <p:attrName>ppt_x</p:attrName>
                                        </p:attrNameLst>
                                      </p:cBhvr>
                                      <p:tavLst>
                                        <p:tav tm="0">
                                          <p:val>
                                            <p:strVal val="#ppt_x"/>
                                          </p:val>
                                        </p:tav>
                                        <p:tav tm="100000">
                                          <p:val>
                                            <p:strVal val="#ppt_x"/>
                                          </p:val>
                                        </p:tav>
                                      </p:tavLst>
                                    </p:anim>
                                    <p:anim calcmode="lin" valueType="num">
                                      <p:cBhvr>
                                        <p:cTn id="23"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1000"/>
                                        <p:tgtEl>
                                          <p:spTgt spid="97"/>
                                        </p:tgtEl>
                                      </p:cBhvr>
                                    </p:animEffect>
                                    <p:anim calcmode="lin" valueType="num">
                                      <p:cBhvr>
                                        <p:cTn id="29" dur="1000" fill="hold"/>
                                        <p:tgtEl>
                                          <p:spTgt spid="97"/>
                                        </p:tgtEl>
                                        <p:attrNameLst>
                                          <p:attrName>ppt_x</p:attrName>
                                        </p:attrNameLst>
                                      </p:cBhvr>
                                      <p:tavLst>
                                        <p:tav tm="0">
                                          <p:val>
                                            <p:strVal val="#ppt_x"/>
                                          </p:val>
                                        </p:tav>
                                        <p:tav tm="100000">
                                          <p:val>
                                            <p:strVal val="#ppt_x"/>
                                          </p:val>
                                        </p:tav>
                                      </p:tavLst>
                                    </p:anim>
                                    <p:anim calcmode="lin" valueType="num">
                                      <p:cBhvr>
                                        <p:cTn id="30"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arn(inVertical)">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组合 192"/>
          <p:cNvGrpSpPr/>
          <p:nvPr/>
        </p:nvGrpSpPr>
        <p:grpSpPr>
          <a:xfrm>
            <a:off x="4458416" y="1823657"/>
            <a:ext cx="2836863" cy="3254375"/>
            <a:chOff x="3603960" y="1611313"/>
            <a:chExt cx="2836863" cy="3254375"/>
          </a:xfrm>
        </p:grpSpPr>
        <p:grpSp>
          <p:nvGrpSpPr>
            <p:cNvPr id="9" name="组合 8"/>
            <p:cNvGrpSpPr/>
            <p:nvPr/>
          </p:nvGrpSpPr>
          <p:grpSpPr>
            <a:xfrm>
              <a:off x="3814451" y="4131002"/>
              <a:ext cx="709613" cy="712788"/>
              <a:chOff x="956889" y="6043613"/>
              <a:chExt cx="709613" cy="712788"/>
            </a:xfrm>
          </p:grpSpPr>
          <p:sp>
            <p:nvSpPr>
              <p:cNvPr id="10" name="Freeform 361"/>
              <p:cNvSpPr/>
              <p:nvPr/>
            </p:nvSpPr>
            <p:spPr bwMode="auto">
              <a:xfrm>
                <a:off x="1547439" y="6319838"/>
                <a:ext cx="119063" cy="373063"/>
              </a:xfrm>
              <a:custGeom>
                <a:avLst/>
                <a:gdLst>
                  <a:gd name="T0" fmla="*/ 3 w 28"/>
                  <a:gd name="T1" fmla="*/ 0 h 88"/>
                  <a:gd name="T2" fmla="*/ 15 w 28"/>
                  <a:gd name="T3" fmla="*/ 43 h 88"/>
                  <a:gd name="T4" fmla="*/ 0 w 28"/>
                  <a:gd name="T5" fmla="*/ 88 h 88"/>
                  <a:gd name="T6" fmla="*/ 2 w 28"/>
                  <a:gd name="T7" fmla="*/ 88 h 88"/>
                  <a:gd name="T8" fmla="*/ 28 w 28"/>
                  <a:gd name="T9" fmla="*/ 44 h 88"/>
                  <a:gd name="T10" fmla="*/ 3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3" y="0"/>
                    </a:moveTo>
                    <a:cubicBezTo>
                      <a:pt x="10" y="10"/>
                      <a:pt x="15" y="25"/>
                      <a:pt x="15" y="43"/>
                    </a:cubicBezTo>
                    <a:cubicBezTo>
                      <a:pt x="15" y="62"/>
                      <a:pt x="9" y="78"/>
                      <a:pt x="0" y="88"/>
                    </a:cubicBezTo>
                    <a:cubicBezTo>
                      <a:pt x="1" y="88"/>
                      <a:pt x="1" y="88"/>
                      <a:pt x="2" y="88"/>
                    </a:cubicBezTo>
                    <a:cubicBezTo>
                      <a:pt x="16" y="88"/>
                      <a:pt x="28" y="68"/>
                      <a:pt x="28" y="44"/>
                    </a:cubicBezTo>
                    <a:cubicBezTo>
                      <a:pt x="28" y="20"/>
                      <a:pt x="17" y="1"/>
                      <a:pt x="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362"/>
              <p:cNvSpPr/>
              <p:nvPr/>
            </p:nvSpPr>
            <p:spPr bwMode="auto">
              <a:xfrm>
                <a:off x="95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7" y="10"/>
                      <a:pt x="13" y="25"/>
                      <a:pt x="13" y="43"/>
                    </a:cubicBezTo>
                    <a:cubicBezTo>
                      <a:pt x="13" y="62"/>
                      <a:pt x="18" y="78"/>
                      <a:pt x="27" y="88"/>
                    </a:cubicBezTo>
                    <a:cubicBezTo>
                      <a:pt x="27" y="88"/>
                      <a:pt x="26"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363"/>
              <p:cNvSpPr/>
              <p:nvPr/>
            </p:nvSpPr>
            <p:spPr bwMode="auto">
              <a:xfrm>
                <a:off x="1020389" y="6269038"/>
                <a:ext cx="192088" cy="461963"/>
              </a:xfrm>
              <a:custGeom>
                <a:avLst/>
                <a:gdLst>
                  <a:gd name="T0" fmla="*/ 29 w 45"/>
                  <a:gd name="T1" fmla="*/ 53 h 109"/>
                  <a:gd name="T2" fmla="*/ 19 w 45"/>
                  <a:gd name="T3" fmla="*/ 26 h 109"/>
                  <a:gd name="T4" fmla="*/ 31 w 45"/>
                  <a:gd name="T5" fmla="*/ 32 h 109"/>
                  <a:gd name="T6" fmla="*/ 44 w 45"/>
                  <a:gd name="T7" fmla="*/ 4 h 109"/>
                  <a:gd name="T8" fmla="*/ 32 w 45"/>
                  <a:gd name="T9" fmla="*/ 0 h 109"/>
                  <a:gd name="T10" fmla="*/ 0 w 45"/>
                  <a:gd name="T11" fmla="*/ 55 h 109"/>
                  <a:gd name="T12" fmla="*/ 32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6" y="0"/>
                      <a:pt x="32" y="0"/>
                    </a:cubicBezTo>
                    <a:cubicBezTo>
                      <a:pt x="15" y="0"/>
                      <a:pt x="0" y="24"/>
                      <a:pt x="0" y="55"/>
                    </a:cubicBezTo>
                    <a:cubicBezTo>
                      <a:pt x="0" y="85"/>
                      <a:pt x="15" y="109"/>
                      <a:pt x="32"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364"/>
              <p:cNvSpPr/>
              <p:nvPr/>
            </p:nvSpPr>
            <p:spPr bwMode="auto">
              <a:xfrm>
                <a:off x="116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1"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365"/>
              <p:cNvSpPr/>
              <p:nvPr/>
            </p:nvSpPr>
            <p:spPr bwMode="auto">
              <a:xfrm>
                <a:off x="1407739" y="6269038"/>
                <a:ext cx="190500" cy="461963"/>
              </a:xfrm>
              <a:custGeom>
                <a:avLst/>
                <a:gdLst>
                  <a:gd name="T0" fmla="*/ 13 w 45"/>
                  <a:gd name="T1" fmla="*/ 0 h 109"/>
                  <a:gd name="T2" fmla="*/ 2 w 45"/>
                  <a:gd name="T3" fmla="*/ 4 h 109"/>
                  <a:gd name="T4" fmla="*/ 15 w 45"/>
                  <a:gd name="T5" fmla="*/ 32 h 109"/>
                  <a:gd name="T6" fmla="*/ 25 w 45"/>
                  <a:gd name="T7" fmla="*/ 26 h 109"/>
                  <a:gd name="T8" fmla="*/ 17 w 45"/>
                  <a:gd name="T9" fmla="*/ 52 h 109"/>
                  <a:gd name="T10" fmla="*/ 17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2" y="4"/>
                    </a:cubicBezTo>
                    <a:cubicBezTo>
                      <a:pt x="8" y="11"/>
                      <a:pt x="12" y="20"/>
                      <a:pt x="15" y="32"/>
                    </a:cubicBezTo>
                    <a:cubicBezTo>
                      <a:pt x="25" y="26"/>
                      <a:pt x="25" y="26"/>
                      <a:pt x="25" y="26"/>
                    </a:cubicBezTo>
                    <a:cubicBezTo>
                      <a:pt x="30" y="35"/>
                      <a:pt x="26" y="45"/>
                      <a:pt x="17" y="52"/>
                    </a:cubicBezTo>
                    <a:cubicBezTo>
                      <a:pt x="17" y="52"/>
                      <a:pt x="17" y="53"/>
                      <a:pt x="17" y="53"/>
                    </a:cubicBezTo>
                    <a:cubicBezTo>
                      <a:pt x="17" y="75"/>
                      <a:pt x="10" y="94"/>
                      <a:pt x="0" y="105"/>
                    </a:cubicBezTo>
                    <a:cubicBezTo>
                      <a:pt x="4" y="108"/>
                      <a:pt x="9" y="109"/>
                      <a:pt x="13" y="109"/>
                    </a:cubicBezTo>
                    <a:cubicBezTo>
                      <a:pt x="31" y="109"/>
                      <a:pt x="45" y="85"/>
                      <a:pt x="45" y="55"/>
                    </a:cubicBezTo>
                    <a:cubicBezTo>
                      <a:pt x="45" y="24"/>
                      <a:pt x="31"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366"/>
              <p:cNvSpPr/>
              <p:nvPr/>
            </p:nvSpPr>
            <p:spPr bwMode="auto">
              <a:xfrm>
                <a:off x="1190251" y="6043613"/>
                <a:ext cx="238125" cy="212725"/>
              </a:xfrm>
              <a:custGeom>
                <a:avLst/>
                <a:gdLst>
                  <a:gd name="T0" fmla="*/ 0 w 56"/>
                  <a:gd name="T1" fmla="*/ 50 h 50"/>
                  <a:gd name="T2" fmla="*/ 34 w 56"/>
                  <a:gd name="T3" fmla="*/ 1 h 50"/>
                  <a:gd name="T4" fmla="*/ 54 w 56"/>
                  <a:gd name="T5" fmla="*/ 12 h 50"/>
                  <a:gd name="T6" fmla="*/ 51 w 56"/>
                  <a:gd name="T7" fmla="*/ 18 h 50"/>
                  <a:gd name="T8" fmla="*/ 35 w 56"/>
                  <a:gd name="T9" fmla="*/ 11 h 50"/>
                  <a:gd name="T10" fmla="*/ 56 w 56"/>
                  <a:gd name="T11" fmla="*/ 47 h 50"/>
                  <a:gd name="T12" fmla="*/ 51 w 56"/>
                  <a:gd name="T13" fmla="*/ 50 h 50"/>
                  <a:gd name="T14" fmla="*/ 6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1" y="18"/>
                      <a:pt x="51" y="18"/>
                      <a:pt x="51" y="18"/>
                    </a:cubicBezTo>
                    <a:cubicBezTo>
                      <a:pt x="51" y="18"/>
                      <a:pt x="38" y="4"/>
                      <a:pt x="35" y="11"/>
                    </a:cubicBezTo>
                    <a:cubicBezTo>
                      <a:pt x="33" y="18"/>
                      <a:pt x="56" y="47"/>
                      <a:pt x="56" y="47"/>
                    </a:cubicBezTo>
                    <a:cubicBezTo>
                      <a:pt x="51" y="50"/>
                      <a:pt x="51" y="50"/>
                      <a:pt x="51" y="50"/>
                    </a:cubicBezTo>
                    <a:cubicBezTo>
                      <a:pt x="51" y="50"/>
                      <a:pt x="31" y="25"/>
                      <a:pt x="6"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6" name="组合 15"/>
            <p:cNvGrpSpPr/>
            <p:nvPr/>
          </p:nvGrpSpPr>
          <p:grpSpPr>
            <a:xfrm>
              <a:off x="4664947" y="4131002"/>
              <a:ext cx="709612" cy="712788"/>
              <a:chOff x="1801439" y="6043613"/>
              <a:chExt cx="709612" cy="712788"/>
            </a:xfrm>
          </p:grpSpPr>
          <p:sp>
            <p:nvSpPr>
              <p:cNvPr id="17" name="Freeform 367"/>
              <p:cNvSpPr/>
              <p:nvPr/>
            </p:nvSpPr>
            <p:spPr bwMode="auto">
              <a:xfrm>
                <a:off x="2396751"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10" y="10"/>
                      <a:pt x="14" y="25"/>
                      <a:pt x="14" y="43"/>
                    </a:cubicBezTo>
                    <a:cubicBezTo>
                      <a:pt x="14" y="62"/>
                      <a:pt x="9" y="78"/>
                      <a:pt x="0" y="88"/>
                    </a:cubicBezTo>
                    <a:cubicBezTo>
                      <a:pt x="0" y="88"/>
                      <a:pt x="1"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368"/>
              <p:cNvSpPr/>
              <p:nvPr/>
            </p:nvSpPr>
            <p:spPr bwMode="auto">
              <a:xfrm>
                <a:off x="1801439" y="6319838"/>
                <a:ext cx="119063" cy="373063"/>
              </a:xfrm>
              <a:custGeom>
                <a:avLst/>
                <a:gdLst>
                  <a:gd name="T0" fmla="*/ 25 w 28"/>
                  <a:gd name="T1" fmla="*/ 0 h 88"/>
                  <a:gd name="T2" fmla="*/ 13 w 28"/>
                  <a:gd name="T3" fmla="*/ 43 h 88"/>
                  <a:gd name="T4" fmla="*/ 28 w 28"/>
                  <a:gd name="T5" fmla="*/ 88 h 88"/>
                  <a:gd name="T6" fmla="*/ 26 w 28"/>
                  <a:gd name="T7" fmla="*/ 88 h 88"/>
                  <a:gd name="T8" fmla="*/ 0 w 28"/>
                  <a:gd name="T9" fmla="*/ 44 h 88"/>
                  <a:gd name="T10" fmla="*/ 25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25" y="0"/>
                    </a:moveTo>
                    <a:cubicBezTo>
                      <a:pt x="18" y="10"/>
                      <a:pt x="13" y="25"/>
                      <a:pt x="13" y="43"/>
                    </a:cubicBezTo>
                    <a:cubicBezTo>
                      <a:pt x="13" y="62"/>
                      <a:pt x="19" y="78"/>
                      <a:pt x="28"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369"/>
              <p:cNvSpPr/>
              <p:nvPr/>
            </p:nvSpPr>
            <p:spPr bwMode="auto">
              <a:xfrm>
                <a:off x="1869701" y="6269038"/>
                <a:ext cx="190500" cy="461963"/>
              </a:xfrm>
              <a:custGeom>
                <a:avLst/>
                <a:gdLst>
                  <a:gd name="T0" fmla="*/ 28 w 45"/>
                  <a:gd name="T1" fmla="*/ 53 h 109"/>
                  <a:gd name="T2" fmla="*/ 19 w 45"/>
                  <a:gd name="T3" fmla="*/ 26 h 109"/>
                  <a:gd name="T4" fmla="*/ 30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8" y="46"/>
                      <a:pt x="14" y="35"/>
                      <a:pt x="19" y="26"/>
                    </a:cubicBezTo>
                    <a:cubicBezTo>
                      <a:pt x="30" y="32"/>
                      <a:pt x="30" y="32"/>
                      <a:pt x="30" y="32"/>
                    </a:cubicBezTo>
                    <a:cubicBezTo>
                      <a:pt x="33" y="21"/>
                      <a:pt x="37" y="11"/>
                      <a:pt x="43" y="4"/>
                    </a:cubicBezTo>
                    <a:cubicBezTo>
                      <a:pt x="40" y="1"/>
                      <a:pt x="36" y="0"/>
                      <a:pt x="32" y="0"/>
                    </a:cubicBezTo>
                    <a:cubicBezTo>
                      <a:pt x="14" y="0"/>
                      <a:pt x="0" y="24"/>
                      <a:pt x="0" y="55"/>
                    </a:cubicBezTo>
                    <a:cubicBezTo>
                      <a:pt x="0" y="85"/>
                      <a:pt x="14" y="109"/>
                      <a:pt x="32" y="109"/>
                    </a:cubicBezTo>
                    <a:cubicBezTo>
                      <a:pt x="36"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370"/>
              <p:cNvSpPr/>
              <p:nvPr/>
            </p:nvSpPr>
            <p:spPr bwMode="auto">
              <a:xfrm>
                <a:off x="2006226" y="6234113"/>
                <a:ext cx="304800" cy="522288"/>
              </a:xfrm>
              <a:custGeom>
                <a:avLst/>
                <a:gdLst>
                  <a:gd name="T0" fmla="*/ 72 w 72"/>
                  <a:gd name="T1" fmla="*/ 62 h 123"/>
                  <a:gd name="T2" fmla="*/ 42 w 72"/>
                  <a:gd name="T3" fmla="*/ 56 h 123"/>
                  <a:gd name="T4" fmla="*/ 70 w 72"/>
                  <a:gd name="T5" fmla="*/ 41 h 123"/>
                  <a:gd name="T6" fmla="*/ 36 w 72"/>
                  <a:gd name="T7" fmla="*/ 0 h 123"/>
                  <a:gd name="T8" fmla="*/ 2 w 72"/>
                  <a:gd name="T9" fmla="*/ 42 h 123"/>
                  <a:gd name="T10" fmla="*/ 29 w 72"/>
                  <a:gd name="T11" fmla="*/ 56 h 123"/>
                  <a:gd name="T12" fmla="*/ 0 w 72"/>
                  <a:gd name="T13" fmla="*/ 63 h 123"/>
                  <a:gd name="T14" fmla="*/ 36 w 72"/>
                  <a:gd name="T15" fmla="*/ 123 h 123"/>
                  <a:gd name="T16" fmla="*/ 72 w 72"/>
                  <a:gd name="T17" fmla="*/ 62 h 123"/>
                  <a:gd name="T18" fmla="*/ 72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2" y="62"/>
                    </a:moveTo>
                    <a:cubicBezTo>
                      <a:pt x="60" y="68"/>
                      <a:pt x="47" y="66"/>
                      <a:pt x="42" y="56"/>
                    </a:cubicBezTo>
                    <a:cubicBezTo>
                      <a:pt x="70" y="41"/>
                      <a:pt x="70" y="41"/>
                      <a:pt x="70" y="41"/>
                    </a:cubicBezTo>
                    <a:cubicBezTo>
                      <a:pt x="66" y="17"/>
                      <a:pt x="52" y="0"/>
                      <a:pt x="36" y="0"/>
                    </a:cubicBezTo>
                    <a:cubicBezTo>
                      <a:pt x="20" y="0"/>
                      <a:pt x="7" y="18"/>
                      <a:pt x="2" y="42"/>
                    </a:cubicBezTo>
                    <a:cubicBezTo>
                      <a:pt x="29" y="56"/>
                      <a:pt x="29" y="56"/>
                      <a:pt x="29" y="56"/>
                    </a:cubicBezTo>
                    <a:cubicBezTo>
                      <a:pt x="24" y="65"/>
                      <a:pt x="11" y="68"/>
                      <a:pt x="0" y="63"/>
                    </a:cubicBezTo>
                    <a:cubicBezTo>
                      <a:pt x="1" y="96"/>
                      <a:pt x="17" y="123"/>
                      <a:pt x="36" y="123"/>
                    </a:cubicBezTo>
                    <a:cubicBezTo>
                      <a:pt x="56" y="123"/>
                      <a:pt x="72" y="95"/>
                      <a:pt x="72" y="62"/>
                    </a:cubicBezTo>
                    <a:cubicBezTo>
                      <a:pt x="72" y="62"/>
                      <a:pt x="72" y="62"/>
                      <a:pt x="72"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371"/>
              <p:cNvSpPr/>
              <p:nvPr/>
            </p:nvSpPr>
            <p:spPr bwMode="auto">
              <a:xfrm>
                <a:off x="2257051" y="6269038"/>
                <a:ext cx="190500" cy="461963"/>
              </a:xfrm>
              <a:custGeom>
                <a:avLst/>
                <a:gdLst>
                  <a:gd name="T0" fmla="*/ 13 w 45"/>
                  <a:gd name="T1" fmla="*/ 0 h 109"/>
                  <a:gd name="T2" fmla="*/ 1 w 45"/>
                  <a:gd name="T3" fmla="*/ 4 h 109"/>
                  <a:gd name="T4" fmla="*/ 14 w 45"/>
                  <a:gd name="T5" fmla="*/ 32 h 109"/>
                  <a:gd name="T6" fmla="*/ 25 w 45"/>
                  <a:gd name="T7" fmla="*/ 26 h 109"/>
                  <a:gd name="T8" fmla="*/ 16 w 45"/>
                  <a:gd name="T9" fmla="*/ 52 h 109"/>
                  <a:gd name="T10" fmla="*/ 16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1" y="4"/>
                    </a:cubicBezTo>
                    <a:cubicBezTo>
                      <a:pt x="7" y="11"/>
                      <a:pt x="12" y="20"/>
                      <a:pt x="14" y="32"/>
                    </a:cubicBezTo>
                    <a:cubicBezTo>
                      <a:pt x="25" y="26"/>
                      <a:pt x="25" y="26"/>
                      <a:pt x="25" y="26"/>
                    </a:cubicBezTo>
                    <a:cubicBezTo>
                      <a:pt x="29" y="35"/>
                      <a:pt x="25" y="45"/>
                      <a:pt x="16" y="52"/>
                    </a:cubicBezTo>
                    <a:cubicBezTo>
                      <a:pt x="16" y="52"/>
                      <a:pt x="16" y="53"/>
                      <a:pt x="16" y="53"/>
                    </a:cubicBezTo>
                    <a:cubicBezTo>
                      <a:pt x="16" y="75"/>
                      <a:pt x="10" y="94"/>
                      <a:pt x="0" y="105"/>
                    </a:cubicBezTo>
                    <a:cubicBezTo>
                      <a:pt x="4" y="108"/>
                      <a:pt x="8" y="109"/>
                      <a:pt x="13" y="109"/>
                    </a:cubicBezTo>
                    <a:cubicBezTo>
                      <a:pt x="30" y="109"/>
                      <a:pt x="45" y="85"/>
                      <a:pt x="45" y="55"/>
                    </a:cubicBezTo>
                    <a:cubicBezTo>
                      <a:pt x="45" y="24"/>
                      <a:pt x="30"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372"/>
              <p:cNvSpPr/>
              <p:nvPr/>
            </p:nvSpPr>
            <p:spPr bwMode="auto">
              <a:xfrm>
                <a:off x="2034801" y="6043613"/>
                <a:ext cx="238125" cy="212725"/>
              </a:xfrm>
              <a:custGeom>
                <a:avLst/>
                <a:gdLst>
                  <a:gd name="T0" fmla="*/ 0 w 56"/>
                  <a:gd name="T1" fmla="*/ 50 h 50"/>
                  <a:gd name="T2" fmla="*/ 35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6" y="0"/>
                      <a:pt x="35" y="1"/>
                    </a:cubicBezTo>
                    <a:cubicBezTo>
                      <a:pt x="44" y="3"/>
                      <a:pt x="54" y="12"/>
                      <a:pt x="54" y="12"/>
                    </a:cubicBezTo>
                    <a:cubicBezTo>
                      <a:pt x="52" y="18"/>
                      <a:pt x="52" y="18"/>
                      <a:pt x="52" y="18"/>
                    </a:cubicBezTo>
                    <a:cubicBezTo>
                      <a:pt x="52" y="18"/>
                      <a:pt x="38" y="4"/>
                      <a:pt x="36" y="11"/>
                    </a:cubicBezTo>
                    <a:cubicBezTo>
                      <a:pt x="34" y="18"/>
                      <a:pt x="56" y="47"/>
                      <a:pt x="56" y="47"/>
                    </a:cubicBezTo>
                    <a:cubicBezTo>
                      <a:pt x="52" y="50"/>
                      <a:pt x="52" y="50"/>
                      <a:pt x="52" y="50"/>
                    </a:cubicBezTo>
                    <a:cubicBezTo>
                      <a:pt x="52" y="50"/>
                      <a:pt x="32"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23" name="组合 22"/>
            <p:cNvGrpSpPr/>
            <p:nvPr/>
          </p:nvGrpSpPr>
          <p:grpSpPr>
            <a:xfrm>
              <a:off x="5515442" y="4131002"/>
              <a:ext cx="704850" cy="712788"/>
              <a:chOff x="2650751" y="6043613"/>
              <a:chExt cx="704850" cy="712788"/>
            </a:xfrm>
          </p:grpSpPr>
          <p:sp>
            <p:nvSpPr>
              <p:cNvPr id="24" name="Freeform 373"/>
              <p:cNvSpPr/>
              <p:nvPr/>
            </p:nvSpPr>
            <p:spPr bwMode="auto">
              <a:xfrm>
                <a:off x="3241301" y="6319838"/>
                <a:ext cx="114300" cy="373063"/>
              </a:xfrm>
              <a:custGeom>
                <a:avLst/>
                <a:gdLst>
                  <a:gd name="T0" fmla="*/ 3 w 27"/>
                  <a:gd name="T1" fmla="*/ 0 h 88"/>
                  <a:gd name="T2" fmla="*/ 15 w 27"/>
                  <a:gd name="T3" fmla="*/ 43 h 88"/>
                  <a:gd name="T4" fmla="*/ 0 w 27"/>
                  <a:gd name="T5" fmla="*/ 88 h 88"/>
                  <a:gd name="T6" fmla="*/ 1 w 27"/>
                  <a:gd name="T7" fmla="*/ 88 h 88"/>
                  <a:gd name="T8" fmla="*/ 27 w 27"/>
                  <a:gd name="T9" fmla="*/ 44 h 88"/>
                  <a:gd name="T10" fmla="*/ 3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3" y="0"/>
                    </a:moveTo>
                    <a:cubicBezTo>
                      <a:pt x="10" y="10"/>
                      <a:pt x="15" y="25"/>
                      <a:pt x="15" y="43"/>
                    </a:cubicBezTo>
                    <a:cubicBezTo>
                      <a:pt x="15" y="62"/>
                      <a:pt x="9" y="78"/>
                      <a:pt x="0" y="88"/>
                    </a:cubicBezTo>
                    <a:cubicBezTo>
                      <a:pt x="1" y="88"/>
                      <a:pt x="1" y="88"/>
                      <a:pt x="1" y="88"/>
                    </a:cubicBezTo>
                    <a:cubicBezTo>
                      <a:pt x="16" y="88"/>
                      <a:pt x="27" y="68"/>
                      <a:pt x="27" y="44"/>
                    </a:cubicBezTo>
                    <a:cubicBezTo>
                      <a:pt x="27" y="20"/>
                      <a:pt x="16" y="1"/>
                      <a:pt x="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374"/>
              <p:cNvSpPr/>
              <p:nvPr/>
            </p:nvSpPr>
            <p:spPr bwMode="auto">
              <a:xfrm>
                <a:off x="2650751" y="6319838"/>
                <a:ext cx="115888" cy="373063"/>
              </a:xfrm>
              <a:custGeom>
                <a:avLst/>
                <a:gdLst>
                  <a:gd name="T0" fmla="*/ 25 w 27"/>
                  <a:gd name="T1" fmla="*/ 0 h 88"/>
                  <a:gd name="T2" fmla="*/ 12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7" y="10"/>
                      <a:pt x="12" y="25"/>
                      <a:pt x="12" y="43"/>
                    </a:cubicBezTo>
                    <a:cubicBezTo>
                      <a:pt x="12" y="62"/>
                      <a:pt x="18" y="78"/>
                      <a:pt x="27" y="88"/>
                    </a:cubicBezTo>
                    <a:cubicBezTo>
                      <a:pt x="27" y="88"/>
                      <a:pt x="26" y="88"/>
                      <a:pt x="26" y="88"/>
                    </a:cubicBezTo>
                    <a:cubicBezTo>
                      <a:pt x="11"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375"/>
              <p:cNvSpPr/>
              <p:nvPr/>
            </p:nvSpPr>
            <p:spPr bwMode="auto">
              <a:xfrm>
                <a:off x="2714251" y="6269038"/>
                <a:ext cx="192088" cy="461963"/>
              </a:xfrm>
              <a:custGeom>
                <a:avLst/>
                <a:gdLst>
                  <a:gd name="T0" fmla="*/ 28 w 45"/>
                  <a:gd name="T1" fmla="*/ 53 h 109"/>
                  <a:gd name="T2" fmla="*/ 19 w 45"/>
                  <a:gd name="T3" fmla="*/ 26 h 109"/>
                  <a:gd name="T4" fmla="*/ 31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9" y="46"/>
                      <a:pt x="15" y="35"/>
                      <a:pt x="19" y="26"/>
                    </a:cubicBezTo>
                    <a:cubicBezTo>
                      <a:pt x="31" y="32"/>
                      <a:pt x="31" y="32"/>
                      <a:pt x="31" y="32"/>
                    </a:cubicBezTo>
                    <a:cubicBezTo>
                      <a:pt x="33" y="21"/>
                      <a:pt x="38" y="11"/>
                      <a:pt x="43" y="4"/>
                    </a:cubicBezTo>
                    <a:cubicBezTo>
                      <a:pt x="40" y="1"/>
                      <a:pt x="36" y="0"/>
                      <a:pt x="32" y="0"/>
                    </a:cubicBezTo>
                    <a:cubicBezTo>
                      <a:pt x="14" y="0"/>
                      <a:pt x="0" y="24"/>
                      <a:pt x="0" y="55"/>
                    </a:cubicBezTo>
                    <a:cubicBezTo>
                      <a:pt x="0" y="85"/>
                      <a:pt x="14" y="109"/>
                      <a:pt x="32" y="109"/>
                    </a:cubicBezTo>
                    <a:cubicBezTo>
                      <a:pt x="37"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376"/>
              <p:cNvSpPr/>
              <p:nvPr/>
            </p:nvSpPr>
            <p:spPr bwMode="auto">
              <a:xfrm>
                <a:off x="2855539" y="6234113"/>
                <a:ext cx="304800" cy="522288"/>
              </a:xfrm>
              <a:custGeom>
                <a:avLst/>
                <a:gdLst>
                  <a:gd name="T0" fmla="*/ 71 w 72"/>
                  <a:gd name="T1" fmla="*/ 62 h 123"/>
                  <a:gd name="T2" fmla="*/ 41 w 72"/>
                  <a:gd name="T3" fmla="*/ 56 h 123"/>
                  <a:gd name="T4" fmla="*/ 70 w 72"/>
                  <a:gd name="T5" fmla="*/ 41 h 123"/>
                  <a:gd name="T6" fmla="*/ 36 w 72"/>
                  <a:gd name="T7" fmla="*/ 0 h 123"/>
                  <a:gd name="T8" fmla="*/ 1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59" y="68"/>
                      <a:pt x="46" y="66"/>
                      <a:pt x="41" y="56"/>
                    </a:cubicBezTo>
                    <a:cubicBezTo>
                      <a:pt x="70" y="41"/>
                      <a:pt x="70" y="41"/>
                      <a:pt x="70" y="41"/>
                    </a:cubicBezTo>
                    <a:cubicBezTo>
                      <a:pt x="65" y="17"/>
                      <a:pt x="52" y="0"/>
                      <a:pt x="36" y="0"/>
                    </a:cubicBezTo>
                    <a:cubicBezTo>
                      <a:pt x="20" y="0"/>
                      <a:pt x="6" y="18"/>
                      <a:pt x="1" y="42"/>
                    </a:cubicBezTo>
                    <a:cubicBezTo>
                      <a:pt x="28" y="56"/>
                      <a:pt x="28" y="56"/>
                      <a:pt x="28" y="56"/>
                    </a:cubicBezTo>
                    <a:cubicBezTo>
                      <a:pt x="23" y="65"/>
                      <a:pt x="11" y="68"/>
                      <a:pt x="0" y="63"/>
                    </a:cubicBezTo>
                    <a:cubicBezTo>
                      <a:pt x="0" y="96"/>
                      <a:pt x="16" y="123"/>
                      <a:pt x="36" y="123"/>
                    </a:cubicBezTo>
                    <a:cubicBezTo>
                      <a:pt x="56" y="123"/>
                      <a:pt x="72" y="95"/>
                      <a:pt x="72" y="62"/>
                    </a:cubicBezTo>
                    <a:cubicBezTo>
                      <a:pt x="72" y="62"/>
                      <a:pt x="71"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377"/>
              <p:cNvSpPr/>
              <p:nvPr/>
            </p:nvSpPr>
            <p:spPr bwMode="auto">
              <a:xfrm>
                <a:off x="3101601" y="6269038"/>
                <a:ext cx="190500" cy="461963"/>
              </a:xfrm>
              <a:custGeom>
                <a:avLst/>
                <a:gdLst>
                  <a:gd name="T0" fmla="*/ 13 w 45"/>
                  <a:gd name="T1" fmla="*/ 0 h 109"/>
                  <a:gd name="T2" fmla="*/ 2 w 45"/>
                  <a:gd name="T3" fmla="*/ 4 h 109"/>
                  <a:gd name="T4" fmla="*/ 15 w 45"/>
                  <a:gd name="T5" fmla="*/ 32 h 109"/>
                  <a:gd name="T6" fmla="*/ 25 w 45"/>
                  <a:gd name="T7" fmla="*/ 26 h 109"/>
                  <a:gd name="T8" fmla="*/ 17 w 45"/>
                  <a:gd name="T9" fmla="*/ 52 h 109"/>
                  <a:gd name="T10" fmla="*/ 17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2" y="4"/>
                    </a:cubicBezTo>
                    <a:cubicBezTo>
                      <a:pt x="7" y="11"/>
                      <a:pt x="12" y="20"/>
                      <a:pt x="15" y="32"/>
                    </a:cubicBezTo>
                    <a:cubicBezTo>
                      <a:pt x="25" y="26"/>
                      <a:pt x="25" y="26"/>
                      <a:pt x="25" y="26"/>
                    </a:cubicBezTo>
                    <a:cubicBezTo>
                      <a:pt x="29" y="35"/>
                      <a:pt x="26" y="45"/>
                      <a:pt x="17" y="52"/>
                    </a:cubicBezTo>
                    <a:cubicBezTo>
                      <a:pt x="17" y="52"/>
                      <a:pt x="17" y="53"/>
                      <a:pt x="17" y="53"/>
                    </a:cubicBezTo>
                    <a:cubicBezTo>
                      <a:pt x="17" y="75"/>
                      <a:pt x="10" y="94"/>
                      <a:pt x="0" y="105"/>
                    </a:cubicBezTo>
                    <a:cubicBezTo>
                      <a:pt x="4" y="108"/>
                      <a:pt x="8" y="109"/>
                      <a:pt x="13" y="109"/>
                    </a:cubicBezTo>
                    <a:cubicBezTo>
                      <a:pt x="31" y="109"/>
                      <a:pt x="45" y="85"/>
                      <a:pt x="45" y="55"/>
                    </a:cubicBezTo>
                    <a:cubicBezTo>
                      <a:pt x="45" y="24"/>
                      <a:pt x="31"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378"/>
              <p:cNvSpPr/>
              <p:nvPr/>
            </p:nvSpPr>
            <p:spPr bwMode="auto">
              <a:xfrm>
                <a:off x="2884114" y="6043613"/>
                <a:ext cx="234950" cy="212725"/>
              </a:xfrm>
              <a:custGeom>
                <a:avLst/>
                <a:gdLst>
                  <a:gd name="T0" fmla="*/ 0 w 55"/>
                  <a:gd name="T1" fmla="*/ 50 h 50"/>
                  <a:gd name="T2" fmla="*/ 34 w 55"/>
                  <a:gd name="T3" fmla="*/ 1 h 50"/>
                  <a:gd name="T4" fmla="*/ 54 w 55"/>
                  <a:gd name="T5" fmla="*/ 12 h 50"/>
                  <a:gd name="T6" fmla="*/ 51 w 55"/>
                  <a:gd name="T7" fmla="*/ 18 h 50"/>
                  <a:gd name="T8" fmla="*/ 35 w 55"/>
                  <a:gd name="T9" fmla="*/ 11 h 50"/>
                  <a:gd name="T10" fmla="*/ 55 w 55"/>
                  <a:gd name="T11" fmla="*/ 47 h 50"/>
                  <a:gd name="T12" fmla="*/ 51 w 55"/>
                  <a:gd name="T13" fmla="*/ 50 h 50"/>
                  <a:gd name="T14" fmla="*/ 6 w 55"/>
                  <a:gd name="T15" fmla="*/ 50 h 50"/>
                  <a:gd name="T16" fmla="*/ 0 w 5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0">
                    <a:moveTo>
                      <a:pt x="0" y="50"/>
                    </a:moveTo>
                    <a:cubicBezTo>
                      <a:pt x="0" y="50"/>
                      <a:pt x="25" y="0"/>
                      <a:pt x="34" y="1"/>
                    </a:cubicBezTo>
                    <a:cubicBezTo>
                      <a:pt x="43" y="3"/>
                      <a:pt x="54" y="12"/>
                      <a:pt x="54" y="12"/>
                    </a:cubicBezTo>
                    <a:cubicBezTo>
                      <a:pt x="51" y="18"/>
                      <a:pt x="51" y="18"/>
                      <a:pt x="51" y="18"/>
                    </a:cubicBezTo>
                    <a:cubicBezTo>
                      <a:pt x="51" y="18"/>
                      <a:pt x="37" y="4"/>
                      <a:pt x="35" y="11"/>
                    </a:cubicBezTo>
                    <a:cubicBezTo>
                      <a:pt x="33" y="18"/>
                      <a:pt x="55" y="47"/>
                      <a:pt x="55" y="47"/>
                    </a:cubicBezTo>
                    <a:cubicBezTo>
                      <a:pt x="51" y="50"/>
                      <a:pt x="51" y="50"/>
                      <a:pt x="51" y="50"/>
                    </a:cubicBezTo>
                    <a:cubicBezTo>
                      <a:pt x="51" y="50"/>
                      <a:pt x="31" y="25"/>
                      <a:pt x="6"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44" name="组合 43"/>
            <p:cNvGrpSpPr/>
            <p:nvPr/>
          </p:nvGrpSpPr>
          <p:grpSpPr>
            <a:xfrm>
              <a:off x="4251418" y="3357189"/>
              <a:ext cx="708025" cy="712788"/>
              <a:chOff x="1395039" y="5348288"/>
              <a:chExt cx="708025" cy="712788"/>
            </a:xfrm>
          </p:grpSpPr>
          <p:sp>
            <p:nvSpPr>
              <p:cNvPr id="45" name="Freeform 337"/>
              <p:cNvSpPr/>
              <p:nvPr/>
            </p:nvSpPr>
            <p:spPr bwMode="auto">
              <a:xfrm>
                <a:off x="1988764" y="5624513"/>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338"/>
              <p:cNvSpPr/>
              <p:nvPr/>
            </p:nvSpPr>
            <p:spPr bwMode="auto">
              <a:xfrm>
                <a:off x="1395039" y="5624513"/>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339"/>
              <p:cNvSpPr/>
              <p:nvPr/>
            </p:nvSpPr>
            <p:spPr bwMode="auto">
              <a:xfrm>
                <a:off x="1458539" y="5573713"/>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5"/>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340"/>
              <p:cNvSpPr/>
              <p:nvPr/>
            </p:nvSpPr>
            <p:spPr bwMode="auto">
              <a:xfrm>
                <a:off x="1598239" y="5538788"/>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341"/>
              <p:cNvSpPr/>
              <p:nvPr/>
            </p:nvSpPr>
            <p:spPr bwMode="auto">
              <a:xfrm>
                <a:off x="1849064" y="5573713"/>
                <a:ext cx="185738" cy="461963"/>
              </a:xfrm>
              <a:custGeom>
                <a:avLst/>
                <a:gdLst>
                  <a:gd name="T0" fmla="*/ 12 w 44"/>
                  <a:gd name="T1" fmla="*/ 0 h 109"/>
                  <a:gd name="T2" fmla="*/ 1 w 44"/>
                  <a:gd name="T3" fmla="*/ 4 h 109"/>
                  <a:gd name="T4" fmla="*/ 14 w 44"/>
                  <a:gd name="T5" fmla="*/ 32 h 109"/>
                  <a:gd name="T6" fmla="*/ 24 w 44"/>
                  <a:gd name="T7" fmla="*/ 26 h 109"/>
                  <a:gd name="T8" fmla="*/ 16 w 44"/>
                  <a:gd name="T9" fmla="*/ 52 h 109"/>
                  <a:gd name="T10" fmla="*/ 16 w 44"/>
                  <a:gd name="T11" fmla="*/ 53 h 109"/>
                  <a:gd name="T12" fmla="*/ 0 w 44"/>
                  <a:gd name="T13" fmla="*/ 105 h 109"/>
                  <a:gd name="T14" fmla="*/ 12 w 44"/>
                  <a:gd name="T15" fmla="*/ 109 h 109"/>
                  <a:gd name="T16" fmla="*/ 44 w 44"/>
                  <a:gd name="T17" fmla="*/ 55 h 109"/>
                  <a:gd name="T18" fmla="*/ 12 w 44"/>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9">
                    <a:moveTo>
                      <a:pt x="12" y="0"/>
                    </a:moveTo>
                    <a:cubicBezTo>
                      <a:pt x="8" y="0"/>
                      <a:pt x="4"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3" y="108"/>
                      <a:pt x="8" y="109"/>
                      <a:pt x="12" y="109"/>
                    </a:cubicBezTo>
                    <a:cubicBezTo>
                      <a:pt x="30" y="109"/>
                      <a:pt x="44" y="85"/>
                      <a:pt x="44" y="55"/>
                    </a:cubicBezTo>
                    <a:cubicBezTo>
                      <a:pt x="44" y="25"/>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342"/>
              <p:cNvSpPr/>
              <p:nvPr/>
            </p:nvSpPr>
            <p:spPr bwMode="auto">
              <a:xfrm>
                <a:off x="1628401" y="5348288"/>
                <a:ext cx="236538" cy="212725"/>
              </a:xfrm>
              <a:custGeom>
                <a:avLst/>
                <a:gdLst>
                  <a:gd name="T0" fmla="*/ 0 w 56"/>
                  <a:gd name="T1" fmla="*/ 50 h 50"/>
                  <a:gd name="T2" fmla="*/ 34 w 56"/>
                  <a:gd name="T3" fmla="*/ 1 h 50"/>
                  <a:gd name="T4" fmla="*/ 54 w 56"/>
                  <a:gd name="T5" fmla="*/ 12 h 50"/>
                  <a:gd name="T6" fmla="*/ 52 w 56"/>
                  <a:gd name="T7" fmla="*/ 18 h 50"/>
                  <a:gd name="T8" fmla="*/ 35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5"/>
                      <a:pt x="35"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51" name="组合 50"/>
            <p:cNvGrpSpPr/>
            <p:nvPr/>
          </p:nvGrpSpPr>
          <p:grpSpPr>
            <a:xfrm>
              <a:off x="5095968" y="3357189"/>
              <a:ext cx="709613" cy="712788"/>
              <a:chOff x="2239589" y="5348288"/>
              <a:chExt cx="709613" cy="712788"/>
            </a:xfrm>
          </p:grpSpPr>
          <p:sp>
            <p:nvSpPr>
              <p:cNvPr id="52" name="Freeform 343"/>
              <p:cNvSpPr/>
              <p:nvPr/>
            </p:nvSpPr>
            <p:spPr bwMode="auto">
              <a:xfrm>
                <a:off x="2833314" y="5624513"/>
                <a:ext cx="115888"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10" y="10"/>
                      <a:pt x="14" y="25"/>
                      <a:pt x="14" y="43"/>
                    </a:cubicBezTo>
                    <a:cubicBezTo>
                      <a:pt x="14" y="62"/>
                      <a:pt x="9" y="78"/>
                      <a:pt x="0" y="88"/>
                    </a:cubicBezTo>
                    <a:cubicBezTo>
                      <a:pt x="0" y="88"/>
                      <a:pt x="1"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344"/>
              <p:cNvSpPr/>
              <p:nvPr/>
            </p:nvSpPr>
            <p:spPr bwMode="auto">
              <a:xfrm>
                <a:off x="2239589" y="5624513"/>
                <a:ext cx="119063" cy="373063"/>
              </a:xfrm>
              <a:custGeom>
                <a:avLst/>
                <a:gdLst>
                  <a:gd name="T0" fmla="*/ 25 w 28"/>
                  <a:gd name="T1" fmla="*/ 0 h 88"/>
                  <a:gd name="T2" fmla="*/ 13 w 28"/>
                  <a:gd name="T3" fmla="*/ 43 h 88"/>
                  <a:gd name="T4" fmla="*/ 28 w 28"/>
                  <a:gd name="T5" fmla="*/ 88 h 88"/>
                  <a:gd name="T6" fmla="*/ 27 w 28"/>
                  <a:gd name="T7" fmla="*/ 88 h 88"/>
                  <a:gd name="T8" fmla="*/ 0 w 28"/>
                  <a:gd name="T9" fmla="*/ 44 h 88"/>
                  <a:gd name="T10" fmla="*/ 25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25" y="0"/>
                    </a:moveTo>
                    <a:cubicBezTo>
                      <a:pt x="18" y="10"/>
                      <a:pt x="13" y="25"/>
                      <a:pt x="13" y="43"/>
                    </a:cubicBezTo>
                    <a:cubicBezTo>
                      <a:pt x="13" y="62"/>
                      <a:pt x="19" y="78"/>
                      <a:pt x="28" y="88"/>
                    </a:cubicBezTo>
                    <a:cubicBezTo>
                      <a:pt x="27" y="88"/>
                      <a:pt x="27" y="88"/>
                      <a:pt x="27"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345"/>
              <p:cNvSpPr/>
              <p:nvPr/>
            </p:nvSpPr>
            <p:spPr bwMode="auto">
              <a:xfrm>
                <a:off x="2307851" y="5573713"/>
                <a:ext cx="190500" cy="461963"/>
              </a:xfrm>
              <a:custGeom>
                <a:avLst/>
                <a:gdLst>
                  <a:gd name="T0" fmla="*/ 28 w 45"/>
                  <a:gd name="T1" fmla="*/ 53 h 109"/>
                  <a:gd name="T2" fmla="*/ 19 w 45"/>
                  <a:gd name="T3" fmla="*/ 26 h 109"/>
                  <a:gd name="T4" fmla="*/ 30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8" y="46"/>
                      <a:pt x="14" y="35"/>
                      <a:pt x="19" y="26"/>
                    </a:cubicBezTo>
                    <a:cubicBezTo>
                      <a:pt x="30" y="32"/>
                      <a:pt x="30" y="32"/>
                      <a:pt x="30" y="32"/>
                    </a:cubicBezTo>
                    <a:cubicBezTo>
                      <a:pt x="33" y="21"/>
                      <a:pt x="37" y="11"/>
                      <a:pt x="43" y="4"/>
                    </a:cubicBezTo>
                    <a:cubicBezTo>
                      <a:pt x="40" y="1"/>
                      <a:pt x="36" y="0"/>
                      <a:pt x="32" y="0"/>
                    </a:cubicBezTo>
                    <a:cubicBezTo>
                      <a:pt x="14" y="0"/>
                      <a:pt x="0" y="25"/>
                      <a:pt x="0" y="55"/>
                    </a:cubicBezTo>
                    <a:cubicBezTo>
                      <a:pt x="0" y="85"/>
                      <a:pt x="14" y="109"/>
                      <a:pt x="32" y="109"/>
                    </a:cubicBezTo>
                    <a:cubicBezTo>
                      <a:pt x="36"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346"/>
              <p:cNvSpPr/>
              <p:nvPr/>
            </p:nvSpPr>
            <p:spPr bwMode="auto">
              <a:xfrm>
                <a:off x="2442789" y="5538788"/>
                <a:ext cx="309563" cy="522288"/>
              </a:xfrm>
              <a:custGeom>
                <a:avLst/>
                <a:gdLst>
                  <a:gd name="T0" fmla="*/ 72 w 73"/>
                  <a:gd name="T1" fmla="*/ 62 h 123"/>
                  <a:gd name="T2" fmla="*/ 42 w 73"/>
                  <a:gd name="T3" fmla="*/ 56 h 123"/>
                  <a:gd name="T4" fmla="*/ 71 w 73"/>
                  <a:gd name="T5" fmla="*/ 41 h 123"/>
                  <a:gd name="T6" fmla="*/ 36 w 73"/>
                  <a:gd name="T7" fmla="*/ 0 h 123"/>
                  <a:gd name="T8" fmla="*/ 2 w 73"/>
                  <a:gd name="T9" fmla="*/ 42 h 123"/>
                  <a:gd name="T10" fmla="*/ 29 w 73"/>
                  <a:gd name="T11" fmla="*/ 56 h 123"/>
                  <a:gd name="T12" fmla="*/ 0 w 73"/>
                  <a:gd name="T13" fmla="*/ 63 h 123"/>
                  <a:gd name="T14" fmla="*/ 36 w 73"/>
                  <a:gd name="T15" fmla="*/ 123 h 123"/>
                  <a:gd name="T16" fmla="*/ 73 w 73"/>
                  <a:gd name="T17" fmla="*/ 62 h 123"/>
                  <a:gd name="T18" fmla="*/ 72 w 73"/>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3">
                    <a:moveTo>
                      <a:pt x="72" y="62"/>
                    </a:moveTo>
                    <a:cubicBezTo>
                      <a:pt x="60" y="68"/>
                      <a:pt x="47" y="66"/>
                      <a:pt x="42" y="56"/>
                    </a:cubicBezTo>
                    <a:cubicBezTo>
                      <a:pt x="71" y="41"/>
                      <a:pt x="71" y="41"/>
                      <a:pt x="71" y="41"/>
                    </a:cubicBezTo>
                    <a:cubicBezTo>
                      <a:pt x="66" y="17"/>
                      <a:pt x="52" y="0"/>
                      <a:pt x="36" y="0"/>
                    </a:cubicBezTo>
                    <a:cubicBezTo>
                      <a:pt x="20" y="0"/>
                      <a:pt x="7" y="18"/>
                      <a:pt x="2" y="42"/>
                    </a:cubicBezTo>
                    <a:cubicBezTo>
                      <a:pt x="29" y="56"/>
                      <a:pt x="29" y="56"/>
                      <a:pt x="29" y="56"/>
                    </a:cubicBezTo>
                    <a:cubicBezTo>
                      <a:pt x="24" y="65"/>
                      <a:pt x="12" y="68"/>
                      <a:pt x="0" y="63"/>
                    </a:cubicBezTo>
                    <a:cubicBezTo>
                      <a:pt x="1" y="96"/>
                      <a:pt x="17" y="123"/>
                      <a:pt x="36" y="123"/>
                    </a:cubicBezTo>
                    <a:cubicBezTo>
                      <a:pt x="56" y="123"/>
                      <a:pt x="72" y="95"/>
                      <a:pt x="73" y="62"/>
                    </a:cubicBezTo>
                    <a:cubicBezTo>
                      <a:pt x="72" y="62"/>
                      <a:pt x="72" y="62"/>
                      <a:pt x="72"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347"/>
              <p:cNvSpPr/>
              <p:nvPr/>
            </p:nvSpPr>
            <p:spPr bwMode="auto">
              <a:xfrm>
                <a:off x="2693614" y="5573713"/>
                <a:ext cx="190500" cy="461963"/>
              </a:xfrm>
              <a:custGeom>
                <a:avLst/>
                <a:gdLst>
                  <a:gd name="T0" fmla="*/ 13 w 45"/>
                  <a:gd name="T1" fmla="*/ 0 h 109"/>
                  <a:gd name="T2" fmla="*/ 1 w 45"/>
                  <a:gd name="T3" fmla="*/ 4 h 109"/>
                  <a:gd name="T4" fmla="*/ 14 w 45"/>
                  <a:gd name="T5" fmla="*/ 32 h 109"/>
                  <a:gd name="T6" fmla="*/ 25 w 45"/>
                  <a:gd name="T7" fmla="*/ 26 h 109"/>
                  <a:gd name="T8" fmla="*/ 16 w 45"/>
                  <a:gd name="T9" fmla="*/ 52 h 109"/>
                  <a:gd name="T10" fmla="*/ 17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1" y="4"/>
                    </a:cubicBezTo>
                    <a:cubicBezTo>
                      <a:pt x="7" y="11"/>
                      <a:pt x="12" y="20"/>
                      <a:pt x="14" y="32"/>
                    </a:cubicBezTo>
                    <a:cubicBezTo>
                      <a:pt x="25" y="26"/>
                      <a:pt x="25" y="26"/>
                      <a:pt x="25" y="26"/>
                    </a:cubicBezTo>
                    <a:cubicBezTo>
                      <a:pt x="29" y="35"/>
                      <a:pt x="25" y="45"/>
                      <a:pt x="16" y="52"/>
                    </a:cubicBezTo>
                    <a:cubicBezTo>
                      <a:pt x="17" y="52"/>
                      <a:pt x="17" y="53"/>
                      <a:pt x="17" y="53"/>
                    </a:cubicBezTo>
                    <a:cubicBezTo>
                      <a:pt x="17" y="75"/>
                      <a:pt x="10" y="94"/>
                      <a:pt x="0" y="105"/>
                    </a:cubicBezTo>
                    <a:cubicBezTo>
                      <a:pt x="4" y="108"/>
                      <a:pt x="8" y="109"/>
                      <a:pt x="13" y="109"/>
                    </a:cubicBezTo>
                    <a:cubicBezTo>
                      <a:pt x="30" y="109"/>
                      <a:pt x="45" y="85"/>
                      <a:pt x="45" y="55"/>
                    </a:cubicBezTo>
                    <a:cubicBezTo>
                      <a:pt x="45" y="25"/>
                      <a:pt x="30"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348"/>
              <p:cNvSpPr/>
              <p:nvPr/>
            </p:nvSpPr>
            <p:spPr bwMode="auto">
              <a:xfrm>
                <a:off x="2477714" y="5348288"/>
                <a:ext cx="233363" cy="212725"/>
              </a:xfrm>
              <a:custGeom>
                <a:avLst/>
                <a:gdLst>
                  <a:gd name="T0" fmla="*/ 0 w 55"/>
                  <a:gd name="T1" fmla="*/ 50 h 50"/>
                  <a:gd name="T2" fmla="*/ 34 w 55"/>
                  <a:gd name="T3" fmla="*/ 1 h 50"/>
                  <a:gd name="T4" fmla="*/ 53 w 55"/>
                  <a:gd name="T5" fmla="*/ 12 h 50"/>
                  <a:gd name="T6" fmla="*/ 51 w 55"/>
                  <a:gd name="T7" fmla="*/ 18 h 50"/>
                  <a:gd name="T8" fmla="*/ 35 w 55"/>
                  <a:gd name="T9" fmla="*/ 11 h 50"/>
                  <a:gd name="T10" fmla="*/ 55 w 55"/>
                  <a:gd name="T11" fmla="*/ 47 h 50"/>
                  <a:gd name="T12" fmla="*/ 51 w 55"/>
                  <a:gd name="T13" fmla="*/ 50 h 50"/>
                  <a:gd name="T14" fmla="*/ 6 w 55"/>
                  <a:gd name="T15" fmla="*/ 50 h 50"/>
                  <a:gd name="T16" fmla="*/ 0 w 5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0">
                    <a:moveTo>
                      <a:pt x="0" y="50"/>
                    </a:moveTo>
                    <a:cubicBezTo>
                      <a:pt x="0" y="50"/>
                      <a:pt x="25" y="0"/>
                      <a:pt x="34" y="1"/>
                    </a:cubicBezTo>
                    <a:cubicBezTo>
                      <a:pt x="43" y="3"/>
                      <a:pt x="53" y="12"/>
                      <a:pt x="53" y="12"/>
                    </a:cubicBezTo>
                    <a:cubicBezTo>
                      <a:pt x="51" y="18"/>
                      <a:pt x="51" y="18"/>
                      <a:pt x="51" y="18"/>
                    </a:cubicBezTo>
                    <a:cubicBezTo>
                      <a:pt x="51" y="18"/>
                      <a:pt x="37" y="5"/>
                      <a:pt x="35" y="11"/>
                    </a:cubicBezTo>
                    <a:cubicBezTo>
                      <a:pt x="33" y="18"/>
                      <a:pt x="55" y="47"/>
                      <a:pt x="55" y="47"/>
                    </a:cubicBezTo>
                    <a:cubicBezTo>
                      <a:pt x="51" y="50"/>
                      <a:pt x="51" y="50"/>
                      <a:pt x="51" y="50"/>
                    </a:cubicBezTo>
                    <a:cubicBezTo>
                      <a:pt x="51" y="50"/>
                      <a:pt x="31" y="25"/>
                      <a:pt x="6"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07" name="组合 106"/>
            <p:cNvGrpSpPr/>
            <p:nvPr/>
          </p:nvGrpSpPr>
          <p:grpSpPr>
            <a:xfrm>
              <a:off x="4664947" y="2628060"/>
              <a:ext cx="709612" cy="712788"/>
              <a:chOff x="1801439" y="6043613"/>
              <a:chExt cx="709612" cy="712788"/>
            </a:xfrm>
          </p:grpSpPr>
          <p:sp>
            <p:nvSpPr>
              <p:cNvPr id="108" name="Freeform 367"/>
              <p:cNvSpPr/>
              <p:nvPr/>
            </p:nvSpPr>
            <p:spPr bwMode="auto">
              <a:xfrm>
                <a:off x="2396751"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10" y="10"/>
                      <a:pt x="14" y="25"/>
                      <a:pt x="14" y="43"/>
                    </a:cubicBezTo>
                    <a:cubicBezTo>
                      <a:pt x="14" y="62"/>
                      <a:pt x="9" y="78"/>
                      <a:pt x="0" y="88"/>
                    </a:cubicBezTo>
                    <a:cubicBezTo>
                      <a:pt x="0" y="88"/>
                      <a:pt x="1"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9" name="Freeform 368"/>
              <p:cNvSpPr/>
              <p:nvPr/>
            </p:nvSpPr>
            <p:spPr bwMode="auto">
              <a:xfrm>
                <a:off x="1801439" y="6319838"/>
                <a:ext cx="119063" cy="373063"/>
              </a:xfrm>
              <a:custGeom>
                <a:avLst/>
                <a:gdLst>
                  <a:gd name="T0" fmla="*/ 25 w 28"/>
                  <a:gd name="T1" fmla="*/ 0 h 88"/>
                  <a:gd name="T2" fmla="*/ 13 w 28"/>
                  <a:gd name="T3" fmla="*/ 43 h 88"/>
                  <a:gd name="T4" fmla="*/ 28 w 28"/>
                  <a:gd name="T5" fmla="*/ 88 h 88"/>
                  <a:gd name="T6" fmla="*/ 26 w 28"/>
                  <a:gd name="T7" fmla="*/ 88 h 88"/>
                  <a:gd name="T8" fmla="*/ 0 w 28"/>
                  <a:gd name="T9" fmla="*/ 44 h 88"/>
                  <a:gd name="T10" fmla="*/ 25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25" y="0"/>
                    </a:moveTo>
                    <a:cubicBezTo>
                      <a:pt x="18" y="10"/>
                      <a:pt x="13" y="25"/>
                      <a:pt x="13" y="43"/>
                    </a:cubicBezTo>
                    <a:cubicBezTo>
                      <a:pt x="13" y="62"/>
                      <a:pt x="19" y="78"/>
                      <a:pt x="28"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0" name="Freeform 369"/>
              <p:cNvSpPr/>
              <p:nvPr/>
            </p:nvSpPr>
            <p:spPr bwMode="auto">
              <a:xfrm>
                <a:off x="1869701" y="6269038"/>
                <a:ext cx="190500" cy="461963"/>
              </a:xfrm>
              <a:custGeom>
                <a:avLst/>
                <a:gdLst>
                  <a:gd name="T0" fmla="*/ 28 w 45"/>
                  <a:gd name="T1" fmla="*/ 53 h 109"/>
                  <a:gd name="T2" fmla="*/ 19 w 45"/>
                  <a:gd name="T3" fmla="*/ 26 h 109"/>
                  <a:gd name="T4" fmla="*/ 30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8" y="46"/>
                      <a:pt x="14" y="35"/>
                      <a:pt x="19" y="26"/>
                    </a:cubicBezTo>
                    <a:cubicBezTo>
                      <a:pt x="30" y="32"/>
                      <a:pt x="30" y="32"/>
                      <a:pt x="30" y="32"/>
                    </a:cubicBezTo>
                    <a:cubicBezTo>
                      <a:pt x="33" y="21"/>
                      <a:pt x="37" y="11"/>
                      <a:pt x="43" y="4"/>
                    </a:cubicBezTo>
                    <a:cubicBezTo>
                      <a:pt x="40" y="1"/>
                      <a:pt x="36" y="0"/>
                      <a:pt x="32" y="0"/>
                    </a:cubicBezTo>
                    <a:cubicBezTo>
                      <a:pt x="14" y="0"/>
                      <a:pt x="0" y="24"/>
                      <a:pt x="0" y="55"/>
                    </a:cubicBezTo>
                    <a:cubicBezTo>
                      <a:pt x="0" y="85"/>
                      <a:pt x="14" y="109"/>
                      <a:pt x="32" y="109"/>
                    </a:cubicBezTo>
                    <a:cubicBezTo>
                      <a:pt x="36"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1" name="Freeform 370"/>
              <p:cNvSpPr/>
              <p:nvPr/>
            </p:nvSpPr>
            <p:spPr bwMode="auto">
              <a:xfrm>
                <a:off x="2006226" y="6234113"/>
                <a:ext cx="304800" cy="522288"/>
              </a:xfrm>
              <a:custGeom>
                <a:avLst/>
                <a:gdLst>
                  <a:gd name="T0" fmla="*/ 72 w 72"/>
                  <a:gd name="T1" fmla="*/ 62 h 123"/>
                  <a:gd name="T2" fmla="*/ 42 w 72"/>
                  <a:gd name="T3" fmla="*/ 56 h 123"/>
                  <a:gd name="T4" fmla="*/ 70 w 72"/>
                  <a:gd name="T5" fmla="*/ 41 h 123"/>
                  <a:gd name="T6" fmla="*/ 36 w 72"/>
                  <a:gd name="T7" fmla="*/ 0 h 123"/>
                  <a:gd name="T8" fmla="*/ 2 w 72"/>
                  <a:gd name="T9" fmla="*/ 42 h 123"/>
                  <a:gd name="T10" fmla="*/ 29 w 72"/>
                  <a:gd name="T11" fmla="*/ 56 h 123"/>
                  <a:gd name="T12" fmla="*/ 0 w 72"/>
                  <a:gd name="T13" fmla="*/ 63 h 123"/>
                  <a:gd name="T14" fmla="*/ 36 w 72"/>
                  <a:gd name="T15" fmla="*/ 123 h 123"/>
                  <a:gd name="T16" fmla="*/ 72 w 72"/>
                  <a:gd name="T17" fmla="*/ 62 h 123"/>
                  <a:gd name="T18" fmla="*/ 72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2" y="62"/>
                    </a:moveTo>
                    <a:cubicBezTo>
                      <a:pt x="60" y="68"/>
                      <a:pt x="47" y="66"/>
                      <a:pt x="42" y="56"/>
                    </a:cubicBezTo>
                    <a:cubicBezTo>
                      <a:pt x="70" y="41"/>
                      <a:pt x="70" y="41"/>
                      <a:pt x="70" y="41"/>
                    </a:cubicBezTo>
                    <a:cubicBezTo>
                      <a:pt x="66" y="17"/>
                      <a:pt x="52" y="0"/>
                      <a:pt x="36" y="0"/>
                    </a:cubicBezTo>
                    <a:cubicBezTo>
                      <a:pt x="20" y="0"/>
                      <a:pt x="7" y="18"/>
                      <a:pt x="2" y="42"/>
                    </a:cubicBezTo>
                    <a:cubicBezTo>
                      <a:pt x="29" y="56"/>
                      <a:pt x="29" y="56"/>
                      <a:pt x="29" y="56"/>
                    </a:cubicBezTo>
                    <a:cubicBezTo>
                      <a:pt x="24" y="65"/>
                      <a:pt x="11" y="68"/>
                      <a:pt x="0" y="63"/>
                    </a:cubicBezTo>
                    <a:cubicBezTo>
                      <a:pt x="1" y="96"/>
                      <a:pt x="17" y="123"/>
                      <a:pt x="36" y="123"/>
                    </a:cubicBezTo>
                    <a:cubicBezTo>
                      <a:pt x="56" y="123"/>
                      <a:pt x="72" y="95"/>
                      <a:pt x="72" y="62"/>
                    </a:cubicBezTo>
                    <a:cubicBezTo>
                      <a:pt x="72" y="62"/>
                      <a:pt x="72" y="62"/>
                      <a:pt x="72"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2" name="Freeform 371"/>
              <p:cNvSpPr/>
              <p:nvPr/>
            </p:nvSpPr>
            <p:spPr bwMode="auto">
              <a:xfrm>
                <a:off x="2257051" y="6269038"/>
                <a:ext cx="190500" cy="461963"/>
              </a:xfrm>
              <a:custGeom>
                <a:avLst/>
                <a:gdLst>
                  <a:gd name="T0" fmla="*/ 13 w 45"/>
                  <a:gd name="T1" fmla="*/ 0 h 109"/>
                  <a:gd name="T2" fmla="*/ 1 w 45"/>
                  <a:gd name="T3" fmla="*/ 4 h 109"/>
                  <a:gd name="T4" fmla="*/ 14 w 45"/>
                  <a:gd name="T5" fmla="*/ 32 h 109"/>
                  <a:gd name="T6" fmla="*/ 25 w 45"/>
                  <a:gd name="T7" fmla="*/ 26 h 109"/>
                  <a:gd name="T8" fmla="*/ 16 w 45"/>
                  <a:gd name="T9" fmla="*/ 52 h 109"/>
                  <a:gd name="T10" fmla="*/ 16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1" y="4"/>
                    </a:cubicBezTo>
                    <a:cubicBezTo>
                      <a:pt x="7" y="11"/>
                      <a:pt x="12" y="20"/>
                      <a:pt x="14" y="32"/>
                    </a:cubicBezTo>
                    <a:cubicBezTo>
                      <a:pt x="25" y="26"/>
                      <a:pt x="25" y="26"/>
                      <a:pt x="25" y="26"/>
                    </a:cubicBezTo>
                    <a:cubicBezTo>
                      <a:pt x="29" y="35"/>
                      <a:pt x="25" y="45"/>
                      <a:pt x="16" y="52"/>
                    </a:cubicBezTo>
                    <a:cubicBezTo>
                      <a:pt x="16" y="52"/>
                      <a:pt x="16" y="53"/>
                      <a:pt x="16" y="53"/>
                    </a:cubicBezTo>
                    <a:cubicBezTo>
                      <a:pt x="16" y="75"/>
                      <a:pt x="10" y="94"/>
                      <a:pt x="0" y="105"/>
                    </a:cubicBezTo>
                    <a:cubicBezTo>
                      <a:pt x="4" y="108"/>
                      <a:pt x="8" y="109"/>
                      <a:pt x="13" y="109"/>
                    </a:cubicBezTo>
                    <a:cubicBezTo>
                      <a:pt x="30" y="109"/>
                      <a:pt x="45" y="85"/>
                      <a:pt x="45" y="55"/>
                    </a:cubicBezTo>
                    <a:cubicBezTo>
                      <a:pt x="45" y="24"/>
                      <a:pt x="30"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3" name="Freeform 372"/>
              <p:cNvSpPr/>
              <p:nvPr/>
            </p:nvSpPr>
            <p:spPr bwMode="auto">
              <a:xfrm>
                <a:off x="2034801" y="6043613"/>
                <a:ext cx="238125" cy="212725"/>
              </a:xfrm>
              <a:custGeom>
                <a:avLst/>
                <a:gdLst>
                  <a:gd name="T0" fmla="*/ 0 w 56"/>
                  <a:gd name="T1" fmla="*/ 50 h 50"/>
                  <a:gd name="T2" fmla="*/ 35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6" y="0"/>
                      <a:pt x="35" y="1"/>
                    </a:cubicBezTo>
                    <a:cubicBezTo>
                      <a:pt x="44" y="3"/>
                      <a:pt x="54" y="12"/>
                      <a:pt x="54" y="12"/>
                    </a:cubicBezTo>
                    <a:cubicBezTo>
                      <a:pt x="52" y="18"/>
                      <a:pt x="52" y="18"/>
                      <a:pt x="52" y="18"/>
                    </a:cubicBezTo>
                    <a:cubicBezTo>
                      <a:pt x="52" y="18"/>
                      <a:pt x="38" y="4"/>
                      <a:pt x="36" y="11"/>
                    </a:cubicBezTo>
                    <a:cubicBezTo>
                      <a:pt x="34" y="18"/>
                      <a:pt x="56" y="47"/>
                      <a:pt x="56" y="47"/>
                    </a:cubicBezTo>
                    <a:cubicBezTo>
                      <a:pt x="52" y="50"/>
                      <a:pt x="52" y="50"/>
                      <a:pt x="52" y="50"/>
                    </a:cubicBezTo>
                    <a:cubicBezTo>
                      <a:pt x="52" y="50"/>
                      <a:pt x="32"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128" name="Oval 5"/>
            <p:cNvSpPr>
              <a:spLocks noChangeArrowheads="1"/>
            </p:cNvSpPr>
            <p:nvPr/>
          </p:nvSpPr>
          <p:spPr bwMode="auto">
            <a:xfrm>
              <a:off x="3759535" y="4373563"/>
              <a:ext cx="2613025" cy="492125"/>
            </a:xfrm>
            <a:prstGeom prst="ellipse">
              <a:avLst/>
            </a:prstGeom>
            <a:solidFill>
              <a:srgbClr val="BC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9" name="Freeform 6"/>
            <p:cNvSpPr/>
            <p:nvPr/>
          </p:nvSpPr>
          <p:spPr bwMode="auto">
            <a:xfrm>
              <a:off x="3603960" y="2981326"/>
              <a:ext cx="1122363" cy="1346200"/>
            </a:xfrm>
            <a:custGeom>
              <a:avLst/>
              <a:gdLst>
                <a:gd name="T0" fmla="*/ 107 w 298"/>
                <a:gd name="T1" fmla="*/ 358 h 358"/>
                <a:gd name="T2" fmla="*/ 32 w 298"/>
                <a:gd name="T3" fmla="*/ 193 h 358"/>
                <a:gd name="T4" fmla="*/ 69 w 298"/>
                <a:gd name="T5" fmla="*/ 24 h 358"/>
                <a:gd name="T6" fmla="*/ 222 w 298"/>
                <a:gd name="T7" fmla="*/ 105 h 358"/>
                <a:gd name="T8" fmla="*/ 298 w 298"/>
                <a:gd name="T9" fmla="*/ 270 h 358"/>
                <a:gd name="T10" fmla="*/ 107 w 298"/>
                <a:gd name="T11" fmla="*/ 358 h 358"/>
              </a:gdLst>
              <a:ahLst/>
              <a:cxnLst>
                <a:cxn ang="0">
                  <a:pos x="T0" y="T1"/>
                </a:cxn>
                <a:cxn ang="0">
                  <a:pos x="T2" y="T3"/>
                </a:cxn>
                <a:cxn ang="0">
                  <a:pos x="T4" y="T5"/>
                </a:cxn>
                <a:cxn ang="0">
                  <a:pos x="T6" y="T7"/>
                </a:cxn>
                <a:cxn ang="0">
                  <a:pos x="T8" y="T9"/>
                </a:cxn>
                <a:cxn ang="0">
                  <a:pos x="T10" y="T11"/>
                </a:cxn>
              </a:cxnLst>
              <a:rect l="0" t="0" r="r" b="b"/>
              <a:pathLst>
                <a:path w="298" h="358">
                  <a:moveTo>
                    <a:pt x="107" y="358"/>
                  </a:moveTo>
                  <a:cubicBezTo>
                    <a:pt x="32" y="193"/>
                    <a:pt x="32" y="193"/>
                    <a:pt x="32" y="193"/>
                  </a:cubicBezTo>
                  <a:cubicBezTo>
                    <a:pt x="0" y="124"/>
                    <a:pt x="17" y="48"/>
                    <a:pt x="69" y="24"/>
                  </a:cubicBezTo>
                  <a:cubicBezTo>
                    <a:pt x="122" y="0"/>
                    <a:pt x="190" y="36"/>
                    <a:pt x="222" y="105"/>
                  </a:cubicBezTo>
                  <a:cubicBezTo>
                    <a:pt x="298" y="270"/>
                    <a:pt x="298" y="270"/>
                    <a:pt x="298" y="270"/>
                  </a:cubicBezTo>
                  <a:lnTo>
                    <a:pt x="107" y="358"/>
                  </a:lnTo>
                  <a:close/>
                </a:path>
              </a:pathLst>
            </a:custGeom>
            <a:solidFill>
              <a:srgbClr val="BFB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0" name="Freeform 7"/>
            <p:cNvSpPr/>
            <p:nvPr/>
          </p:nvSpPr>
          <p:spPr bwMode="auto">
            <a:xfrm>
              <a:off x="3657935" y="2954338"/>
              <a:ext cx="1120775" cy="1350963"/>
            </a:xfrm>
            <a:custGeom>
              <a:avLst/>
              <a:gdLst>
                <a:gd name="T0" fmla="*/ 107 w 298"/>
                <a:gd name="T1" fmla="*/ 359 h 359"/>
                <a:gd name="T2" fmla="*/ 32 w 298"/>
                <a:gd name="T3" fmla="*/ 194 h 359"/>
                <a:gd name="T4" fmla="*/ 69 w 298"/>
                <a:gd name="T5" fmla="*/ 24 h 359"/>
                <a:gd name="T6" fmla="*/ 222 w 298"/>
                <a:gd name="T7" fmla="*/ 106 h 359"/>
                <a:gd name="T8" fmla="*/ 298 w 298"/>
                <a:gd name="T9" fmla="*/ 271 h 359"/>
                <a:gd name="T10" fmla="*/ 107 w 298"/>
                <a:gd name="T11" fmla="*/ 359 h 359"/>
              </a:gdLst>
              <a:ahLst/>
              <a:cxnLst>
                <a:cxn ang="0">
                  <a:pos x="T0" y="T1"/>
                </a:cxn>
                <a:cxn ang="0">
                  <a:pos x="T2" y="T3"/>
                </a:cxn>
                <a:cxn ang="0">
                  <a:pos x="T4" y="T5"/>
                </a:cxn>
                <a:cxn ang="0">
                  <a:pos x="T6" y="T7"/>
                </a:cxn>
                <a:cxn ang="0">
                  <a:pos x="T8" y="T9"/>
                </a:cxn>
                <a:cxn ang="0">
                  <a:pos x="T10" y="T11"/>
                </a:cxn>
              </a:cxnLst>
              <a:rect l="0" t="0" r="r" b="b"/>
              <a:pathLst>
                <a:path w="298" h="359">
                  <a:moveTo>
                    <a:pt x="107" y="359"/>
                  </a:moveTo>
                  <a:cubicBezTo>
                    <a:pt x="32" y="194"/>
                    <a:pt x="32" y="194"/>
                    <a:pt x="32" y="194"/>
                  </a:cubicBezTo>
                  <a:cubicBezTo>
                    <a:pt x="0" y="124"/>
                    <a:pt x="17" y="49"/>
                    <a:pt x="69" y="24"/>
                  </a:cubicBezTo>
                  <a:cubicBezTo>
                    <a:pt x="122" y="0"/>
                    <a:pt x="190" y="37"/>
                    <a:pt x="222" y="106"/>
                  </a:cubicBezTo>
                  <a:cubicBezTo>
                    <a:pt x="298" y="271"/>
                    <a:pt x="298" y="271"/>
                    <a:pt x="298" y="271"/>
                  </a:cubicBezTo>
                  <a:lnTo>
                    <a:pt x="107" y="359"/>
                  </a:ln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1" name="Freeform 8"/>
            <p:cNvSpPr/>
            <p:nvPr/>
          </p:nvSpPr>
          <p:spPr bwMode="auto">
            <a:xfrm>
              <a:off x="3710323" y="3022601"/>
              <a:ext cx="1003300" cy="1208088"/>
            </a:xfrm>
            <a:custGeom>
              <a:avLst/>
              <a:gdLst>
                <a:gd name="T0" fmla="*/ 96 w 267"/>
                <a:gd name="T1" fmla="*/ 321 h 321"/>
                <a:gd name="T2" fmla="*/ 28 w 267"/>
                <a:gd name="T3" fmla="*/ 173 h 321"/>
                <a:gd name="T4" fmla="*/ 62 w 267"/>
                <a:gd name="T5" fmla="*/ 21 h 321"/>
                <a:gd name="T6" fmla="*/ 199 w 267"/>
                <a:gd name="T7" fmla="*/ 95 h 321"/>
                <a:gd name="T8" fmla="*/ 267 w 267"/>
                <a:gd name="T9" fmla="*/ 242 h 321"/>
                <a:gd name="T10" fmla="*/ 96 w 267"/>
                <a:gd name="T11" fmla="*/ 321 h 321"/>
              </a:gdLst>
              <a:ahLst/>
              <a:cxnLst>
                <a:cxn ang="0">
                  <a:pos x="T0" y="T1"/>
                </a:cxn>
                <a:cxn ang="0">
                  <a:pos x="T2" y="T3"/>
                </a:cxn>
                <a:cxn ang="0">
                  <a:pos x="T4" y="T5"/>
                </a:cxn>
                <a:cxn ang="0">
                  <a:pos x="T6" y="T7"/>
                </a:cxn>
                <a:cxn ang="0">
                  <a:pos x="T8" y="T9"/>
                </a:cxn>
                <a:cxn ang="0">
                  <a:pos x="T10" y="T11"/>
                </a:cxn>
              </a:cxnLst>
              <a:rect l="0" t="0" r="r" b="b"/>
              <a:pathLst>
                <a:path w="267" h="321">
                  <a:moveTo>
                    <a:pt x="96" y="321"/>
                  </a:moveTo>
                  <a:cubicBezTo>
                    <a:pt x="28" y="173"/>
                    <a:pt x="28" y="173"/>
                    <a:pt x="28" y="173"/>
                  </a:cubicBezTo>
                  <a:cubicBezTo>
                    <a:pt x="0" y="111"/>
                    <a:pt x="15" y="43"/>
                    <a:pt x="62" y="21"/>
                  </a:cubicBezTo>
                  <a:cubicBezTo>
                    <a:pt x="109" y="0"/>
                    <a:pt x="171" y="32"/>
                    <a:pt x="199" y="95"/>
                  </a:cubicBezTo>
                  <a:cubicBezTo>
                    <a:pt x="267" y="242"/>
                    <a:pt x="267" y="242"/>
                    <a:pt x="267" y="242"/>
                  </a:cubicBezTo>
                  <a:lnTo>
                    <a:pt x="96" y="321"/>
                  </a:lnTo>
                  <a:close/>
                </a:path>
              </a:pathLst>
            </a:custGeom>
            <a:solidFill>
              <a:srgbClr val="DDD1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2" name="Freeform 9"/>
            <p:cNvSpPr/>
            <p:nvPr/>
          </p:nvSpPr>
          <p:spPr bwMode="auto">
            <a:xfrm>
              <a:off x="3784935" y="3022601"/>
              <a:ext cx="928688" cy="917575"/>
            </a:xfrm>
            <a:custGeom>
              <a:avLst/>
              <a:gdLst>
                <a:gd name="T0" fmla="*/ 177 w 247"/>
                <a:gd name="T1" fmla="*/ 100 h 244"/>
                <a:gd name="T2" fmla="*/ 40 w 247"/>
                <a:gd name="T3" fmla="*/ 27 h 244"/>
                <a:gd name="T4" fmla="*/ 0 w 247"/>
                <a:gd name="T5" fmla="*/ 70 h 244"/>
                <a:gd name="T6" fmla="*/ 42 w 247"/>
                <a:gd name="T7" fmla="*/ 21 h 244"/>
                <a:gd name="T8" fmla="*/ 179 w 247"/>
                <a:gd name="T9" fmla="*/ 95 h 244"/>
                <a:gd name="T10" fmla="*/ 247 w 247"/>
                <a:gd name="T11" fmla="*/ 242 h 244"/>
                <a:gd name="T12" fmla="*/ 243 w 247"/>
                <a:gd name="T13" fmla="*/ 244 h 244"/>
                <a:gd name="T14" fmla="*/ 177 w 247"/>
                <a:gd name="T15" fmla="*/ 1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44">
                  <a:moveTo>
                    <a:pt x="177" y="100"/>
                  </a:moveTo>
                  <a:cubicBezTo>
                    <a:pt x="148" y="38"/>
                    <a:pt x="87" y="6"/>
                    <a:pt x="40" y="27"/>
                  </a:cubicBezTo>
                  <a:cubicBezTo>
                    <a:pt x="22" y="36"/>
                    <a:pt x="8" y="51"/>
                    <a:pt x="0" y="70"/>
                  </a:cubicBezTo>
                  <a:cubicBezTo>
                    <a:pt x="8" y="48"/>
                    <a:pt x="22" y="31"/>
                    <a:pt x="42" y="21"/>
                  </a:cubicBezTo>
                  <a:cubicBezTo>
                    <a:pt x="89" y="0"/>
                    <a:pt x="151" y="32"/>
                    <a:pt x="179" y="95"/>
                  </a:cubicBezTo>
                  <a:cubicBezTo>
                    <a:pt x="247" y="242"/>
                    <a:pt x="247" y="242"/>
                    <a:pt x="247" y="242"/>
                  </a:cubicBezTo>
                  <a:cubicBezTo>
                    <a:pt x="243" y="244"/>
                    <a:pt x="243" y="244"/>
                    <a:pt x="243" y="244"/>
                  </a:cubicBezTo>
                  <a:lnTo>
                    <a:pt x="177" y="100"/>
                  </a:lnTo>
                  <a:close/>
                </a:path>
              </a:pathLst>
            </a:custGeom>
            <a:solidFill>
              <a:srgbClr val="BFB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3" name="Freeform 10"/>
            <p:cNvSpPr/>
            <p:nvPr/>
          </p:nvSpPr>
          <p:spPr bwMode="auto">
            <a:xfrm>
              <a:off x="4616785" y="1611313"/>
              <a:ext cx="868363" cy="869950"/>
            </a:xfrm>
            <a:custGeom>
              <a:avLst/>
              <a:gdLst>
                <a:gd name="T0" fmla="*/ 0 w 547"/>
                <a:gd name="T1" fmla="*/ 228 h 548"/>
                <a:gd name="T2" fmla="*/ 223 w 547"/>
                <a:gd name="T3" fmla="*/ 225 h 548"/>
                <a:gd name="T4" fmla="*/ 220 w 547"/>
                <a:gd name="T5" fmla="*/ 0 h 548"/>
                <a:gd name="T6" fmla="*/ 320 w 547"/>
                <a:gd name="T7" fmla="*/ 0 h 548"/>
                <a:gd name="T8" fmla="*/ 322 w 547"/>
                <a:gd name="T9" fmla="*/ 223 h 548"/>
                <a:gd name="T10" fmla="*/ 547 w 547"/>
                <a:gd name="T11" fmla="*/ 221 h 548"/>
                <a:gd name="T12" fmla="*/ 547 w 547"/>
                <a:gd name="T13" fmla="*/ 320 h 548"/>
                <a:gd name="T14" fmla="*/ 324 w 547"/>
                <a:gd name="T15" fmla="*/ 322 h 548"/>
                <a:gd name="T16" fmla="*/ 327 w 547"/>
                <a:gd name="T17" fmla="*/ 548 h 548"/>
                <a:gd name="T18" fmla="*/ 227 w 547"/>
                <a:gd name="T19" fmla="*/ 548 h 548"/>
                <a:gd name="T20" fmla="*/ 225 w 547"/>
                <a:gd name="T21" fmla="*/ 325 h 548"/>
                <a:gd name="T22" fmla="*/ 2 w 547"/>
                <a:gd name="T23" fmla="*/ 327 h 548"/>
                <a:gd name="T24" fmla="*/ 0 w 547"/>
                <a:gd name="T25" fmla="*/ 22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548">
                  <a:moveTo>
                    <a:pt x="0" y="228"/>
                  </a:moveTo>
                  <a:lnTo>
                    <a:pt x="223" y="225"/>
                  </a:lnTo>
                  <a:lnTo>
                    <a:pt x="220" y="0"/>
                  </a:lnTo>
                  <a:lnTo>
                    <a:pt x="320" y="0"/>
                  </a:lnTo>
                  <a:lnTo>
                    <a:pt x="322" y="223"/>
                  </a:lnTo>
                  <a:lnTo>
                    <a:pt x="547" y="221"/>
                  </a:lnTo>
                  <a:lnTo>
                    <a:pt x="547" y="320"/>
                  </a:lnTo>
                  <a:lnTo>
                    <a:pt x="324" y="322"/>
                  </a:lnTo>
                  <a:lnTo>
                    <a:pt x="327" y="548"/>
                  </a:lnTo>
                  <a:lnTo>
                    <a:pt x="227" y="548"/>
                  </a:lnTo>
                  <a:lnTo>
                    <a:pt x="225" y="325"/>
                  </a:lnTo>
                  <a:lnTo>
                    <a:pt x="2" y="327"/>
                  </a:lnTo>
                  <a:lnTo>
                    <a:pt x="0" y="228"/>
                  </a:lnTo>
                  <a:close/>
                </a:path>
              </a:pathLst>
            </a:custGeom>
            <a:solidFill>
              <a:srgbClr val="BFB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4" name="Freeform 11"/>
            <p:cNvSpPr/>
            <p:nvPr/>
          </p:nvSpPr>
          <p:spPr bwMode="auto">
            <a:xfrm>
              <a:off x="4691398" y="1611313"/>
              <a:ext cx="869950" cy="869950"/>
            </a:xfrm>
            <a:custGeom>
              <a:avLst/>
              <a:gdLst>
                <a:gd name="T0" fmla="*/ 0 w 548"/>
                <a:gd name="T1" fmla="*/ 228 h 548"/>
                <a:gd name="T2" fmla="*/ 223 w 548"/>
                <a:gd name="T3" fmla="*/ 223 h 548"/>
                <a:gd name="T4" fmla="*/ 221 w 548"/>
                <a:gd name="T5" fmla="*/ 0 h 548"/>
                <a:gd name="T6" fmla="*/ 320 w 548"/>
                <a:gd name="T7" fmla="*/ 0 h 548"/>
                <a:gd name="T8" fmla="*/ 322 w 548"/>
                <a:gd name="T9" fmla="*/ 223 h 548"/>
                <a:gd name="T10" fmla="*/ 548 w 548"/>
                <a:gd name="T11" fmla="*/ 221 h 548"/>
                <a:gd name="T12" fmla="*/ 548 w 548"/>
                <a:gd name="T13" fmla="*/ 320 h 548"/>
                <a:gd name="T14" fmla="*/ 325 w 548"/>
                <a:gd name="T15" fmla="*/ 322 h 548"/>
                <a:gd name="T16" fmla="*/ 327 w 548"/>
                <a:gd name="T17" fmla="*/ 545 h 548"/>
                <a:gd name="T18" fmla="*/ 228 w 548"/>
                <a:gd name="T19" fmla="*/ 548 h 548"/>
                <a:gd name="T20" fmla="*/ 225 w 548"/>
                <a:gd name="T21" fmla="*/ 322 h 548"/>
                <a:gd name="T22" fmla="*/ 3 w 548"/>
                <a:gd name="T23" fmla="*/ 327 h 548"/>
                <a:gd name="T24" fmla="*/ 0 w 548"/>
                <a:gd name="T25" fmla="*/ 22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548">
                  <a:moveTo>
                    <a:pt x="0" y="228"/>
                  </a:moveTo>
                  <a:lnTo>
                    <a:pt x="223" y="223"/>
                  </a:lnTo>
                  <a:lnTo>
                    <a:pt x="221" y="0"/>
                  </a:lnTo>
                  <a:lnTo>
                    <a:pt x="320" y="0"/>
                  </a:lnTo>
                  <a:lnTo>
                    <a:pt x="322" y="223"/>
                  </a:lnTo>
                  <a:lnTo>
                    <a:pt x="548" y="221"/>
                  </a:lnTo>
                  <a:lnTo>
                    <a:pt x="548" y="320"/>
                  </a:lnTo>
                  <a:lnTo>
                    <a:pt x="325" y="322"/>
                  </a:lnTo>
                  <a:lnTo>
                    <a:pt x="327" y="545"/>
                  </a:lnTo>
                  <a:lnTo>
                    <a:pt x="228" y="548"/>
                  </a:lnTo>
                  <a:lnTo>
                    <a:pt x="225" y="322"/>
                  </a:lnTo>
                  <a:lnTo>
                    <a:pt x="3" y="327"/>
                  </a:lnTo>
                  <a:lnTo>
                    <a:pt x="0" y="228"/>
                  </a:ln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5" name="Freeform 12"/>
            <p:cNvSpPr/>
            <p:nvPr/>
          </p:nvSpPr>
          <p:spPr bwMode="auto">
            <a:xfrm>
              <a:off x="5608973" y="3398838"/>
              <a:ext cx="771525" cy="771525"/>
            </a:xfrm>
            <a:custGeom>
              <a:avLst/>
              <a:gdLst>
                <a:gd name="T0" fmla="*/ 50 w 486"/>
                <a:gd name="T1" fmla="*/ 71 h 486"/>
                <a:gd name="T2" fmla="*/ 228 w 486"/>
                <a:gd name="T3" fmla="*/ 180 h 486"/>
                <a:gd name="T4" fmla="*/ 337 w 486"/>
                <a:gd name="T5" fmla="*/ 0 h 486"/>
                <a:gd name="T6" fmla="*/ 417 w 486"/>
                <a:gd name="T7" fmla="*/ 50 h 486"/>
                <a:gd name="T8" fmla="*/ 308 w 486"/>
                <a:gd name="T9" fmla="*/ 228 h 486"/>
                <a:gd name="T10" fmla="*/ 486 w 486"/>
                <a:gd name="T11" fmla="*/ 339 h 486"/>
                <a:gd name="T12" fmla="*/ 439 w 486"/>
                <a:gd name="T13" fmla="*/ 417 h 486"/>
                <a:gd name="T14" fmla="*/ 259 w 486"/>
                <a:gd name="T15" fmla="*/ 308 h 486"/>
                <a:gd name="T16" fmla="*/ 150 w 486"/>
                <a:gd name="T17" fmla="*/ 486 h 486"/>
                <a:gd name="T18" fmla="*/ 69 w 486"/>
                <a:gd name="T19" fmla="*/ 439 h 486"/>
                <a:gd name="T20" fmla="*/ 180 w 486"/>
                <a:gd name="T21" fmla="*/ 258 h 486"/>
                <a:gd name="T22" fmla="*/ 0 w 486"/>
                <a:gd name="T23" fmla="*/ 149 h 486"/>
                <a:gd name="T24" fmla="*/ 50 w 486"/>
                <a:gd name="T25" fmla="*/ 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86">
                  <a:moveTo>
                    <a:pt x="50" y="71"/>
                  </a:moveTo>
                  <a:lnTo>
                    <a:pt x="228" y="180"/>
                  </a:lnTo>
                  <a:lnTo>
                    <a:pt x="337" y="0"/>
                  </a:lnTo>
                  <a:lnTo>
                    <a:pt x="417" y="50"/>
                  </a:lnTo>
                  <a:lnTo>
                    <a:pt x="308" y="228"/>
                  </a:lnTo>
                  <a:lnTo>
                    <a:pt x="486" y="339"/>
                  </a:lnTo>
                  <a:lnTo>
                    <a:pt x="439" y="417"/>
                  </a:lnTo>
                  <a:lnTo>
                    <a:pt x="259" y="308"/>
                  </a:lnTo>
                  <a:lnTo>
                    <a:pt x="150" y="486"/>
                  </a:lnTo>
                  <a:lnTo>
                    <a:pt x="69" y="439"/>
                  </a:lnTo>
                  <a:lnTo>
                    <a:pt x="180" y="258"/>
                  </a:lnTo>
                  <a:lnTo>
                    <a:pt x="0" y="149"/>
                  </a:lnTo>
                  <a:lnTo>
                    <a:pt x="50" y="71"/>
                  </a:lnTo>
                  <a:close/>
                </a:path>
              </a:pathLst>
            </a:custGeom>
            <a:solidFill>
              <a:srgbClr val="BFB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6" name="Freeform 13"/>
            <p:cNvSpPr/>
            <p:nvPr/>
          </p:nvSpPr>
          <p:spPr bwMode="auto">
            <a:xfrm>
              <a:off x="5669298" y="3436938"/>
              <a:ext cx="771525" cy="771525"/>
            </a:xfrm>
            <a:custGeom>
              <a:avLst/>
              <a:gdLst>
                <a:gd name="T0" fmla="*/ 50 w 486"/>
                <a:gd name="T1" fmla="*/ 68 h 486"/>
                <a:gd name="T2" fmla="*/ 228 w 486"/>
                <a:gd name="T3" fmla="*/ 180 h 486"/>
                <a:gd name="T4" fmla="*/ 337 w 486"/>
                <a:gd name="T5" fmla="*/ 0 h 486"/>
                <a:gd name="T6" fmla="*/ 417 w 486"/>
                <a:gd name="T7" fmla="*/ 49 h 486"/>
                <a:gd name="T8" fmla="*/ 308 w 486"/>
                <a:gd name="T9" fmla="*/ 227 h 486"/>
                <a:gd name="T10" fmla="*/ 486 w 486"/>
                <a:gd name="T11" fmla="*/ 336 h 486"/>
                <a:gd name="T12" fmla="*/ 439 w 486"/>
                <a:gd name="T13" fmla="*/ 417 h 486"/>
                <a:gd name="T14" fmla="*/ 259 w 486"/>
                <a:gd name="T15" fmla="*/ 308 h 486"/>
                <a:gd name="T16" fmla="*/ 150 w 486"/>
                <a:gd name="T17" fmla="*/ 486 h 486"/>
                <a:gd name="T18" fmla="*/ 69 w 486"/>
                <a:gd name="T19" fmla="*/ 438 h 486"/>
                <a:gd name="T20" fmla="*/ 180 w 486"/>
                <a:gd name="T21" fmla="*/ 258 h 486"/>
                <a:gd name="T22" fmla="*/ 0 w 486"/>
                <a:gd name="T23" fmla="*/ 149 h 486"/>
                <a:gd name="T24" fmla="*/ 50 w 486"/>
                <a:gd name="T25"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86">
                  <a:moveTo>
                    <a:pt x="50" y="68"/>
                  </a:moveTo>
                  <a:lnTo>
                    <a:pt x="228" y="180"/>
                  </a:lnTo>
                  <a:lnTo>
                    <a:pt x="337" y="0"/>
                  </a:lnTo>
                  <a:lnTo>
                    <a:pt x="417" y="49"/>
                  </a:lnTo>
                  <a:lnTo>
                    <a:pt x="308" y="227"/>
                  </a:lnTo>
                  <a:lnTo>
                    <a:pt x="486" y="336"/>
                  </a:lnTo>
                  <a:lnTo>
                    <a:pt x="439" y="417"/>
                  </a:lnTo>
                  <a:lnTo>
                    <a:pt x="259" y="308"/>
                  </a:lnTo>
                  <a:lnTo>
                    <a:pt x="150" y="486"/>
                  </a:lnTo>
                  <a:lnTo>
                    <a:pt x="69" y="438"/>
                  </a:lnTo>
                  <a:lnTo>
                    <a:pt x="180" y="258"/>
                  </a:lnTo>
                  <a:lnTo>
                    <a:pt x="0" y="149"/>
                  </a:lnTo>
                  <a:lnTo>
                    <a:pt x="50" y="68"/>
                  </a:ln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7" name="Freeform 14"/>
            <p:cNvSpPr/>
            <p:nvPr/>
          </p:nvSpPr>
          <p:spPr bwMode="auto">
            <a:xfrm>
              <a:off x="4326273" y="2401888"/>
              <a:ext cx="1444625" cy="1765300"/>
            </a:xfrm>
            <a:custGeom>
              <a:avLst/>
              <a:gdLst>
                <a:gd name="T0" fmla="*/ 0 w 384"/>
                <a:gd name="T1" fmla="*/ 469 h 469"/>
                <a:gd name="T2" fmla="*/ 0 w 384"/>
                <a:gd name="T3" fmla="*/ 202 h 469"/>
                <a:gd name="T4" fmla="*/ 192 w 384"/>
                <a:gd name="T5" fmla="*/ 0 h 469"/>
                <a:gd name="T6" fmla="*/ 384 w 384"/>
                <a:gd name="T7" fmla="*/ 202 h 469"/>
                <a:gd name="T8" fmla="*/ 384 w 384"/>
                <a:gd name="T9" fmla="*/ 469 h 469"/>
                <a:gd name="T10" fmla="*/ 0 w 384"/>
                <a:gd name="T11" fmla="*/ 469 h 469"/>
              </a:gdLst>
              <a:ahLst/>
              <a:cxnLst>
                <a:cxn ang="0">
                  <a:pos x="T0" y="T1"/>
                </a:cxn>
                <a:cxn ang="0">
                  <a:pos x="T2" y="T3"/>
                </a:cxn>
                <a:cxn ang="0">
                  <a:pos x="T4" y="T5"/>
                </a:cxn>
                <a:cxn ang="0">
                  <a:pos x="T6" y="T7"/>
                </a:cxn>
                <a:cxn ang="0">
                  <a:pos x="T8" y="T9"/>
                </a:cxn>
                <a:cxn ang="0">
                  <a:pos x="T10" y="T11"/>
                </a:cxn>
              </a:cxnLst>
              <a:rect l="0" t="0" r="r" b="b"/>
              <a:pathLst>
                <a:path w="384" h="469">
                  <a:moveTo>
                    <a:pt x="0" y="469"/>
                  </a:moveTo>
                  <a:cubicBezTo>
                    <a:pt x="0" y="202"/>
                    <a:pt x="0" y="202"/>
                    <a:pt x="0" y="202"/>
                  </a:cubicBezTo>
                  <a:cubicBezTo>
                    <a:pt x="0" y="90"/>
                    <a:pt x="86" y="0"/>
                    <a:pt x="192" y="0"/>
                  </a:cubicBezTo>
                  <a:cubicBezTo>
                    <a:pt x="298" y="0"/>
                    <a:pt x="384" y="90"/>
                    <a:pt x="384" y="202"/>
                  </a:cubicBezTo>
                  <a:cubicBezTo>
                    <a:pt x="384" y="469"/>
                    <a:pt x="384" y="469"/>
                    <a:pt x="384" y="469"/>
                  </a:cubicBezTo>
                  <a:lnTo>
                    <a:pt x="0" y="469"/>
                  </a:lnTo>
                  <a:close/>
                </a:path>
              </a:pathLst>
            </a:custGeom>
            <a:solidFill>
              <a:srgbClr val="BFB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8" name="Freeform 15"/>
            <p:cNvSpPr/>
            <p:nvPr/>
          </p:nvSpPr>
          <p:spPr bwMode="auto">
            <a:xfrm>
              <a:off x="4432635" y="2401888"/>
              <a:ext cx="1444625" cy="1765300"/>
            </a:xfrm>
            <a:custGeom>
              <a:avLst/>
              <a:gdLst>
                <a:gd name="T0" fmla="*/ 0 w 384"/>
                <a:gd name="T1" fmla="*/ 469 h 469"/>
                <a:gd name="T2" fmla="*/ 0 w 384"/>
                <a:gd name="T3" fmla="*/ 202 h 469"/>
                <a:gd name="T4" fmla="*/ 192 w 384"/>
                <a:gd name="T5" fmla="*/ 0 h 469"/>
                <a:gd name="T6" fmla="*/ 384 w 384"/>
                <a:gd name="T7" fmla="*/ 202 h 469"/>
                <a:gd name="T8" fmla="*/ 384 w 384"/>
                <a:gd name="T9" fmla="*/ 469 h 469"/>
                <a:gd name="T10" fmla="*/ 0 w 384"/>
                <a:gd name="T11" fmla="*/ 469 h 469"/>
              </a:gdLst>
              <a:ahLst/>
              <a:cxnLst>
                <a:cxn ang="0">
                  <a:pos x="T0" y="T1"/>
                </a:cxn>
                <a:cxn ang="0">
                  <a:pos x="T2" y="T3"/>
                </a:cxn>
                <a:cxn ang="0">
                  <a:pos x="T4" y="T5"/>
                </a:cxn>
                <a:cxn ang="0">
                  <a:pos x="T6" y="T7"/>
                </a:cxn>
                <a:cxn ang="0">
                  <a:pos x="T8" y="T9"/>
                </a:cxn>
                <a:cxn ang="0">
                  <a:pos x="T10" y="T11"/>
                </a:cxn>
              </a:cxnLst>
              <a:rect l="0" t="0" r="r" b="b"/>
              <a:pathLst>
                <a:path w="384" h="469">
                  <a:moveTo>
                    <a:pt x="0" y="469"/>
                  </a:moveTo>
                  <a:cubicBezTo>
                    <a:pt x="0" y="202"/>
                    <a:pt x="0" y="202"/>
                    <a:pt x="0" y="202"/>
                  </a:cubicBezTo>
                  <a:cubicBezTo>
                    <a:pt x="0" y="90"/>
                    <a:pt x="86" y="0"/>
                    <a:pt x="192" y="0"/>
                  </a:cubicBezTo>
                  <a:cubicBezTo>
                    <a:pt x="298" y="0"/>
                    <a:pt x="384" y="90"/>
                    <a:pt x="384" y="202"/>
                  </a:cubicBezTo>
                  <a:cubicBezTo>
                    <a:pt x="384" y="469"/>
                    <a:pt x="384" y="469"/>
                    <a:pt x="384" y="469"/>
                  </a:cubicBezTo>
                  <a:lnTo>
                    <a:pt x="0" y="469"/>
                  </a:lnTo>
                  <a:close/>
                </a:path>
              </a:pathLst>
            </a:custGeom>
            <a:solidFill>
              <a:srgbClr val="EB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9" name="Freeform 16"/>
            <p:cNvSpPr/>
            <p:nvPr/>
          </p:nvSpPr>
          <p:spPr bwMode="auto">
            <a:xfrm>
              <a:off x="4507248" y="2492376"/>
              <a:ext cx="1293813" cy="1584325"/>
            </a:xfrm>
            <a:custGeom>
              <a:avLst/>
              <a:gdLst>
                <a:gd name="T0" fmla="*/ 0 w 344"/>
                <a:gd name="T1" fmla="*/ 421 h 421"/>
                <a:gd name="T2" fmla="*/ 0 w 344"/>
                <a:gd name="T3" fmla="*/ 182 h 421"/>
                <a:gd name="T4" fmla="*/ 172 w 344"/>
                <a:gd name="T5" fmla="*/ 0 h 421"/>
                <a:gd name="T6" fmla="*/ 344 w 344"/>
                <a:gd name="T7" fmla="*/ 182 h 421"/>
                <a:gd name="T8" fmla="*/ 344 w 344"/>
                <a:gd name="T9" fmla="*/ 421 h 421"/>
                <a:gd name="T10" fmla="*/ 0 w 344"/>
                <a:gd name="T11" fmla="*/ 421 h 421"/>
              </a:gdLst>
              <a:ahLst/>
              <a:cxnLst>
                <a:cxn ang="0">
                  <a:pos x="T0" y="T1"/>
                </a:cxn>
                <a:cxn ang="0">
                  <a:pos x="T2" y="T3"/>
                </a:cxn>
                <a:cxn ang="0">
                  <a:pos x="T4" y="T5"/>
                </a:cxn>
                <a:cxn ang="0">
                  <a:pos x="T6" y="T7"/>
                </a:cxn>
                <a:cxn ang="0">
                  <a:pos x="T8" y="T9"/>
                </a:cxn>
                <a:cxn ang="0">
                  <a:pos x="T10" y="T11"/>
                </a:cxn>
              </a:cxnLst>
              <a:rect l="0" t="0" r="r" b="b"/>
              <a:pathLst>
                <a:path w="344" h="421">
                  <a:moveTo>
                    <a:pt x="0" y="421"/>
                  </a:moveTo>
                  <a:cubicBezTo>
                    <a:pt x="0" y="182"/>
                    <a:pt x="0" y="182"/>
                    <a:pt x="0" y="182"/>
                  </a:cubicBezTo>
                  <a:cubicBezTo>
                    <a:pt x="0" y="81"/>
                    <a:pt x="77" y="0"/>
                    <a:pt x="172" y="0"/>
                  </a:cubicBezTo>
                  <a:cubicBezTo>
                    <a:pt x="267" y="0"/>
                    <a:pt x="344" y="81"/>
                    <a:pt x="344" y="182"/>
                  </a:cubicBezTo>
                  <a:cubicBezTo>
                    <a:pt x="344" y="421"/>
                    <a:pt x="344" y="421"/>
                    <a:pt x="344" y="421"/>
                  </a:cubicBezTo>
                  <a:lnTo>
                    <a:pt x="0" y="421"/>
                  </a:lnTo>
                  <a:close/>
                </a:path>
              </a:pathLst>
            </a:custGeom>
            <a:solidFill>
              <a:srgbClr val="DDD1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0" name="Freeform 17"/>
            <p:cNvSpPr/>
            <p:nvPr/>
          </p:nvSpPr>
          <p:spPr bwMode="auto">
            <a:xfrm>
              <a:off x="4756485" y="2492376"/>
              <a:ext cx="1044575" cy="1584325"/>
            </a:xfrm>
            <a:custGeom>
              <a:avLst/>
              <a:gdLst>
                <a:gd name="T0" fmla="*/ 270 w 278"/>
                <a:gd name="T1" fmla="*/ 188 h 421"/>
                <a:gd name="T2" fmla="*/ 98 w 278"/>
                <a:gd name="T3" fmla="*/ 6 h 421"/>
                <a:gd name="T4" fmla="*/ 0 w 278"/>
                <a:gd name="T5" fmla="*/ 38 h 421"/>
                <a:gd name="T6" fmla="*/ 106 w 278"/>
                <a:gd name="T7" fmla="*/ 0 h 421"/>
                <a:gd name="T8" fmla="*/ 278 w 278"/>
                <a:gd name="T9" fmla="*/ 182 h 421"/>
                <a:gd name="T10" fmla="*/ 278 w 278"/>
                <a:gd name="T11" fmla="*/ 421 h 421"/>
                <a:gd name="T12" fmla="*/ 270 w 278"/>
                <a:gd name="T13" fmla="*/ 421 h 421"/>
                <a:gd name="T14" fmla="*/ 270 w 278"/>
                <a:gd name="T15" fmla="*/ 18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21">
                  <a:moveTo>
                    <a:pt x="270" y="188"/>
                  </a:moveTo>
                  <a:cubicBezTo>
                    <a:pt x="270" y="88"/>
                    <a:pt x="193" y="6"/>
                    <a:pt x="98" y="6"/>
                  </a:cubicBezTo>
                  <a:cubicBezTo>
                    <a:pt x="61" y="6"/>
                    <a:pt x="28" y="18"/>
                    <a:pt x="0" y="38"/>
                  </a:cubicBezTo>
                  <a:cubicBezTo>
                    <a:pt x="29" y="14"/>
                    <a:pt x="66" y="0"/>
                    <a:pt x="106" y="0"/>
                  </a:cubicBezTo>
                  <a:cubicBezTo>
                    <a:pt x="201" y="0"/>
                    <a:pt x="278" y="81"/>
                    <a:pt x="278" y="182"/>
                  </a:cubicBezTo>
                  <a:cubicBezTo>
                    <a:pt x="278" y="421"/>
                    <a:pt x="278" y="421"/>
                    <a:pt x="278" y="421"/>
                  </a:cubicBezTo>
                  <a:cubicBezTo>
                    <a:pt x="270" y="421"/>
                    <a:pt x="270" y="421"/>
                    <a:pt x="270" y="421"/>
                  </a:cubicBezTo>
                  <a:lnTo>
                    <a:pt x="270" y="188"/>
                  </a:lnTo>
                  <a:close/>
                </a:path>
              </a:pathLst>
            </a:custGeom>
            <a:solidFill>
              <a:srgbClr val="BFB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1" name="Rectangle 18"/>
            <p:cNvSpPr>
              <a:spLocks noChangeArrowheads="1"/>
            </p:cNvSpPr>
            <p:nvPr/>
          </p:nvSpPr>
          <p:spPr bwMode="auto">
            <a:xfrm>
              <a:off x="4616785" y="3130551"/>
              <a:ext cx="10350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700" b="0" i="0" u="none" strike="noStrike" kern="1200" cap="none" spc="0" normalizeH="0" baseline="0" noProof="0">
                  <a:ln>
                    <a:noFill/>
                  </a:ln>
                  <a:solidFill>
                    <a:srgbClr val="404041"/>
                  </a:solidFill>
                  <a:effectLst/>
                  <a:uLnTx/>
                  <a:uFillTx/>
                  <a:latin typeface="Myriad Pro" panose="020B0503030403020204" pitchFamily="34" charset="0"/>
                  <a:ea typeface="等线" panose="02010600030101010101" charset="-122"/>
                  <a:cs typeface="+mn-cs"/>
                </a:rPr>
                <a:t>R.I.P</a:t>
              </a: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charset="-122"/>
                <a:cs typeface="+mn-cs"/>
              </a:endParaRPr>
            </a:p>
          </p:txBody>
        </p:sp>
        <p:sp>
          <p:nvSpPr>
            <p:cNvPr id="142" name="Freeform 19"/>
            <p:cNvSpPr/>
            <p:nvPr/>
          </p:nvSpPr>
          <p:spPr bwMode="auto">
            <a:xfrm>
              <a:off x="3883360" y="3862388"/>
              <a:ext cx="2376488" cy="906463"/>
            </a:xfrm>
            <a:custGeom>
              <a:avLst/>
              <a:gdLst>
                <a:gd name="T0" fmla="*/ 0 w 632"/>
                <a:gd name="T1" fmla="*/ 195 h 241"/>
                <a:gd name="T2" fmla="*/ 316 w 632"/>
                <a:gd name="T3" fmla="*/ 0 h 241"/>
                <a:gd name="T4" fmla="*/ 632 w 632"/>
                <a:gd name="T5" fmla="*/ 195 h 241"/>
                <a:gd name="T6" fmla="*/ 0 w 632"/>
                <a:gd name="T7" fmla="*/ 195 h 241"/>
              </a:gdLst>
              <a:ahLst/>
              <a:cxnLst>
                <a:cxn ang="0">
                  <a:pos x="T0" y="T1"/>
                </a:cxn>
                <a:cxn ang="0">
                  <a:pos x="T2" y="T3"/>
                </a:cxn>
                <a:cxn ang="0">
                  <a:pos x="T4" y="T5"/>
                </a:cxn>
                <a:cxn ang="0">
                  <a:pos x="T6" y="T7"/>
                </a:cxn>
              </a:cxnLst>
              <a:rect l="0" t="0" r="r" b="b"/>
              <a:pathLst>
                <a:path w="632" h="241">
                  <a:moveTo>
                    <a:pt x="0" y="195"/>
                  </a:moveTo>
                  <a:cubicBezTo>
                    <a:pt x="17" y="86"/>
                    <a:pt x="152" y="0"/>
                    <a:pt x="316" y="0"/>
                  </a:cubicBezTo>
                  <a:cubicBezTo>
                    <a:pt x="480" y="0"/>
                    <a:pt x="615" y="86"/>
                    <a:pt x="632" y="195"/>
                  </a:cubicBezTo>
                  <a:cubicBezTo>
                    <a:pt x="516" y="241"/>
                    <a:pt x="52" y="235"/>
                    <a:pt x="0" y="195"/>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3" name="Freeform 20"/>
            <p:cNvSpPr/>
            <p:nvPr/>
          </p:nvSpPr>
          <p:spPr bwMode="auto">
            <a:xfrm>
              <a:off x="3883360" y="3862388"/>
              <a:ext cx="1274763" cy="788988"/>
            </a:xfrm>
            <a:custGeom>
              <a:avLst/>
              <a:gdLst>
                <a:gd name="T0" fmla="*/ 46 w 339"/>
                <a:gd name="T1" fmla="*/ 210 h 210"/>
                <a:gd name="T2" fmla="*/ 0 w 339"/>
                <a:gd name="T3" fmla="*/ 195 h 210"/>
                <a:gd name="T4" fmla="*/ 316 w 339"/>
                <a:gd name="T5" fmla="*/ 0 h 210"/>
                <a:gd name="T6" fmla="*/ 339 w 339"/>
                <a:gd name="T7" fmla="*/ 1 h 210"/>
                <a:gd name="T8" fmla="*/ 46 w 339"/>
                <a:gd name="T9" fmla="*/ 210 h 210"/>
              </a:gdLst>
              <a:ahLst/>
              <a:cxnLst>
                <a:cxn ang="0">
                  <a:pos x="T0" y="T1"/>
                </a:cxn>
                <a:cxn ang="0">
                  <a:pos x="T2" y="T3"/>
                </a:cxn>
                <a:cxn ang="0">
                  <a:pos x="T4" y="T5"/>
                </a:cxn>
                <a:cxn ang="0">
                  <a:pos x="T6" y="T7"/>
                </a:cxn>
                <a:cxn ang="0">
                  <a:pos x="T8" y="T9"/>
                </a:cxn>
              </a:cxnLst>
              <a:rect l="0" t="0" r="r" b="b"/>
              <a:pathLst>
                <a:path w="339" h="210">
                  <a:moveTo>
                    <a:pt x="46" y="210"/>
                  </a:moveTo>
                  <a:cubicBezTo>
                    <a:pt x="23" y="206"/>
                    <a:pt x="7" y="201"/>
                    <a:pt x="0" y="195"/>
                  </a:cubicBezTo>
                  <a:cubicBezTo>
                    <a:pt x="17" y="86"/>
                    <a:pt x="152" y="0"/>
                    <a:pt x="316" y="0"/>
                  </a:cubicBezTo>
                  <a:cubicBezTo>
                    <a:pt x="324" y="0"/>
                    <a:pt x="331" y="1"/>
                    <a:pt x="339" y="1"/>
                  </a:cubicBezTo>
                  <a:cubicBezTo>
                    <a:pt x="189" y="9"/>
                    <a:pt x="68" y="97"/>
                    <a:pt x="46" y="210"/>
                  </a:cubicBezTo>
                  <a:close/>
                </a:path>
              </a:pathLst>
            </a:custGeom>
            <a:solidFill>
              <a:srgbClr val="351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94" name="组合 193"/>
          <p:cNvGrpSpPr/>
          <p:nvPr/>
        </p:nvGrpSpPr>
        <p:grpSpPr>
          <a:xfrm>
            <a:off x="8747007" y="2397327"/>
            <a:ext cx="2115035" cy="1154619"/>
            <a:chOff x="1478171" y="2225265"/>
            <a:chExt cx="2115035" cy="1154619"/>
          </a:xfrm>
        </p:grpSpPr>
        <p:sp>
          <p:nvSpPr>
            <p:cNvPr id="19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6" name="文本框 19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97" name="组合 196"/>
          <p:cNvGrpSpPr/>
          <p:nvPr/>
        </p:nvGrpSpPr>
        <p:grpSpPr>
          <a:xfrm>
            <a:off x="8747007" y="4244415"/>
            <a:ext cx="2115035" cy="1154619"/>
            <a:chOff x="1478171" y="2225265"/>
            <a:chExt cx="2115035" cy="1154619"/>
          </a:xfrm>
        </p:grpSpPr>
        <p:sp>
          <p:nvSpPr>
            <p:cNvPr id="19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9" name="文本框 19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00" name="组合 199"/>
          <p:cNvGrpSpPr/>
          <p:nvPr/>
        </p:nvGrpSpPr>
        <p:grpSpPr>
          <a:xfrm>
            <a:off x="1102623" y="2397327"/>
            <a:ext cx="2115035" cy="1154619"/>
            <a:chOff x="1478171" y="2225265"/>
            <a:chExt cx="2115035" cy="1154619"/>
          </a:xfrm>
        </p:grpSpPr>
        <p:sp>
          <p:nvSpPr>
            <p:cNvPr id="20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02" name="文本框 20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03" name="组合 202"/>
          <p:cNvGrpSpPr/>
          <p:nvPr/>
        </p:nvGrpSpPr>
        <p:grpSpPr>
          <a:xfrm>
            <a:off x="1102623" y="4244415"/>
            <a:ext cx="2115035" cy="1154619"/>
            <a:chOff x="1478171" y="2225265"/>
            <a:chExt cx="2115035" cy="1154619"/>
          </a:xfrm>
        </p:grpSpPr>
        <p:sp>
          <p:nvSpPr>
            <p:cNvPr id="20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05" name="文本框 20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06" name="组合 205"/>
          <p:cNvGrpSpPr/>
          <p:nvPr/>
        </p:nvGrpSpPr>
        <p:grpSpPr>
          <a:xfrm>
            <a:off x="493594" y="185079"/>
            <a:ext cx="2950066" cy="712788"/>
            <a:chOff x="493594" y="185079"/>
            <a:chExt cx="2950066" cy="712788"/>
          </a:xfrm>
        </p:grpSpPr>
        <p:grpSp>
          <p:nvGrpSpPr>
            <p:cNvPr id="207" name="组合 206"/>
            <p:cNvGrpSpPr/>
            <p:nvPr/>
          </p:nvGrpSpPr>
          <p:grpSpPr>
            <a:xfrm>
              <a:off x="493594" y="185079"/>
              <a:ext cx="708025" cy="712788"/>
              <a:chOff x="3496889" y="6043613"/>
              <a:chExt cx="708025" cy="712788"/>
            </a:xfrm>
          </p:grpSpPr>
          <p:sp>
            <p:nvSpPr>
              <p:cNvPr id="209"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0"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1"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2"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3"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4"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08" name="文本框 207"/>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anim calcmode="lin" valueType="num">
                                      <p:cBhvr>
                                        <p:cTn id="8" dur="1000" fill="hold"/>
                                        <p:tgtEl>
                                          <p:spTgt spid="194"/>
                                        </p:tgtEl>
                                        <p:attrNameLst>
                                          <p:attrName>ppt_x</p:attrName>
                                        </p:attrNameLst>
                                      </p:cBhvr>
                                      <p:tavLst>
                                        <p:tav tm="0">
                                          <p:val>
                                            <p:strVal val="#ppt_x"/>
                                          </p:val>
                                        </p:tav>
                                        <p:tav tm="100000">
                                          <p:val>
                                            <p:strVal val="#ppt_x"/>
                                          </p:val>
                                        </p:tav>
                                      </p:tavLst>
                                    </p:anim>
                                    <p:anim calcmode="lin" valueType="num">
                                      <p:cBhvr>
                                        <p:cTn id="9"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1000"/>
                                        <p:tgtEl>
                                          <p:spTgt spid="197"/>
                                        </p:tgtEl>
                                      </p:cBhvr>
                                    </p:animEffect>
                                    <p:anim calcmode="lin" valueType="num">
                                      <p:cBhvr>
                                        <p:cTn id="15" dur="1000" fill="hold"/>
                                        <p:tgtEl>
                                          <p:spTgt spid="197"/>
                                        </p:tgtEl>
                                        <p:attrNameLst>
                                          <p:attrName>ppt_x</p:attrName>
                                        </p:attrNameLst>
                                      </p:cBhvr>
                                      <p:tavLst>
                                        <p:tav tm="0">
                                          <p:val>
                                            <p:strVal val="#ppt_x"/>
                                          </p:val>
                                        </p:tav>
                                        <p:tav tm="100000">
                                          <p:val>
                                            <p:strVal val="#ppt_x"/>
                                          </p:val>
                                        </p:tav>
                                      </p:tavLst>
                                    </p:anim>
                                    <p:anim calcmode="lin" valueType="num">
                                      <p:cBhvr>
                                        <p:cTn id="16"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0"/>
                                        </p:tgtEl>
                                        <p:attrNameLst>
                                          <p:attrName>style.visibility</p:attrName>
                                        </p:attrNameLst>
                                      </p:cBhvr>
                                      <p:to>
                                        <p:strVal val="visible"/>
                                      </p:to>
                                    </p:set>
                                    <p:animEffect transition="in" filter="fade">
                                      <p:cBhvr>
                                        <p:cTn id="21" dur="1000"/>
                                        <p:tgtEl>
                                          <p:spTgt spid="200"/>
                                        </p:tgtEl>
                                      </p:cBhvr>
                                    </p:animEffect>
                                    <p:anim calcmode="lin" valueType="num">
                                      <p:cBhvr>
                                        <p:cTn id="22" dur="1000" fill="hold"/>
                                        <p:tgtEl>
                                          <p:spTgt spid="200"/>
                                        </p:tgtEl>
                                        <p:attrNameLst>
                                          <p:attrName>ppt_x</p:attrName>
                                        </p:attrNameLst>
                                      </p:cBhvr>
                                      <p:tavLst>
                                        <p:tav tm="0">
                                          <p:val>
                                            <p:strVal val="#ppt_x"/>
                                          </p:val>
                                        </p:tav>
                                        <p:tav tm="100000">
                                          <p:val>
                                            <p:strVal val="#ppt_x"/>
                                          </p:val>
                                        </p:tav>
                                      </p:tavLst>
                                    </p:anim>
                                    <p:anim calcmode="lin" valueType="num">
                                      <p:cBhvr>
                                        <p:cTn id="23"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fade">
                                      <p:cBhvr>
                                        <p:cTn id="28" dur="1000"/>
                                        <p:tgtEl>
                                          <p:spTgt spid="203"/>
                                        </p:tgtEl>
                                      </p:cBhvr>
                                    </p:animEffect>
                                    <p:anim calcmode="lin" valueType="num">
                                      <p:cBhvr>
                                        <p:cTn id="29" dur="1000" fill="hold"/>
                                        <p:tgtEl>
                                          <p:spTgt spid="203"/>
                                        </p:tgtEl>
                                        <p:attrNameLst>
                                          <p:attrName>ppt_x</p:attrName>
                                        </p:attrNameLst>
                                      </p:cBhvr>
                                      <p:tavLst>
                                        <p:tav tm="0">
                                          <p:val>
                                            <p:strVal val="#ppt_x"/>
                                          </p:val>
                                        </p:tav>
                                        <p:tav tm="100000">
                                          <p:val>
                                            <p:strVal val="#ppt_x"/>
                                          </p:val>
                                        </p:tav>
                                      </p:tavLst>
                                    </p:anim>
                                    <p:anim calcmode="lin" valueType="num">
                                      <p:cBhvr>
                                        <p:cTn id="30"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1000"/>
                                        <p:tgtEl>
                                          <p:spTgt spid="193"/>
                                        </p:tgtEl>
                                      </p:cBhvr>
                                    </p:animEffect>
                                    <p:anim calcmode="lin" valueType="num">
                                      <p:cBhvr>
                                        <p:cTn id="36" dur="1000" fill="hold"/>
                                        <p:tgtEl>
                                          <p:spTgt spid="193"/>
                                        </p:tgtEl>
                                        <p:attrNameLst>
                                          <p:attrName>ppt_x</p:attrName>
                                        </p:attrNameLst>
                                      </p:cBhvr>
                                      <p:tavLst>
                                        <p:tav tm="0">
                                          <p:val>
                                            <p:strVal val="#ppt_x"/>
                                          </p:val>
                                        </p:tav>
                                        <p:tav tm="100000">
                                          <p:val>
                                            <p:strVal val="#ppt_x"/>
                                          </p:val>
                                        </p:tav>
                                      </p:tavLst>
                                    </p:anim>
                                    <p:anim calcmode="lin" valueType="num">
                                      <p:cBhvr>
                                        <p:cTn id="37"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1239693" y="411806"/>
            <a:ext cx="3583966" cy="1704870"/>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backgroundRemoval t="9938" b="93012" l="10000" r="90000"/>
                    </a14:imgEffect>
                  </a14:imgLayer>
                </a14:imgProps>
              </a:ext>
            </a:extLst>
          </a:blip>
          <a:stretch>
            <a:fillRect/>
          </a:stretch>
        </p:blipFill>
        <p:spPr>
          <a:xfrm>
            <a:off x="-323851" y="898545"/>
            <a:ext cx="6596875" cy="6535982"/>
          </a:xfrm>
          <a:prstGeom prst="rect">
            <a:avLst/>
          </a:prstGeom>
        </p:spPr>
      </p:pic>
      <p:pic>
        <p:nvPicPr>
          <p:cNvPr id="7" name="图片 6"/>
          <p:cNvPicPr>
            <a:picLocks noChangeAspect="1"/>
          </p:cNvPicPr>
          <p:nvPr/>
        </p:nvPicPr>
        <p:blipFill>
          <a:blip r:embed="rId6" cstate="email"/>
          <a:stretch>
            <a:fillRect/>
          </a:stretch>
        </p:blipFill>
        <p:spPr>
          <a:xfrm rot="1394484">
            <a:off x="4553958" y="4805968"/>
            <a:ext cx="1285598" cy="848227"/>
          </a:xfrm>
          <a:prstGeom prst="rect">
            <a:avLst/>
          </a:prstGeom>
        </p:spPr>
      </p:pic>
      <p:grpSp>
        <p:nvGrpSpPr>
          <p:cNvPr id="11" name="组合 10"/>
          <p:cNvGrpSpPr/>
          <p:nvPr/>
        </p:nvGrpSpPr>
        <p:grpSpPr>
          <a:xfrm>
            <a:off x="1028700" y="3172501"/>
            <a:ext cx="4400550" cy="1743554"/>
            <a:chOff x="-159595" y="4043159"/>
            <a:chExt cx="3771214" cy="1743554"/>
          </a:xfrm>
        </p:grpSpPr>
        <p:sp>
          <p:nvSpPr>
            <p:cNvPr id="13" name="TextBox 9"/>
            <p:cNvSpPr txBox="1"/>
            <p:nvPr/>
          </p:nvSpPr>
          <p:spPr>
            <a:xfrm>
              <a:off x="-128253" y="4043159"/>
              <a:ext cx="3370365" cy="646331"/>
            </a:xfrm>
            <a:prstGeom prst="rect">
              <a:avLst/>
            </a:prstGeom>
            <a:noFill/>
            <a:ln w="9525">
              <a:noFill/>
            </a:ln>
          </p:spPr>
          <p:txBody>
            <a:bodyPr wrap="square" anchor="ctr">
              <a:spAutoFit/>
            </a:bodyPr>
            <a:lstStyle/>
            <a:p>
              <a:pPr lvl="0" indent="0" algn="ctr" eaLnBrk="1" hangingPunct="1"/>
              <a:r>
                <a:rPr lang="zh-CN" altLang="en-US" sz="3600" dirty="0">
                  <a:latin typeface="微软雅黑" panose="020B0503020204020204" pitchFamily="34" charset="-122"/>
                  <a:ea typeface="微软雅黑" panose="020B0503020204020204" pitchFamily="34" charset="-122"/>
                </a:rPr>
                <a:t>点击此处添加标题</a:t>
              </a:r>
              <a:endParaRPr lang="en-US" altLang="zh-CN" sz="36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159595" y="4863229"/>
              <a:ext cx="3771214" cy="923484"/>
            </a:xfrm>
            <a:prstGeom prst="roundRect">
              <a:avLst>
                <a:gd name="adj" fmla="val 6852"/>
              </a:avLst>
            </a:prstGeom>
            <a:noFill/>
            <a:ln>
              <a:noFill/>
            </a:ln>
          </p:spPr>
          <p:txBody>
            <a:bodyPr wrap="square" rtlCol="0">
              <a:spAutoFit/>
            </a:bodyPr>
            <a:lstStyle/>
            <a:p>
              <a:pPr>
                <a:lnSpc>
                  <a:spcPct val="20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UI Semilight" panose="020B0402040204020203" pitchFamily="34" charset="-34"/>
                </a:rPr>
                <a:t>leave night , Not a sound from the pavement Has the moon lost her memory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UI Semilight" panose="020B0402040204020203" pitchFamily="34" charset="-34"/>
              </a:endParaRPr>
            </a:p>
          </p:txBody>
        </p:sp>
      </p:grpSp>
      <p:grpSp>
        <p:nvGrpSpPr>
          <p:cNvPr id="10" name="组合 9"/>
          <p:cNvGrpSpPr/>
          <p:nvPr/>
        </p:nvGrpSpPr>
        <p:grpSpPr>
          <a:xfrm>
            <a:off x="6275004" y="1799747"/>
            <a:ext cx="5358057" cy="1570117"/>
            <a:chOff x="1478171" y="2225265"/>
            <a:chExt cx="5358057" cy="1570117"/>
          </a:xfrm>
        </p:grpSpPr>
        <p:sp>
          <p:nvSpPr>
            <p:cNvPr id="12"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文本框 14"/>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6" name="组合 15"/>
          <p:cNvGrpSpPr/>
          <p:nvPr/>
        </p:nvGrpSpPr>
        <p:grpSpPr>
          <a:xfrm>
            <a:off x="6217854" y="4140611"/>
            <a:ext cx="5358057" cy="1570117"/>
            <a:chOff x="1478171" y="2225265"/>
            <a:chExt cx="5358057" cy="1570117"/>
          </a:xfrm>
        </p:grpSpPr>
        <p:sp>
          <p:nvSpPr>
            <p:cNvPr id="17"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文本框 17"/>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email"/>
          <a:stretch>
            <a:fillRect/>
          </a:stretch>
        </p:blipFill>
        <p:spPr>
          <a:xfrm>
            <a:off x="3801617" y="2633146"/>
            <a:ext cx="4101997" cy="2304614"/>
          </a:xfrm>
          <a:prstGeom prst="rect">
            <a:avLst/>
          </a:prstGeom>
        </p:spPr>
      </p:pic>
      <p:grpSp>
        <p:nvGrpSpPr>
          <p:cNvPr id="20" name="组合 19"/>
          <p:cNvGrpSpPr/>
          <p:nvPr/>
        </p:nvGrpSpPr>
        <p:grpSpPr>
          <a:xfrm>
            <a:off x="8747007" y="2397327"/>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8747007" y="4244415"/>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1102623" y="2397327"/>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1102623" y="4244415"/>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3" name="组合 32"/>
          <p:cNvGrpSpPr/>
          <p:nvPr/>
        </p:nvGrpSpPr>
        <p:grpSpPr>
          <a:xfrm>
            <a:off x="493594" y="185079"/>
            <a:ext cx="2950066" cy="712788"/>
            <a:chOff x="493594" y="185079"/>
            <a:chExt cx="2950066" cy="712788"/>
          </a:xfrm>
        </p:grpSpPr>
        <p:grpSp>
          <p:nvGrpSpPr>
            <p:cNvPr id="34" name="组合 33"/>
            <p:cNvGrpSpPr/>
            <p:nvPr/>
          </p:nvGrpSpPr>
          <p:grpSpPr>
            <a:xfrm>
              <a:off x="493594" y="185079"/>
              <a:ext cx="708025" cy="712788"/>
              <a:chOff x="3496889" y="6043613"/>
              <a:chExt cx="708025" cy="712788"/>
            </a:xfrm>
          </p:grpSpPr>
          <p:sp>
            <p:nvSpPr>
              <p:cNvPr id="36"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35" name="文本框 34"/>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flipH="1">
            <a:off x="1543050" y="-642188"/>
            <a:ext cx="5314950" cy="7500188"/>
          </a:xfrm>
          <a:prstGeom prst="rect">
            <a:avLst/>
          </a:prstGeom>
        </p:spPr>
      </p:pic>
      <p:sp>
        <p:nvSpPr>
          <p:cNvPr id="7" name="矩形 6"/>
          <p:cNvSpPr>
            <a:spLocks noChangeArrowheads="1"/>
          </p:cNvSpPr>
          <p:nvPr/>
        </p:nvSpPr>
        <p:spPr bwMode="auto">
          <a:xfrm>
            <a:off x="7166333" y="4842384"/>
            <a:ext cx="31714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添加标题在此处添加标题在此处添加标题在此处</a:t>
            </a:r>
          </a:p>
        </p:txBody>
      </p:sp>
      <p:sp>
        <p:nvSpPr>
          <p:cNvPr id="8" name="文本框 7"/>
          <p:cNvSpPr txBox="1"/>
          <p:nvPr/>
        </p:nvSpPr>
        <p:spPr>
          <a:xfrm>
            <a:off x="6781079" y="3926001"/>
            <a:ext cx="4096471" cy="830997"/>
          </a:xfrm>
          <a:prstGeom prst="rect">
            <a:avLst/>
          </a:prstGeom>
          <a:noFill/>
          <a:effectLst/>
        </p:spPr>
        <p:txBody>
          <a:bodyPr wrap="square" rtlCol="0">
            <a:spAutoFit/>
          </a:bodyPr>
          <a:lstStyle/>
          <a:p>
            <a:r>
              <a:rPr lang="zh-CN" altLang="en-US" sz="4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活动受众分析</a:t>
            </a:r>
            <a:endPar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9" name="文本框 8"/>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02</a:t>
            </a:r>
            <a:endParaRPr lang="zh-CN" altLang="en-US" sz="13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43988" y="1707433"/>
            <a:ext cx="3744913" cy="3636964"/>
            <a:chOff x="4143988" y="1707433"/>
            <a:chExt cx="3744913" cy="3636964"/>
          </a:xfrm>
        </p:grpSpPr>
        <p:sp>
          <p:nvSpPr>
            <p:cNvPr id="4" name="Freeform 5"/>
            <p:cNvSpPr/>
            <p:nvPr/>
          </p:nvSpPr>
          <p:spPr bwMode="auto">
            <a:xfrm>
              <a:off x="4799627" y="2299572"/>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solidFill>
            <a:ln w="0">
              <a:noFill/>
              <a:prstDash val="solid"/>
              <a:round/>
            </a:ln>
          </p:spPr>
          <p:txBody>
            <a:bodyPr/>
            <a:lstStyle/>
            <a:p>
              <a:pPr>
                <a:defRPr/>
              </a:pPr>
              <a:endParaRPr lang="zh-TW" altLang="en-US"/>
            </a:p>
          </p:txBody>
        </p:sp>
        <p:sp>
          <p:nvSpPr>
            <p:cNvPr id="5" name="橢圓 3"/>
            <p:cNvSpPr/>
            <p:nvPr/>
          </p:nvSpPr>
          <p:spPr>
            <a:xfrm>
              <a:off x="4143988" y="3636247"/>
              <a:ext cx="711200" cy="712787"/>
            </a:xfrm>
            <a:prstGeom prst="ellipse">
              <a:avLst/>
            </a:prstGeom>
            <a:solidFill>
              <a:schemeClr val="accent2"/>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6" name="橢圓 4"/>
            <p:cNvSpPr/>
            <p:nvPr/>
          </p:nvSpPr>
          <p:spPr>
            <a:xfrm>
              <a:off x="4339252" y="2672633"/>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7" name="橢圓 5"/>
            <p:cNvSpPr/>
            <p:nvPr/>
          </p:nvSpPr>
          <p:spPr>
            <a:xfrm>
              <a:off x="4959963" y="2143996"/>
              <a:ext cx="712788" cy="711200"/>
            </a:xfrm>
            <a:prstGeom prst="ellipse">
              <a:avLst/>
            </a:prstGeom>
            <a:solidFill>
              <a:schemeClr val="accent2"/>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8" name="橢圓 6"/>
            <p:cNvSpPr/>
            <p:nvPr/>
          </p:nvSpPr>
          <p:spPr>
            <a:xfrm>
              <a:off x="5752127" y="1707433"/>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9" name="橢圓 7"/>
            <p:cNvSpPr/>
            <p:nvPr/>
          </p:nvSpPr>
          <p:spPr>
            <a:xfrm>
              <a:off x="6464913" y="2296397"/>
              <a:ext cx="712788" cy="712787"/>
            </a:xfrm>
            <a:prstGeom prst="ellipse">
              <a:avLst/>
            </a:prstGeom>
            <a:solidFill>
              <a:schemeClr val="accent2"/>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10" name="橢圓 8"/>
            <p:cNvSpPr/>
            <p:nvPr/>
          </p:nvSpPr>
          <p:spPr>
            <a:xfrm>
              <a:off x="7061813" y="2915521"/>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11" name="橢圓 9"/>
            <p:cNvSpPr/>
            <p:nvPr/>
          </p:nvSpPr>
          <p:spPr>
            <a:xfrm>
              <a:off x="7177701" y="3821983"/>
              <a:ext cx="711200" cy="711200"/>
            </a:xfrm>
            <a:prstGeom prst="ellipse">
              <a:avLst/>
            </a:prstGeom>
            <a:solidFill>
              <a:schemeClr val="accent2"/>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Arial" panose="020B0604020202020204" pitchFamily="34" charset="0"/>
                <a:ea typeface="Microsoft JhengHei" panose="020B0604030504040204" pitchFamily="34" charset="-120"/>
              </a:endParaRPr>
            </a:p>
          </p:txBody>
        </p:sp>
        <p:sp>
          <p:nvSpPr>
            <p:cNvPr id="21" name="KSO_Shape"/>
            <p:cNvSpPr/>
            <p:nvPr/>
          </p:nvSpPr>
          <p:spPr bwMode="auto">
            <a:xfrm>
              <a:off x="4269402" y="379975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22" name="KSO_Shape"/>
            <p:cNvSpPr/>
            <p:nvPr/>
          </p:nvSpPr>
          <p:spPr bwMode="auto">
            <a:xfrm>
              <a:off x="5171102" y="2337671"/>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23" name="KSO_Shape"/>
            <p:cNvSpPr/>
            <p:nvPr/>
          </p:nvSpPr>
          <p:spPr bwMode="auto">
            <a:xfrm>
              <a:off x="6631602" y="245990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24" name="KSO_Shape"/>
            <p:cNvSpPr>
              <a:spLocks noChangeArrowheads="1"/>
            </p:cNvSpPr>
            <p:nvPr/>
          </p:nvSpPr>
          <p:spPr bwMode="auto">
            <a:xfrm>
              <a:off x="7331689" y="4015658"/>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grpSp>
      <p:grpSp>
        <p:nvGrpSpPr>
          <p:cNvPr id="29" name="组合 28"/>
          <p:cNvGrpSpPr/>
          <p:nvPr/>
        </p:nvGrpSpPr>
        <p:grpSpPr>
          <a:xfrm>
            <a:off x="8666997" y="227007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3" name="组合 32"/>
          <p:cNvGrpSpPr/>
          <p:nvPr/>
        </p:nvGrpSpPr>
        <p:grpSpPr>
          <a:xfrm>
            <a:off x="8666997" y="4041723"/>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5" name="文本框 3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6" name="组合 35"/>
          <p:cNvGrpSpPr/>
          <p:nvPr/>
        </p:nvGrpSpPr>
        <p:grpSpPr>
          <a:xfrm>
            <a:off x="989847" y="2270073"/>
            <a:ext cx="2115035" cy="1154619"/>
            <a:chOff x="1478171" y="2225265"/>
            <a:chExt cx="2115035" cy="1154619"/>
          </a:xfrm>
        </p:grpSpPr>
        <p:sp>
          <p:nvSpPr>
            <p:cNvPr id="3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8" name="文本框 3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9" name="组合 38"/>
          <p:cNvGrpSpPr/>
          <p:nvPr/>
        </p:nvGrpSpPr>
        <p:grpSpPr>
          <a:xfrm>
            <a:off x="989847" y="404172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2" name="组合 41"/>
          <p:cNvGrpSpPr/>
          <p:nvPr/>
        </p:nvGrpSpPr>
        <p:grpSpPr>
          <a:xfrm>
            <a:off x="493594" y="185079"/>
            <a:ext cx="2950066" cy="712788"/>
            <a:chOff x="493594" y="185079"/>
            <a:chExt cx="2950066" cy="712788"/>
          </a:xfrm>
        </p:grpSpPr>
        <p:grpSp>
          <p:nvGrpSpPr>
            <p:cNvPr id="43" name="组合 42"/>
            <p:cNvGrpSpPr/>
            <p:nvPr/>
          </p:nvGrpSpPr>
          <p:grpSpPr>
            <a:xfrm>
              <a:off x="493594" y="185079"/>
              <a:ext cx="708025" cy="712788"/>
              <a:chOff x="3496889" y="6043613"/>
              <a:chExt cx="708025" cy="712788"/>
            </a:xfrm>
          </p:grpSpPr>
          <p:sp>
            <p:nvSpPr>
              <p:cNvPr id="45" name="Freeform 379"/>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380"/>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381"/>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382"/>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383"/>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384"/>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4" name="文本框 43"/>
            <p:cNvSpPr txBox="1"/>
            <p:nvPr/>
          </p:nvSpPr>
          <p:spPr>
            <a:xfrm>
              <a:off x="1412335" y="334266"/>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3B3838"/>
      </a:accent1>
      <a:accent2>
        <a:srgbClr val="FFC108"/>
      </a:accent2>
      <a:accent3>
        <a:srgbClr val="FFC108"/>
      </a:accent3>
      <a:accent4>
        <a:srgbClr val="FFC108"/>
      </a:accent4>
      <a:accent5>
        <a:srgbClr val="FFC108"/>
      </a:accent5>
      <a:accent6>
        <a:srgbClr val="FFC10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2307</Words>
  <Application>Microsoft Office PowerPoint</Application>
  <PresentationFormat>宽屏</PresentationFormat>
  <Paragraphs>180</Paragraphs>
  <Slides>24</Slides>
  <Notes>24</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Myriad Pro</vt:lpstr>
      <vt:lpstr>等线</vt:lpstr>
      <vt:lpstr>等线 Light</vt:lpstr>
      <vt:lpstr>宋体</vt:lpstr>
      <vt:lpstr>微软雅黑</vt:lpstr>
      <vt:lpstr>Algerian</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2017-10-05T02:24:00Z</dcterms:created>
  <dcterms:modified xsi:type="dcterms:W3CDTF">2021-01-06T09:22:10Z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