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9" r:id="rId2"/>
    <p:sldId id="308" r:id="rId3"/>
    <p:sldId id="260" r:id="rId4"/>
    <p:sldId id="256" r:id="rId5"/>
    <p:sldId id="262" r:id="rId6"/>
    <p:sldId id="284" r:id="rId7"/>
    <p:sldId id="309" r:id="rId8"/>
    <p:sldId id="294" r:id="rId9"/>
    <p:sldId id="263" r:id="rId10"/>
    <p:sldId id="310" r:id="rId11"/>
    <p:sldId id="303" r:id="rId12"/>
    <p:sldId id="305" r:id="rId13"/>
    <p:sldId id="285" r:id="rId14"/>
    <p:sldId id="306" r:id="rId15"/>
    <p:sldId id="302" r:id="rId16"/>
  </p:sldIdLst>
  <p:sldSz cx="12192000" cy="6858000"/>
  <p:notesSz cx="7104063" cy="10234613"/>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29"/>
    <a:srgbClr val="16012C"/>
    <a:srgbClr val="3F004D"/>
    <a:srgbClr val="9E008A"/>
    <a:srgbClr val="FFCB5D"/>
    <a:srgbClr val="040000"/>
    <a:srgbClr val="D88834"/>
    <a:srgbClr val="66300F"/>
    <a:srgbClr val="F9AF29"/>
    <a:srgbClr val="E90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21" autoAdjust="0"/>
  </p:normalViewPr>
  <p:slideViewPr>
    <p:cSldViewPr snapToGrid="0">
      <p:cViewPr varScale="1">
        <p:scale>
          <a:sx n="105" d="100"/>
          <a:sy n="105" d="100"/>
        </p:scale>
        <p:origin x="7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B4FE47E-C19A-49A0-8C75-483C7A16A2F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86B53E7-8333-47E5-AE3F-0824A4A49C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矩形 6"/>
          <p:cNvSpPr/>
          <p:nvPr userDrawn="1"/>
        </p:nvSpPr>
        <p:spPr>
          <a:xfrm>
            <a:off x="0" y="0"/>
            <a:ext cx="12192000" cy="6858000"/>
          </a:xfrm>
          <a:prstGeom prst="rect">
            <a:avLst/>
          </a:prstGeom>
          <a:gradFill flip="none" rotWithShape="1">
            <a:gsLst>
              <a:gs pos="0">
                <a:srgbClr val="E901D3"/>
              </a:gs>
              <a:gs pos="63000">
                <a:srgbClr val="7D006A"/>
              </a:gs>
              <a:gs pos="85000">
                <a:srgbClr val="40004E"/>
              </a:gs>
              <a:gs pos="97000">
                <a:srgbClr val="14013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fde2d4006a52ab9406988dd566957e0"/>
          <p:cNvPicPr>
            <a:picLocks noChangeAspect="1"/>
          </p:cNvPicPr>
          <p:nvPr/>
        </p:nvPicPr>
        <p:blipFill>
          <a:blip r:embed="rId3" cstate="email"/>
          <a:stretch>
            <a:fillRect/>
          </a:stretch>
        </p:blipFill>
        <p:spPr>
          <a:xfrm>
            <a:off x="-10795" y="0"/>
            <a:ext cx="12202795" cy="6858000"/>
          </a:xfrm>
          <a:prstGeom prst="rect">
            <a:avLst/>
          </a:prstGeom>
        </p:spPr>
      </p:pic>
      <p:sp>
        <p:nvSpPr>
          <p:cNvPr id="4" name="文本框 3"/>
          <p:cNvSpPr txBox="1"/>
          <p:nvPr/>
        </p:nvSpPr>
        <p:spPr>
          <a:xfrm>
            <a:off x="1420630" y="1796143"/>
            <a:ext cx="9339943" cy="1107996"/>
          </a:xfrm>
          <a:prstGeom prst="rect">
            <a:avLst/>
          </a:prstGeom>
          <a:noFill/>
        </p:spPr>
        <p:txBody>
          <a:bodyPr wrap="square" rtlCol="0">
            <a:prstTxWarp prst="textArchUp">
              <a:avLst/>
            </a:prstTxWarp>
            <a:spAutoFit/>
          </a:bodyPr>
          <a:lstStyle/>
          <a:p>
            <a:pPr algn="ctr"/>
            <a:r>
              <a:rPr lang="zh-CN" altLang="en-US"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哈喽喂万圣节</a:t>
            </a:r>
            <a:r>
              <a:rPr lang="en-US" altLang="zh-CN"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PPT</a:t>
            </a:r>
            <a:r>
              <a:rPr lang="zh-CN" altLang="en-US"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模版</a:t>
            </a:r>
          </a:p>
        </p:txBody>
      </p:sp>
      <p:sp>
        <p:nvSpPr>
          <p:cNvPr id="5" name="文本框 4"/>
          <p:cNvSpPr txBox="1"/>
          <p:nvPr/>
        </p:nvSpPr>
        <p:spPr>
          <a:xfrm>
            <a:off x="3600515" y="2875002"/>
            <a:ext cx="4980171" cy="1107996"/>
          </a:xfrm>
          <a:prstGeom prst="rect">
            <a:avLst/>
          </a:prstGeom>
          <a:noFill/>
        </p:spPr>
        <p:txBody>
          <a:bodyPr wrap="square" rtlCol="0">
            <a:prstTxWarp prst="textArchUp">
              <a:avLst/>
            </a:prstTxWarp>
            <a:spAutoFit/>
          </a:bodyPr>
          <a:lstStyle/>
          <a:p>
            <a:pPr algn="ctr"/>
            <a:r>
              <a:rPr lang="zh-CN" altLang="en-US">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汇报人：</a:t>
            </a:r>
            <a:r>
              <a:rPr lang="en-US" altLang="zh-CN">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xiazaii</a:t>
            </a:r>
          </a:p>
          <a:p>
            <a:pPr algn="ctr"/>
            <a:r>
              <a:rPr lang="zh-CN" altLang="en-US">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汇报时间：</a:t>
            </a:r>
            <a:r>
              <a:rPr lang="en-US" altLang="zh-CN">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XX</a:t>
            </a:r>
            <a:r>
              <a:rPr lang="zh-CN" altLang="en-US">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年</a:t>
            </a:r>
            <a:r>
              <a:rPr lang="en-US" altLang="zh-CN">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XX</a:t>
            </a:r>
            <a:r>
              <a:rPr lang="zh-CN" altLang="en-US">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月</a:t>
            </a:r>
            <a:endParaRPr lang="zh-CN" altLang="en-US"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7096707" cy="6858000"/>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1" fmla="*/ 0 w 5128591"/>
              <a:gd name="connsiteY0-2" fmla="*/ 53008 h 351183"/>
              <a:gd name="connsiteX1-3" fmla="*/ 5128591 w 5128591"/>
              <a:gd name="connsiteY1-4" fmla="*/ 0 h 351183"/>
              <a:gd name="connsiteX2-5" fmla="*/ 5128591 w 5128591"/>
              <a:gd name="connsiteY2-6" fmla="*/ 351183 h 351183"/>
              <a:gd name="connsiteX3-7" fmla="*/ 13252 w 5128591"/>
              <a:gd name="connsiteY3-8" fmla="*/ 351183 h 351183"/>
              <a:gd name="connsiteX4-9" fmla="*/ 0 w 5128591"/>
              <a:gd name="connsiteY4-10" fmla="*/ 53008 h 351183"/>
              <a:gd name="connsiteX0-11" fmla="*/ 0 w 5194852"/>
              <a:gd name="connsiteY0-12" fmla="*/ 0 h 377688"/>
              <a:gd name="connsiteX1-13" fmla="*/ 5194852 w 5194852"/>
              <a:gd name="connsiteY1-14" fmla="*/ 26505 h 377688"/>
              <a:gd name="connsiteX2-15" fmla="*/ 5194852 w 5194852"/>
              <a:gd name="connsiteY2-16" fmla="*/ 377688 h 377688"/>
              <a:gd name="connsiteX3-17" fmla="*/ 79513 w 5194852"/>
              <a:gd name="connsiteY3-18" fmla="*/ 377688 h 377688"/>
              <a:gd name="connsiteX4-19" fmla="*/ 0 w 5194852"/>
              <a:gd name="connsiteY4-20" fmla="*/ 0 h 377688"/>
              <a:gd name="connsiteX0-21" fmla="*/ 0 w 5208104"/>
              <a:gd name="connsiteY0-22" fmla="*/ 13252 h 351183"/>
              <a:gd name="connsiteX1-23" fmla="*/ 5208104 w 5208104"/>
              <a:gd name="connsiteY1-24" fmla="*/ 0 h 351183"/>
              <a:gd name="connsiteX2-25" fmla="*/ 5208104 w 5208104"/>
              <a:gd name="connsiteY2-26" fmla="*/ 351183 h 351183"/>
              <a:gd name="connsiteX3-27" fmla="*/ 92765 w 5208104"/>
              <a:gd name="connsiteY3-28" fmla="*/ 351183 h 351183"/>
              <a:gd name="connsiteX4-29" fmla="*/ 0 w 5208104"/>
              <a:gd name="connsiteY4-30" fmla="*/ 13252 h 351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email"/>
          <a:stretch>
            <a:fillRect/>
          </a:stretch>
        </p:blipFill>
        <p:spPr>
          <a:xfrm>
            <a:off x="6696433" y="524772"/>
            <a:ext cx="4419960" cy="3123931"/>
          </a:xfrm>
          <a:prstGeom prst="rect">
            <a:avLst/>
          </a:prstGeom>
        </p:spPr>
      </p:pic>
      <p:sp>
        <p:nvSpPr>
          <p:cNvPr id="7" name="文本框 6"/>
          <p:cNvSpPr txBox="1"/>
          <p:nvPr/>
        </p:nvSpPr>
        <p:spPr>
          <a:xfrm>
            <a:off x="6416525" y="2865091"/>
            <a:ext cx="5369890" cy="1015663"/>
          </a:xfrm>
          <a:prstGeom prst="rect">
            <a:avLst/>
          </a:prstGeom>
          <a:noFill/>
        </p:spPr>
        <p:txBody>
          <a:bodyPr wrap="square" rtlCol="0">
            <a:spAutoFit/>
          </a:bodyPr>
          <a:lstStyle/>
          <a:p>
            <a:pPr algn="ctr"/>
            <a:r>
              <a:rPr lang="en-US" altLang="zh-CN" sz="6000" b="1" i="1" dirty="0">
                <a:solidFill>
                  <a:schemeClr val="bg1"/>
                </a:solidFill>
                <a:effectLst>
                  <a:outerShdw blurRad="38100" dist="38100" dir="2700000" algn="tl">
                    <a:srgbClr val="000000">
                      <a:alpha val="43137"/>
                    </a:srgbClr>
                  </a:outerShdw>
                </a:effectLst>
                <a:latin typeface="Algerian" panose="04020705040A02060702" pitchFamily="82" charset="0"/>
              </a:rPr>
              <a:t>PART three</a:t>
            </a:r>
            <a:endParaRPr lang="zh-CN" altLang="en-US" sz="6000" b="1" i="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8" name="矩形 7"/>
          <p:cNvSpPr>
            <a:spLocks noChangeArrowheads="1"/>
          </p:cNvSpPr>
          <p:nvPr/>
        </p:nvSpPr>
        <p:spPr bwMode="auto">
          <a:xfrm>
            <a:off x="6696433" y="4620134"/>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6673129" y="3792651"/>
            <a:ext cx="5249998" cy="830997"/>
          </a:xfrm>
          <a:prstGeom prst="rect">
            <a:avLst/>
          </a:prstGeom>
          <a:noFill/>
          <a:effectLst/>
        </p:spPr>
        <p:txBody>
          <a:bodyPr wrap="square" rtlCol="0">
            <a:spAutoFit/>
          </a:bodyPr>
          <a:lstStyle/>
          <a:p>
            <a:r>
              <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84315" y="1544171"/>
            <a:ext cx="5966953" cy="4117490"/>
            <a:chOff x="410818" y="1470991"/>
            <a:chExt cx="5897217" cy="4214192"/>
          </a:xfrm>
        </p:grpSpPr>
        <p:sp>
          <p:nvSpPr>
            <p:cNvPr id="3" name="矩形 2"/>
            <p:cNvSpPr/>
            <p:nvPr/>
          </p:nvSpPr>
          <p:spPr>
            <a:xfrm>
              <a:off x="410818" y="1470991"/>
              <a:ext cx="5897217" cy="4214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875908" y="2024506"/>
              <a:ext cx="285782" cy="1729568"/>
              <a:chOff x="7152421" y="1946483"/>
              <a:chExt cx="308553" cy="2726757"/>
            </a:xfrm>
          </p:grpSpPr>
          <p:sp>
            <p:nvSpPr>
              <p:cNvPr id="4" name="矩形 3"/>
              <p:cNvSpPr/>
              <p:nvPr/>
            </p:nvSpPr>
            <p:spPr>
              <a:xfrm>
                <a:off x="7152421" y="1946483"/>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152421" y="2291040"/>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52421" y="2661309"/>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52421" y="3005866"/>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52421" y="3373731"/>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52421" y="3718288"/>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52421" y="4088557"/>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52421" y="443311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875908" y="3848356"/>
              <a:ext cx="285782" cy="1729568"/>
              <a:chOff x="7152421" y="1946483"/>
              <a:chExt cx="308553" cy="2726757"/>
            </a:xfrm>
          </p:grpSpPr>
          <p:sp>
            <p:nvSpPr>
              <p:cNvPr id="14" name="矩形 13"/>
              <p:cNvSpPr/>
              <p:nvPr/>
            </p:nvSpPr>
            <p:spPr>
              <a:xfrm>
                <a:off x="7152421" y="1946483"/>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152421" y="2291040"/>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152421" y="2661309"/>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52421" y="3005866"/>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152421" y="3373731"/>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152421" y="3718288"/>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152421" y="4088557"/>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152421" y="443311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12597" y="2028283"/>
              <a:ext cx="285782" cy="1729568"/>
              <a:chOff x="7152421" y="1946483"/>
              <a:chExt cx="308553" cy="2726757"/>
            </a:xfrm>
          </p:grpSpPr>
          <p:sp>
            <p:nvSpPr>
              <p:cNvPr id="23" name="矩形 22"/>
              <p:cNvSpPr/>
              <p:nvPr/>
            </p:nvSpPr>
            <p:spPr>
              <a:xfrm>
                <a:off x="7152421" y="1946483"/>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152421" y="2291040"/>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152421" y="2661309"/>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152421" y="3005866"/>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152421" y="3373731"/>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152421" y="3718288"/>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152421" y="4088557"/>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152421" y="443311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12597" y="3852133"/>
              <a:ext cx="285782" cy="1729568"/>
              <a:chOff x="7152421" y="1946483"/>
              <a:chExt cx="308553" cy="2726757"/>
            </a:xfrm>
          </p:grpSpPr>
          <p:sp>
            <p:nvSpPr>
              <p:cNvPr id="32" name="矩形 31"/>
              <p:cNvSpPr/>
              <p:nvPr/>
            </p:nvSpPr>
            <p:spPr>
              <a:xfrm>
                <a:off x="7152421" y="1946483"/>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152421" y="2291040"/>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152421" y="2661309"/>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152421" y="3005866"/>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152421" y="3373731"/>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152421" y="3718288"/>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152421" y="4088557"/>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152421" y="443311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71648" y="5433306"/>
              <a:ext cx="1351534" cy="154428"/>
              <a:chOff x="7149751" y="1986307"/>
              <a:chExt cx="1459224" cy="243463"/>
            </a:xfrm>
          </p:grpSpPr>
          <p:sp>
            <p:nvSpPr>
              <p:cNvPr id="41" name="矩形 40"/>
              <p:cNvSpPr/>
              <p:nvPr/>
            </p:nvSpPr>
            <p:spPr>
              <a:xfrm>
                <a:off x="7149751" y="1986309"/>
                <a:ext cx="308553" cy="240125"/>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528401" y="198964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907052" y="198964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8300422" y="1986307"/>
                <a:ext cx="308553" cy="240127"/>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290688" y="5425613"/>
              <a:ext cx="1363811" cy="167685"/>
              <a:chOff x="6979176" y="1940525"/>
              <a:chExt cx="1472479" cy="264363"/>
            </a:xfrm>
          </p:grpSpPr>
          <p:sp>
            <p:nvSpPr>
              <p:cNvPr id="50" name="矩形 49"/>
              <p:cNvSpPr/>
              <p:nvPr/>
            </p:nvSpPr>
            <p:spPr>
              <a:xfrm>
                <a:off x="6979176" y="1952664"/>
                <a:ext cx="308553" cy="240124"/>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72145" y="1956129"/>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756162" y="1964762"/>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143102" y="1940525"/>
                <a:ext cx="308553" cy="240127"/>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3734755" y="5427734"/>
              <a:ext cx="2094103" cy="167679"/>
              <a:chOff x="6904867" y="1943858"/>
              <a:chExt cx="2260960" cy="264352"/>
            </a:xfrm>
          </p:grpSpPr>
          <p:sp>
            <p:nvSpPr>
              <p:cNvPr id="55" name="矩形 54"/>
              <p:cNvSpPr/>
              <p:nvPr/>
            </p:nvSpPr>
            <p:spPr>
              <a:xfrm>
                <a:off x="6904867" y="1952651"/>
                <a:ext cx="308553" cy="240125"/>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267902" y="1943858"/>
                <a:ext cx="308553" cy="240125"/>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665541" y="1964748"/>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8071020" y="1959322"/>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8471643" y="1968084"/>
                <a:ext cx="308553" cy="240126"/>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矩形 65"/>
              <p:cNvSpPr/>
              <p:nvPr/>
            </p:nvSpPr>
            <p:spPr>
              <a:xfrm>
                <a:off x="8857274" y="1964749"/>
                <a:ext cx="308553" cy="240125"/>
              </a:xfrm>
              <a:prstGeom prst="rect">
                <a:avLst/>
              </a:prstGeom>
              <a:solidFill>
                <a:srgbClr val="3F0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pic>
        <p:nvPicPr>
          <p:cNvPr id="1026" name="Picture 2" descr="可怕"/>
          <p:cNvPicPr>
            <a:picLocks noChangeAspect="1" noChangeArrowheads="1"/>
          </p:cNvPicPr>
          <p:nvPr/>
        </p:nvPicPr>
        <p:blipFill>
          <a:blip r:embed="rId3" cstate="email"/>
          <a:srcRect/>
          <a:stretch>
            <a:fillRect/>
          </a:stretch>
        </p:blipFill>
        <p:spPr bwMode="auto">
          <a:xfrm>
            <a:off x="924535" y="2123345"/>
            <a:ext cx="4829405" cy="3212983"/>
          </a:xfrm>
          <a:prstGeom prst="rect">
            <a:avLst/>
          </a:prstGeom>
          <a:noFill/>
          <a:extLst>
            <a:ext uri="{909E8E84-426E-40DD-AFC4-6F175D3DCCD1}">
              <a14:hiddenFill xmlns:a14="http://schemas.microsoft.com/office/drawing/2010/main">
                <a:solidFill>
                  <a:srgbClr val="FFFFFF"/>
                </a:solidFill>
              </a14:hiddenFill>
            </a:ext>
          </a:extLst>
        </p:spPr>
      </p:pic>
      <p:sp>
        <p:nvSpPr>
          <p:cNvPr id="63" name="文本框 62"/>
          <p:cNvSpPr txBox="1"/>
          <p:nvPr/>
        </p:nvSpPr>
        <p:spPr>
          <a:xfrm>
            <a:off x="555423" y="1537478"/>
            <a:ext cx="3532353" cy="523220"/>
          </a:xfrm>
          <a:prstGeom prst="rect">
            <a:avLst/>
          </a:prstGeom>
          <a:noFill/>
          <a:effectLst/>
        </p:spPr>
        <p:txBody>
          <a:bodyPr wrap="square" rtlCol="0">
            <a:spAutoFit/>
          </a:bodyPr>
          <a:lstStyle/>
          <a:p>
            <a:r>
              <a:rPr lang="zh-CN" altLang="en-US" sz="2800"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64" name="矩形 63"/>
          <p:cNvSpPr>
            <a:spLocks noChangeArrowheads="1"/>
          </p:cNvSpPr>
          <p:nvPr/>
        </p:nvSpPr>
        <p:spPr bwMode="auto">
          <a:xfrm>
            <a:off x="6829734" y="4219384"/>
            <a:ext cx="467454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矩形 64"/>
          <p:cNvSpPr>
            <a:spLocks noChangeArrowheads="1"/>
          </p:cNvSpPr>
          <p:nvPr/>
        </p:nvSpPr>
        <p:spPr bwMode="auto">
          <a:xfrm>
            <a:off x="6829734" y="2428300"/>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2" name="图片 61"/>
          <p:cNvPicPr>
            <a:picLocks noChangeAspect="1"/>
          </p:cNvPicPr>
          <p:nvPr/>
        </p:nvPicPr>
        <p:blipFill>
          <a:blip r:embed="rId4"/>
          <a:stretch>
            <a:fillRect/>
          </a:stretch>
        </p:blipFill>
        <p:spPr>
          <a:xfrm rot="394776">
            <a:off x="6812386" y="3330993"/>
            <a:ext cx="4723809" cy="1409524"/>
          </a:xfrm>
          <a:prstGeom prst="rect">
            <a:avLst/>
          </a:prstGeom>
        </p:spPr>
      </p:pic>
      <p:pic>
        <p:nvPicPr>
          <p:cNvPr id="68" name="图片 67"/>
          <p:cNvPicPr>
            <a:picLocks noChangeAspect="1"/>
          </p:cNvPicPr>
          <p:nvPr/>
        </p:nvPicPr>
        <p:blipFill>
          <a:blip r:embed="rId5" cstate="email"/>
          <a:stretch>
            <a:fillRect/>
          </a:stretch>
        </p:blipFill>
        <p:spPr>
          <a:xfrm>
            <a:off x="7861527" y="684157"/>
            <a:ext cx="2625525" cy="1744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631627" y="1159328"/>
            <a:ext cx="2747667" cy="5372100"/>
          </a:xfrm>
          <a:prstGeom prst="rect">
            <a:avLst/>
          </a:prstGeom>
        </p:spPr>
      </p:pic>
      <p:pic>
        <p:nvPicPr>
          <p:cNvPr id="3" name="图片 2"/>
          <p:cNvPicPr>
            <a:picLocks noChangeAspect="1"/>
          </p:cNvPicPr>
          <p:nvPr/>
        </p:nvPicPr>
        <p:blipFill>
          <a:blip r:embed="rId3" cstate="email"/>
          <a:stretch>
            <a:fillRect/>
          </a:stretch>
        </p:blipFill>
        <p:spPr>
          <a:xfrm>
            <a:off x="4766712" y="440871"/>
            <a:ext cx="2747667" cy="5372100"/>
          </a:xfrm>
          <a:prstGeom prst="rect">
            <a:avLst/>
          </a:prstGeom>
        </p:spPr>
      </p:pic>
      <p:pic>
        <p:nvPicPr>
          <p:cNvPr id="4" name="图片 3"/>
          <p:cNvPicPr>
            <a:picLocks noChangeAspect="1"/>
          </p:cNvPicPr>
          <p:nvPr/>
        </p:nvPicPr>
        <p:blipFill>
          <a:blip r:embed="rId3" cstate="email"/>
          <a:stretch>
            <a:fillRect/>
          </a:stretch>
        </p:blipFill>
        <p:spPr>
          <a:xfrm>
            <a:off x="7901797" y="1159328"/>
            <a:ext cx="2747667" cy="5372100"/>
          </a:xfrm>
          <a:prstGeom prst="rect">
            <a:avLst/>
          </a:prstGeom>
        </p:spPr>
      </p:pic>
      <p:sp>
        <p:nvSpPr>
          <p:cNvPr id="5" name="矩形 4"/>
          <p:cNvSpPr>
            <a:spLocks noChangeArrowheads="1"/>
          </p:cNvSpPr>
          <p:nvPr/>
        </p:nvSpPr>
        <p:spPr bwMode="auto">
          <a:xfrm>
            <a:off x="1895708" y="5392768"/>
            <a:ext cx="1947276"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点击此处添加文本内容点击此处添加文本内容点击此处添加文本内容</a:t>
            </a:r>
          </a:p>
        </p:txBody>
      </p:sp>
      <p:pic>
        <p:nvPicPr>
          <p:cNvPr id="2050" name="Picture 2" descr="扫帚"/>
          <p:cNvPicPr>
            <a:picLocks noChangeAspect="1" noChangeArrowheads="1"/>
          </p:cNvPicPr>
          <p:nvPr/>
        </p:nvPicPr>
        <p:blipFill>
          <a:blip r:embed="rId4" cstate="email"/>
          <a:srcRect/>
          <a:stretch>
            <a:fillRect/>
          </a:stretch>
        </p:blipFill>
        <p:spPr bwMode="auto">
          <a:xfrm>
            <a:off x="1776292" y="2492275"/>
            <a:ext cx="2186108" cy="282442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a:spLocks noChangeArrowheads="1"/>
          </p:cNvSpPr>
          <p:nvPr/>
        </p:nvSpPr>
        <p:spPr bwMode="auto">
          <a:xfrm>
            <a:off x="5052684" y="4684882"/>
            <a:ext cx="1947276"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点击此处添加文本内容点击此处添加文本内容点击此处添加文本内容</a:t>
            </a:r>
          </a:p>
        </p:txBody>
      </p:sp>
      <p:sp>
        <p:nvSpPr>
          <p:cNvPr id="8" name="矩形 7"/>
          <p:cNvSpPr>
            <a:spLocks noChangeArrowheads="1"/>
          </p:cNvSpPr>
          <p:nvPr/>
        </p:nvSpPr>
        <p:spPr bwMode="auto">
          <a:xfrm>
            <a:off x="8187939" y="5392768"/>
            <a:ext cx="1947276"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点击此处添加文本内容点击此处添加文本内容点击此处添加文本内容</a:t>
            </a:r>
          </a:p>
        </p:txBody>
      </p:sp>
      <p:pic>
        <p:nvPicPr>
          <p:cNvPr id="2052" name="Picture 4" descr="特殊场合"/>
          <p:cNvPicPr>
            <a:picLocks noChangeAspect="1" noChangeArrowheads="1"/>
          </p:cNvPicPr>
          <p:nvPr/>
        </p:nvPicPr>
        <p:blipFill>
          <a:blip r:embed="rId5" cstate="email"/>
          <a:srcRect/>
          <a:stretch>
            <a:fillRect/>
          </a:stretch>
        </p:blipFill>
        <p:spPr bwMode="auto">
          <a:xfrm>
            <a:off x="4949480" y="1652124"/>
            <a:ext cx="2153685" cy="29993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加利福尼亚州"/>
          <p:cNvPicPr>
            <a:picLocks noChangeAspect="1" noChangeArrowheads="1"/>
          </p:cNvPicPr>
          <p:nvPr/>
        </p:nvPicPr>
        <p:blipFill>
          <a:blip r:embed="rId6" cstate="email"/>
          <a:srcRect/>
          <a:stretch>
            <a:fillRect/>
          </a:stretch>
        </p:blipFill>
        <p:spPr bwMode="auto">
          <a:xfrm>
            <a:off x="8100391" y="2456384"/>
            <a:ext cx="2122373" cy="2860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487194" y="225274"/>
            <a:ext cx="11217612" cy="6407451"/>
          </a:xfrm>
          <a:prstGeom prst="rect">
            <a:avLst/>
          </a:prstGeom>
        </p:spPr>
      </p:pic>
      <p:sp>
        <p:nvSpPr>
          <p:cNvPr id="6" name="矩形 5"/>
          <p:cNvSpPr>
            <a:spLocks noChangeArrowheads="1"/>
          </p:cNvSpPr>
          <p:nvPr/>
        </p:nvSpPr>
        <p:spPr bwMode="auto">
          <a:xfrm>
            <a:off x="6422790" y="4843125"/>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4" name="Picture 2" descr="灵异"/>
          <p:cNvPicPr>
            <a:picLocks noChangeAspect="1" noChangeArrowheads="1"/>
          </p:cNvPicPr>
          <p:nvPr/>
        </p:nvPicPr>
        <p:blipFill>
          <a:blip r:embed="rId4" cstate="email"/>
          <a:srcRect/>
          <a:stretch>
            <a:fillRect/>
          </a:stretch>
        </p:blipFill>
        <p:spPr bwMode="auto">
          <a:xfrm>
            <a:off x="6404744" y="1389026"/>
            <a:ext cx="5068078" cy="337027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5" cstate="email"/>
          <a:stretch>
            <a:fillRect/>
          </a:stretch>
        </p:blipFill>
        <p:spPr>
          <a:xfrm>
            <a:off x="793072" y="1389026"/>
            <a:ext cx="3313113" cy="4969670"/>
          </a:xfrm>
          <a:prstGeom prst="rect">
            <a:avLst/>
          </a:prstGeom>
        </p:spPr>
      </p:pic>
      <p:pic>
        <p:nvPicPr>
          <p:cNvPr id="11" name="图片 10"/>
          <p:cNvPicPr>
            <a:picLocks noChangeAspect="1"/>
          </p:cNvPicPr>
          <p:nvPr/>
        </p:nvPicPr>
        <p:blipFill>
          <a:blip r:embed="rId6" cstate="email"/>
          <a:stretch>
            <a:fillRect/>
          </a:stretch>
        </p:blipFill>
        <p:spPr>
          <a:xfrm>
            <a:off x="4280173" y="3863281"/>
            <a:ext cx="1950583" cy="2495415"/>
          </a:xfrm>
          <a:prstGeom prst="rect">
            <a:avLst/>
          </a:prstGeom>
        </p:spPr>
      </p:pic>
      <p:sp>
        <p:nvSpPr>
          <p:cNvPr id="13" name="矩形 12"/>
          <p:cNvSpPr>
            <a:spLocks noChangeArrowheads="1"/>
          </p:cNvSpPr>
          <p:nvPr/>
        </p:nvSpPr>
        <p:spPr bwMode="auto">
          <a:xfrm>
            <a:off x="4353913" y="1951940"/>
            <a:ext cx="180310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tretch>
            <a:fillRect/>
          </a:stretch>
        </p:blipFill>
        <p:spPr>
          <a:xfrm flipH="1">
            <a:off x="86113" y="0"/>
            <a:ext cx="6858000" cy="6858000"/>
          </a:xfrm>
          <a:prstGeom prst="rect">
            <a:avLst/>
          </a:prstGeom>
        </p:spPr>
      </p:pic>
      <p:pic>
        <p:nvPicPr>
          <p:cNvPr id="4" name="图片 3"/>
          <p:cNvPicPr>
            <a:picLocks noChangeAspect="1"/>
          </p:cNvPicPr>
          <p:nvPr/>
        </p:nvPicPr>
        <p:blipFill>
          <a:blip r:embed="rId4" cstate="email"/>
          <a:stretch>
            <a:fillRect/>
          </a:stretch>
        </p:blipFill>
        <p:spPr>
          <a:xfrm>
            <a:off x="9458944" y="2586940"/>
            <a:ext cx="2432309" cy="3989840"/>
          </a:xfrm>
          <a:prstGeom prst="rect">
            <a:avLst/>
          </a:prstGeom>
        </p:spPr>
      </p:pic>
      <p:pic>
        <p:nvPicPr>
          <p:cNvPr id="5" name="图片 4"/>
          <p:cNvPicPr>
            <a:picLocks noChangeAspect="1"/>
          </p:cNvPicPr>
          <p:nvPr/>
        </p:nvPicPr>
        <p:blipFill>
          <a:blip r:embed="rId5" cstate="email"/>
          <a:stretch>
            <a:fillRect/>
          </a:stretch>
        </p:blipFill>
        <p:spPr>
          <a:xfrm>
            <a:off x="1883873" y="1805141"/>
            <a:ext cx="2383541" cy="4047752"/>
          </a:xfrm>
          <a:prstGeom prst="rect">
            <a:avLst/>
          </a:prstGeom>
        </p:spPr>
      </p:pic>
      <p:pic>
        <p:nvPicPr>
          <p:cNvPr id="6" name="图片 5"/>
          <p:cNvPicPr>
            <a:picLocks noChangeAspect="1"/>
          </p:cNvPicPr>
          <p:nvPr/>
        </p:nvPicPr>
        <p:blipFill>
          <a:blip r:embed="rId6" cstate="email"/>
          <a:stretch>
            <a:fillRect/>
          </a:stretch>
        </p:blipFill>
        <p:spPr>
          <a:xfrm>
            <a:off x="5291349" y="1227027"/>
            <a:ext cx="3143660" cy="5203979"/>
          </a:xfrm>
          <a:prstGeom prst="rect">
            <a:avLst/>
          </a:prstGeom>
        </p:spPr>
      </p:pic>
      <p:sp>
        <p:nvSpPr>
          <p:cNvPr id="7" name="矩形 6"/>
          <p:cNvSpPr>
            <a:spLocks noChangeArrowheads="1"/>
          </p:cNvSpPr>
          <p:nvPr/>
        </p:nvSpPr>
        <p:spPr bwMode="auto">
          <a:xfrm>
            <a:off x="5560815" y="2441166"/>
            <a:ext cx="2604727"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a:p>
            <a:pPr>
              <a:lnSpc>
                <a:spcPct val="150000"/>
              </a:lnSpc>
            </a:pP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自由: 形状 7"/>
          <p:cNvSpPr/>
          <p:nvPr/>
        </p:nvSpPr>
        <p:spPr>
          <a:xfrm>
            <a:off x="1861505" y="1166192"/>
            <a:ext cx="1186495" cy="1166191"/>
          </a:xfrm>
          <a:custGeom>
            <a:avLst/>
            <a:gdLst>
              <a:gd name="connsiteX0" fmla="*/ 60060 w 1186495"/>
              <a:gd name="connsiteY0" fmla="*/ 0 h 1166191"/>
              <a:gd name="connsiteX1" fmla="*/ 126321 w 1186495"/>
              <a:gd name="connsiteY1" fmla="*/ 649356 h 1166191"/>
              <a:gd name="connsiteX2" fmla="*/ 1186495 w 1186495"/>
              <a:gd name="connsiteY2" fmla="*/ 1166191 h 1166191"/>
            </a:gdLst>
            <a:ahLst/>
            <a:cxnLst>
              <a:cxn ang="0">
                <a:pos x="connsiteX0" y="connsiteY0"/>
              </a:cxn>
              <a:cxn ang="0">
                <a:pos x="connsiteX1" y="connsiteY1"/>
              </a:cxn>
              <a:cxn ang="0">
                <a:pos x="connsiteX2" y="connsiteY2"/>
              </a:cxn>
            </a:cxnLst>
            <a:rect l="l" t="t" r="r" b="b"/>
            <a:pathLst>
              <a:path w="1186495" h="1166191">
                <a:moveTo>
                  <a:pt x="60060" y="0"/>
                </a:moveTo>
                <a:cubicBezTo>
                  <a:pt x="-679" y="227495"/>
                  <a:pt x="-61418" y="454991"/>
                  <a:pt x="126321" y="649356"/>
                </a:cubicBezTo>
                <a:cubicBezTo>
                  <a:pt x="314060" y="843721"/>
                  <a:pt x="750277" y="1004956"/>
                  <a:pt x="1186495" y="1166191"/>
                </a:cubicBezTo>
              </a:path>
            </a:pathLst>
          </a:cu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自由: 形状 8"/>
          <p:cNvSpPr/>
          <p:nvPr/>
        </p:nvSpPr>
        <p:spPr>
          <a:xfrm>
            <a:off x="3988904" y="1444468"/>
            <a:ext cx="2809461" cy="716998"/>
          </a:xfrm>
          <a:custGeom>
            <a:avLst/>
            <a:gdLst>
              <a:gd name="connsiteX0" fmla="*/ 0 w 2809461"/>
              <a:gd name="connsiteY0" fmla="*/ 596367 h 716998"/>
              <a:gd name="connsiteX1" fmla="*/ 371061 w 2809461"/>
              <a:gd name="connsiteY1" fmla="*/ 79533 h 716998"/>
              <a:gd name="connsiteX2" fmla="*/ 1285461 w 2809461"/>
              <a:gd name="connsiteY2" fmla="*/ 66280 h 716998"/>
              <a:gd name="connsiteX3" fmla="*/ 2040835 w 2809461"/>
              <a:gd name="connsiteY3" fmla="*/ 702385 h 716998"/>
              <a:gd name="connsiteX4" fmla="*/ 2809461 w 2809461"/>
              <a:gd name="connsiteY4" fmla="*/ 450593 h 716998"/>
              <a:gd name="connsiteX0-1" fmla="*/ 0 w 2809461"/>
              <a:gd name="connsiteY0-2" fmla="*/ 596367 h 716998"/>
              <a:gd name="connsiteX1-3" fmla="*/ 424070 w 2809461"/>
              <a:gd name="connsiteY1-4" fmla="*/ 79533 h 716998"/>
              <a:gd name="connsiteX2-5" fmla="*/ 1285461 w 2809461"/>
              <a:gd name="connsiteY2-6" fmla="*/ 66280 h 716998"/>
              <a:gd name="connsiteX3-7" fmla="*/ 2040835 w 2809461"/>
              <a:gd name="connsiteY3-8" fmla="*/ 702385 h 716998"/>
              <a:gd name="connsiteX4-9" fmla="*/ 2809461 w 2809461"/>
              <a:gd name="connsiteY4-10" fmla="*/ 450593 h 7169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09461" h="716998">
                <a:moveTo>
                  <a:pt x="0" y="596367"/>
                </a:moveTo>
                <a:cubicBezTo>
                  <a:pt x="78409" y="382124"/>
                  <a:pt x="209827" y="167881"/>
                  <a:pt x="424070" y="79533"/>
                </a:cubicBezTo>
                <a:cubicBezTo>
                  <a:pt x="638313" y="-8815"/>
                  <a:pt x="1016000" y="-37529"/>
                  <a:pt x="1285461" y="66280"/>
                </a:cubicBezTo>
                <a:cubicBezTo>
                  <a:pt x="1554922" y="170089"/>
                  <a:pt x="1786835" y="638333"/>
                  <a:pt x="2040835" y="702385"/>
                </a:cubicBezTo>
                <a:cubicBezTo>
                  <a:pt x="2294835" y="766437"/>
                  <a:pt x="2552148" y="608515"/>
                  <a:pt x="2809461" y="450593"/>
                </a:cubicBezTo>
              </a:path>
            </a:pathLst>
          </a:cu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自由: 形状 9"/>
          <p:cNvSpPr/>
          <p:nvPr/>
        </p:nvSpPr>
        <p:spPr>
          <a:xfrm>
            <a:off x="8348868" y="1272172"/>
            <a:ext cx="2864747" cy="1926515"/>
          </a:xfrm>
          <a:custGeom>
            <a:avLst/>
            <a:gdLst>
              <a:gd name="connsiteX0" fmla="*/ 0 w 2872604"/>
              <a:gd name="connsiteY0" fmla="*/ 651366 h 1287570"/>
              <a:gd name="connsiteX1" fmla="*/ 371061 w 2872604"/>
              <a:gd name="connsiteY1" fmla="*/ 1287470 h 1287570"/>
              <a:gd name="connsiteX2" fmla="*/ 1272209 w 2872604"/>
              <a:gd name="connsiteY2" fmla="*/ 611609 h 1287570"/>
              <a:gd name="connsiteX3" fmla="*/ 1762539 w 2872604"/>
              <a:gd name="connsiteY3" fmla="*/ 174287 h 1287570"/>
              <a:gd name="connsiteX4" fmla="*/ 2862470 w 2872604"/>
              <a:gd name="connsiteY4" fmla="*/ 68270 h 1287570"/>
              <a:gd name="connsiteX5" fmla="*/ 2305878 w 2872604"/>
              <a:gd name="connsiteY5" fmla="*/ 1181453 h 1287570"/>
              <a:gd name="connsiteX0-1" fmla="*/ 0 w 2872604"/>
              <a:gd name="connsiteY0-2" fmla="*/ 651366 h 1300818"/>
              <a:gd name="connsiteX1-3" fmla="*/ 609600 w 2872604"/>
              <a:gd name="connsiteY1-4" fmla="*/ 1300722 h 1300818"/>
              <a:gd name="connsiteX2-5" fmla="*/ 1272209 w 2872604"/>
              <a:gd name="connsiteY2-6" fmla="*/ 611609 h 1300818"/>
              <a:gd name="connsiteX3-7" fmla="*/ 1762539 w 2872604"/>
              <a:gd name="connsiteY3-8" fmla="*/ 174287 h 1300818"/>
              <a:gd name="connsiteX4-9" fmla="*/ 2862470 w 2872604"/>
              <a:gd name="connsiteY4-10" fmla="*/ 68270 h 1300818"/>
              <a:gd name="connsiteX5-11" fmla="*/ 2305878 w 2872604"/>
              <a:gd name="connsiteY5-12" fmla="*/ 1181453 h 1300818"/>
              <a:gd name="connsiteX0-13" fmla="*/ 0 w 2872604"/>
              <a:gd name="connsiteY0-14" fmla="*/ 639854 h 1299282"/>
              <a:gd name="connsiteX1-15" fmla="*/ 609600 w 2872604"/>
              <a:gd name="connsiteY1-16" fmla="*/ 1289210 h 1299282"/>
              <a:gd name="connsiteX2-17" fmla="*/ 1046922 w 2872604"/>
              <a:gd name="connsiteY2-18" fmla="*/ 162775 h 1299282"/>
              <a:gd name="connsiteX3-19" fmla="*/ 1762539 w 2872604"/>
              <a:gd name="connsiteY3-20" fmla="*/ 162775 h 1299282"/>
              <a:gd name="connsiteX4-21" fmla="*/ 2862470 w 2872604"/>
              <a:gd name="connsiteY4-22" fmla="*/ 56758 h 1299282"/>
              <a:gd name="connsiteX5-23" fmla="*/ 2305878 w 2872604"/>
              <a:gd name="connsiteY5-24" fmla="*/ 1169941 h 1299282"/>
              <a:gd name="connsiteX0-25" fmla="*/ 0 w 2864747"/>
              <a:gd name="connsiteY0-26" fmla="*/ 1259528 h 1918956"/>
              <a:gd name="connsiteX1-27" fmla="*/ 609600 w 2864747"/>
              <a:gd name="connsiteY1-28" fmla="*/ 1908884 h 1918956"/>
              <a:gd name="connsiteX2-29" fmla="*/ 1046922 w 2864747"/>
              <a:gd name="connsiteY2-30" fmla="*/ 782449 h 1918956"/>
              <a:gd name="connsiteX3-31" fmla="*/ 2067339 w 2864747"/>
              <a:gd name="connsiteY3-32" fmla="*/ 571 h 1918956"/>
              <a:gd name="connsiteX4-33" fmla="*/ 2862470 w 2864747"/>
              <a:gd name="connsiteY4-34" fmla="*/ 676432 h 1918956"/>
              <a:gd name="connsiteX5-35" fmla="*/ 2305878 w 2864747"/>
              <a:gd name="connsiteY5-36" fmla="*/ 1789615 h 1918956"/>
              <a:gd name="connsiteX0-37" fmla="*/ 0 w 2864747"/>
              <a:gd name="connsiteY0-38" fmla="*/ 1259528 h 1925173"/>
              <a:gd name="connsiteX1-39" fmla="*/ 609600 w 2864747"/>
              <a:gd name="connsiteY1-40" fmla="*/ 1908884 h 1925173"/>
              <a:gd name="connsiteX2-41" fmla="*/ 1046922 w 2864747"/>
              <a:gd name="connsiteY2-42" fmla="*/ 782449 h 1925173"/>
              <a:gd name="connsiteX3-43" fmla="*/ 2067339 w 2864747"/>
              <a:gd name="connsiteY3-44" fmla="*/ 571 h 1925173"/>
              <a:gd name="connsiteX4-45" fmla="*/ 2862470 w 2864747"/>
              <a:gd name="connsiteY4-46" fmla="*/ 676432 h 1925173"/>
              <a:gd name="connsiteX5-47" fmla="*/ 2305878 w 2864747"/>
              <a:gd name="connsiteY5-48" fmla="*/ 1789615 h 1925173"/>
              <a:gd name="connsiteX0-49" fmla="*/ 0 w 2864747"/>
              <a:gd name="connsiteY0-50" fmla="*/ 1259528 h 1926405"/>
              <a:gd name="connsiteX1-51" fmla="*/ 609600 w 2864747"/>
              <a:gd name="connsiteY1-52" fmla="*/ 1908884 h 1926405"/>
              <a:gd name="connsiteX2-53" fmla="*/ 1046922 w 2864747"/>
              <a:gd name="connsiteY2-54" fmla="*/ 782449 h 1926405"/>
              <a:gd name="connsiteX3-55" fmla="*/ 2067339 w 2864747"/>
              <a:gd name="connsiteY3-56" fmla="*/ 571 h 1926405"/>
              <a:gd name="connsiteX4-57" fmla="*/ 2862470 w 2864747"/>
              <a:gd name="connsiteY4-58" fmla="*/ 676432 h 1926405"/>
              <a:gd name="connsiteX5-59" fmla="*/ 2305878 w 2864747"/>
              <a:gd name="connsiteY5-60" fmla="*/ 1789615 h 1926405"/>
              <a:gd name="connsiteX0-61" fmla="*/ 0 w 2864747"/>
              <a:gd name="connsiteY0-62" fmla="*/ 1259528 h 1927048"/>
              <a:gd name="connsiteX1-63" fmla="*/ 609600 w 2864747"/>
              <a:gd name="connsiteY1-64" fmla="*/ 1908884 h 1927048"/>
              <a:gd name="connsiteX2-65" fmla="*/ 1046922 w 2864747"/>
              <a:gd name="connsiteY2-66" fmla="*/ 782449 h 1927048"/>
              <a:gd name="connsiteX3-67" fmla="*/ 2067339 w 2864747"/>
              <a:gd name="connsiteY3-68" fmla="*/ 571 h 1927048"/>
              <a:gd name="connsiteX4-69" fmla="*/ 2862470 w 2864747"/>
              <a:gd name="connsiteY4-70" fmla="*/ 676432 h 1927048"/>
              <a:gd name="connsiteX5-71" fmla="*/ 2305878 w 2864747"/>
              <a:gd name="connsiteY5-72" fmla="*/ 1789615 h 1927048"/>
              <a:gd name="connsiteX0-73" fmla="*/ 0 w 2864747"/>
              <a:gd name="connsiteY0-74" fmla="*/ 1258995 h 1926515"/>
              <a:gd name="connsiteX1-75" fmla="*/ 609600 w 2864747"/>
              <a:gd name="connsiteY1-76" fmla="*/ 1908351 h 1926515"/>
              <a:gd name="connsiteX2-77" fmla="*/ 1046922 w 2864747"/>
              <a:gd name="connsiteY2-78" fmla="*/ 781916 h 1926515"/>
              <a:gd name="connsiteX3-79" fmla="*/ 2067339 w 2864747"/>
              <a:gd name="connsiteY3-80" fmla="*/ 38 h 1926515"/>
              <a:gd name="connsiteX4-81" fmla="*/ 2862470 w 2864747"/>
              <a:gd name="connsiteY4-82" fmla="*/ 675899 h 1926515"/>
              <a:gd name="connsiteX5-83" fmla="*/ 2305878 w 2864747"/>
              <a:gd name="connsiteY5-84" fmla="*/ 1789082 h 19265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64747" h="1926515">
                <a:moveTo>
                  <a:pt x="0" y="1258995"/>
                </a:moveTo>
                <a:cubicBezTo>
                  <a:pt x="79513" y="1580360"/>
                  <a:pt x="236331" y="1749326"/>
                  <a:pt x="609600" y="1908351"/>
                </a:cubicBezTo>
                <a:cubicBezTo>
                  <a:pt x="982869" y="2067376"/>
                  <a:pt x="909983" y="1139724"/>
                  <a:pt x="1046922" y="781916"/>
                </a:cubicBezTo>
                <a:cubicBezTo>
                  <a:pt x="1183861" y="424108"/>
                  <a:pt x="1579218" y="4455"/>
                  <a:pt x="2067339" y="38"/>
                </a:cubicBezTo>
                <a:cubicBezTo>
                  <a:pt x="2555460" y="-4379"/>
                  <a:pt x="2822714" y="377725"/>
                  <a:pt x="2862470" y="675899"/>
                </a:cubicBezTo>
                <a:cubicBezTo>
                  <a:pt x="2902227" y="974073"/>
                  <a:pt x="2409687" y="1901725"/>
                  <a:pt x="2305878" y="1789082"/>
                </a:cubicBezTo>
              </a:path>
            </a:pathLst>
          </a:cu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fde2d4006a52ab9406988dd566957e0"/>
          <p:cNvPicPr>
            <a:picLocks noChangeAspect="1"/>
          </p:cNvPicPr>
          <p:nvPr/>
        </p:nvPicPr>
        <p:blipFill>
          <a:blip r:embed="rId3" cstate="email"/>
          <a:stretch>
            <a:fillRect/>
          </a:stretch>
        </p:blipFill>
        <p:spPr>
          <a:xfrm>
            <a:off x="-10795" y="0"/>
            <a:ext cx="12202795" cy="6858000"/>
          </a:xfrm>
          <a:prstGeom prst="rect">
            <a:avLst/>
          </a:prstGeom>
        </p:spPr>
      </p:pic>
      <p:sp>
        <p:nvSpPr>
          <p:cNvPr id="4" name="文本框 3"/>
          <p:cNvSpPr txBox="1"/>
          <p:nvPr/>
        </p:nvSpPr>
        <p:spPr>
          <a:xfrm>
            <a:off x="1420630" y="1796143"/>
            <a:ext cx="9339943" cy="1107996"/>
          </a:xfrm>
          <a:prstGeom prst="rect">
            <a:avLst/>
          </a:prstGeom>
          <a:noFill/>
        </p:spPr>
        <p:txBody>
          <a:bodyPr wrap="square" rtlCol="0">
            <a:prstTxWarp prst="textArchUp">
              <a:avLst/>
            </a:prstTxWarp>
            <a:spAutoFit/>
          </a:bodyPr>
          <a:lstStyle/>
          <a:p>
            <a:pPr algn="ctr"/>
            <a:r>
              <a:rPr lang="zh-CN" altLang="en-US"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哈喽喂万圣节</a:t>
            </a:r>
            <a:r>
              <a:rPr lang="en-US" altLang="zh-CN"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PPT</a:t>
            </a:r>
            <a:r>
              <a:rPr lang="zh-CN" altLang="en-US" sz="6600" dirty="0">
                <a:gradFill flip="none" rotWithShape="1">
                  <a:gsLst>
                    <a:gs pos="0">
                      <a:srgbClr val="66300F"/>
                    </a:gs>
                    <a:gs pos="33000">
                      <a:srgbClr val="D88834"/>
                    </a:gs>
                    <a:gs pos="100000">
                      <a:srgbClr val="F9AF29">
                        <a:shade val="100000"/>
                        <a:satMod val="115000"/>
                      </a:srgbClr>
                    </a:gs>
                  </a:gsLst>
                  <a:lin ang="18900000" scaled="1"/>
                  <a:tileRect/>
                </a:gradFill>
                <a:effectLst>
                  <a:glow rad="228600">
                    <a:schemeClr val="accent3">
                      <a:satMod val="175000"/>
                      <a:alpha val="40000"/>
                    </a:schemeClr>
                  </a:glow>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模版</a:t>
            </a:r>
          </a:p>
        </p:txBody>
      </p:sp>
      <p:sp>
        <p:nvSpPr>
          <p:cNvPr id="5" name="文本框 4"/>
          <p:cNvSpPr txBox="1"/>
          <p:nvPr/>
        </p:nvSpPr>
        <p:spPr>
          <a:xfrm>
            <a:off x="4369093" y="2904139"/>
            <a:ext cx="3443015" cy="1107996"/>
          </a:xfrm>
          <a:prstGeom prst="rect">
            <a:avLst/>
          </a:prstGeom>
          <a:noFill/>
        </p:spPr>
        <p:txBody>
          <a:bodyPr wrap="square" rtlCol="0">
            <a:prstTxWarp prst="textArchUp">
              <a:avLst/>
            </a:prstTxWarp>
            <a:spAutoFit/>
          </a:bodyPr>
          <a:lstStyle/>
          <a:p>
            <a:pPr algn="ctr"/>
            <a:r>
              <a:rPr lang="zh-CN" altLang="en-US" sz="6600"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481416" y="-106017"/>
            <a:ext cx="13176999" cy="6964017"/>
          </a:xfrm>
          <a:prstGeom prst="rect">
            <a:avLst/>
          </a:prstGeom>
        </p:spPr>
      </p:pic>
      <p:sp>
        <p:nvSpPr>
          <p:cNvPr id="2" name="矩形 1"/>
          <p:cNvSpPr>
            <a:spLocks noChangeArrowheads="1"/>
          </p:cNvSpPr>
          <p:nvPr/>
        </p:nvSpPr>
        <p:spPr bwMode="auto">
          <a:xfrm>
            <a:off x="1310818" y="1759577"/>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234575" y="1051691"/>
            <a:ext cx="4283248" cy="707886"/>
          </a:xfrm>
          <a:prstGeom prst="rect">
            <a:avLst/>
          </a:prstGeom>
          <a:noFill/>
          <a:effectLst/>
        </p:spPr>
        <p:txBody>
          <a:bodyPr wrap="square" rtlCol="0">
            <a:spAutoFit/>
          </a:bodyPr>
          <a:lstStyle/>
          <a:p>
            <a:r>
              <a:rPr lang="zh-CN" altLang="en-US" sz="4000" b="1" i="1" dirty="0">
                <a:solidFill>
                  <a:schemeClr val="tx1">
                    <a:lumMod val="85000"/>
                    <a:lumOff val="15000"/>
                  </a:schemeClr>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12192000" cy="6858000"/>
          </a:xfrm>
          <a:prstGeom prst="rect">
            <a:avLst/>
          </a:prstGeom>
        </p:spPr>
      </p:pic>
      <p:sp>
        <p:nvSpPr>
          <p:cNvPr id="2" name="文本框 1"/>
          <p:cNvSpPr txBox="1"/>
          <p:nvPr/>
        </p:nvSpPr>
        <p:spPr>
          <a:xfrm>
            <a:off x="290000" y="520700"/>
            <a:ext cx="2883896" cy="1323439"/>
          </a:xfrm>
          <a:prstGeom prst="rect">
            <a:avLst/>
          </a:prstGeom>
          <a:noFill/>
        </p:spPr>
        <p:txBody>
          <a:bodyPr wrap="square" rtlCol="0">
            <a:spAutoFit/>
          </a:bodyPr>
          <a:lstStyle/>
          <a:p>
            <a:r>
              <a:rPr lang="zh-CN" altLang="en-US" sz="80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目录</a:t>
            </a:r>
          </a:p>
        </p:txBody>
      </p:sp>
      <p:sp>
        <p:nvSpPr>
          <p:cNvPr id="5" name="文本框 4"/>
          <p:cNvSpPr txBox="1"/>
          <p:nvPr/>
        </p:nvSpPr>
        <p:spPr>
          <a:xfrm>
            <a:off x="2476608" y="1094068"/>
            <a:ext cx="3162192" cy="707886"/>
          </a:xfrm>
          <a:prstGeom prst="rect">
            <a:avLst/>
          </a:prstGeom>
          <a:noFill/>
        </p:spPr>
        <p:txBody>
          <a:bodyPr wrap="square" rtlCol="0">
            <a:spAutoFit/>
          </a:bodyPr>
          <a:lstStyle/>
          <a:p>
            <a:r>
              <a:rPr lang="en-US" altLang="zh-CN" sz="4000" b="1" i="1" dirty="0">
                <a:solidFill>
                  <a:schemeClr val="bg1"/>
                </a:solidFill>
                <a:effectLst>
                  <a:outerShdw blurRad="38100" dist="38100" dir="2700000" algn="tl">
                    <a:srgbClr val="000000">
                      <a:alpha val="43137"/>
                    </a:srgbClr>
                  </a:outerShdw>
                </a:effectLst>
                <a:latin typeface="Algerian" panose="04020705040A02060702" pitchFamily="82" charset="0"/>
              </a:rPr>
              <a:t>CONTENT</a:t>
            </a:r>
            <a:endPar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7" name="文本框 6"/>
          <p:cNvSpPr txBox="1"/>
          <p:nvPr/>
        </p:nvSpPr>
        <p:spPr>
          <a:xfrm>
            <a:off x="1796251" y="2005611"/>
            <a:ext cx="3842549" cy="4154984"/>
          </a:xfrm>
          <a:prstGeom prst="rect">
            <a:avLst/>
          </a:prstGeom>
          <a:noFill/>
        </p:spPr>
        <p:txBody>
          <a:bodyPr wrap="square" rtlCol="0">
            <a:spAutoFit/>
          </a:bodyPr>
          <a:lstStyle/>
          <a:p>
            <a:pPr>
              <a:lnSpc>
                <a:spcPct val="150000"/>
              </a:lnSpc>
            </a:pPr>
            <a:r>
              <a:rPr lang="en-US" altLang="zh-CN" sz="44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I.</a:t>
            </a:r>
          </a:p>
          <a:p>
            <a:pPr>
              <a:lnSpc>
                <a:spcPct val="150000"/>
              </a:lnSpc>
            </a:pPr>
            <a:r>
              <a:rPr lang="en-US" altLang="zh-CN" sz="44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II.</a:t>
            </a:r>
          </a:p>
          <a:p>
            <a:pPr>
              <a:lnSpc>
                <a:spcPct val="150000"/>
              </a:lnSpc>
            </a:pPr>
            <a:r>
              <a:rPr lang="en-US" altLang="zh-CN" sz="44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III.</a:t>
            </a:r>
          </a:p>
          <a:p>
            <a:pPr>
              <a:lnSpc>
                <a:spcPct val="150000"/>
              </a:lnSpc>
            </a:pPr>
            <a:r>
              <a:rPr lang="en-US" altLang="zh-CN" sz="44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rPr>
              <a:t>IV.</a:t>
            </a:r>
            <a:endParaRPr lang="zh-CN" altLang="en-US" sz="4400" i="1" dirty="0">
              <a:solidFill>
                <a:schemeClr val="bg1"/>
              </a:solidFill>
              <a:effectLst>
                <a:outerShdw blurRad="38100" dist="38100" dir="2700000" algn="tl">
                  <a:srgbClr val="000000">
                    <a:alpha val="43137"/>
                  </a:srgbClr>
                </a:outerShdw>
              </a:effectLst>
              <a:latin typeface="方正剪纸简体" panose="03000509000000000000" pitchFamily="65" charset="-122"/>
              <a:ea typeface="方正剪纸简体" panose="03000509000000000000" pitchFamily="65" charset="-122"/>
            </a:endParaRPr>
          </a:p>
        </p:txBody>
      </p:sp>
      <p:pic>
        <p:nvPicPr>
          <p:cNvPr id="13" name="图片 12"/>
          <p:cNvPicPr>
            <a:picLocks noChangeAspect="1"/>
          </p:cNvPicPr>
          <p:nvPr/>
        </p:nvPicPr>
        <p:blipFill>
          <a:blip r:embed="rId4" cstate="email"/>
          <a:stretch>
            <a:fillRect/>
          </a:stretch>
        </p:blipFill>
        <p:spPr>
          <a:xfrm>
            <a:off x="5831774" y="2282257"/>
            <a:ext cx="2054926" cy="438168"/>
          </a:xfrm>
          <a:prstGeom prst="rect">
            <a:avLst/>
          </a:prstGeom>
        </p:spPr>
      </p:pic>
      <p:sp>
        <p:nvSpPr>
          <p:cNvPr id="8" name="文本框 7"/>
          <p:cNvSpPr txBox="1"/>
          <p:nvPr/>
        </p:nvSpPr>
        <p:spPr>
          <a:xfrm>
            <a:off x="2476608" y="2358677"/>
            <a:ext cx="4283248" cy="523220"/>
          </a:xfrm>
          <a:prstGeom prst="rect">
            <a:avLst/>
          </a:prstGeom>
          <a:noFill/>
          <a:effectLst/>
        </p:spPr>
        <p:txBody>
          <a:bodyPr wrap="square" rtlCol="0">
            <a:spAutoFit/>
          </a:bodyPr>
          <a:lstStyle/>
          <a:p>
            <a:r>
              <a:rPr lang="zh-CN" altLang="en-US" sz="28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9" name="文本框 8"/>
          <p:cNvSpPr txBox="1"/>
          <p:nvPr/>
        </p:nvSpPr>
        <p:spPr>
          <a:xfrm>
            <a:off x="2575989" y="3389706"/>
            <a:ext cx="4283248" cy="523220"/>
          </a:xfrm>
          <a:prstGeom prst="rect">
            <a:avLst/>
          </a:prstGeom>
          <a:noFill/>
          <a:effectLst/>
        </p:spPr>
        <p:txBody>
          <a:bodyPr wrap="square" rtlCol="0">
            <a:spAutoFit/>
          </a:bodyPr>
          <a:lstStyle/>
          <a:p>
            <a:r>
              <a:rPr lang="zh-CN" altLang="en-US" sz="28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10" name="文本框 9"/>
          <p:cNvSpPr txBox="1"/>
          <p:nvPr/>
        </p:nvSpPr>
        <p:spPr>
          <a:xfrm>
            <a:off x="2748267" y="4420735"/>
            <a:ext cx="4283248" cy="523220"/>
          </a:xfrm>
          <a:prstGeom prst="rect">
            <a:avLst/>
          </a:prstGeom>
          <a:noFill/>
          <a:effectLst/>
        </p:spPr>
        <p:txBody>
          <a:bodyPr wrap="square" rtlCol="0">
            <a:spAutoFit/>
          </a:bodyPr>
          <a:lstStyle/>
          <a:p>
            <a:r>
              <a:rPr lang="zh-CN" altLang="en-US" sz="28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11" name="文本框 10"/>
          <p:cNvSpPr txBox="1"/>
          <p:nvPr/>
        </p:nvSpPr>
        <p:spPr>
          <a:xfrm>
            <a:off x="2748267" y="5351626"/>
            <a:ext cx="4283248" cy="523220"/>
          </a:xfrm>
          <a:prstGeom prst="rect">
            <a:avLst/>
          </a:prstGeom>
          <a:noFill/>
          <a:effectLst/>
        </p:spPr>
        <p:txBody>
          <a:bodyPr wrap="square" rtlCol="0">
            <a:spAutoFit/>
          </a:bodyPr>
          <a:lstStyle/>
          <a:p>
            <a:r>
              <a:rPr lang="zh-CN" altLang="en-US" sz="28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email"/>
          <a:stretch>
            <a:fillRect/>
          </a:stretch>
        </p:blipFill>
        <p:spPr>
          <a:xfrm>
            <a:off x="6696433" y="524772"/>
            <a:ext cx="4419960" cy="3123931"/>
          </a:xfrm>
          <a:prstGeom prst="rect">
            <a:avLst/>
          </a:prstGeom>
        </p:spPr>
      </p:pic>
      <p:pic>
        <p:nvPicPr>
          <p:cNvPr id="4" name="图片 3"/>
          <p:cNvPicPr>
            <a:picLocks noChangeAspect="1"/>
          </p:cNvPicPr>
          <p:nvPr/>
        </p:nvPicPr>
        <p:blipFill>
          <a:blip r:embed="rId4" cstate="email"/>
          <a:stretch>
            <a:fillRect/>
          </a:stretch>
        </p:blipFill>
        <p:spPr>
          <a:xfrm>
            <a:off x="0" y="0"/>
            <a:ext cx="7096707" cy="6858000"/>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1" fmla="*/ 0 w 5128591"/>
              <a:gd name="connsiteY0-2" fmla="*/ 53008 h 351183"/>
              <a:gd name="connsiteX1-3" fmla="*/ 5128591 w 5128591"/>
              <a:gd name="connsiteY1-4" fmla="*/ 0 h 351183"/>
              <a:gd name="connsiteX2-5" fmla="*/ 5128591 w 5128591"/>
              <a:gd name="connsiteY2-6" fmla="*/ 351183 h 351183"/>
              <a:gd name="connsiteX3-7" fmla="*/ 13252 w 5128591"/>
              <a:gd name="connsiteY3-8" fmla="*/ 351183 h 351183"/>
              <a:gd name="connsiteX4-9" fmla="*/ 0 w 5128591"/>
              <a:gd name="connsiteY4-10" fmla="*/ 53008 h 351183"/>
              <a:gd name="connsiteX0-11" fmla="*/ 0 w 5194852"/>
              <a:gd name="connsiteY0-12" fmla="*/ 0 h 377688"/>
              <a:gd name="connsiteX1-13" fmla="*/ 5194852 w 5194852"/>
              <a:gd name="connsiteY1-14" fmla="*/ 26505 h 377688"/>
              <a:gd name="connsiteX2-15" fmla="*/ 5194852 w 5194852"/>
              <a:gd name="connsiteY2-16" fmla="*/ 377688 h 377688"/>
              <a:gd name="connsiteX3-17" fmla="*/ 79513 w 5194852"/>
              <a:gd name="connsiteY3-18" fmla="*/ 377688 h 377688"/>
              <a:gd name="connsiteX4-19" fmla="*/ 0 w 5194852"/>
              <a:gd name="connsiteY4-20" fmla="*/ 0 h 377688"/>
              <a:gd name="connsiteX0-21" fmla="*/ 0 w 5208104"/>
              <a:gd name="connsiteY0-22" fmla="*/ 13252 h 351183"/>
              <a:gd name="connsiteX1-23" fmla="*/ 5208104 w 5208104"/>
              <a:gd name="connsiteY1-24" fmla="*/ 0 h 351183"/>
              <a:gd name="connsiteX2-25" fmla="*/ 5208104 w 5208104"/>
              <a:gd name="connsiteY2-26" fmla="*/ 351183 h 351183"/>
              <a:gd name="connsiteX3-27" fmla="*/ 92765 w 5208104"/>
              <a:gd name="connsiteY3-28" fmla="*/ 351183 h 351183"/>
              <a:gd name="connsiteX4-29" fmla="*/ 0 w 5208104"/>
              <a:gd name="connsiteY4-30" fmla="*/ 13252 h 351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416525" y="2865091"/>
            <a:ext cx="4335009" cy="1015663"/>
          </a:xfrm>
          <a:prstGeom prst="rect">
            <a:avLst/>
          </a:prstGeom>
          <a:noFill/>
        </p:spPr>
        <p:txBody>
          <a:bodyPr wrap="square" rtlCol="0">
            <a:spAutoFit/>
          </a:bodyPr>
          <a:lstStyle/>
          <a:p>
            <a:pPr algn="ctr"/>
            <a:r>
              <a:rPr lang="en-US" altLang="zh-CN" sz="6000" b="1" i="1" dirty="0">
                <a:solidFill>
                  <a:schemeClr val="bg1"/>
                </a:solidFill>
                <a:effectLst>
                  <a:outerShdw blurRad="38100" dist="38100" dir="2700000" algn="tl">
                    <a:srgbClr val="000000">
                      <a:alpha val="43137"/>
                    </a:srgbClr>
                  </a:outerShdw>
                </a:effectLst>
                <a:latin typeface="Algerian" panose="04020705040A02060702" pitchFamily="82" charset="0"/>
              </a:rPr>
              <a:t>PART ONE</a:t>
            </a:r>
            <a:endParaRPr lang="zh-CN" altLang="en-US" sz="6000" b="1" i="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13" name="矩形 12"/>
          <p:cNvSpPr>
            <a:spLocks noChangeArrowheads="1"/>
          </p:cNvSpPr>
          <p:nvPr/>
        </p:nvSpPr>
        <p:spPr bwMode="auto">
          <a:xfrm>
            <a:off x="6696433" y="4620134"/>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p:cNvSpPr txBox="1"/>
          <p:nvPr/>
        </p:nvSpPr>
        <p:spPr>
          <a:xfrm>
            <a:off x="6673129" y="3792651"/>
            <a:ext cx="5249998" cy="830997"/>
          </a:xfrm>
          <a:prstGeom prst="rect">
            <a:avLst/>
          </a:prstGeom>
          <a:noFill/>
          <a:effectLst/>
        </p:spPr>
        <p:txBody>
          <a:bodyPr wrap="square" rtlCol="0">
            <a:spAutoFit/>
          </a:bodyPr>
          <a:lstStyle/>
          <a:p>
            <a:r>
              <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万圣节背景海报"/>
          <p:cNvPicPr>
            <a:picLocks noChangeAspect="1" noChangeArrowheads="1"/>
          </p:cNvPicPr>
          <p:nvPr/>
        </p:nvPicPr>
        <p:blipFill>
          <a:blip r:embed="rId3"/>
          <a:srcRect/>
          <a:stretch>
            <a:fillRect/>
          </a:stretch>
        </p:blipFill>
        <p:spPr bwMode="auto">
          <a:xfrm>
            <a:off x="0" y="0"/>
            <a:ext cx="121902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cstate="email"/>
          <a:stretch>
            <a:fillRect/>
          </a:stretch>
        </p:blipFill>
        <p:spPr>
          <a:xfrm>
            <a:off x="5192486" y="183333"/>
            <a:ext cx="6858000" cy="6858000"/>
          </a:xfrm>
          <a:prstGeom prst="rect">
            <a:avLst/>
          </a:prstGeom>
        </p:spPr>
      </p:pic>
      <p:sp>
        <p:nvSpPr>
          <p:cNvPr id="8" name="矩形 7"/>
          <p:cNvSpPr>
            <a:spLocks noChangeArrowheads="1"/>
          </p:cNvSpPr>
          <p:nvPr/>
        </p:nvSpPr>
        <p:spPr bwMode="auto">
          <a:xfrm>
            <a:off x="2825874" y="1296317"/>
            <a:ext cx="44531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1497910" y="588431"/>
            <a:ext cx="4283248" cy="707886"/>
          </a:xfrm>
          <a:prstGeom prst="rect">
            <a:avLst/>
          </a:prstGeom>
          <a:noFill/>
          <a:effectLst/>
        </p:spPr>
        <p:txBody>
          <a:bodyPr wrap="square" rtlCol="0">
            <a:spAutoFit/>
          </a:bodyPr>
          <a:lstStyle/>
          <a:p>
            <a:r>
              <a:rPr lang="zh-CN" altLang="en-US" sz="4000" b="1" i="1" dirty="0">
                <a:solidFill>
                  <a:schemeClr val="tx1">
                    <a:lumMod val="85000"/>
                    <a:lumOff val="15000"/>
                  </a:schemeClr>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11" name="矩形 10"/>
          <p:cNvSpPr>
            <a:spLocks noChangeArrowheads="1"/>
          </p:cNvSpPr>
          <p:nvPr/>
        </p:nvSpPr>
        <p:spPr bwMode="auto">
          <a:xfrm>
            <a:off x="7279068" y="3702723"/>
            <a:ext cx="44531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6302667" y="2912144"/>
            <a:ext cx="4283248" cy="707886"/>
          </a:xfrm>
          <a:prstGeom prst="rect">
            <a:avLst/>
          </a:prstGeom>
          <a:noFill/>
          <a:effectLst/>
        </p:spPr>
        <p:txBody>
          <a:bodyPr wrap="square" rtlCol="0">
            <a:spAutoFit/>
          </a:bodyPr>
          <a:lstStyle/>
          <a:p>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flipH="1">
            <a:off x="0" y="0"/>
            <a:ext cx="6858000" cy="6858000"/>
          </a:xfrm>
          <a:prstGeom prst="rect">
            <a:avLst/>
          </a:prstGeom>
        </p:spPr>
      </p:pic>
      <p:pic>
        <p:nvPicPr>
          <p:cNvPr id="3" name="图片 2"/>
          <p:cNvPicPr>
            <a:picLocks noChangeAspect="1"/>
          </p:cNvPicPr>
          <p:nvPr/>
        </p:nvPicPr>
        <p:blipFill>
          <a:blip r:embed="rId4" cstate="email"/>
          <a:stretch>
            <a:fillRect/>
          </a:stretch>
        </p:blipFill>
        <p:spPr>
          <a:xfrm>
            <a:off x="6504751" y="0"/>
            <a:ext cx="5687249" cy="6858000"/>
          </a:xfrm>
          <a:prstGeom prst="rect">
            <a:avLst/>
          </a:prstGeom>
        </p:spPr>
      </p:pic>
      <p:sp>
        <p:nvSpPr>
          <p:cNvPr id="12" name="矩形 11"/>
          <p:cNvSpPr>
            <a:spLocks noChangeArrowheads="1"/>
          </p:cNvSpPr>
          <p:nvPr/>
        </p:nvSpPr>
        <p:spPr bwMode="auto">
          <a:xfrm>
            <a:off x="1958791" y="4590618"/>
            <a:ext cx="44531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1958791" y="3882732"/>
            <a:ext cx="4283248" cy="707886"/>
          </a:xfrm>
          <a:prstGeom prst="rect">
            <a:avLst/>
          </a:prstGeom>
          <a:noFill/>
          <a:effectLst/>
        </p:spPr>
        <p:txBody>
          <a:bodyPr wrap="square" rtlCol="0">
            <a:spAutoFit/>
          </a:bodyPr>
          <a:lstStyle/>
          <a:p>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14" name="矩形 13"/>
          <p:cNvSpPr>
            <a:spLocks noChangeArrowheads="1"/>
          </p:cNvSpPr>
          <p:nvPr/>
        </p:nvSpPr>
        <p:spPr bwMode="auto">
          <a:xfrm>
            <a:off x="3005713" y="1841339"/>
            <a:ext cx="44531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3268425" y="1153723"/>
            <a:ext cx="4283248" cy="707886"/>
          </a:xfrm>
          <a:prstGeom prst="rect">
            <a:avLst/>
          </a:prstGeom>
          <a:noFill/>
          <a:effectLst/>
        </p:spPr>
        <p:txBody>
          <a:bodyPr wrap="square" rtlCol="0">
            <a:spAutoFit/>
          </a:bodyPr>
          <a:lstStyle/>
          <a:p>
            <a:pPr algn="r"/>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7096707" cy="6858000"/>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1" fmla="*/ 0 w 5128591"/>
              <a:gd name="connsiteY0-2" fmla="*/ 53008 h 351183"/>
              <a:gd name="connsiteX1-3" fmla="*/ 5128591 w 5128591"/>
              <a:gd name="connsiteY1-4" fmla="*/ 0 h 351183"/>
              <a:gd name="connsiteX2-5" fmla="*/ 5128591 w 5128591"/>
              <a:gd name="connsiteY2-6" fmla="*/ 351183 h 351183"/>
              <a:gd name="connsiteX3-7" fmla="*/ 13252 w 5128591"/>
              <a:gd name="connsiteY3-8" fmla="*/ 351183 h 351183"/>
              <a:gd name="connsiteX4-9" fmla="*/ 0 w 5128591"/>
              <a:gd name="connsiteY4-10" fmla="*/ 53008 h 351183"/>
              <a:gd name="connsiteX0-11" fmla="*/ 0 w 5194852"/>
              <a:gd name="connsiteY0-12" fmla="*/ 0 h 377688"/>
              <a:gd name="connsiteX1-13" fmla="*/ 5194852 w 5194852"/>
              <a:gd name="connsiteY1-14" fmla="*/ 26505 h 377688"/>
              <a:gd name="connsiteX2-15" fmla="*/ 5194852 w 5194852"/>
              <a:gd name="connsiteY2-16" fmla="*/ 377688 h 377688"/>
              <a:gd name="connsiteX3-17" fmla="*/ 79513 w 5194852"/>
              <a:gd name="connsiteY3-18" fmla="*/ 377688 h 377688"/>
              <a:gd name="connsiteX4-19" fmla="*/ 0 w 5194852"/>
              <a:gd name="connsiteY4-20" fmla="*/ 0 h 377688"/>
              <a:gd name="connsiteX0-21" fmla="*/ 0 w 5208104"/>
              <a:gd name="connsiteY0-22" fmla="*/ 13252 h 351183"/>
              <a:gd name="connsiteX1-23" fmla="*/ 5208104 w 5208104"/>
              <a:gd name="connsiteY1-24" fmla="*/ 0 h 351183"/>
              <a:gd name="connsiteX2-25" fmla="*/ 5208104 w 5208104"/>
              <a:gd name="connsiteY2-26" fmla="*/ 351183 h 351183"/>
              <a:gd name="connsiteX3-27" fmla="*/ 92765 w 5208104"/>
              <a:gd name="connsiteY3-28" fmla="*/ 351183 h 351183"/>
              <a:gd name="connsiteX4-29" fmla="*/ 0 w 5208104"/>
              <a:gd name="connsiteY4-30" fmla="*/ 13252 h 351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email"/>
          <a:stretch>
            <a:fillRect/>
          </a:stretch>
        </p:blipFill>
        <p:spPr>
          <a:xfrm>
            <a:off x="6696433" y="524772"/>
            <a:ext cx="4419960" cy="3123931"/>
          </a:xfrm>
          <a:prstGeom prst="rect">
            <a:avLst/>
          </a:prstGeom>
        </p:spPr>
      </p:pic>
      <p:sp>
        <p:nvSpPr>
          <p:cNvPr id="7" name="文本框 6"/>
          <p:cNvSpPr txBox="1"/>
          <p:nvPr/>
        </p:nvSpPr>
        <p:spPr>
          <a:xfrm>
            <a:off x="6416525" y="2865091"/>
            <a:ext cx="4335009" cy="1015663"/>
          </a:xfrm>
          <a:prstGeom prst="rect">
            <a:avLst/>
          </a:prstGeom>
          <a:noFill/>
        </p:spPr>
        <p:txBody>
          <a:bodyPr wrap="square" rtlCol="0">
            <a:spAutoFit/>
          </a:bodyPr>
          <a:lstStyle/>
          <a:p>
            <a:pPr algn="ctr"/>
            <a:r>
              <a:rPr lang="en-US" altLang="zh-CN" sz="6000" b="1" i="1" dirty="0">
                <a:solidFill>
                  <a:schemeClr val="bg1"/>
                </a:solidFill>
                <a:effectLst>
                  <a:outerShdw blurRad="38100" dist="38100" dir="2700000" algn="tl">
                    <a:srgbClr val="000000">
                      <a:alpha val="43137"/>
                    </a:srgbClr>
                  </a:outerShdw>
                </a:effectLst>
                <a:latin typeface="Algerian" panose="04020705040A02060702" pitchFamily="82" charset="0"/>
              </a:rPr>
              <a:t>PART two</a:t>
            </a:r>
            <a:endParaRPr lang="zh-CN" altLang="en-US" sz="6000" b="1" i="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8" name="矩形 7"/>
          <p:cNvSpPr>
            <a:spLocks noChangeArrowheads="1"/>
          </p:cNvSpPr>
          <p:nvPr/>
        </p:nvSpPr>
        <p:spPr bwMode="auto">
          <a:xfrm>
            <a:off x="6696433" y="4620134"/>
            <a:ext cx="508998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6673129" y="3792651"/>
            <a:ext cx="5249998" cy="830997"/>
          </a:xfrm>
          <a:prstGeom prst="rect">
            <a:avLst/>
          </a:prstGeom>
          <a:noFill/>
          <a:effectLst/>
        </p:spPr>
        <p:txBody>
          <a:bodyPr wrap="square" rtlCol="0">
            <a:spAutoFit/>
          </a:bodyPr>
          <a:lstStyle/>
          <a:p>
            <a:r>
              <a:rPr lang="zh-CN" altLang="en-US" sz="4800" b="1" i="1" dirty="0">
                <a:solidFill>
                  <a:srgbClr val="FFCB5D"/>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1881809"/>
            <a:ext cx="12192000" cy="4976191"/>
          </a:xfrm>
          <a:prstGeom prst="rect">
            <a:avLst/>
          </a:prstGeom>
        </p:spPr>
      </p:pic>
      <p:sp>
        <p:nvSpPr>
          <p:cNvPr id="12" name="矩形 11"/>
          <p:cNvSpPr>
            <a:spLocks noChangeArrowheads="1"/>
          </p:cNvSpPr>
          <p:nvPr/>
        </p:nvSpPr>
        <p:spPr bwMode="auto">
          <a:xfrm>
            <a:off x="995405" y="982767"/>
            <a:ext cx="9324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995406" y="274881"/>
            <a:ext cx="4283248" cy="707886"/>
          </a:xfrm>
          <a:prstGeom prst="rect">
            <a:avLst/>
          </a:prstGeom>
          <a:noFill/>
          <a:effectLst/>
        </p:spPr>
        <p:txBody>
          <a:bodyPr wrap="square" rtlCol="0">
            <a:spAutoFit/>
          </a:bodyPr>
          <a:lstStyle/>
          <a:p>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14" name="矩形 13"/>
          <p:cNvSpPr>
            <a:spLocks noChangeArrowheads="1"/>
          </p:cNvSpPr>
          <p:nvPr/>
        </p:nvSpPr>
        <p:spPr bwMode="auto">
          <a:xfrm>
            <a:off x="3371354" y="2542209"/>
            <a:ext cx="813226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4"/>
          <p:cNvSpPr txBox="1"/>
          <p:nvPr/>
        </p:nvSpPr>
        <p:spPr>
          <a:xfrm>
            <a:off x="7437487" y="1836847"/>
            <a:ext cx="4283248" cy="707886"/>
          </a:xfrm>
          <a:prstGeom prst="rect">
            <a:avLst/>
          </a:prstGeom>
          <a:noFill/>
          <a:effectLst/>
        </p:spPr>
        <p:txBody>
          <a:bodyPr wrap="square" rtlCol="0">
            <a:spAutoFit/>
          </a:bodyPr>
          <a:lstStyle/>
          <a:p>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email"/>
          <a:srcRect/>
          <a:stretch>
            <a:fillRect/>
          </a:stretch>
        </p:blipFill>
        <p:spPr>
          <a:xfrm>
            <a:off x="4788148" y="5120996"/>
            <a:ext cx="1007094" cy="672787"/>
          </a:xfrm>
          <a:prstGeom prst="rect">
            <a:avLst/>
          </a:prstGeom>
        </p:spPr>
      </p:pic>
      <p:pic>
        <p:nvPicPr>
          <p:cNvPr id="9" name="图片 8"/>
          <p:cNvPicPr>
            <a:picLocks noChangeAspect="1"/>
          </p:cNvPicPr>
          <p:nvPr/>
        </p:nvPicPr>
        <p:blipFill rotWithShape="1">
          <a:blip r:embed="rId3" cstate="email"/>
          <a:srcRect/>
          <a:stretch>
            <a:fillRect/>
          </a:stretch>
        </p:blipFill>
        <p:spPr>
          <a:xfrm>
            <a:off x="4788148" y="3422824"/>
            <a:ext cx="1007094" cy="672787"/>
          </a:xfrm>
          <a:prstGeom prst="rect">
            <a:avLst/>
          </a:prstGeom>
        </p:spPr>
      </p:pic>
      <p:pic>
        <p:nvPicPr>
          <p:cNvPr id="10" name="图片 9"/>
          <p:cNvPicPr>
            <a:picLocks noChangeAspect="1"/>
          </p:cNvPicPr>
          <p:nvPr/>
        </p:nvPicPr>
        <p:blipFill rotWithShape="1">
          <a:blip r:embed="rId3" cstate="email"/>
          <a:srcRect/>
          <a:stretch>
            <a:fillRect/>
          </a:stretch>
        </p:blipFill>
        <p:spPr>
          <a:xfrm>
            <a:off x="4788148" y="3935516"/>
            <a:ext cx="1007094" cy="672787"/>
          </a:xfrm>
          <a:prstGeom prst="rect">
            <a:avLst/>
          </a:prstGeom>
        </p:spPr>
      </p:pic>
      <p:pic>
        <p:nvPicPr>
          <p:cNvPr id="11" name="图片 10"/>
          <p:cNvPicPr>
            <a:picLocks noChangeAspect="1"/>
          </p:cNvPicPr>
          <p:nvPr/>
        </p:nvPicPr>
        <p:blipFill rotWithShape="1">
          <a:blip r:embed="rId3" cstate="email"/>
          <a:srcRect/>
          <a:stretch>
            <a:fillRect/>
          </a:stretch>
        </p:blipFill>
        <p:spPr>
          <a:xfrm>
            <a:off x="4788148" y="4495597"/>
            <a:ext cx="1007094" cy="672787"/>
          </a:xfrm>
          <a:prstGeom prst="rect">
            <a:avLst/>
          </a:prstGeom>
        </p:spPr>
      </p:pic>
      <p:pic>
        <p:nvPicPr>
          <p:cNvPr id="12" name="图片 11"/>
          <p:cNvPicPr>
            <a:picLocks noChangeAspect="1"/>
          </p:cNvPicPr>
          <p:nvPr/>
        </p:nvPicPr>
        <p:blipFill rotWithShape="1">
          <a:blip r:embed="rId3" cstate="email"/>
          <a:srcRect/>
          <a:stretch>
            <a:fillRect/>
          </a:stretch>
        </p:blipFill>
        <p:spPr>
          <a:xfrm>
            <a:off x="6177666" y="5085882"/>
            <a:ext cx="1007094" cy="672787"/>
          </a:xfrm>
          <a:prstGeom prst="rect">
            <a:avLst/>
          </a:prstGeom>
        </p:spPr>
      </p:pic>
      <p:pic>
        <p:nvPicPr>
          <p:cNvPr id="13" name="图片 12"/>
          <p:cNvPicPr>
            <a:picLocks noChangeAspect="1"/>
          </p:cNvPicPr>
          <p:nvPr/>
        </p:nvPicPr>
        <p:blipFill rotWithShape="1">
          <a:blip r:embed="rId3" cstate="email"/>
          <a:srcRect/>
          <a:stretch>
            <a:fillRect/>
          </a:stretch>
        </p:blipFill>
        <p:spPr>
          <a:xfrm>
            <a:off x="6177666" y="3387710"/>
            <a:ext cx="1007094" cy="672787"/>
          </a:xfrm>
          <a:prstGeom prst="rect">
            <a:avLst/>
          </a:prstGeom>
        </p:spPr>
      </p:pic>
      <p:pic>
        <p:nvPicPr>
          <p:cNvPr id="14" name="图片 13"/>
          <p:cNvPicPr>
            <a:picLocks noChangeAspect="1"/>
          </p:cNvPicPr>
          <p:nvPr/>
        </p:nvPicPr>
        <p:blipFill rotWithShape="1">
          <a:blip r:embed="rId3" cstate="email"/>
          <a:srcRect/>
          <a:stretch>
            <a:fillRect/>
          </a:stretch>
        </p:blipFill>
        <p:spPr>
          <a:xfrm>
            <a:off x="6177666" y="3900402"/>
            <a:ext cx="1007094" cy="672787"/>
          </a:xfrm>
          <a:prstGeom prst="rect">
            <a:avLst/>
          </a:prstGeom>
        </p:spPr>
      </p:pic>
      <p:pic>
        <p:nvPicPr>
          <p:cNvPr id="15" name="图片 14"/>
          <p:cNvPicPr>
            <a:picLocks noChangeAspect="1"/>
          </p:cNvPicPr>
          <p:nvPr/>
        </p:nvPicPr>
        <p:blipFill rotWithShape="1">
          <a:blip r:embed="rId3" cstate="email"/>
          <a:srcRect/>
          <a:stretch>
            <a:fillRect/>
          </a:stretch>
        </p:blipFill>
        <p:spPr>
          <a:xfrm>
            <a:off x="6177666" y="4460483"/>
            <a:ext cx="1007094" cy="672787"/>
          </a:xfrm>
          <a:prstGeom prst="rect">
            <a:avLst/>
          </a:prstGeom>
        </p:spPr>
      </p:pic>
      <p:pic>
        <p:nvPicPr>
          <p:cNvPr id="16" name="图片 15"/>
          <p:cNvPicPr>
            <a:picLocks noChangeAspect="1"/>
          </p:cNvPicPr>
          <p:nvPr/>
        </p:nvPicPr>
        <p:blipFill rotWithShape="1">
          <a:blip r:embed="rId3" cstate="email"/>
          <a:srcRect/>
          <a:stretch>
            <a:fillRect/>
          </a:stretch>
        </p:blipFill>
        <p:spPr>
          <a:xfrm>
            <a:off x="7461669" y="5088338"/>
            <a:ext cx="1007094" cy="672787"/>
          </a:xfrm>
          <a:prstGeom prst="rect">
            <a:avLst/>
          </a:prstGeom>
        </p:spPr>
      </p:pic>
      <p:pic>
        <p:nvPicPr>
          <p:cNvPr id="18" name="图片 17"/>
          <p:cNvPicPr>
            <a:picLocks noChangeAspect="1"/>
          </p:cNvPicPr>
          <p:nvPr/>
        </p:nvPicPr>
        <p:blipFill rotWithShape="1">
          <a:blip r:embed="rId3" cstate="email"/>
          <a:srcRect/>
          <a:stretch>
            <a:fillRect/>
          </a:stretch>
        </p:blipFill>
        <p:spPr>
          <a:xfrm>
            <a:off x="7461669" y="3902858"/>
            <a:ext cx="1007094" cy="672787"/>
          </a:xfrm>
          <a:prstGeom prst="rect">
            <a:avLst/>
          </a:prstGeom>
        </p:spPr>
      </p:pic>
      <p:pic>
        <p:nvPicPr>
          <p:cNvPr id="19" name="图片 18"/>
          <p:cNvPicPr>
            <a:picLocks noChangeAspect="1"/>
          </p:cNvPicPr>
          <p:nvPr/>
        </p:nvPicPr>
        <p:blipFill rotWithShape="1">
          <a:blip r:embed="rId3" cstate="email"/>
          <a:srcRect/>
          <a:stretch>
            <a:fillRect/>
          </a:stretch>
        </p:blipFill>
        <p:spPr>
          <a:xfrm>
            <a:off x="7461669" y="4462939"/>
            <a:ext cx="1007094" cy="672787"/>
          </a:xfrm>
          <a:prstGeom prst="rect">
            <a:avLst/>
          </a:prstGeom>
        </p:spPr>
      </p:pic>
      <p:pic>
        <p:nvPicPr>
          <p:cNvPr id="20" name="图片 19"/>
          <p:cNvPicPr>
            <a:picLocks noChangeAspect="1"/>
          </p:cNvPicPr>
          <p:nvPr/>
        </p:nvPicPr>
        <p:blipFill rotWithShape="1">
          <a:blip r:embed="rId3" cstate="email"/>
          <a:srcRect/>
          <a:stretch>
            <a:fillRect/>
          </a:stretch>
        </p:blipFill>
        <p:spPr>
          <a:xfrm>
            <a:off x="8744015" y="5118122"/>
            <a:ext cx="1007094" cy="672787"/>
          </a:xfrm>
          <a:prstGeom prst="rect">
            <a:avLst/>
          </a:prstGeom>
        </p:spPr>
      </p:pic>
      <p:pic>
        <p:nvPicPr>
          <p:cNvPr id="21" name="图片 20"/>
          <p:cNvPicPr>
            <a:picLocks noChangeAspect="1"/>
          </p:cNvPicPr>
          <p:nvPr/>
        </p:nvPicPr>
        <p:blipFill rotWithShape="1">
          <a:blip r:embed="rId3" cstate="email"/>
          <a:srcRect/>
          <a:stretch>
            <a:fillRect/>
          </a:stretch>
        </p:blipFill>
        <p:spPr>
          <a:xfrm>
            <a:off x="8744015" y="3419950"/>
            <a:ext cx="1007094" cy="672787"/>
          </a:xfrm>
          <a:prstGeom prst="rect">
            <a:avLst/>
          </a:prstGeom>
        </p:spPr>
      </p:pic>
      <p:pic>
        <p:nvPicPr>
          <p:cNvPr id="22" name="图片 21"/>
          <p:cNvPicPr>
            <a:picLocks noChangeAspect="1"/>
          </p:cNvPicPr>
          <p:nvPr/>
        </p:nvPicPr>
        <p:blipFill rotWithShape="1">
          <a:blip r:embed="rId3" cstate="email"/>
          <a:srcRect/>
          <a:stretch>
            <a:fillRect/>
          </a:stretch>
        </p:blipFill>
        <p:spPr>
          <a:xfrm>
            <a:off x="8744015" y="3932642"/>
            <a:ext cx="1007094" cy="672787"/>
          </a:xfrm>
          <a:prstGeom prst="rect">
            <a:avLst/>
          </a:prstGeom>
        </p:spPr>
      </p:pic>
      <p:pic>
        <p:nvPicPr>
          <p:cNvPr id="23" name="图片 22"/>
          <p:cNvPicPr>
            <a:picLocks noChangeAspect="1"/>
          </p:cNvPicPr>
          <p:nvPr/>
        </p:nvPicPr>
        <p:blipFill rotWithShape="1">
          <a:blip r:embed="rId3" cstate="email"/>
          <a:srcRect/>
          <a:stretch>
            <a:fillRect/>
          </a:stretch>
        </p:blipFill>
        <p:spPr>
          <a:xfrm>
            <a:off x="8744015" y="4492723"/>
            <a:ext cx="1007094" cy="672787"/>
          </a:xfrm>
          <a:prstGeom prst="rect">
            <a:avLst/>
          </a:prstGeom>
        </p:spPr>
      </p:pic>
      <p:pic>
        <p:nvPicPr>
          <p:cNvPr id="24" name="图片 23"/>
          <p:cNvPicPr>
            <a:picLocks noChangeAspect="1"/>
          </p:cNvPicPr>
          <p:nvPr/>
        </p:nvPicPr>
        <p:blipFill rotWithShape="1">
          <a:blip r:embed="rId3" cstate="email"/>
          <a:srcRect/>
          <a:stretch>
            <a:fillRect/>
          </a:stretch>
        </p:blipFill>
        <p:spPr>
          <a:xfrm>
            <a:off x="4788148" y="2446295"/>
            <a:ext cx="1007094" cy="672787"/>
          </a:xfrm>
          <a:prstGeom prst="rect">
            <a:avLst/>
          </a:prstGeom>
        </p:spPr>
      </p:pic>
      <p:pic>
        <p:nvPicPr>
          <p:cNvPr id="25" name="图片 24"/>
          <p:cNvPicPr>
            <a:picLocks noChangeAspect="1"/>
          </p:cNvPicPr>
          <p:nvPr/>
        </p:nvPicPr>
        <p:blipFill rotWithShape="1">
          <a:blip r:embed="rId3" cstate="email"/>
          <a:srcRect/>
          <a:stretch>
            <a:fillRect/>
          </a:stretch>
        </p:blipFill>
        <p:spPr>
          <a:xfrm>
            <a:off x="4788148" y="2958987"/>
            <a:ext cx="1007094" cy="672787"/>
          </a:xfrm>
          <a:prstGeom prst="rect">
            <a:avLst/>
          </a:prstGeom>
        </p:spPr>
      </p:pic>
      <p:pic>
        <p:nvPicPr>
          <p:cNvPr id="26" name="图片 25"/>
          <p:cNvPicPr>
            <a:picLocks noChangeAspect="1"/>
          </p:cNvPicPr>
          <p:nvPr/>
        </p:nvPicPr>
        <p:blipFill rotWithShape="1">
          <a:blip r:embed="rId3" cstate="email"/>
          <a:srcRect/>
          <a:stretch>
            <a:fillRect/>
          </a:stretch>
        </p:blipFill>
        <p:spPr>
          <a:xfrm>
            <a:off x="6177666" y="2851324"/>
            <a:ext cx="1007094" cy="672787"/>
          </a:xfrm>
          <a:prstGeom prst="rect">
            <a:avLst/>
          </a:prstGeom>
        </p:spPr>
      </p:pic>
      <p:pic>
        <p:nvPicPr>
          <p:cNvPr id="27" name="图片 26"/>
          <p:cNvPicPr>
            <a:picLocks noChangeAspect="1"/>
          </p:cNvPicPr>
          <p:nvPr/>
        </p:nvPicPr>
        <p:blipFill rotWithShape="1">
          <a:blip r:embed="rId3" cstate="email"/>
          <a:srcRect/>
          <a:stretch>
            <a:fillRect/>
          </a:stretch>
        </p:blipFill>
        <p:spPr>
          <a:xfrm>
            <a:off x="8744015" y="2817381"/>
            <a:ext cx="1007094" cy="672787"/>
          </a:xfrm>
          <a:prstGeom prst="rect">
            <a:avLst/>
          </a:prstGeom>
        </p:spPr>
      </p:pic>
      <p:pic>
        <p:nvPicPr>
          <p:cNvPr id="28" name="图片 27"/>
          <p:cNvPicPr>
            <a:picLocks noChangeAspect="1"/>
          </p:cNvPicPr>
          <p:nvPr/>
        </p:nvPicPr>
        <p:blipFill>
          <a:blip r:embed="rId4" cstate="email"/>
          <a:stretch>
            <a:fillRect/>
          </a:stretch>
        </p:blipFill>
        <p:spPr>
          <a:xfrm flipH="1">
            <a:off x="0" y="11479"/>
            <a:ext cx="4851734" cy="6846521"/>
          </a:xfrm>
          <a:prstGeom prst="rect">
            <a:avLst/>
          </a:prstGeom>
        </p:spPr>
      </p:pic>
      <p:sp>
        <p:nvSpPr>
          <p:cNvPr id="29" name="矩形 28"/>
          <p:cNvSpPr>
            <a:spLocks noChangeArrowheads="1"/>
          </p:cNvSpPr>
          <p:nvPr/>
        </p:nvSpPr>
        <p:spPr bwMode="auto">
          <a:xfrm>
            <a:off x="4447442" y="1243298"/>
            <a:ext cx="756496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Youth is not a time of life; it is a state of mind; it is not a matter of rosy cheeks, red lips and supple knees; it is a matter of the will, a quality of the imagination.</a:t>
            </a:r>
            <a:r>
              <a:rPr lang="en-US" altLang="zh-CN"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Youth is not a time of life; it is a state of mind; it is not a matter of rosy cheeks, red lips and supple knees; it is a matter of the will, a quality of the imagination.</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3946677" y="522472"/>
            <a:ext cx="4283248" cy="707886"/>
          </a:xfrm>
          <a:prstGeom prst="rect">
            <a:avLst/>
          </a:prstGeom>
          <a:noFill/>
          <a:effectLst/>
        </p:spPr>
        <p:txBody>
          <a:bodyPr wrap="square" rtlCol="0">
            <a:spAutoFit/>
          </a:bodyPr>
          <a:lstStyle/>
          <a:p>
            <a:r>
              <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点击此处添加标题</a:t>
            </a:r>
          </a:p>
        </p:txBody>
      </p:sp>
      <p:sp>
        <p:nvSpPr>
          <p:cNvPr id="31" name="文本框 30"/>
          <p:cNvSpPr txBox="1"/>
          <p:nvPr/>
        </p:nvSpPr>
        <p:spPr>
          <a:xfrm>
            <a:off x="4625119" y="5952533"/>
            <a:ext cx="1235877" cy="707886"/>
          </a:xfrm>
          <a:prstGeom prst="rect">
            <a:avLst/>
          </a:prstGeom>
          <a:noFill/>
          <a:effectLst/>
        </p:spPr>
        <p:txBody>
          <a:bodyPr wrap="square" rtlCol="0">
            <a:spAutoFit/>
          </a:bodyPr>
          <a:lstStyle/>
          <a:p>
            <a:pPr algn="ctr"/>
            <a:r>
              <a:rPr lang="en-US" altLang="zh-CN"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80%</a:t>
            </a:r>
            <a:endPar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32" name="文本框 31"/>
          <p:cNvSpPr txBox="1"/>
          <p:nvPr/>
        </p:nvSpPr>
        <p:spPr>
          <a:xfrm>
            <a:off x="6134756" y="5916601"/>
            <a:ext cx="1235877" cy="707886"/>
          </a:xfrm>
          <a:prstGeom prst="rect">
            <a:avLst/>
          </a:prstGeom>
          <a:noFill/>
          <a:effectLst/>
        </p:spPr>
        <p:txBody>
          <a:bodyPr wrap="square" rtlCol="0">
            <a:spAutoFit/>
          </a:bodyPr>
          <a:lstStyle/>
          <a:p>
            <a:pPr algn="ctr"/>
            <a:r>
              <a:rPr lang="en-US" altLang="zh-CN"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70%</a:t>
            </a:r>
            <a:endPar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33" name="文本框 32"/>
          <p:cNvSpPr txBox="1"/>
          <p:nvPr/>
        </p:nvSpPr>
        <p:spPr>
          <a:xfrm>
            <a:off x="7402128" y="5919057"/>
            <a:ext cx="1235877" cy="707886"/>
          </a:xfrm>
          <a:prstGeom prst="rect">
            <a:avLst/>
          </a:prstGeom>
          <a:noFill/>
          <a:effectLst/>
        </p:spPr>
        <p:txBody>
          <a:bodyPr wrap="square" rtlCol="0">
            <a:spAutoFit/>
          </a:bodyPr>
          <a:lstStyle/>
          <a:p>
            <a:pPr algn="ctr"/>
            <a:r>
              <a:rPr lang="en-US" altLang="zh-CN"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40%</a:t>
            </a:r>
            <a:endPar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
        <p:nvSpPr>
          <p:cNvPr id="34" name="文本框 33"/>
          <p:cNvSpPr txBox="1"/>
          <p:nvPr/>
        </p:nvSpPr>
        <p:spPr>
          <a:xfrm>
            <a:off x="8820077" y="5951715"/>
            <a:ext cx="1235877" cy="707886"/>
          </a:xfrm>
          <a:prstGeom prst="rect">
            <a:avLst/>
          </a:prstGeom>
          <a:noFill/>
          <a:effectLst/>
        </p:spPr>
        <p:txBody>
          <a:bodyPr wrap="square" rtlCol="0">
            <a:spAutoFit/>
          </a:bodyPr>
          <a:lstStyle/>
          <a:p>
            <a:pPr algn="ctr"/>
            <a:r>
              <a:rPr lang="en-US" altLang="zh-CN"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rPr>
              <a:t>70%</a:t>
            </a:r>
            <a:endParaRPr lang="zh-CN" altLang="en-US" sz="4000" b="1" i="1" dirty="0">
              <a:solidFill>
                <a:schemeClr val="bg1"/>
              </a:solidFill>
              <a:effectLst>
                <a:outerShdw blurRad="38100" dist="38100" dir="2700000" algn="tl">
                  <a:srgbClr val="000000">
                    <a:alpha val="43137"/>
                  </a:srgbClr>
                </a:outerShdw>
              </a:effectLst>
              <a:latin typeface="Algerian" panose="04020705040A02060702" pitchFamily="82" charset="0"/>
              <a:ea typeface="华文细黑" panose="02010600040101010101" pitchFamily="2"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魔幻万圣节策划方案商务培训PPT模版"/>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Words>
  <Application>Microsoft Office PowerPoint</Application>
  <PresentationFormat>宽屏</PresentationFormat>
  <Paragraphs>69</Paragraphs>
  <Slides>15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方正剪纸简体</vt:lpstr>
      <vt:lpstr>微软雅黑</vt:lpstr>
      <vt:lpstr>Algerian</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2016-10-18T02:18:00Z</dcterms:created>
  <dcterms:modified xsi:type="dcterms:W3CDTF">2021-01-06T09:22:51Z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