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9" r:id="rId2"/>
    <p:sldId id="261" r:id="rId3"/>
    <p:sldId id="264" r:id="rId4"/>
    <p:sldId id="262" r:id="rId5"/>
    <p:sldId id="265" r:id="rId6"/>
    <p:sldId id="273" r:id="rId7"/>
    <p:sldId id="266" r:id="rId8"/>
    <p:sldId id="270" r:id="rId9"/>
    <p:sldId id="268" r:id="rId10"/>
    <p:sldId id="279" r:id="rId11"/>
    <p:sldId id="278" r:id="rId12"/>
    <p:sldId id="269" r:id="rId13"/>
    <p:sldId id="271" r:id="rId14"/>
    <p:sldId id="263" r:id="rId15"/>
    <p:sldId id="272" r:id="rId16"/>
    <p:sldId id="274" r:id="rId17"/>
    <p:sldId id="275" r:id="rId18"/>
    <p:sldId id="277" r:id="rId19"/>
    <p:sldId id="260" r:id="rId20"/>
  </p:sldIdLst>
  <p:sldSz cx="12192000" cy="6858000"/>
  <p:notesSz cx="6858000" cy="9144000"/>
  <p:embeddedFontLst>
    <p:embeddedFont>
      <p:font typeface="Samurai" panose="02000609000000000000" pitchFamily="49" charset="-128"/>
      <p:regular r:id="rId22"/>
    </p:embeddedFont>
    <p:embeddedFont>
      <p:font typeface="等线" panose="02010600030101010101" pitchFamily="2" charset="-122"/>
      <p:regular r:id="rId23"/>
      <p:bold r:id="rId24"/>
    </p:embeddedFont>
    <p:embeddedFont>
      <p:font typeface="等线 Light" panose="02010600030101010101" pitchFamily="2" charset="-122"/>
      <p:regular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0B4"/>
    <a:srgbClr val="F9E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9918" autoAdjust="0"/>
  </p:normalViewPr>
  <p:slideViewPr>
    <p:cSldViewPr snapToGrid="0" showGuides="1">
      <p:cViewPr varScale="1">
        <p:scale>
          <a:sx n="103" d="100"/>
          <a:sy n="103" d="100"/>
        </p:scale>
        <p:origin x="7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0314C-F575-4154-9DC1-2EFAE066A79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E0DCA-4ED7-4E30-A145-D29B1AFFDE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E0DCA-4ED7-4E30-A145-D29B1AFFDE5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0F4C5E-085C-4AE7-A008-45E89FCC6D5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40361B-185C-4C19-A8A2-1B00D4FADD4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F4C5E-085C-4AE7-A008-45E89FCC6D5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0361B-185C-4C19-A8A2-1B00D4FADD4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emf"/><Relationship Id="rId7"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21.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stretch>
            <a:fillRect/>
          </a:stretch>
        </p:blipFill>
        <p:spPr>
          <a:xfrm>
            <a:off x="-367990" y="-1081241"/>
            <a:ext cx="12467063" cy="5687264"/>
          </a:xfrm>
          <a:prstGeom prst="rect">
            <a:avLst/>
          </a:prstGeom>
        </p:spPr>
      </p:pic>
      <p:sp>
        <p:nvSpPr>
          <p:cNvPr id="28" name="任意多边形: 形状 27"/>
          <p:cNvSpPr/>
          <p:nvPr/>
        </p:nvSpPr>
        <p:spPr>
          <a:xfrm>
            <a:off x="0" y="0"/>
            <a:ext cx="12192000" cy="6858000"/>
          </a:xfrm>
          <a:custGeom>
            <a:avLst/>
            <a:gdLst>
              <a:gd name="connsiteX0" fmla="*/ 451624 w 12192000"/>
              <a:gd name="connsiteY0" fmla="*/ 379141 h 6858000"/>
              <a:gd name="connsiteX1" fmla="*/ 451624 w 12192000"/>
              <a:gd name="connsiteY1" fmla="*/ 6490011 h 6858000"/>
              <a:gd name="connsiteX2" fmla="*/ 11740375 w 12192000"/>
              <a:gd name="connsiteY2" fmla="*/ 6490011 h 6858000"/>
              <a:gd name="connsiteX3" fmla="*/ 11740375 w 12192000"/>
              <a:gd name="connsiteY3" fmla="*/ 379141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51624" y="379141"/>
                </a:moveTo>
                <a:lnTo>
                  <a:pt x="451624" y="6490011"/>
                </a:lnTo>
                <a:lnTo>
                  <a:pt x="11740375" y="6490011"/>
                </a:lnTo>
                <a:lnTo>
                  <a:pt x="11740375" y="379141"/>
                </a:ln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327" y="178420"/>
            <a:ext cx="11686478" cy="6501160"/>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51624" y="379141"/>
            <a:ext cx="11288751" cy="611087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45005" y="2083669"/>
            <a:ext cx="5687122" cy="1938992"/>
          </a:xfrm>
          <a:prstGeom prst="rect">
            <a:avLst/>
          </a:prstGeom>
          <a:noFill/>
        </p:spPr>
        <p:txBody>
          <a:bodyPr wrap="square" rtlCol="0">
            <a:spAutoFit/>
          </a:bodyPr>
          <a:lstStyle/>
          <a:p>
            <a:pPr algn="ctr">
              <a:tabLst>
                <a:tab pos="3051175" algn="l"/>
              </a:tabLst>
            </a:pPr>
            <a:r>
              <a:rPr lang="en-US" altLang="zh-CN" sz="6000" dirty="0">
                <a:solidFill>
                  <a:schemeClr val="bg1"/>
                </a:solidFill>
                <a:latin typeface="Samurai" panose="02000609000000000000" pitchFamily="49" charset="-128"/>
                <a:ea typeface="Samurai" panose="02000609000000000000" pitchFamily="49" charset="-128"/>
              </a:rPr>
              <a:t>HAPPY</a:t>
            </a:r>
          </a:p>
          <a:p>
            <a:pPr algn="ctr"/>
            <a:r>
              <a:rPr lang="en-US" altLang="zh-CN" sz="6000" dirty="0">
                <a:solidFill>
                  <a:schemeClr val="bg1"/>
                </a:solidFill>
                <a:latin typeface="Samurai" panose="02000609000000000000" pitchFamily="49" charset="-128"/>
                <a:ea typeface="Samurai" panose="02000609000000000000" pitchFamily="49" charset="-128"/>
              </a:rPr>
              <a:t>HALLOWEEN</a:t>
            </a:r>
            <a:endParaRPr lang="zh-CN" altLang="en-US" sz="6000" dirty="0">
              <a:solidFill>
                <a:schemeClr val="bg1"/>
              </a:solidFill>
              <a:latin typeface="Samurai" panose="02000609000000000000" pitchFamily="49" charset="-128"/>
            </a:endParaRPr>
          </a:p>
        </p:txBody>
      </p:sp>
      <p:cxnSp>
        <p:nvCxnSpPr>
          <p:cNvPr id="10" name="直接连接符 9"/>
          <p:cNvCxnSpPr/>
          <p:nvPr/>
        </p:nvCxnSpPr>
        <p:spPr>
          <a:xfrm>
            <a:off x="3523785" y="4279417"/>
            <a:ext cx="54975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523785" y="4357476"/>
            <a:ext cx="549755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45005" y="4461623"/>
            <a:ext cx="5687122" cy="646331"/>
          </a:xfrm>
          <a:prstGeom prst="rect">
            <a:avLst/>
          </a:prstGeom>
          <a:noFill/>
        </p:spPr>
        <p:txBody>
          <a:bodyPr wrap="square" rtlCol="0">
            <a:spAutoFit/>
          </a:bodyPr>
          <a:lstStyle/>
          <a:p>
            <a:pPr algn="ctr"/>
            <a:r>
              <a:rPr lang="en-US" altLang="zh-CN" sz="3600" dirty="0">
                <a:solidFill>
                  <a:schemeClr val="bg1"/>
                </a:solidFill>
                <a:latin typeface="Samurai" panose="02000609000000000000" pitchFamily="49" charset="-128"/>
                <a:ea typeface="Samurai" panose="02000609000000000000" pitchFamily="49" charset="-128"/>
              </a:rPr>
              <a:t>31.OCTOBER 2016</a:t>
            </a:r>
            <a:endParaRPr lang="zh-CN" altLang="en-US" sz="3600" dirty="0">
              <a:solidFill>
                <a:schemeClr val="bg1"/>
              </a:solidFill>
              <a:latin typeface="Samurai" panose="02000609000000000000" pitchFamily="49" charset="-128"/>
            </a:endParaRPr>
          </a:p>
        </p:txBody>
      </p:sp>
      <p:cxnSp>
        <p:nvCxnSpPr>
          <p:cNvPr id="13" name="直接连接符 12"/>
          <p:cNvCxnSpPr/>
          <p:nvPr/>
        </p:nvCxnSpPr>
        <p:spPr>
          <a:xfrm>
            <a:off x="3523785" y="5160364"/>
            <a:ext cx="54975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523785" y="5096803"/>
            <a:ext cx="549755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4" cstate="print"/>
          <a:stretch>
            <a:fillRect/>
          </a:stretch>
        </p:blipFill>
        <p:spPr>
          <a:xfrm>
            <a:off x="9390885" y="5599984"/>
            <a:ext cx="1067400" cy="913372"/>
          </a:xfrm>
          <a:prstGeom prst="rect">
            <a:avLst/>
          </a:prstGeom>
        </p:spPr>
      </p:pic>
      <p:pic>
        <p:nvPicPr>
          <p:cNvPr id="23" name="图片 22"/>
          <p:cNvPicPr>
            <a:picLocks noChangeAspect="1"/>
          </p:cNvPicPr>
          <p:nvPr/>
        </p:nvPicPr>
        <p:blipFill>
          <a:blip r:embed="rId5" cstate="print"/>
          <a:stretch>
            <a:fillRect/>
          </a:stretch>
        </p:blipFill>
        <p:spPr>
          <a:xfrm>
            <a:off x="2942217" y="5569222"/>
            <a:ext cx="6292697" cy="634719"/>
          </a:xfrm>
          <a:prstGeom prst="rect">
            <a:avLst/>
          </a:prstGeom>
        </p:spPr>
      </p:pic>
      <p:sp>
        <p:nvSpPr>
          <p:cNvPr id="19" name="文本框 18"/>
          <p:cNvSpPr txBox="1"/>
          <p:nvPr/>
        </p:nvSpPr>
        <p:spPr>
          <a:xfrm>
            <a:off x="3245004" y="5637421"/>
            <a:ext cx="5687122" cy="475615"/>
          </a:xfrm>
          <a:prstGeom prst="rect">
            <a:avLst/>
          </a:prstGeom>
          <a:noFill/>
        </p:spPr>
        <p:txBody>
          <a:bodyPr wrap="square" rtlCol="0">
            <a:spAutoFit/>
          </a:bodyPr>
          <a:lstStyle/>
          <a:p>
            <a:pPr algn="ctr"/>
            <a:r>
              <a:rPr lang="zh-CN" altLang="en-US" sz="2500">
                <a:latin typeface="Samurai" panose="02000609000000000000" pitchFamily="49" charset="-128"/>
              </a:rPr>
              <a:t>汇报人：</a:t>
            </a:r>
            <a:r>
              <a:rPr lang="en-US" altLang="zh-CN" sz="2500">
                <a:latin typeface="Samurai" panose="02000609000000000000" pitchFamily="49" charset="-128"/>
              </a:rPr>
              <a:t>xiazaii</a:t>
            </a:r>
            <a:endParaRPr lang="zh-CN" altLang="en-US" sz="2500" dirty="0">
              <a:latin typeface="Samurai" panose="02000609000000000000" pitchFamily="49" charset="-128"/>
            </a:endParaRPr>
          </a:p>
        </p:txBody>
      </p:sp>
      <p:sp>
        <p:nvSpPr>
          <p:cNvPr id="4" name="Line 5"/>
          <p:cNvSpPr>
            <a:spLocks noChangeShapeType="1"/>
          </p:cNvSpPr>
          <p:nvPr/>
        </p:nvSpPr>
        <p:spPr bwMode="auto">
          <a:xfrm>
            <a:off x="6167438" y="977301"/>
            <a:ext cx="0" cy="812800"/>
          </a:xfrm>
          <a:prstGeom prst="line">
            <a:avLst/>
          </a:prstGeom>
          <a:noFill/>
          <a:ln w="2222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27" name="组合 26"/>
          <p:cNvGrpSpPr/>
          <p:nvPr/>
        </p:nvGrpSpPr>
        <p:grpSpPr>
          <a:xfrm>
            <a:off x="5995988" y="420298"/>
            <a:ext cx="347663" cy="285750"/>
            <a:chOff x="5924551" y="-435618"/>
            <a:chExt cx="347663" cy="285750"/>
          </a:xfrm>
        </p:grpSpPr>
        <p:sp>
          <p:nvSpPr>
            <p:cNvPr id="5" name="Freeform 6"/>
            <p:cNvSpPr/>
            <p:nvPr/>
          </p:nvSpPr>
          <p:spPr bwMode="auto">
            <a:xfrm>
              <a:off x="6056313" y="-364180"/>
              <a:ext cx="74613" cy="155575"/>
            </a:xfrm>
            <a:custGeom>
              <a:avLst/>
              <a:gdLst>
                <a:gd name="T0" fmla="*/ 17 w 17"/>
                <a:gd name="T1" fmla="*/ 16 h 36"/>
                <a:gd name="T2" fmla="*/ 9 w 17"/>
                <a:gd name="T3" fmla="*/ 0 h 36"/>
                <a:gd name="T4" fmla="*/ 0 w 17"/>
                <a:gd name="T5" fmla="*/ 16 h 36"/>
                <a:gd name="T6" fmla="*/ 7 w 17"/>
                <a:gd name="T7" fmla="*/ 26 h 36"/>
                <a:gd name="T8" fmla="*/ 8 w 17"/>
                <a:gd name="T9" fmla="*/ 36 h 36"/>
                <a:gd name="T10" fmla="*/ 8 w 17"/>
                <a:gd name="T11" fmla="*/ 36 h 36"/>
                <a:gd name="T12" fmla="*/ 9 w 17"/>
                <a:gd name="T13" fmla="*/ 36 h 36"/>
                <a:gd name="T14" fmla="*/ 9 w 17"/>
                <a:gd name="T15" fmla="*/ 36 h 36"/>
                <a:gd name="T16" fmla="*/ 9 w 17"/>
                <a:gd name="T17" fmla="*/ 36 h 36"/>
                <a:gd name="T18" fmla="*/ 11 w 17"/>
                <a:gd name="T19" fmla="*/ 26 h 36"/>
                <a:gd name="T20" fmla="*/ 17 w 17"/>
                <a:gd name="T21"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6">
                  <a:moveTo>
                    <a:pt x="17" y="16"/>
                  </a:moveTo>
                  <a:cubicBezTo>
                    <a:pt x="17" y="9"/>
                    <a:pt x="14" y="0"/>
                    <a:pt x="9" y="0"/>
                  </a:cubicBezTo>
                  <a:cubicBezTo>
                    <a:pt x="3" y="0"/>
                    <a:pt x="0" y="9"/>
                    <a:pt x="0" y="16"/>
                  </a:cubicBezTo>
                  <a:cubicBezTo>
                    <a:pt x="0" y="22"/>
                    <a:pt x="7" y="26"/>
                    <a:pt x="7" y="26"/>
                  </a:cubicBezTo>
                  <a:cubicBezTo>
                    <a:pt x="7" y="26"/>
                    <a:pt x="4" y="36"/>
                    <a:pt x="8" y="36"/>
                  </a:cubicBezTo>
                  <a:cubicBezTo>
                    <a:pt x="8" y="36"/>
                    <a:pt x="8" y="36"/>
                    <a:pt x="8" y="36"/>
                  </a:cubicBezTo>
                  <a:cubicBezTo>
                    <a:pt x="9" y="36"/>
                    <a:pt x="9" y="36"/>
                    <a:pt x="9" y="36"/>
                  </a:cubicBezTo>
                  <a:cubicBezTo>
                    <a:pt x="9" y="36"/>
                    <a:pt x="9" y="36"/>
                    <a:pt x="9" y="36"/>
                  </a:cubicBezTo>
                  <a:cubicBezTo>
                    <a:pt x="9" y="36"/>
                    <a:pt x="9" y="36"/>
                    <a:pt x="9" y="36"/>
                  </a:cubicBezTo>
                  <a:cubicBezTo>
                    <a:pt x="13" y="36"/>
                    <a:pt x="11" y="26"/>
                    <a:pt x="11" y="26"/>
                  </a:cubicBezTo>
                  <a:cubicBezTo>
                    <a:pt x="11" y="26"/>
                    <a:pt x="17" y="22"/>
                    <a:pt x="1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6021388" y="-435618"/>
              <a:ext cx="69850" cy="149225"/>
            </a:xfrm>
            <a:custGeom>
              <a:avLst/>
              <a:gdLst>
                <a:gd name="T0" fmla="*/ 28 w 44"/>
                <a:gd name="T1" fmla="*/ 94 h 94"/>
                <a:gd name="T2" fmla="*/ 0 w 44"/>
                <a:gd name="T3" fmla="*/ 67 h 94"/>
                <a:gd name="T4" fmla="*/ 44 w 44"/>
                <a:gd name="T5" fmla="*/ 0 h 94"/>
                <a:gd name="T6" fmla="*/ 44 w 44"/>
                <a:gd name="T7" fmla="*/ 16 h 94"/>
                <a:gd name="T8" fmla="*/ 11 w 44"/>
                <a:gd name="T9" fmla="*/ 64 h 94"/>
                <a:gd name="T10" fmla="*/ 33 w 44"/>
                <a:gd name="T11" fmla="*/ 89 h 94"/>
                <a:gd name="T12" fmla="*/ 28 w 44"/>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4" h="94">
                  <a:moveTo>
                    <a:pt x="28" y="94"/>
                  </a:moveTo>
                  <a:lnTo>
                    <a:pt x="0" y="67"/>
                  </a:lnTo>
                  <a:lnTo>
                    <a:pt x="44" y="0"/>
                  </a:lnTo>
                  <a:lnTo>
                    <a:pt x="44" y="16"/>
                  </a:lnTo>
                  <a:lnTo>
                    <a:pt x="11" y="64"/>
                  </a:lnTo>
                  <a:lnTo>
                    <a:pt x="33" y="89"/>
                  </a:lnTo>
                  <a:lnTo>
                    <a:pt x="28"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nvSpPr>
          <p:spPr bwMode="auto">
            <a:xfrm>
              <a:off x="5924551" y="-389580"/>
              <a:ext cx="149225" cy="120650"/>
            </a:xfrm>
            <a:custGeom>
              <a:avLst/>
              <a:gdLst>
                <a:gd name="T0" fmla="*/ 92 w 94"/>
                <a:gd name="T1" fmla="*/ 76 h 76"/>
                <a:gd name="T2" fmla="*/ 25 w 94"/>
                <a:gd name="T3" fmla="*/ 46 h 76"/>
                <a:gd name="T4" fmla="*/ 0 w 94"/>
                <a:gd name="T5" fmla="*/ 6 h 76"/>
                <a:gd name="T6" fmla="*/ 6 w 94"/>
                <a:gd name="T7" fmla="*/ 0 h 76"/>
                <a:gd name="T8" fmla="*/ 31 w 94"/>
                <a:gd name="T9" fmla="*/ 41 h 76"/>
                <a:gd name="T10" fmla="*/ 94 w 94"/>
                <a:gd name="T11" fmla="*/ 68 h 76"/>
                <a:gd name="T12" fmla="*/ 92 w 94"/>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94" h="76">
                  <a:moveTo>
                    <a:pt x="92" y="76"/>
                  </a:moveTo>
                  <a:lnTo>
                    <a:pt x="25" y="46"/>
                  </a:lnTo>
                  <a:lnTo>
                    <a:pt x="0" y="6"/>
                  </a:lnTo>
                  <a:lnTo>
                    <a:pt x="6" y="0"/>
                  </a:lnTo>
                  <a:lnTo>
                    <a:pt x="31" y="41"/>
                  </a:lnTo>
                  <a:lnTo>
                    <a:pt x="94" y="68"/>
                  </a:lnTo>
                  <a:lnTo>
                    <a:pt x="92"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nvSpPr>
          <p:spPr bwMode="auto">
            <a:xfrm>
              <a:off x="5934076" y="-286393"/>
              <a:ext cx="139700" cy="106363"/>
            </a:xfrm>
            <a:custGeom>
              <a:avLst/>
              <a:gdLst>
                <a:gd name="T0" fmla="*/ 5 w 88"/>
                <a:gd name="T1" fmla="*/ 67 h 67"/>
                <a:gd name="T2" fmla="*/ 0 w 88"/>
                <a:gd name="T3" fmla="*/ 62 h 67"/>
                <a:gd name="T4" fmla="*/ 41 w 88"/>
                <a:gd name="T5" fmla="*/ 24 h 67"/>
                <a:gd name="T6" fmla="*/ 83 w 88"/>
                <a:gd name="T7" fmla="*/ 0 h 67"/>
                <a:gd name="T8" fmla="*/ 88 w 88"/>
                <a:gd name="T9" fmla="*/ 8 h 67"/>
                <a:gd name="T10" fmla="*/ 44 w 88"/>
                <a:gd name="T11" fmla="*/ 32 h 67"/>
                <a:gd name="T12" fmla="*/ 5 w 8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88" h="67">
                  <a:moveTo>
                    <a:pt x="5" y="67"/>
                  </a:moveTo>
                  <a:lnTo>
                    <a:pt x="0" y="62"/>
                  </a:lnTo>
                  <a:lnTo>
                    <a:pt x="41" y="24"/>
                  </a:lnTo>
                  <a:lnTo>
                    <a:pt x="83" y="0"/>
                  </a:lnTo>
                  <a:lnTo>
                    <a:pt x="88" y="8"/>
                  </a:lnTo>
                  <a:lnTo>
                    <a:pt x="44" y="32"/>
                  </a:lnTo>
                  <a:lnTo>
                    <a:pt x="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nvSpPr>
          <p:spPr bwMode="auto">
            <a:xfrm>
              <a:off x="5999163" y="-260993"/>
              <a:ext cx="96838" cy="111125"/>
            </a:xfrm>
            <a:custGeom>
              <a:avLst/>
              <a:gdLst>
                <a:gd name="T0" fmla="*/ 9 w 61"/>
                <a:gd name="T1" fmla="*/ 70 h 70"/>
                <a:gd name="T2" fmla="*/ 0 w 61"/>
                <a:gd name="T3" fmla="*/ 68 h 70"/>
                <a:gd name="T4" fmla="*/ 14 w 61"/>
                <a:gd name="T5" fmla="*/ 27 h 70"/>
                <a:gd name="T6" fmla="*/ 58 w 61"/>
                <a:gd name="T7" fmla="*/ 0 h 70"/>
                <a:gd name="T8" fmla="*/ 61 w 61"/>
                <a:gd name="T9" fmla="*/ 8 h 70"/>
                <a:gd name="T10" fmla="*/ 22 w 61"/>
                <a:gd name="T11" fmla="*/ 33 h 70"/>
                <a:gd name="T12" fmla="*/ 9 w 61"/>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 h="70">
                  <a:moveTo>
                    <a:pt x="9" y="70"/>
                  </a:moveTo>
                  <a:lnTo>
                    <a:pt x="0" y="68"/>
                  </a:lnTo>
                  <a:lnTo>
                    <a:pt x="14" y="27"/>
                  </a:lnTo>
                  <a:lnTo>
                    <a:pt x="58" y="0"/>
                  </a:lnTo>
                  <a:lnTo>
                    <a:pt x="61" y="8"/>
                  </a:lnTo>
                  <a:lnTo>
                    <a:pt x="22" y="33"/>
                  </a:lnTo>
                  <a:lnTo>
                    <a:pt x="9"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6100763" y="-435618"/>
              <a:ext cx="74613" cy="149225"/>
            </a:xfrm>
            <a:custGeom>
              <a:avLst/>
              <a:gdLst>
                <a:gd name="T0" fmla="*/ 19 w 47"/>
                <a:gd name="T1" fmla="*/ 94 h 94"/>
                <a:gd name="T2" fmla="*/ 47 w 47"/>
                <a:gd name="T3" fmla="*/ 64 h 94"/>
                <a:gd name="T4" fmla="*/ 0 w 47"/>
                <a:gd name="T5" fmla="*/ 0 h 94"/>
                <a:gd name="T6" fmla="*/ 0 w 47"/>
                <a:gd name="T7" fmla="*/ 13 h 94"/>
                <a:gd name="T8" fmla="*/ 36 w 47"/>
                <a:gd name="T9" fmla="*/ 64 h 94"/>
                <a:gd name="T10" fmla="*/ 11 w 47"/>
                <a:gd name="T11" fmla="*/ 89 h 94"/>
                <a:gd name="T12" fmla="*/ 19 w 47"/>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19" y="94"/>
                  </a:moveTo>
                  <a:lnTo>
                    <a:pt x="47" y="64"/>
                  </a:lnTo>
                  <a:lnTo>
                    <a:pt x="0" y="0"/>
                  </a:lnTo>
                  <a:lnTo>
                    <a:pt x="0" y="13"/>
                  </a:lnTo>
                  <a:lnTo>
                    <a:pt x="36" y="64"/>
                  </a:lnTo>
                  <a:lnTo>
                    <a:pt x="11" y="89"/>
                  </a:lnTo>
                  <a:lnTo>
                    <a:pt x="19"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2"/>
            <p:cNvSpPr/>
            <p:nvPr/>
          </p:nvSpPr>
          <p:spPr bwMode="auto">
            <a:xfrm>
              <a:off x="6118226" y="-389580"/>
              <a:ext cx="153988" cy="115888"/>
            </a:xfrm>
            <a:custGeom>
              <a:avLst/>
              <a:gdLst>
                <a:gd name="T0" fmla="*/ 6 w 97"/>
                <a:gd name="T1" fmla="*/ 73 h 73"/>
                <a:gd name="T2" fmla="*/ 69 w 97"/>
                <a:gd name="T3" fmla="*/ 43 h 73"/>
                <a:gd name="T4" fmla="*/ 97 w 97"/>
                <a:gd name="T5" fmla="*/ 3 h 73"/>
                <a:gd name="T6" fmla="*/ 89 w 97"/>
                <a:gd name="T7" fmla="*/ 0 h 73"/>
                <a:gd name="T8" fmla="*/ 64 w 97"/>
                <a:gd name="T9" fmla="*/ 38 h 73"/>
                <a:gd name="T10" fmla="*/ 0 w 97"/>
                <a:gd name="T11" fmla="*/ 68 h 73"/>
                <a:gd name="T12" fmla="*/ 6 w 97"/>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97" h="73">
                  <a:moveTo>
                    <a:pt x="6" y="73"/>
                  </a:moveTo>
                  <a:lnTo>
                    <a:pt x="69" y="43"/>
                  </a:lnTo>
                  <a:lnTo>
                    <a:pt x="97" y="3"/>
                  </a:lnTo>
                  <a:lnTo>
                    <a:pt x="89" y="0"/>
                  </a:lnTo>
                  <a:lnTo>
                    <a:pt x="64" y="38"/>
                  </a:lnTo>
                  <a:lnTo>
                    <a:pt x="0" y="68"/>
                  </a:lnTo>
                  <a:lnTo>
                    <a:pt x="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3"/>
            <p:cNvSpPr/>
            <p:nvPr/>
          </p:nvSpPr>
          <p:spPr bwMode="auto">
            <a:xfrm>
              <a:off x="6122988" y="-286393"/>
              <a:ext cx="141288" cy="106363"/>
            </a:xfrm>
            <a:custGeom>
              <a:avLst/>
              <a:gdLst>
                <a:gd name="T0" fmla="*/ 83 w 89"/>
                <a:gd name="T1" fmla="*/ 67 h 67"/>
                <a:gd name="T2" fmla="*/ 89 w 89"/>
                <a:gd name="T3" fmla="*/ 59 h 67"/>
                <a:gd name="T4" fmla="*/ 47 w 89"/>
                <a:gd name="T5" fmla="*/ 22 h 67"/>
                <a:gd name="T6" fmla="*/ 3 w 89"/>
                <a:gd name="T7" fmla="*/ 0 h 67"/>
                <a:gd name="T8" fmla="*/ 0 w 89"/>
                <a:gd name="T9" fmla="*/ 5 h 67"/>
                <a:gd name="T10" fmla="*/ 41 w 89"/>
                <a:gd name="T11" fmla="*/ 30 h 67"/>
                <a:gd name="T12" fmla="*/ 83 w 89"/>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89" h="67">
                  <a:moveTo>
                    <a:pt x="83" y="67"/>
                  </a:moveTo>
                  <a:lnTo>
                    <a:pt x="89" y="59"/>
                  </a:lnTo>
                  <a:lnTo>
                    <a:pt x="47" y="22"/>
                  </a:lnTo>
                  <a:lnTo>
                    <a:pt x="3" y="0"/>
                  </a:lnTo>
                  <a:lnTo>
                    <a:pt x="0" y="5"/>
                  </a:lnTo>
                  <a:lnTo>
                    <a:pt x="41" y="30"/>
                  </a:lnTo>
                  <a:lnTo>
                    <a:pt x="83"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4"/>
            <p:cNvSpPr/>
            <p:nvPr/>
          </p:nvSpPr>
          <p:spPr bwMode="auto">
            <a:xfrm>
              <a:off x="6096001" y="-260993"/>
              <a:ext cx="101600" cy="111125"/>
            </a:xfrm>
            <a:custGeom>
              <a:avLst/>
              <a:gdLst>
                <a:gd name="T0" fmla="*/ 56 w 64"/>
                <a:gd name="T1" fmla="*/ 70 h 70"/>
                <a:gd name="T2" fmla="*/ 64 w 64"/>
                <a:gd name="T3" fmla="*/ 68 h 70"/>
                <a:gd name="T4" fmla="*/ 50 w 64"/>
                <a:gd name="T5" fmla="*/ 24 h 70"/>
                <a:gd name="T6" fmla="*/ 6 w 64"/>
                <a:gd name="T7" fmla="*/ 0 h 70"/>
                <a:gd name="T8" fmla="*/ 0 w 64"/>
                <a:gd name="T9" fmla="*/ 8 h 70"/>
                <a:gd name="T10" fmla="*/ 42 w 64"/>
                <a:gd name="T11" fmla="*/ 30 h 70"/>
                <a:gd name="T12" fmla="*/ 56 w 64"/>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4" h="70">
                  <a:moveTo>
                    <a:pt x="56" y="70"/>
                  </a:moveTo>
                  <a:lnTo>
                    <a:pt x="64" y="68"/>
                  </a:lnTo>
                  <a:lnTo>
                    <a:pt x="50" y="24"/>
                  </a:lnTo>
                  <a:lnTo>
                    <a:pt x="6" y="0"/>
                  </a:lnTo>
                  <a:lnTo>
                    <a:pt x="0" y="8"/>
                  </a:lnTo>
                  <a:lnTo>
                    <a:pt x="42" y="30"/>
                  </a:lnTo>
                  <a:lnTo>
                    <a:pt x="56"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14:presetBounceEnd="54000">
                                      <p:stCondLst>
                                        <p:cond delay="0"/>
                                      </p:stCondLst>
                                      <p:childTnLst>
                                        <p:animMotion origin="layout" path="M 4.16667E-7 -4.44444E-6 L 4.16667E-7 0.16459 " pathEditMode="relative" rAng="0" ptsTypes="AA" p14:bounceEnd="54000">
                                          <p:cBhvr>
                                            <p:cTn id="6" dur="1400" fill="hold"/>
                                            <p:tgtEl>
                                              <p:spTgt spid="20"/>
                                            </p:tgtEl>
                                            <p:attrNameLst>
                                              <p:attrName>ppt_x</p:attrName>
                                              <p:attrName>ppt_y</p:attrName>
                                            </p:attrNameLst>
                                          </p:cBhvr>
                                          <p:rCtr x="0" y="8218"/>
                                        </p:animMotion>
                                      </p:childTnLst>
                                    </p:cTn>
                                  </p:par>
                                  <p:par>
                                    <p:cTn id="7" presetID="42" presetClass="path" presetSubtype="0" accel="50000" fill="hold" nodeType="withEffect" p14:presetBounceEnd="26000">
                                      <p:stCondLst>
                                        <p:cond delay="0"/>
                                      </p:stCondLst>
                                      <p:childTnLst>
                                        <p:animMotion origin="layout" path="M 4.16667E-7 -0.10672 L 4.16667E-7 0.18426 " pathEditMode="relative" rAng="0" ptsTypes="AA" p14:bounceEnd="26000">
                                          <p:cBhvr>
                                            <p:cTn id="8" dur="1400" fill="hold"/>
                                            <p:tgtEl>
                                              <p:spTgt spid="27"/>
                                            </p:tgtEl>
                                            <p:attrNameLst>
                                              <p:attrName>ppt_x</p:attrName>
                                              <p:attrName>ppt_y</p:attrName>
                                            </p:attrNameLst>
                                          </p:cBhvr>
                                          <p:rCtr x="0" y="14537"/>
                                        </p:animMotion>
                                      </p:childTnLst>
                                    </p:cTn>
                                  </p:par>
                                  <p:par>
                                    <p:cTn id="9" presetID="22" presetClass="entr" presetSubtype="1" fill="hold" grpId="0" nodeType="withEffect">
                                      <p:stCondLst>
                                        <p:cond delay="6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6"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6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9"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stCondLst>
                                        <p:cond delay="0"/>
                                      </p:stCondLst>
                                      <p:childTnLst>
                                        <p:animMotion origin="layout" path="M 4.16667E-7 -4.44444E-6 L 4.16667E-7 0.16459 " pathEditMode="relative" rAng="0" ptsTypes="AA">
                                          <p:cBhvr>
                                            <p:cTn id="6" dur="1400" fill="hold"/>
                                            <p:tgtEl>
                                              <p:spTgt spid="20"/>
                                            </p:tgtEl>
                                            <p:attrNameLst>
                                              <p:attrName>ppt_x</p:attrName>
                                              <p:attrName>ppt_y</p:attrName>
                                            </p:attrNameLst>
                                          </p:cBhvr>
                                          <p:rCtr x="0" y="8218"/>
                                        </p:animMotion>
                                      </p:childTnLst>
                                    </p:cTn>
                                  </p:par>
                                  <p:par>
                                    <p:cTn id="7" presetID="42" presetClass="path" presetSubtype="0" accel="50000" fill="hold" nodeType="withEffect">
                                      <p:stCondLst>
                                        <p:cond delay="0"/>
                                      </p:stCondLst>
                                      <p:childTnLst>
                                        <p:animMotion origin="layout" path="M 4.16667E-7 -0.10672 L 4.16667E-7 0.18426 " pathEditMode="relative" rAng="0" ptsTypes="AA">
                                          <p:cBhvr>
                                            <p:cTn id="8" dur="1400" fill="hold"/>
                                            <p:tgtEl>
                                              <p:spTgt spid="27"/>
                                            </p:tgtEl>
                                            <p:attrNameLst>
                                              <p:attrName>ppt_x</p:attrName>
                                              <p:attrName>ppt_y</p:attrName>
                                            </p:attrNameLst>
                                          </p:cBhvr>
                                          <p:rCtr x="0" y="14537"/>
                                        </p:animMotion>
                                      </p:childTnLst>
                                    </p:cTn>
                                  </p:par>
                                  <p:par>
                                    <p:cTn id="9" presetID="22" presetClass="entr" presetSubtype="1" fill="hold" grpId="0" nodeType="withEffect">
                                      <p:stCondLst>
                                        <p:cond delay="6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6"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6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9" grpId="0"/>
          <p:bldP spid="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空心弧 11"/>
          <p:cNvSpPr/>
          <p:nvPr/>
        </p:nvSpPr>
        <p:spPr>
          <a:xfrm>
            <a:off x="4732219" y="1851625"/>
            <a:ext cx="2571750" cy="2571750"/>
          </a:xfrm>
          <a:prstGeom prst="blockArc">
            <a:avLst>
              <a:gd name="adj1" fmla="val 12852244"/>
              <a:gd name="adj2" fmla="val 84216"/>
              <a:gd name="adj3" fmla="val 108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空心弧 12"/>
          <p:cNvSpPr/>
          <p:nvPr/>
        </p:nvSpPr>
        <p:spPr>
          <a:xfrm rot="2089609">
            <a:off x="4737485" y="1852320"/>
            <a:ext cx="2571750" cy="2571750"/>
          </a:xfrm>
          <a:prstGeom prst="blockArc">
            <a:avLst>
              <a:gd name="adj1" fmla="val 19639187"/>
              <a:gd name="adj2" fmla="val 169839"/>
              <a:gd name="adj3" fmla="val 1066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5" name="图片 14"/>
          <p:cNvPicPr>
            <a:picLocks noChangeAspect="1"/>
          </p:cNvPicPr>
          <p:nvPr/>
        </p:nvPicPr>
        <p:blipFill>
          <a:blip r:embed="rId3" cstate="print"/>
          <a:stretch>
            <a:fillRect/>
          </a:stretch>
        </p:blipFill>
        <p:spPr>
          <a:xfrm>
            <a:off x="1230373" y="3040588"/>
            <a:ext cx="1398527" cy="1162029"/>
          </a:xfrm>
          <a:prstGeom prst="rect">
            <a:avLst/>
          </a:prstGeom>
        </p:spPr>
      </p:pic>
      <p:sp>
        <p:nvSpPr>
          <p:cNvPr id="16" name="空心弧 15"/>
          <p:cNvSpPr/>
          <p:nvPr/>
        </p:nvSpPr>
        <p:spPr>
          <a:xfrm rot="12600000">
            <a:off x="4737486" y="1840194"/>
            <a:ext cx="2571750" cy="2571750"/>
          </a:xfrm>
          <a:prstGeom prst="blockArc">
            <a:avLst>
              <a:gd name="adj1" fmla="val 16047530"/>
              <a:gd name="adj2" fmla="val 224932"/>
              <a:gd name="adj3" fmla="val 10871"/>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9" name="图片 18"/>
          <p:cNvPicPr>
            <a:picLocks noChangeAspect="1"/>
          </p:cNvPicPr>
          <p:nvPr/>
        </p:nvPicPr>
        <p:blipFill>
          <a:blip r:embed="rId4" cstate="print"/>
          <a:stretch>
            <a:fillRect/>
          </a:stretch>
        </p:blipFill>
        <p:spPr>
          <a:xfrm>
            <a:off x="9573044" y="2698073"/>
            <a:ext cx="927872" cy="901715"/>
          </a:xfrm>
          <a:prstGeom prst="rect">
            <a:avLst/>
          </a:prstGeom>
        </p:spPr>
      </p:pic>
      <p:sp>
        <p:nvSpPr>
          <p:cNvPr id="20" name="空心弧 19"/>
          <p:cNvSpPr/>
          <p:nvPr/>
        </p:nvSpPr>
        <p:spPr>
          <a:xfrm rot="6992791">
            <a:off x="4737485" y="1824895"/>
            <a:ext cx="2571750" cy="2571750"/>
          </a:xfrm>
          <a:prstGeom prst="blockArc">
            <a:avLst>
              <a:gd name="adj1" fmla="val 16906365"/>
              <a:gd name="adj2" fmla="val 84216"/>
              <a:gd name="adj3" fmla="val 1084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 20"/>
          <p:cNvPicPr>
            <a:picLocks noChangeAspect="1"/>
          </p:cNvPicPr>
          <p:nvPr/>
        </p:nvPicPr>
        <p:blipFill>
          <a:blip r:embed="rId5" cstate="print"/>
          <a:stretch>
            <a:fillRect/>
          </a:stretch>
        </p:blipFill>
        <p:spPr>
          <a:xfrm>
            <a:off x="7010710" y="2783369"/>
            <a:ext cx="1203909" cy="1063200"/>
          </a:xfrm>
          <a:prstGeom prst="rect">
            <a:avLst/>
          </a:prstGeom>
        </p:spPr>
      </p:pic>
      <p:pic>
        <p:nvPicPr>
          <p:cNvPr id="26" name="图片 25"/>
          <p:cNvPicPr>
            <a:picLocks noChangeAspect="1"/>
          </p:cNvPicPr>
          <p:nvPr/>
        </p:nvPicPr>
        <p:blipFill>
          <a:blip r:embed="rId6" cstate="print"/>
          <a:stretch>
            <a:fillRect/>
          </a:stretch>
        </p:blipFill>
        <p:spPr>
          <a:xfrm rot="21118111">
            <a:off x="4116708" y="2962115"/>
            <a:ext cx="1913673" cy="816430"/>
          </a:xfrm>
          <a:prstGeom prst="rect">
            <a:avLst/>
          </a:prstGeom>
        </p:spPr>
      </p:pic>
      <p:pic>
        <p:nvPicPr>
          <p:cNvPr id="28" name="图片 27"/>
          <p:cNvPicPr>
            <a:picLocks noChangeAspect="1"/>
          </p:cNvPicPr>
          <p:nvPr/>
        </p:nvPicPr>
        <p:blipFill>
          <a:blip r:embed="rId7" cstate="print"/>
          <a:stretch>
            <a:fillRect/>
          </a:stretch>
        </p:blipFill>
        <p:spPr>
          <a:xfrm flipH="1">
            <a:off x="247874" y="5746954"/>
            <a:ext cx="1041986" cy="786514"/>
          </a:xfrm>
          <a:prstGeom prst="rect">
            <a:avLst/>
          </a:prstGeom>
        </p:spPr>
      </p:pic>
      <p:pic>
        <p:nvPicPr>
          <p:cNvPr id="29" name="图片 28"/>
          <p:cNvPicPr>
            <a:picLocks noChangeAspect="1"/>
          </p:cNvPicPr>
          <p:nvPr/>
        </p:nvPicPr>
        <p:blipFill>
          <a:blip r:embed="rId7" cstate="print"/>
          <a:stretch>
            <a:fillRect/>
          </a:stretch>
        </p:blipFill>
        <p:spPr>
          <a:xfrm flipH="1">
            <a:off x="1289860" y="6021274"/>
            <a:ext cx="835940" cy="630986"/>
          </a:xfrm>
          <a:prstGeom prst="rect">
            <a:avLst/>
          </a:prstGeom>
        </p:spPr>
      </p:pic>
      <p:sp>
        <p:nvSpPr>
          <p:cNvPr id="30" name="文本框 29"/>
          <p:cNvSpPr txBox="1"/>
          <p:nvPr/>
        </p:nvSpPr>
        <p:spPr>
          <a:xfrm>
            <a:off x="3531554" y="634499"/>
            <a:ext cx="5139470" cy="646331"/>
          </a:xfrm>
          <a:prstGeom prst="rect">
            <a:avLst/>
          </a:prstGeom>
          <a:noFill/>
        </p:spPr>
        <p:txBody>
          <a:bodyPr wrap="square" rtlCol="0">
            <a:spAutoFit/>
          </a:bodyPr>
          <a:lstStyle/>
          <a:p>
            <a:pPr algn="ctr"/>
            <a:r>
              <a:rPr lang="zh-CN" altLang="en-US" sz="3600" dirty="0">
                <a:latin typeface="Samurai" panose="02000609000000000000" pitchFamily="49" charset="-128"/>
              </a:rPr>
              <a:t>输入文本内容</a:t>
            </a:r>
          </a:p>
        </p:txBody>
      </p:sp>
      <p:sp>
        <p:nvSpPr>
          <p:cNvPr id="31" name="文本框 30"/>
          <p:cNvSpPr txBox="1"/>
          <p:nvPr/>
        </p:nvSpPr>
        <p:spPr>
          <a:xfrm>
            <a:off x="1023085" y="4945121"/>
            <a:ext cx="1102715" cy="400110"/>
          </a:xfrm>
          <a:prstGeom prst="rect">
            <a:avLst/>
          </a:prstGeom>
          <a:noFill/>
        </p:spPr>
        <p:txBody>
          <a:bodyPr wrap="square" rtlCol="0">
            <a:spAutoFit/>
          </a:bodyPr>
          <a:lstStyle/>
          <a:p>
            <a:r>
              <a:rPr lang="en-US" altLang="zh-CN" sz="2000" dirty="0">
                <a:latin typeface="Samurai" panose="02000609000000000000" pitchFamily="49" charset="-128"/>
              </a:rPr>
              <a:t>GHOST</a:t>
            </a:r>
            <a:endParaRPr lang="zh-CN" altLang="en-US" sz="2000" dirty="0">
              <a:latin typeface="Samurai" panose="02000609000000000000" pitchFamily="49" charset="-128"/>
            </a:endParaRPr>
          </a:p>
        </p:txBody>
      </p:sp>
      <p:sp>
        <p:nvSpPr>
          <p:cNvPr id="32" name="文本框 31"/>
          <p:cNvSpPr txBox="1"/>
          <p:nvPr/>
        </p:nvSpPr>
        <p:spPr>
          <a:xfrm>
            <a:off x="4380671" y="4979411"/>
            <a:ext cx="735005" cy="400110"/>
          </a:xfrm>
          <a:prstGeom prst="rect">
            <a:avLst/>
          </a:prstGeom>
          <a:noFill/>
        </p:spPr>
        <p:txBody>
          <a:bodyPr wrap="square" rtlCol="0">
            <a:spAutoFit/>
          </a:bodyPr>
          <a:lstStyle/>
          <a:p>
            <a:r>
              <a:rPr lang="en-US" altLang="zh-CN" sz="2000" dirty="0">
                <a:latin typeface="Samurai" panose="02000609000000000000" pitchFamily="49" charset="-128"/>
              </a:rPr>
              <a:t>BAT</a:t>
            </a:r>
            <a:endParaRPr lang="zh-CN" altLang="en-US" sz="2000" dirty="0">
              <a:latin typeface="Samurai" panose="02000609000000000000" pitchFamily="49" charset="-128"/>
            </a:endParaRPr>
          </a:p>
        </p:txBody>
      </p:sp>
      <p:sp>
        <p:nvSpPr>
          <p:cNvPr id="33" name="文本框 32"/>
          <p:cNvSpPr txBox="1"/>
          <p:nvPr/>
        </p:nvSpPr>
        <p:spPr>
          <a:xfrm>
            <a:off x="6908856" y="4945121"/>
            <a:ext cx="1305763" cy="400110"/>
          </a:xfrm>
          <a:prstGeom prst="rect">
            <a:avLst/>
          </a:prstGeom>
          <a:noFill/>
        </p:spPr>
        <p:txBody>
          <a:bodyPr wrap="square" rtlCol="0">
            <a:spAutoFit/>
          </a:bodyPr>
          <a:lstStyle/>
          <a:p>
            <a:r>
              <a:rPr lang="en-US" altLang="zh-CN" sz="2000" dirty="0">
                <a:latin typeface="Samurai" panose="02000609000000000000" pitchFamily="49" charset="-128"/>
              </a:rPr>
              <a:t>Pumpkin</a:t>
            </a:r>
            <a:endParaRPr lang="zh-CN" altLang="en-US" sz="2000" dirty="0">
              <a:latin typeface="Samurai" panose="02000609000000000000" pitchFamily="49" charset="-128"/>
            </a:endParaRPr>
          </a:p>
        </p:txBody>
      </p:sp>
      <p:sp>
        <p:nvSpPr>
          <p:cNvPr id="34" name="文本框 33"/>
          <p:cNvSpPr txBox="1"/>
          <p:nvPr/>
        </p:nvSpPr>
        <p:spPr>
          <a:xfrm>
            <a:off x="9290781" y="4945121"/>
            <a:ext cx="2153807" cy="400110"/>
          </a:xfrm>
          <a:prstGeom prst="rect">
            <a:avLst/>
          </a:prstGeom>
          <a:noFill/>
        </p:spPr>
        <p:txBody>
          <a:bodyPr wrap="square" rtlCol="0">
            <a:spAutoFit/>
          </a:bodyPr>
          <a:lstStyle/>
          <a:p>
            <a:r>
              <a:rPr lang="en-US" altLang="zh-CN" sz="2000" dirty="0">
                <a:latin typeface="Samurai" panose="02000609000000000000" pitchFamily="49" charset="-128"/>
              </a:rPr>
              <a:t>Human skeleton</a:t>
            </a:r>
            <a:endParaRPr lang="zh-CN" altLang="en-US" sz="2000" dirty="0">
              <a:latin typeface="Samurai" panose="02000609000000000000" pitchFamily="49" charset="-128"/>
            </a:endParaRPr>
          </a:p>
        </p:txBody>
      </p:sp>
      <p:pic>
        <p:nvPicPr>
          <p:cNvPr id="36" name="图片 35"/>
          <p:cNvPicPr>
            <a:picLocks noChangeAspect="1"/>
          </p:cNvPicPr>
          <p:nvPr/>
        </p:nvPicPr>
        <p:blipFill>
          <a:blip r:embed="rId8" cstate="print"/>
          <a:srcRect l="-5378" t="-100" r="-5378"/>
          <a:stretch>
            <a:fillRect/>
          </a:stretch>
        </p:blipFill>
        <p:spPr>
          <a:xfrm>
            <a:off x="8011038" y="-1651724"/>
            <a:ext cx="4421532" cy="3720559"/>
          </a:xfrm>
          <a:custGeom>
            <a:avLst/>
            <a:gdLst>
              <a:gd name="connsiteX0" fmla="*/ 161633 w 3328854"/>
              <a:gd name="connsiteY0" fmla="*/ 1245791 h 2801110"/>
              <a:gd name="connsiteX1" fmla="*/ 3167221 w 3328854"/>
              <a:gd name="connsiteY1" fmla="*/ 1245791 h 2801110"/>
              <a:gd name="connsiteX2" fmla="*/ 3167221 w 3328854"/>
              <a:gd name="connsiteY2" fmla="*/ 2801110 h 2801110"/>
              <a:gd name="connsiteX3" fmla="*/ 161633 w 3328854"/>
              <a:gd name="connsiteY3" fmla="*/ 2801110 h 2801110"/>
              <a:gd name="connsiteX4" fmla="*/ 0 w 3328854"/>
              <a:gd name="connsiteY4" fmla="*/ 0 h 2801110"/>
              <a:gd name="connsiteX5" fmla="*/ 3328854 w 3328854"/>
              <a:gd name="connsiteY5" fmla="*/ 0 h 2801110"/>
              <a:gd name="connsiteX6" fmla="*/ 3328854 w 3328854"/>
              <a:gd name="connsiteY6" fmla="*/ 1245791 h 2801110"/>
              <a:gd name="connsiteX7" fmla="*/ 3167221 w 3328854"/>
              <a:gd name="connsiteY7" fmla="*/ 1245791 h 2801110"/>
              <a:gd name="connsiteX8" fmla="*/ 3167221 w 3328854"/>
              <a:gd name="connsiteY8" fmla="*/ 2803 h 2801110"/>
              <a:gd name="connsiteX9" fmla="*/ 161633 w 3328854"/>
              <a:gd name="connsiteY9" fmla="*/ 2803 h 2801110"/>
              <a:gd name="connsiteX10" fmla="*/ 161633 w 3328854"/>
              <a:gd name="connsiteY10" fmla="*/ 1245791 h 2801110"/>
              <a:gd name="connsiteX11" fmla="*/ 0 w 3328854"/>
              <a:gd name="connsiteY11" fmla="*/ 1245791 h 280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28854" h="2801110">
                <a:moveTo>
                  <a:pt x="161633" y="1245791"/>
                </a:moveTo>
                <a:lnTo>
                  <a:pt x="3167221" y="1245791"/>
                </a:lnTo>
                <a:lnTo>
                  <a:pt x="3167221" y="2801110"/>
                </a:lnTo>
                <a:lnTo>
                  <a:pt x="161633" y="2801110"/>
                </a:lnTo>
                <a:close/>
                <a:moveTo>
                  <a:pt x="0" y="0"/>
                </a:moveTo>
                <a:lnTo>
                  <a:pt x="3328854" y="0"/>
                </a:lnTo>
                <a:lnTo>
                  <a:pt x="3328854" y="1245791"/>
                </a:lnTo>
                <a:lnTo>
                  <a:pt x="3167221" y="1245791"/>
                </a:lnTo>
                <a:lnTo>
                  <a:pt x="3167221" y="2803"/>
                </a:lnTo>
                <a:lnTo>
                  <a:pt x="161633" y="2803"/>
                </a:lnTo>
                <a:lnTo>
                  <a:pt x="161633" y="1245791"/>
                </a:lnTo>
                <a:lnTo>
                  <a:pt x="0" y="1245791"/>
                </a:lnTo>
                <a:close/>
              </a:path>
            </a:pathLst>
          </a:custGeom>
        </p:spPr>
      </p:pic>
      <p:pic>
        <p:nvPicPr>
          <p:cNvPr id="37" name="图片 36"/>
          <p:cNvPicPr>
            <a:picLocks noChangeAspect="1"/>
          </p:cNvPicPr>
          <p:nvPr/>
        </p:nvPicPr>
        <p:blipFill>
          <a:blip r:embed="rId8" cstate="print"/>
          <a:srcRect l="-5378" t="-100" r="-5378"/>
          <a:stretch>
            <a:fillRect/>
          </a:stretch>
        </p:blipFill>
        <p:spPr>
          <a:xfrm flipH="1">
            <a:off x="-229992" y="-1651724"/>
            <a:ext cx="4421532" cy="3720559"/>
          </a:xfrm>
          <a:custGeom>
            <a:avLst/>
            <a:gdLst>
              <a:gd name="connsiteX0" fmla="*/ 161633 w 3328854"/>
              <a:gd name="connsiteY0" fmla="*/ 1245791 h 2801110"/>
              <a:gd name="connsiteX1" fmla="*/ 3167221 w 3328854"/>
              <a:gd name="connsiteY1" fmla="*/ 1245791 h 2801110"/>
              <a:gd name="connsiteX2" fmla="*/ 3167221 w 3328854"/>
              <a:gd name="connsiteY2" fmla="*/ 2801110 h 2801110"/>
              <a:gd name="connsiteX3" fmla="*/ 161633 w 3328854"/>
              <a:gd name="connsiteY3" fmla="*/ 2801110 h 2801110"/>
              <a:gd name="connsiteX4" fmla="*/ 0 w 3328854"/>
              <a:gd name="connsiteY4" fmla="*/ 0 h 2801110"/>
              <a:gd name="connsiteX5" fmla="*/ 3328854 w 3328854"/>
              <a:gd name="connsiteY5" fmla="*/ 0 h 2801110"/>
              <a:gd name="connsiteX6" fmla="*/ 3328854 w 3328854"/>
              <a:gd name="connsiteY6" fmla="*/ 1245791 h 2801110"/>
              <a:gd name="connsiteX7" fmla="*/ 3167221 w 3328854"/>
              <a:gd name="connsiteY7" fmla="*/ 1245791 h 2801110"/>
              <a:gd name="connsiteX8" fmla="*/ 3167221 w 3328854"/>
              <a:gd name="connsiteY8" fmla="*/ 2803 h 2801110"/>
              <a:gd name="connsiteX9" fmla="*/ 161633 w 3328854"/>
              <a:gd name="connsiteY9" fmla="*/ 2803 h 2801110"/>
              <a:gd name="connsiteX10" fmla="*/ 161633 w 3328854"/>
              <a:gd name="connsiteY10" fmla="*/ 1245791 h 2801110"/>
              <a:gd name="connsiteX11" fmla="*/ 0 w 3328854"/>
              <a:gd name="connsiteY11" fmla="*/ 1245791 h 280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28854" h="2801110">
                <a:moveTo>
                  <a:pt x="161633" y="1245791"/>
                </a:moveTo>
                <a:lnTo>
                  <a:pt x="3167221" y="1245791"/>
                </a:lnTo>
                <a:lnTo>
                  <a:pt x="3167221" y="2801110"/>
                </a:lnTo>
                <a:lnTo>
                  <a:pt x="161633" y="2801110"/>
                </a:lnTo>
                <a:close/>
                <a:moveTo>
                  <a:pt x="0" y="0"/>
                </a:moveTo>
                <a:lnTo>
                  <a:pt x="3328854" y="0"/>
                </a:lnTo>
                <a:lnTo>
                  <a:pt x="3328854" y="1245791"/>
                </a:lnTo>
                <a:lnTo>
                  <a:pt x="3167221" y="1245791"/>
                </a:lnTo>
                <a:lnTo>
                  <a:pt x="3167221" y="2803"/>
                </a:lnTo>
                <a:lnTo>
                  <a:pt x="161633" y="2803"/>
                </a:lnTo>
                <a:lnTo>
                  <a:pt x="161633" y="1245791"/>
                </a:lnTo>
                <a:lnTo>
                  <a:pt x="0" y="1245791"/>
                </a:lnTo>
                <a:close/>
              </a:path>
            </a:pathLst>
          </a:custGeom>
        </p:spPr>
      </p:pic>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1000"/>
                                        <p:tgtEl>
                                          <p:spTgt spid="30"/>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0.82682 0.00671 L 0.78072 -0.01667 L 0.7039 0.00162 L 0.60364 -0.00672 L 0.53333 0.00486 L 0.4414 -0.01991 L 0.38528 4.07407E-6 L 0.30559 -0.01667 L 0.24739 0.00671 L 0.18645 -0.0051 L 0.11614 0.00486 L 0.06653 -0.00996 L 0.01028 4.07407E-6 L 4.79167E-6 4.07407E-6 " pathEditMode="relative" rAng="0" ptsTypes="AAAAAAAAAAAAAA">
                                      <p:cBhvr>
                                        <p:cTn id="10" dur="1000" fill="hold"/>
                                        <p:tgtEl>
                                          <p:spTgt spid="29"/>
                                        </p:tgtEl>
                                        <p:attrNameLst>
                                          <p:attrName>ppt_x</p:attrName>
                                          <p:attrName>ppt_y</p:attrName>
                                        </p:attrNameLst>
                                      </p:cBhvr>
                                      <p:rCtr x="-41341" y="-1343"/>
                                    </p:animMotion>
                                  </p:childTnLst>
                                </p:cTn>
                              </p:par>
                            </p:childTnLst>
                          </p:cTn>
                        </p:par>
                        <p:par>
                          <p:cTn id="11" fill="hold">
                            <p:stCondLst>
                              <p:cond delay="2000"/>
                            </p:stCondLst>
                            <p:childTnLst>
                              <p:par>
                                <p:cTn id="12" presetID="35" presetClass="path" presetSubtype="0" accel="50000" decel="50000" fill="hold" grpId="0" nodeType="afterEffect">
                                  <p:stCondLst>
                                    <p:cond delay="0"/>
                                  </p:stCondLst>
                                  <p:childTnLst>
                                    <p:animMotion origin="layout" path="M 2.08333E-7 2.59259E-6 L -0.33216 0.00787 " pathEditMode="relative" rAng="0" ptsTypes="AA">
                                      <p:cBhvr>
                                        <p:cTn id="13" dur="2000" fill="hold"/>
                                        <p:tgtEl>
                                          <p:spTgt spid="12"/>
                                        </p:tgtEl>
                                        <p:attrNameLst>
                                          <p:attrName>ppt_x</p:attrName>
                                          <p:attrName>ppt_y</p:attrName>
                                        </p:attrNameLst>
                                      </p:cBhvr>
                                      <p:rCtr x="-16615" y="394"/>
                                    </p:animMotion>
                                  </p:childTnLst>
                                </p:cTn>
                              </p:par>
                              <p:par>
                                <p:cTn id="14" presetID="10" presetClass="entr" presetSubtype="0" fill="hold" nodeType="withEffect">
                                  <p:stCondLst>
                                    <p:cond delay="2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6" presetClass="entr" presetSubtype="16" fill="hold" grpId="0" nodeType="withEffect">
                                  <p:stCondLst>
                                    <p:cond delay="300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1000"/>
                                        <p:tgtEl>
                                          <p:spTgt spid="31"/>
                                        </p:tgtEl>
                                      </p:cBhvr>
                                    </p:animEffect>
                                  </p:childTnLst>
                                </p:cTn>
                              </p:par>
                              <p:par>
                                <p:cTn id="20" presetID="63" presetClass="path" presetSubtype="0" accel="50000" decel="50000" fill="hold" grpId="1" nodeType="withEffect">
                                  <p:stCondLst>
                                    <p:cond delay="0"/>
                                  </p:stCondLst>
                                  <p:childTnLst>
                                    <p:animMotion origin="layout" path="M -4.16667E-7 1.11111E-6 L 0.30378 -0.01111 " pathEditMode="relative" rAng="0" ptsTypes="AA">
                                      <p:cBhvr>
                                        <p:cTn id="21" dur="2000" fill="hold"/>
                                        <p:tgtEl>
                                          <p:spTgt spid="13"/>
                                        </p:tgtEl>
                                        <p:attrNameLst>
                                          <p:attrName>ppt_x</p:attrName>
                                          <p:attrName>ppt_y</p:attrName>
                                        </p:attrNameLst>
                                      </p:cBhvr>
                                      <p:rCtr x="15182" y="-556"/>
                                    </p:animMotion>
                                  </p:childTnLst>
                                </p:cTn>
                              </p:par>
                              <p:par>
                                <p:cTn id="22" presetID="10" presetClass="entr" presetSubtype="0" fill="hold" nodeType="withEffect">
                                  <p:stCondLst>
                                    <p:cond delay="2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6" presetClass="entr" presetSubtype="16" fill="hold" grpId="0" nodeType="withEffect">
                                  <p:stCondLst>
                                    <p:cond delay="300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1000"/>
                                        <p:tgtEl>
                                          <p:spTgt spid="34"/>
                                        </p:tgtEl>
                                      </p:cBhvr>
                                    </p:animEffect>
                                  </p:childTnLst>
                                </p:cTn>
                              </p:par>
                            </p:childTnLst>
                          </p:cTn>
                        </p:par>
                        <p:par>
                          <p:cTn id="28" fill="hold">
                            <p:stCondLst>
                              <p:cond delay="4000"/>
                            </p:stCondLst>
                            <p:childTnLst>
                              <p:par>
                                <p:cTn id="29" presetID="35" presetClass="path" presetSubtype="0" accel="50000" decel="50000" fill="hold" grpId="1" nodeType="afterEffect">
                                  <p:stCondLst>
                                    <p:cond delay="0"/>
                                  </p:stCondLst>
                                  <p:childTnLst>
                                    <p:animMotion origin="layout" path="M -4.16667E-7 2.96296E-6 L -0.09154 0.00277 " pathEditMode="relative" rAng="0" ptsTypes="AA">
                                      <p:cBhvr>
                                        <p:cTn id="30" dur="2000" fill="hold"/>
                                        <p:tgtEl>
                                          <p:spTgt spid="16"/>
                                        </p:tgtEl>
                                        <p:attrNameLst>
                                          <p:attrName>ppt_x</p:attrName>
                                          <p:attrName>ppt_y</p:attrName>
                                        </p:attrNameLst>
                                      </p:cBhvr>
                                      <p:rCtr x="-4583" y="139"/>
                                    </p:animMotion>
                                  </p:childTnLst>
                                </p:cTn>
                              </p:par>
                              <p:par>
                                <p:cTn id="31" presetID="10" presetClass="entr" presetSubtype="0" fill="hold" nodeType="withEffect">
                                  <p:stCondLst>
                                    <p:cond delay="200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6" presetClass="entr" presetSubtype="16" fill="hold" grpId="0" nodeType="withEffect">
                                  <p:stCondLst>
                                    <p:cond delay="3000"/>
                                  </p:stCondLst>
                                  <p:childTnLst>
                                    <p:set>
                                      <p:cBhvr>
                                        <p:cTn id="35" dur="1" fill="hold">
                                          <p:stCondLst>
                                            <p:cond delay="0"/>
                                          </p:stCondLst>
                                        </p:cTn>
                                        <p:tgtEl>
                                          <p:spTgt spid="32"/>
                                        </p:tgtEl>
                                        <p:attrNameLst>
                                          <p:attrName>style.visibility</p:attrName>
                                        </p:attrNameLst>
                                      </p:cBhvr>
                                      <p:to>
                                        <p:strVal val="visible"/>
                                      </p:to>
                                    </p:set>
                                    <p:animEffect transition="in" filter="circle(in)">
                                      <p:cBhvr>
                                        <p:cTn id="36" dur="1000"/>
                                        <p:tgtEl>
                                          <p:spTgt spid="32"/>
                                        </p:tgtEl>
                                      </p:cBhvr>
                                    </p:animEffect>
                                  </p:childTnLst>
                                </p:cTn>
                              </p:par>
                              <p:par>
                                <p:cTn id="37" presetID="63" presetClass="path" presetSubtype="0" accel="50000" decel="50000" fill="hold" grpId="1" nodeType="withEffect">
                                  <p:stCondLst>
                                    <p:cond delay="0"/>
                                  </p:stCondLst>
                                  <p:childTnLst>
                                    <p:animMotion origin="layout" path="M -4.16667E-7 0.00649 L 0.13542 -0.00046 " pathEditMode="relative" rAng="0" ptsTypes="AA">
                                      <p:cBhvr>
                                        <p:cTn id="38" dur="2000" fill="hold"/>
                                        <p:tgtEl>
                                          <p:spTgt spid="20"/>
                                        </p:tgtEl>
                                        <p:attrNameLst>
                                          <p:attrName>ppt_x</p:attrName>
                                          <p:attrName>ppt_y</p:attrName>
                                        </p:attrNameLst>
                                      </p:cBhvr>
                                      <p:rCtr x="6771" y="-347"/>
                                    </p:animMotion>
                                  </p:childTnLst>
                                </p:cTn>
                              </p:par>
                              <p:par>
                                <p:cTn id="39" presetID="10" presetClass="entr" presetSubtype="0" fill="hold" nodeType="withEffect">
                                  <p:stCondLst>
                                    <p:cond delay="20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6" presetClass="entr" presetSubtype="16" fill="hold" grpId="0" nodeType="withEffect">
                                  <p:stCondLst>
                                    <p:cond delay="3000"/>
                                  </p:stCondLst>
                                  <p:childTnLst>
                                    <p:set>
                                      <p:cBhvr>
                                        <p:cTn id="43" dur="1" fill="hold">
                                          <p:stCondLst>
                                            <p:cond delay="0"/>
                                          </p:stCondLst>
                                        </p:cTn>
                                        <p:tgtEl>
                                          <p:spTgt spid="33"/>
                                        </p:tgtEl>
                                        <p:attrNameLst>
                                          <p:attrName>style.visibility</p:attrName>
                                        </p:attrNameLst>
                                      </p:cBhvr>
                                      <p:to>
                                        <p:strVal val="visible"/>
                                      </p:to>
                                    </p:set>
                                    <p:animEffect transition="in" filter="circle(in)">
                                      <p:cBhvr>
                                        <p:cTn id="4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1" animBg="1"/>
      <p:bldP spid="16" grpId="1" animBg="1"/>
      <p:bldP spid="20" grpId="1" animBg="1"/>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9" name="直接连接符 8"/>
          <p:cNvCxnSpPr/>
          <p:nvPr/>
        </p:nvCxnSpPr>
        <p:spPr>
          <a:xfrm>
            <a:off x="159657" y="5399314"/>
            <a:ext cx="11800114"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037208" y="3839768"/>
            <a:ext cx="519882" cy="1552680"/>
            <a:chOff x="2037208" y="3839768"/>
            <a:chExt cx="519882" cy="1552680"/>
          </a:xfrm>
        </p:grpSpPr>
        <p:sp>
          <p:nvSpPr>
            <p:cNvPr id="11" name="Freeform 5"/>
            <p:cNvSpPr/>
            <p:nvPr/>
          </p:nvSpPr>
          <p:spPr bwMode="auto">
            <a:xfrm rot="18000000">
              <a:off x="1919951" y="475531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18000000">
              <a:off x="1919951" y="3957025"/>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3096752" y="3041483"/>
            <a:ext cx="519882" cy="2350965"/>
            <a:chOff x="3096752" y="3041483"/>
            <a:chExt cx="519882" cy="2350965"/>
          </a:xfrm>
        </p:grpSpPr>
        <p:sp>
          <p:nvSpPr>
            <p:cNvPr id="16" name="Freeform 5"/>
            <p:cNvSpPr/>
            <p:nvPr/>
          </p:nvSpPr>
          <p:spPr bwMode="auto">
            <a:xfrm rot="18000000">
              <a:off x="2979495" y="475531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18000000">
              <a:off x="2979495" y="3957025"/>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18000000">
              <a:off x="2979495" y="315874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7436523" y="2228683"/>
            <a:ext cx="519882" cy="3163765"/>
            <a:chOff x="7436523" y="2228683"/>
            <a:chExt cx="519882" cy="3163765"/>
          </a:xfrm>
        </p:grpSpPr>
        <p:sp>
          <p:nvSpPr>
            <p:cNvPr id="19" name="Freeform 5"/>
            <p:cNvSpPr/>
            <p:nvPr/>
          </p:nvSpPr>
          <p:spPr bwMode="auto">
            <a:xfrm rot="18000000">
              <a:off x="7319266" y="475531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18000000">
              <a:off x="7319266" y="3957025"/>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8000000">
              <a:off x="7319266" y="315874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18000000">
              <a:off x="7319266" y="234594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3" name="Freeform 5"/>
          <p:cNvSpPr/>
          <p:nvPr/>
        </p:nvSpPr>
        <p:spPr bwMode="auto">
          <a:xfrm rot="18000000">
            <a:off x="4039037" y="475531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 name="组合 3"/>
          <p:cNvGrpSpPr/>
          <p:nvPr/>
        </p:nvGrpSpPr>
        <p:grpSpPr>
          <a:xfrm>
            <a:off x="5259380" y="3839768"/>
            <a:ext cx="519882" cy="1552680"/>
            <a:chOff x="5259380" y="3839768"/>
            <a:chExt cx="519882" cy="1552680"/>
          </a:xfrm>
        </p:grpSpPr>
        <p:sp>
          <p:nvSpPr>
            <p:cNvPr id="24" name="Freeform 5"/>
            <p:cNvSpPr/>
            <p:nvPr/>
          </p:nvSpPr>
          <p:spPr bwMode="auto">
            <a:xfrm rot="18000000">
              <a:off x="5142123" y="475531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8000000">
              <a:off x="5142123" y="3957025"/>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8510582" y="3041483"/>
            <a:ext cx="519882" cy="2350965"/>
            <a:chOff x="8510582" y="3041483"/>
            <a:chExt cx="519882" cy="2350965"/>
          </a:xfrm>
        </p:grpSpPr>
        <p:sp>
          <p:nvSpPr>
            <p:cNvPr id="31" name="Freeform 5"/>
            <p:cNvSpPr/>
            <p:nvPr/>
          </p:nvSpPr>
          <p:spPr bwMode="auto">
            <a:xfrm rot="18000000">
              <a:off x="8393325" y="475531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18000000">
              <a:off x="8393325" y="3957025"/>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8000000">
              <a:off x="8393325" y="315874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9555608" y="3839768"/>
            <a:ext cx="519882" cy="1552680"/>
            <a:chOff x="9555608" y="3839768"/>
            <a:chExt cx="519882" cy="1552680"/>
          </a:xfrm>
        </p:grpSpPr>
        <p:sp>
          <p:nvSpPr>
            <p:cNvPr id="34" name="Freeform 5"/>
            <p:cNvSpPr/>
            <p:nvPr/>
          </p:nvSpPr>
          <p:spPr bwMode="auto">
            <a:xfrm rot="18000000">
              <a:off x="9438351" y="4755310"/>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8000000">
              <a:off x="9438351" y="3957025"/>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318922" y="1430399"/>
            <a:ext cx="548912" cy="3962050"/>
            <a:chOff x="6318922" y="1430399"/>
            <a:chExt cx="548912" cy="3962050"/>
          </a:xfrm>
        </p:grpSpPr>
        <p:sp>
          <p:nvSpPr>
            <p:cNvPr id="26" name="Freeform 5"/>
            <p:cNvSpPr/>
            <p:nvPr/>
          </p:nvSpPr>
          <p:spPr bwMode="auto">
            <a:xfrm rot="18000000">
              <a:off x="6230695" y="4755311"/>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18000000">
              <a:off x="6230695" y="1547656"/>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8000000">
              <a:off x="6201665" y="3920741"/>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5"/>
            <p:cNvSpPr/>
            <p:nvPr/>
          </p:nvSpPr>
          <p:spPr bwMode="auto">
            <a:xfrm rot="18000000">
              <a:off x="6201665" y="3122456"/>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8" name="Freeform 5"/>
            <p:cNvSpPr/>
            <p:nvPr/>
          </p:nvSpPr>
          <p:spPr bwMode="auto">
            <a:xfrm rot="18000000">
              <a:off x="6201665" y="2309656"/>
              <a:ext cx="754395" cy="519882"/>
            </a:xfrm>
            <a:custGeom>
              <a:avLst/>
              <a:gdLst>
                <a:gd name="T0" fmla="*/ 325 w 326"/>
                <a:gd name="T1" fmla="*/ 58 h 224"/>
                <a:gd name="T2" fmla="*/ 325 w 326"/>
                <a:gd name="T3" fmla="*/ 72 h 224"/>
                <a:gd name="T4" fmla="*/ 315 w 326"/>
                <a:gd name="T5" fmla="*/ 86 h 224"/>
                <a:gd name="T6" fmla="*/ 280 w 326"/>
                <a:gd name="T7" fmla="*/ 72 h 224"/>
                <a:gd name="T8" fmla="*/ 78 w 326"/>
                <a:gd name="T9" fmla="*/ 185 h 224"/>
                <a:gd name="T10" fmla="*/ 74 w 326"/>
                <a:gd name="T11" fmla="*/ 215 h 224"/>
                <a:gd name="T12" fmla="*/ 55 w 326"/>
                <a:gd name="T13" fmla="*/ 224 h 224"/>
                <a:gd name="T14" fmla="*/ 36 w 326"/>
                <a:gd name="T15" fmla="*/ 211 h 224"/>
                <a:gd name="T16" fmla="*/ 39 w 326"/>
                <a:gd name="T17" fmla="*/ 185 h 224"/>
                <a:gd name="T18" fmla="*/ 2 w 326"/>
                <a:gd name="T19" fmla="*/ 163 h 224"/>
                <a:gd name="T20" fmla="*/ 5 w 326"/>
                <a:gd name="T21" fmla="*/ 144 h 224"/>
                <a:gd name="T22" fmla="*/ 24 w 326"/>
                <a:gd name="T23" fmla="*/ 129 h 224"/>
                <a:gd name="T24" fmla="*/ 60 w 326"/>
                <a:gd name="T25" fmla="*/ 146 h 224"/>
                <a:gd name="T26" fmla="*/ 262 w 326"/>
                <a:gd name="T27" fmla="*/ 42 h 224"/>
                <a:gd name="T28" fmla="*/ 269 w 326"/>
                <a:gd name="T29" fmla="*/ 5 h 224"/>
                <a:gd name="T30" fmla="*/ 282 w 326"/>
                <a:gd name="T31" fmla="*/ 2 h 224"/>
                <a:gd name="T32" fmla="*/ 296 w 326"/>
                <a:gd name="T33" fmla="*/ 16 h 224"/>
                <a:gd name="T34" fmla="*/ 295 w 326"/>
                <a:gd name="T35" fmla="*/ 37 h 224"/>
                <a:gd name="T36" fmla="*/ 325 w 326"/>
                <a:gd name="T37" fmla="*/ 5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 h="224">
                  <a:moveTo>
                    <a:pt x="325" y="58"/>
                  </a:moveTo>
                  <a:cubicBezTo>
                    <a:pt x="326" y="63"/>
                    <a:pt x="326" y="67"/>
                    <a:pt x="325" y="72"/>
                  </a:cubicBezTo>
                  <a:cubicBezTo>
                    <a:pt x="324" y="80"/>
                    <a:pt x="320" y="85"/>
                    <a:pt x="315" y="86"/>
                  </a:cubicBezTo>
                  <a:cubicBezTo>
                    <a:pt x="303" y="90"/>
                    <a:pt x="286" y="77"/>
                    <a:pt x="280" y="72"/>
                  </a:cubicBezTo>
                  <a:cubicBezTo>
                    <a:pt x="78" y="185"/>
                    <a:pt x="78" y="185"/>
                    <a:pt x="78" y="185"/>
                  </a:cubicBezTo>
                  <a:cubicBezTo>
                    <a:pt x="79" y="192"/>
                    <a:pt x="81" y="206"/>
                    <a:pt x="74" y="215"/>
                  </a:cubicBezTo>
                  <a:cubicBezTo>
                    <a:pt x="70" y="221"/>
                    <a:pt x="64" y="224"/>
                    <a:pt x="55" y="224"/>
                  </a:cubicBezTo>
                  <a:cubicBezTo>
                    <a:pt x="41" y="224"/>
                    <a:pt x="37" y="216"/>
                    <a:pt x="36" y="211"/>
                  </a:cubicBezTo>
                  <a:cubicBezTo>
                    <a:pt x="33" y="203"/>
                    <a:pt x="37" y="191"/>
                    <a:pt x="39" y="185"/>
                  </a:cubicBezTo>
                  <a:cubicBezTo>
                    <a:pt x="28" y="183"/>
                    <a:pt x="6" y="178"/>
                    <a:pt x="2" y="163"/>
                  </a:cubicBezTo>
                  <a:cubicBezTo>
                    <a:pt x="0" y="157"/>
                    <a:pt x="1" y="151"/>
                    <a:pt x="5" y="144"/>
                  </a:cubicBezTo>
                  <a:cubicBezTo>
                    <a:pt x="9" y="135"/>
                    <a:pt x="16" y="130"/>
                    <a:pt x="24" y="129"/>
                  </a:cubicBezTo>
                  <a:cubicBezTo>
                    <a:pt x="39" y="127"/>
                    <a:pt x="54" y="141"/>
                    <a:pt x="60" y="146"/>
                  </a:cubicBezTo>
                  <a:cubicBezTo>
                    <a:pt x="262" y="42"/>
                    <a:pt x="262" y="42"/>
                    <a:pt x="262" y="42"/>
                  </a:cubicBezTo>
                  <a:cubicBezTo>
                    <a:pt x="261" y="34"/>
                    <a:pt x="260" y="13"/>
                    <a:pt x="269" y="5"/>
                  </a:cubicBezTo>
                  <a:cubicBezTo>
                    <a:pt x="271" y="3"/>
                    <a:pt x="275" y="0"/>
                    <a:pt x="282" y="2"/>
                  </a:cubicBezTo>
                  <a:cubicBezTo>
                    <a:pt x="289" y="4"/>
                    <a:pt x="294" y="9"/>
                    <a:pt x="296" y="16"/>
                  </a:cubicBezTo>
                  <a:cubicBezTo>
                    <a:pt x="298" y="24"/>
                    <a:pt x="297" y="32"/>
                    <a:pt x="295" y="37"/>
                  </a:cubicBezTo>
                  <a:cubicBezTo>
                    <a:pt x="304" y="39"/>
                    <a:pt x="321" y="43"/>
                    <a:pt x="325" y="5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9" name="矩形 38"/>
          <p:cNvSpPr/>
          <p:nvPr/>
        </p:nvSpPr>
        <p:spPr>
          <a:xfrm>
            <a:off x="2158695" y="5832641"/>
            <a:ext cx="8840333" cy="584775"/>
          </a:xfrm>
          <a:prstGeom prst="rect">
            <a:avLst/>
          </a:prstGeom>
        </p:spPr>
        <p:txBody>
          <a:bodyPr wrap="square">
            <a:spAutoFit/>
          </a:bodyPr>
          <a:lstStyle/>
          <a:p>
            <a:r>
              <a:rPr lang="en-US" altLang="zh-CN" sz="1600" dirty="0">
                <a:solidFill>
                  <a:schemeClr val="bg1"/>
                </a:solidFill>
                <a:latin typeface="Calligraph421 BT" panose="03060702050402020204" pitchFamily="66" charset="0"/>
              </a:rPr>
              <a:t>Popular Halloween costumes include vampires (creatures that drink blood), ghosts (spirits of the dead) and werewolves (people that turn into wolves when the moon is full).</a:t>
            </a:r>
            <a:endParaRPr lang="zh-CN" altLang="en-US" sz="1600" dirty="0">
              <a:solidFill>
                <a:schemeClr val="bg1"/>
              </a:solidFill>
              <a:latin typeface="Calligraph421 BT" panose="03060702050402020204" pitchFamily="66" charset="0"/>
            </a:endParaRPr>
          </a:p>
        </p:txBody>
      </p:sp>
      <p:sp>
        <p:nvSpPr>
          <p:cNvPr id="40" name="文本框 39"/>
          <p:cNvSpPr txBox="1"/>
          <p:nvPr/>
        </p:nvSpPr>
        <p:spPr>
          <a:xfrm>
            <a:off x="4416234" y="198735"/>
            <a:ext cx="4296228" cy="707886"/>
          </a:xfrm>
          <a:prstGeom prst="rect">
            <a:avLst/>
          </a:prstGeom>
          <a:noFill/>
        </p:spPr>
        <p:txBody>
          <a:bodyPr wrap="square" rtlCol="0">
            <a:spAutoFit/>
          </a:bodyPr>
          <a:lstStyle/>
          <a:p>
            <a:pPr algn="ctr"/>
            <a:r>
              <a:rPr lang="zh-CN" altLang="en-US" sz="4000" dirty="0">
                <a:solidFill>
                  <a:schemeClr val="bg1"/>
                </a:solidFill>
                <a:latin typeface="Samurai" panose="02000609000000000000" pitchFamily="49" charset="-128"/>
                <a:ea typeface="Samurai" panose="02000609000000000000" pitchFamily="49" charset="-128"/>
              </a:rPr>
              <a:t>输入文本内容</a:t>
            </a:r>
            <a:endParaRPr lang="zh-CN" altLang="en-US" sz="4000" dirty="0">
              <a:solidFill>
                <a:schemeClr val="bg1"/>
              </a:solidFill>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1000"/>
                                        <p:tgtEl>
                                          <p:spTgt spid="4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6000"/>
                                        <p:tgtEl>
                                          <p:spTgt spid="9"/>
                                        </p:tgtEl>
                                      </p:cBhvr>
                                    </p:animEffect>
                                  </p:childTnLst>
                                </p:cTn>
                              </p:par>
                              <p:par>
                                <p:cTn id="12" presetID="22" presetClass="entr" presetSubtype="4" fill="hold" nodeType="withEffect">
                                  <p:stCondLst>
                                    <p:cond delay="60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120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170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nodeType="withEffect">
                                  <p:stCondLst>
                                    <p:cond delay="22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nodeType="withEffect">
                                  <p:stCondLst>
                                    <p:cond delay="270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nodeType="withEffect">
                                  <p:stCondLst>
                                    <p:cond delay="320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nodeType="withEffect">
                                  <p:stCondLst>
                                    <p:cond delay="370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nodeType="withEffect">
                                  <p:stCondLst>
                                    <p:cond delay="420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70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222593" y="319601"/>
            <a:ext cx="3203890" cy="2755458"/>
            <a:chOff x="4914901" y="-588963"/>
            <a:chExt cx="2351088" cy="1636714"/>
          </a:xfrm>
        </p:grpSpPr>
        <p:sp>
          <p:nvSpPr>
            <p:cNvPr id="20" name="Freeform 9"/>
            <p:cNvSpPr/>
            <p:nvPr/>
          </p:nvSpPr>
          <p:spPr bwMode="auto">
            <a:xfrm>
              <a:off x="6605588" y="-541338"/>
              <a:ext cx="53975" cy="6350"/>
            </a:xfrm>
            <a:custGeom>
              <a:avLst/>
              <a:gdLst>
                <a:gd name="T0" fmla="*/ 18 w 18"/>
                <a:gd name="T1" fmla="*/ 0 h 2"/>
                <a:gd name="T2" fmla="*/ 0 w 18"/>
                <a:gd name="T3" fmla="*/ 1 h 2"/>
                <a:gd name="T4" fmla="*/ 18 w 18"/>
                <a:gd name="T5" fmla="*/ 0 h 2"/>
              </a:gdLst>
              <a:ahLst/>
              <a:cxnLst>
                <a:cxn ang="0">
                  <a:pos x="T0" y="T1"/>
                </a:cxn>
                <a:cxn ang="0">
                  <a:pos x="T2" y="T3"/>
                </a:cxn>
                <a:cxn ang="0">
                  <a:pos x="T4" y="T5"/>
                </a:cxn>
              </a:cxnLst>
              <a:rect l="0" t="0" r="r" b="b"/>
              <a:pathLst>
                <a:path w="18" h="2">
                  <a:moveTo>
                    <a:pt x="18" y="0"/>
                  </a:moveTo>
                  <a:cubicBezTo>
                    <a:pt x="17" y="1"/>
                    <a:pt x="11" y="2"/>
                    <a:pt x="0" y="1"/>
                  </a:cubicBezTo>
                  <a:cubicBezTo>
                    <a:pt x="6" y="2"/>
                    <a:pt x="12" y="1"/>
                    <a:pt x="18" y="0"/>
                  </a:cubicBezTo>
                  <a:close/>
                </a:path>
              </a:pathLst>
            </a:custGeom>
            <a:solidFill>
              <a:srgbClr val="F9EFE7"/>
            </a:solidFill>
            <a:ln>
              <a:noFill/>
            </a:ln>
          </p:spPr>
          <p:txBody>
            <a:bodyPr vert="horz" wrap="square" lIns="91440" tIns="45720" rIns="91440" bIns="45720" numCol="1" anchor="t" anchorCtr="0" compatLnSpc="1"/>
            <a:lstStyle/>
            <a:p>
              <a:endParaRPr lang="zh-CN" altLang="en-US"/>
            </a:p>
          </p:txBody>
        </p:sp>
        <p:sp>
          <p:nvSpPr>
            <p:cNvPr id="21" name="Freeform 10"/>
            <p:cNvSpPr/>
            <p:nvPr/>
          </p:nvSpPr>
          <p:spPr bwMode="auto">
            <a:xfrm>
              <a:off x="5737226" y="-588963"/>
              <a:ext cx="1217613" cy="903288"/>
            </a:xfrm>
            <a:custGeom>
              <a:avLst/>
              <a:gdLst>
                <a:gd name="T0" fmla="*/ 412 w 412"/>
                <a:gd name="T1" fmla="*/ 31 h 305"/>
                <a:gd name="T2" fmla="*/ 357 w 412"/>
                <a:gd name="T3" fmla="*/ 39 h 305"/>
                <a:gd name="T4" fmla="*/ 332 w 412"/>
                <a:gd name="T5" fmla="*/ 46 h 305"/>
                <a:gd name="T6" fmla="*/ 299 w 412"/>
                <a:gd name="T7" fmla="*/ 61 h 305"/>
                <a:gd name="T8" fmla="*/ 259 w 412"/>
                <a:gd name="T9" fmla="*/ 65 h 305"/>
                <a:gd name="T10" fmla="*/ 228 w 412"/>
                <a:gd name="T11" fmla="*/ 58 h 305"/>
                <a:gd name="T12" fmla="*/ 226 w 412"/>
                <a:gd name="T13" fmla="*/ 66 h 305"/>
                <a:gd name="T14" fmla="*/ 233 w 412"/>
                <a:gd name="T15" fmla="*/ 148 h 305"/>
                <a:gd name="T16" fmla="*/ 297 w 412"/>
                <a:gd name="T17" fmla="*/ 305 h 305"/>
                <a:gd name="T18" fmla="*/ 204 w 412"/>
                <a:gd name="T19" fmla="*/ 288 h 305"/>
                <a:gd name="T20" fmla="*/ 192 w 412"/>
                <a:gd name="T21" fmla="*/ 280 h 305"/>
                <a:gd name="T22" fmla="*/ 128 w 412"/>
                <a:gd name="T23" fmla="*/ 275 h 305"/>
                <a:gd name="T24" fmla="*/ 111 w 412"/>
                <a:gd name="T25" fmla="*/ 290 h 305"/>
                <a:gd name="T26" fmla="*/ 111 w 412"/>
                <a:gd name="T27" fmla="*/ 291 h 305"/>
                <a:gd name="T28" fmla="*/ 10 w 412"/>
                <a:gd name="T29" fmla="*/ 300 h 305"/>
                <a:gd name="T30" fmla="*/ 0 w 412"/>
                <a:gd name="T31" fmla="*/ 303 h 305"/>
                <a:gd name="T32" fmla="*/ 80 w 412"/>
                <a:gd name="T33" fmla="*/ 91 h 305"/>
                <a:gd name="T34" fmla="*/ 118 w 412"/>
                <a:gd name="T35" fmla="*/ 52 h 305"/>
                <a:gd name="T36" fmla="*/ 144 w 412"/>
                <a:gd name="T37" fmla="*/ 41 h 305"/>
                <a:gd name="T38" fmla="*/ 207 w 412"/>
                <a:gd name="T39" fmla="*/ 6 h 305"/>
                <a:gd name="T40" fmla="*/ 231 w 412"/>
                <a:gd name="T41" fmla="*/ 1 h 305"/>
                <a:gd name="T42" fmla="*/ 282 w 412"/>
                <a:gd name="T43" fmla="*/ 8 h 305"/>
                <a:gd name="T44" fmla="*/ 288 w 412"/>
                <a:gd name="T45" fmla="*/ 9 h 305"/>
                <a:gd name="T46" fmla="*/ 292 w 412"/>
                <a:gd name="T47" fmla="*/ 9 h 305"/>
                <a:gd name="T48" fmla="*/ 292 w 412"/>
                <a:gd name="T49" fmla="*/ 9 h 305"/>
                <a:gd name="T50" fmla="*/ 311 w 412"/>
                <a:gd name="T51" fmla="*/ 8 h 305"/>
                <a:gd name="T52" fmla="*/ 318 w 412"/>
                <a:gd name="T53" fmla="*/ 6 h 305"/>
                <a:gd name="T54" fmla="*/ 327 w 412"/>
                <a:gd name="T55" fmla="*/ 4 h 305"/>
                <a:gd name="T56" fmla="*/ 383 w 412"/>
                <a:gd name="T57" fmla="*/ 14 h 305"/>
                <a:gd name="T58" fmla="*/ 412 w 412"/>
                <a:gd name="T59" fmla="*/ 3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2" h="305">
                  <a:moveTo>
                    <a:pt x="412" y="31"/>
                  </a:moveTo>
                  <a:cubicBezTo>
                    <a:pt x="357" y="39"/>
                    <a:pt x="357" y="39"/>
                    <a:pt x="357" y="39"/>
                  </a:cubicBezTo>
                  <a:cubicBezTo>
                    <a:pt x="348" y="40"/>
                    <a:pt x="340" y="42"/>
                    <a:pt x="332" y="46"/>
                  </a:cubicBezTo>
                  <a:cubicBezTo>
                    <a:pt x="299" y="61"/>
                    <a:pt x="299" y="61"/>
                    <a:pt x="299" y="61"/>
                  </a:cubicBezTo>
                  <a:cubicBezTo>
                    <a:pt x="287" y="67"/>
                    <a:pt x="272" y="68"/>
                    <a:pt x="259" y="65"/>
                  </a:cubicBezTo>
                  <a:cubicBezTo>
                    <a:pt x="228" y="58"/>
                    <a:pt x="228" y="58"/>
                    <a:pt x="228" y="58"/>
                  </a:cubicBezTo>
                  <a:cubicBezTo>
                    <a:pt x="226" y="66"/>
                    <a:pt x="226" y="66"/>
                    <a:pt x="226" y="66"/>
                  </a:cubicBezTo>
                  <a:cubicBezTo>
                    <a:pt x="219" y="94"/>
                    <a:pt x="222" y="123"/>
                    <a:pt x="233" y="148"/>
                  </a:cubicBezTo>
                  <a:cubicBezTo>
                    <a:pt x="252" y="190"/>
                    <a:pt x="280" y="256"/>
                    <a:pt x="297" y="305"/>
                  </a:cubicBezTo>
                  <a:cubicBezTo>
                    <a:pt x="283" y="293"/>
                    <a:pt x="247" y="289"/>
                    <a:pt x="204" y="288"/>
                  </a:cubicBezTo>
                  <a:cubicBezTo>
                    <a:pt x="202" y="284"/>
                    <a:pt x="197" y="280"/>
                    <a:pt x="192" y="280"/>
                  </a:cubicBezTo>
                  <a:cubicBezTo>
                    <a:pt x="128" y="275"/>
                    <a:pt x="128" y="275"/>
                    <a:pt x="128" y="275"/>
                  </a:cubicBezTo>
                  <a:cubicBezTo>
                    <a:pt x="119" y="275"/>
                    <a:pt x="112" y="281"/>
                    <a:pt x="111" y="290"/>
                  </a:cubicBezTo>
                  <a:cubicBezTo>
                    <a:pt x="111" y="291"/>
                    <a:pt x="111" y="291"/>
                    <a:pt x="111" y="291"/>
                  </a:cubicBezTo>
                  <a:cubicBezTo>
                    <a:pt x="71" y="294"/>
                    <a:pt x="33" y="298"/>
                    <a:pt x="10" y="300"/>
                  </a:cubicBezTo>
                  <a:cubicBezTo>
                    <a:pt x="6" y="301"/>
                    <a:pt x="3" y="302"/>
                    <a:pt x="0" y="303"/>
                  </a:cubicBezTo>
                  <a:cubicBezTo>
                    <a:pt x="80" y="91"/>
                    <a:pt x="80" y="91"/>
                    <a:pt x="80" y="91"/>
                  </a:cubicBezTo>
                  <a:cubicBezTo>
                    <a:pt x="87" y="74"/>
                    <a:pt x="100" y="60"/>
                    <a:pt x="118" y="52"/>
                  </a:cubicBezTo>
                  <a:cubicBezTo>
                    <a:pt x="144" y="41"/>
                    <a:pt x="144" y="41"/>
                    <a:pt x="144" y="41"/>
                  </a:cubicBezTo>
                  <a:cubicBezTo>
                    <a:pt x="207" y="6"/>
                    <a:pt x="207" y="6"/>
                    <a:pt x="207" y="6"/>
                  </a:cubicBezTo>
                  <a:cubicBezTo>
                    <a:pt x="214" y="2"/>
                    <a:pt x="223" y="0"/>
                    <a:pt x="231" y="1"/>
                  </a:cubicBezTo>
                  <a:cubicBezTo>
                    <a:pt x="282" y="8"/>
                    <a:pt x="282" y="8"/>
                    <a:pt x="282" y="8"/>
                  </a:cubicBezTo>
                  <a:cubicBezTo>
                    <a:pt x="284" y="9"/>
                    <a:pt x="286" y="9"/>
                    <a:pt x="288" y="9"/>
                  </a:cubicBezTo>
                  <a:cubicBezTo>
                    <a:pt x="289" y="9"/>
                    <a:pt x="290" y="9"/>
                    <a:pt x="292" y="9"/>
                  </a:cubicBezTo>
                  <a:cubicBezTo>
                    <a:pt x="292" y="9"/>
                    <a:pt x="292" y="9"/>
                    <a:pt x="292" y="9"/>
                  </a:cubicBezTo>
                  <a:cubicBezTo>
                    <a:pt x="298" y="9"/>
                    <a:pt x="305" y="9"/>
                    <a:pt x="311" y="8"/>
                  </a:cubicBezTo>
                  <a:cubicBezTo>
                    <a:pt x="313" y="7"/>
                    <a:pt x="316" y="6"/>
                    <a:pt x="318" y="6"/>
                  </a:cubicBezTo>
                  <a:cubicBezTo>
                    <a:pt x="321" y="5"/>
                    <a:pt x="324" y="4"/>
                    <a:pt x="327" y="4"/>
                  </a:cubicBezTo>
                  <a:cubicBezTo>
                    <a:pt x="346" y="1"/>
                    <a:pt x="366" y="4"/>
                    <a:pt x="383" y="14"/>
                  </a:cubicBezTo>
                  <a:lnTo>
                    <a:pt x="412" y="31"/>
                  </a:lnTo>
                  <a:close/>
                </a:path>
              </a:pathLst>
            </a:custGeom>
            <a:solidFill>
              <a:srgbClr val="F9EFE7"/>
            </a:solidFill>
            <a:ln>
              <a:noFill/>
            </a:ln>
          </p:spPr>
          <p:txBody>
            <a:bodyPr vert="horz" wrap="square" lIns="91440" tIns="45720" rIns="91440" bIns="45720" numCol="1" anchor="t" anchorCtr="0" compatLnSpc="1"/>
            <a:lstStyle/>
            <a:p>
              <a:endParaRPr lang="zh-CN" altLang="en-US"/>
            </a:p>
          </p:txBody>
        </p:sp>
        <p:sp>
          <p:nvSpPr>
            <p:cNvPr id="22" name="Freeform 11"/>
            <p:cNvSpPr/>
            <p:nvPr/>
          </p:nvSpPr>
          <p:spPr bwMode="auto">
            <a:xfrm>
              <a:off x="4914901" y="461963"/>
              <a:ext cx="2351088" cy="585788"/>
            </a:xfrm>
            <a:custGeom>
              <a:avLst/>
              <a:gdLst>
                <a:gd name="T0" fmla="*/ 593 w 795"/>
                <a:gd name="T1" fmla="*/ 24 h 198"/>
                <a:gd name="T2" fmla="*/ 568 w 795"/>
                <a:gd name="T3" fmla="*/ 36 h 198"/>
                <a:gd name="T4" fmla="*/ 274 w 795"/>
                <a:gd name="T5" fmla="*/ 12 h 198"/>
                <a:gd name="T6" fmla="*/ 266 w 795"/>
                <a:gd name="T7" fmla="*/ 7 h 198"/>
                <a:gd name="T8" fmla="*/ 13 w 795"/>
                <a:gd name="T9" fmla="*/ 18 h 198"/>
                <a:gd name="T10" fmla="*/ 9 w 795"/>
                <a:gd name="T11" fmla="*/ 37 h 198"/>
                <a:gd name="T12" fmla="*/ 395 w 795"/>
                <a:gd name="T13" fmla="*/ 189 h 198"/>
                <a:gd name="T14" fmla="*/ 795 w 795"/>
                <a:gd name="T15" fmla="*/ 19 h 198"/>
                <a:gd name="T16" fmla="*/ 593 w 795"/>
                <a:gd name="T17" fmla="*/ 2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98">
                  <a:moveTo>
                    <a:pt x="593" y="24"/>
                  </a:moveTo>
                  <a:cubicBezTo>
                    <a:pt x="588" y="32"/>
                    <a:pt x="579" y="37"/>
                    <a:pt x="568" y="36"/>
                  </a:cubicBezTo>
                  <a:cubicBezTo>
                    <a:pt x="505" y="26"/>
                    <a:pt x="316" y="0"/>
                    <a:pt x="274" y="12"/>
                  </a:cubicBezTo>
                  <a:cubicBezTo>
                    <a:pt x="270" y="13"/>
                    <a:pt x="266" y="11"/>
                    <a:pt x="266" y="7"/>
                  </a:cubicBezTo>
                  <a:cubicBezTo>
                    <a:pt x="13" y="18"/>
                    <a:pt x="13" y="18"/>
                    <a:pt x="13" y="18"/>
                  </a:cubicBezTo>
                  <a:cubicBezTo>
                    <a:pt x="3" y="19"/>
                    <a:pt x="0" y="32"/>
                    <a:pt x="9" y="37"/>
                  </a:cubicBezTo>
                  <a:cubicBezTo>
                    <a:pt x="99" y="82"/>
                    <a:pt x="340" y="198"/>
                    <a:pt x="395" y="189"/>
                  </a:cubicBezTo>
                  <a:cubicBezTo>
                    <a:pt x="463" y="178"/>
                    <a:pt x="794" y="154"/>
                    <a:pt x="795" y="19"/>
                  </a:cubicBezTo>
                  <a:cubicBezTo>
                    <a:pt x="795" y="19"/>
                    <a:pt x="709" y="21"/>
                    <a:pt x="593" y="24"/>
                  </a:cubicBezTo>
                  <a:close/>
                </a:path>
              </a:pathLst>
            </a:custGeom>
            <a:solidFill>
              <a:srgbClr val="F9EFE7"/>
            </a:solidFill>
            <a:ln>
              <a:noFill/>
            </a:ln>
          </p:spPr>
          <p:txBody>
            <a:bodyPr vert="horz" wrap="square" lIns="91440" tIns="45720" rIns="91440" bIns="45720" numCol="1" anchor="t" anchorCtr="0" compatLnSpc="1"/>
            <a:lstStyle/>
            <a:p>
              <a:endParaRPr lang="zh-CN" altLang="en-US"/>
            </a:p>
          </p:txBody>
        </p:sp>
        <p:sp>
          <p:nvSpPr>
            <p:cNvPr id="23" name="Freeform 12"/>
            <p:cNvSpPr/>
            <p:nvPr/>
          </p:nvSpPr>
          <p:spPr bwMode="auto">
            <a:xfrm>
              <a:off x="5695951" y="298450"/>
              <a:ext cx="381000" cy="169863"/>
            </a:xfrm>
            <a:custGeom>
              <a:avLst/>
              <a:gdLst>
                <a:gd name="T0" fmla="*/ 129 w 129"/>
                <a:gd name="T1" fmla="*/ 57 h 57"/>
                <a:gd name="T2" fmla="*/ 8 w 129"/>
                <a:gd name="T3" fmla="*/ 55 h 57"/>
                <a:gd name="T4" fmla="*/ 7 w 129"/>
                <a:gd name="T5" fmla="*/ 56 h 57"/>
                <a:gd name="T6" fmla="*/ 0 w 129"/>
                <a:gd name="T7" fmla="*/ 50 h 57"/>
                <a:gd name="T8" fmla="*/ 0 w 129"/>
                <a:gd name="T9" fmla="*/ 36 h 57"/>
                <a:gd name="T10" fmla="*/ 25 w 129"/>
                <a:gd name="T11" fmla="*/ 9 h 57"/>
                <a:gd name="T12" fmla="*/ 124 w 129"/>
                <a:gd name="T13" fmla="*/ 0 h 57"/>
                <a:gd name="T14" fmla="*/ 121 w 129"/>
                <a:gd name="T15" fmla="*/ 43 h 57"/>
                <a:gd name="T16" fmla="*/ 129 w 129"/>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7">
                  <a:moveTo>
                    <a:pt x="129" y="57"/>
                  </a:moveTo>
                  <a:cubicBezTo>
                    <a:pt x="75" y="52"/>
                    <a:pt x="27" y="50"/>
                    <a:pt x="8" y="55"/>
                  </a:cubicBezTo>
                  <a:cubicBezTo>
                    <a:pt x="8" y="55"/>
                    <a:pt x="7" y="56"/>
                    <a:pt x="7" y="56"/>
                  </a:cubicBezTo>
                  <a:cubicBezTo>
                    <a:pt x="4" y="56"/>
                    <a:pt x="0" y="54"/>
                    <a:pt x="0" y="50"/>
                  </a:cubicBezTo>
                  <a:cubicBezTo>
                    <a:pt x="0" y="36"/>
                    <a:pt x="0" y="36"/>
                    <a:pt x="0" y="36"/>
                  </a:cubicBezTo>
                  <a:cubicBezTo>
                    <a:pt x="1" y="22"/>
                    <a:pt x="11" y="10"/>
                    <a:pt x="25" y="9"/>
                  </a:cubicBezTo>
                  <a:cubicBezTo>
                    <a:pt x="48" y="6"/>
                    <a:pt x="85" y="2"/>
                    <a:pt x="124" y="0"/>
                  </a:cubicBezTo>
                  <a:cubicBezTo>
                    <a:pt x="121" y="43"/>
                    <a:pt x="121" y="43"/>
                    <a:pt x="121" y="43"/>
                  </a:cubicBezTo>
                  <a:cubicBezTo>
                    <a:pt x="121" y="49"/>
                    <a:pt x="124" y="54"/>
                    <a:pt x="129" y="57"/>
                  </a:cubicBezTo>
                  <a:close/>
                </a:path>
              </a:pathLst>
            </a:custGeom>
            <a:solidFill>
              <a:srgbClr val="F9EFE7"/>
            </a:solidFill>
            <a:ln>
              <a:noFill/>
            </a:ln>
          </p:spPr>
          <p:txBody>
            <a:bodyPr vert="horz" wrap="square" lIns="91440" tIns="45720" rIns="91440" bIns="45720" numCol="1" anchor="t" anchorCtr="0" compatLnSpc="1"/>
            <a:lstStyle/>
            <a:p>
              <a:endParaRPr lang="zh-CN" altLang="en-US"/>
            </a:p>
          </p:txBody>
        </p:sp>
        <p:sp>
          <p:nvSpPr>
            <p:cNvPr id="24" name="Freeform 13"/>
            <p:cNvSpPr/>
            <p:nvPr/>
          </p:nvSpPr>
          <p:spPr bwMode="auto">
            <a:xfrm>
              <a:off x="6083301" y="287338"/>
              <a:ext cx="233363" cy="171450"/>
            </a:xfrm>
            <a:custGeom>
              <a:avLst/>
              <a:gdLst>
                <a:gd name="T0" fmla="*/ 70 w 79"/>
                <a:gd name="T1" fmla="*/ 58 h 58"/>
                <a:gd name="T2" fmla="*/ 6 w 79"/>
                <a:gd name="T3" fmla="*/ 53 h 58"/>
                <a:gd name="T4" fmla="*/ 1 w 79"/>
                <a:gd name="T5" fmla="*/ 47 h 58"/>
                <a:gd name="T6" fmla="*/ 4 w 79"/>
                <a:gd name="T7" fmla="*/ 3 h 58"/>
                <a:gd name="T8" fmla="*/ 79 w 79"/>
                <a:gd name="T9" fmla="*/ 1 h 58"/>
                <a:gd name="T10" fmla="*/ 76 w 79"/>
                <a:gd name="T11" fmla="*/ 52 h 58"/>
                <a:gd name="T12" fmla="*/ 70 w 79"/>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79" h="58">
                  <a:moveTo>
                    <a:pt x="70" y="58"/>
                  </a:moveTo>
                  <a:cubicBezTo>
                    <a:pt x="6" y="53"/>
                    <a:pt x="6" y="53"/>
                    <a:pt x="6" y="53"/>
                  </a:cubicBezTo>
                  <a:cubicBezTo>
                    <a:pt x="3" y="53"/>
                    <a:pt x="0" y="50"/>
                    <a:pt x="1" y="47"/>
                  </a:cubicBezTo>
                  <a:cubicBezTo>
                    <a:pt x="4" y="3"/>
                    <a:pt x="4" y="3"/>
                    <a:pt x="4" y="3"/>
                  </a:cubicBezTo>
                  <a:cubicBezTo>
                    <a:pt x="29" y="1"/>
                    <a:pt x="55" y="0"/>
                    <a:pt x="79" y="1"/>
                  </a:cubicBezTo>
                  <a:cubicBezTo>
                    <a:pt x="76" y="52"/>
                    <a:pt x="76" y="52"/>
                    <a:pt x="76" y="52"/>
                  </a:cubicBezTo>
                  <a:cubicBezTo>
                    <a:pt x="75" y="56"/>
                    <a:pt x="73" y="58"/>
                    <a:pt x="70" y="58"/>
                  </a:cubicBezTo>
                  <a:close/>
                </a:path>
              </a:pathLst>
            </a:custGeom>
            <a:solidFill>
              <a:srgbClr val="F9EFE7"/>
            </a:solidFill>
            <a:ln>
              <a:noFill/>
            </a:ln>
          </p:spPr>
          <p:txBody>
            <a:bodyPr vert="horz" wrap="square" lIns="91440" tIns="45720" rIns="91440" bIns="45720" numCol="1" anchor="t" anchorCtr="0" compatLnSpc="1"/>
            <a:lstStyle/>
            <a:p>
              <a:endParaRPr lang="zh-CN" altLang="en-US"/>
            </a:p>
          </p:txBody>
        </p:sp>
        <p:sp>
          <p:nvSpPr>
            <p:cNvPr id="25" name="Freeform 14"/>
            <p:cNvSpPr/>
            <p:nvPr/>
          </p:nvSpPr>
          <p:spPr bwMode="auto">
            <a:xfrm>
              <a:off x="6224588" y="290513"/>
              <a:ext cx="455613" cy="247650"/>
            </a:xfrm>
            <a:custGeom>
              <a:avLst/>
              <a:gdLst>
                <a:gd name="T0" fmla="*/ 151 w 154"/>
                <a:gd name="T1" fmla="*/ 54 h 84"/>
                <a:gd name="T2" fmla="*/ 123 w 154"/>
                <a:gd name="T3" fmla="*/ 82 h 84"/>
                <a:gd name="T4" fmla="*/ 0 w 154"/>
                <a:gd name="T5" fmla="*/ 65 h 84"/>
                <a:gd name="T6" fmla="*/ 21 w 154"/>
                <a:gd name="T7" fmla="*/ 67 h 84"/>
                <a:gd name="T8" fmla="*/ 38 w 154"/>
                <a:gd name="T9" fmla="*/ 52 h 84"/>
                <a:gd name="T10" fmla="*/ 41 w 154"/>
                <a:gd name="T11" fmla="*/ 0 h 84"/>
                <a:gd name="T12" fmla="*/ 137 w 154"/>
                <a:gd name="T13" fmla="*/ 20 h 84"/>
                <a:gd name="T14" fmla="*/ 151 w 154"/>
                <a:gd name="T15" fmla="*/ 5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84">
                  <a:moveTo>
                    <a:pt x="151" y="54"/>
                  </a:moveTo>
                  <a:cubicBezTo>
                    <a:pt x="154" y="70"/>
                    <a:pt x="140" y="84"/>
                    <a:pt x="123" y="82"/>
                  </a:cubicBezTo>
                  <a:cubicBezTo>
                    <a:pt x="97" y="78"/>
                    <a:pt x="50" y="71"/>
                    <a:pt x="0" y="65"/>
                  </a:cubicBezTo>
                  <a:cubicBezTo>
                    <a:pt x="21" y="67"/>
                    <a:pt x="21" y="67"/>
                    <a:pt x="21" y="67"/>
                  </a:cubicBezTo>
                  <a:cubicBezTo>
                    <a:pt x="30" y="67"/>
                    <a:pt x="37" y="61"/>
                    <a:pt x="38" y="52"/>
                  </a:cubicBezTo>
                  <a:cubicBezTo>
                    <a:pt x="41" y="0"/>
                    <a:pt x="41" y="0"/>
                    <a:pt x="41" y="0"/>
                  </a:cubicBezTo>
                  <a:cubicBezTo>
                    <a:pt x="88" y="0"/>
                    <a:pt x="127" y="6"/>
                    <a:pt x="137" y="20"/>
                  </a:cubicBezTo>
                  <a:cubicBezTo>
                    <a:pt x="145" y="34"/>
                    <a:pt x="150" y="45"/>
                    <a:pt x="151" y="54"/>
                  </a:cubicBezTo>
                  <a:close/>
                </a:path>
              </a:pathLst>
            </a:custGeom>
            <a:solidFill>
              <a:srgbClr val="F9EFE7"/>
            </a:solidFill>
            <a:ln>
              <a:noFill/>
            </a:ln>
          </p:spPr>
          <p:txBody>
            <a:bodyPr vert="horz" wrap="square" lIns="91440" tIns="45720" rIns="91440" bIns="45720" numCol="1" anchor="t" anchorCtr="0" compatLnSpc="1"/>
            <a:lstStyle/>
            <a:p>
              <a:endParaRPr lang="zh-CN" altLang="en-US"/>
            </a:p>
          </p:txBody>
        </p:sp>
      </p:grpSp>
      <p:sp>
        <p:nvSpPr>
          <p:cNvPr id="7" name="Freeform 5"/>
          <p:cNvSpPr/>
          <p:nvPr/>
        </p:nvSpPr>
        <p:spPr bwMode="auto">
          <a:xfrm>
            <a:off x="2729784" y="4140322"/>
            <a:ext cx="5958610" cy="1774417"/>
          </a:xfrm>
          <a:custGeom>
            <a:avLst/>
            <a:gdLst>
              <a:gd name="T0" fmla="*/ 298 w 404"/>
              <a:gd name="T1" fmla="*/ 9 h 118"/>
              <a:gd name="T2" fmla="*/ 225 w 404"/>
              <a:gd name="T3" fmla="*/ 47 h 118"/>
              <a:gd name="T4" fmla="*/ 226 w 404"/>
              <a:gd name="T5" fmla="*/ 9 h 118"/>
              <a:gd name="T6" fmla="*/ 202 w 404"/>
              <a:gd name="T7" fmla="*/ 21 h 118"/>
              <a:gd name="T8" fmla="*/ 178 w 404"/>
              <a:gd name="T9" fmla="*/ 9 h 118"/>
              <a:gd name="T10" fmla="*/ 179 w 404"/>
              <a:gd name="T11" fmla="*/ 47 h 118"/>
              <a:gd name="T12" fmla="*/ 106 w 404"/>
              <a:gd name="T13" fmla="*/ 9 h 118"/>
              <a:gd name="T14" fmla="*/ 0 w 404"/>
              <a:gd name="T15" fmla="*/ 84 h 118"/>
              <a:gd name="T16" fmla="*/ 107 w 404"/>
              <a:gd name="T17" fmla="*/ 96 h 118"/>
              <a:gd name="T18" fmla="*/ 170 w 404"/>
              <a:gd name="T19" fmla="*/ 102 h 118"/>
              <a:gd name="T20" fmla="*/ 202 w 404"/>
              <a:gd name="T21" fmla="*/ 118 h 118"/>
              <a:gd name="T22" fmla="*/ 234 w 404"/>
              <a:gd name="T23" fmla="*/ 102 h 118"/>
              <a:gd name="T24" fmla="*/ 297 w 404"/>
              <a:gd name="T25" fmla="*/ 96 h 118"/>
              <a:gd name="T26" fmla="*/ 404 w 404"/>
              <a:gd name="T27" fmla="*/ 84 h 118"/>
              <a:gd name="T28" fmla="*/ 298 w 404"/>
              <a:gd name="T29" fmla="*/ 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4" h="118">
                <a:moveTo>
                  <a:pt x="298" y="9"/>
                </a:moveTo>
                <a:cubicBezTo>
                  <a:pt x="283" y="65"/>
                  <a:pt x="225" y="47"/>
                  <a:pt x="225" y="47"/>
                </a:cubicBezTo>
                <a:cubicBezTo>
                  <a:pt x="226" y="9"/>
                  <a:pt x="226" y="9"/>
                  <a:pt x="226" y="9"/>
                </a:cubicBezTo>
                <a:cubicBezTo>
                  <a:pt x="216" y="33"/>
                  <a:pt x="202" y="21"/>
                  <a:pt x="202" y="21"/>
                </a:cubicBezTo>
                <a:cubicBezTo>
                  <a:pt x="202" y="21"/>
                  <a:pt x="188" y="33"/>
                  <a:pt x="178" y="9"/>
                </a:cubicBezTo>
                <a:cubicBezTo>
                  <a:pt x="179" y="47"/>
                  <a:pt x="179" y="47"/>
                  <a:pt x="179" y="47"/>
                </a:cubicBezTo>
                <a:cubicBezTo>
                  <a:pt x="179" y="47"/>
                  <a:pt x="121" y="65"/>
                  <a:pt x="106" y="9"/>
                </a:cubicBezTo>
                <a:cubicBezTo>
                  <a:pt x="106" y="9"/>
                  <a:pt x="49" y="0"/>
                  <a:pt x="0" y="84"/>
                </a:cubicBezTo>
                <a:cubicBezTo>
                  <a:pt x="0" y="84"/>
                  <a:pt x="92" y="36"/>
                  <a:pt x="107" y="96"/>
                </a:cubicBezTo>
                <a:cubicBezTo>
                  <a:pt x="107" y="96"/>
                  <a:pt x="147" y="40"/>
                  <a:pt x="170" y="102"/>
                </a:cubicBezTo>
                <a:cubicBezTo>
                  <a:pt x="170" y="102"/>
                  <a:pt x="202" y="86"/>
                  <a:pt x="202" y="118"/>
                </a:cubicBezTo>
                <a:cubicBezTo>
                  <a:pt x="202" y="86"/>
                  <a:pt x="234" y="102"/>
                  <a:pt x="234" y="102"/>
                </a:cubicBezTo>
                <a:cubicBezTo>
                  <a:pt x="257" y="40"/>
                  <a:pt x="297" y="96"/>
                  <a:pt x="297" y="96"/>
                </a:cubicBezTo>
                <a:cubicBezTo>
                  <a:pt x="312" y="36"/>
                  <a:pt x="404" y="84"/>
                  <a:pt x="404" y="84"/>
                </a:cubicBezTo>
                <a:cubicBezTo>
                  <a:pt x="355" y="0"/>
                  <a:pt x="298" y="9"/>
                  <a:pt x="298" y="9"/>
                </a:cubicBezTo>
                <a:close/>
              </a:path>
            </a:pathLst>
          </a:custGeom>
          <a:solidFill>
            <a:srgbClr val="F5E4D5">
              <a:alpha val="58000"/>
            </a:srgbClr>
          </a:solidFill>
          <a:ln>
            <a:noFill/>
          </a:ln>
        </p:spPr>
        <p:txBody>
          <a:bodyPr vert="horz" wrap="square" lIns="91440" tIns="45720" rIns="91440" bIns="45720" numCol="1" anchor="t" anchorCtr="0" compatLnSpc="1"/>
          <a:lstStyle/>
          <a:p>
            <a:endParaRPr lang="zh-CN" altLang="en-US">
              <a:latin typeface="Calligraph421 BT" panose="03060702050402020204" pitchFamily="66" charset="0"/>
            </a:endParaRPr>
          </a:p>
        </p:txBody>
      </p:sp>
      <p:sp>
        <p:nvSpPr>
          <p:cNvPr id="11" name="矩形 10"/>
          <p:cNvSpPr/>
          <p:nvPr/>
        </p:nvSpPr>
        <p:spPr>
          <a:xfrm>
            <a:off x="3119438" y="1685107"/>
            <a:ext cx="6096000" cy="923330"/>
          </a:xfrm>
          <a:prstGeom prst="rect">
            <a:avLst/>
          </a:prstGeom>
        </p:spPr>
        <p:txBody>
          <a:bodyPr>
            <a:spAutoFit/>
          </a:bodyPr>
          <a:lstStyle/>
          <a:p>
            <a:r>
              <a:rPr lang="en-US" altLang="zh-CN" dirty="0">
                <a:latin typeface="Calligraph421 BT" panose="03060702050402020204" pitchFamily="66" charset="0"/>
              </a:rPr>
              <a:t>Popular Halloween costumes include vampires (creatures that drink blood), ghosts (spirits of the dead) and werewolves (people that turn into wolves when the moon is full).</a:t>
            </a:r>
            <a:endParaRPr lang="zh-CN" altLang="en-US" dirty="0">
              <a:latin typeface="Calligraph421 BT" panose="03060702050402020204" pitchFamily="66" charset="0"/>
            </a:endParaRPr>
          </a:p>
        </p:txBody>
      </p:sp>
      <p:pic>
        <p:nvPicPr>
          <p:cNvPr id="12" name="图片 11"/>
          <p:cNvPicPr>
            <a:picLocks noChangeAspect="1"/>
          </p:cNvPicPr>
          <p:nvPr/>
        </p:nvPicPr>
        <p:blipFill>
          <a:blip r:embed="rId3" cstate="print"/>
          <a:stretch>
            <a:fillRect/>
          </a:stretch>
        </p:blipFill>
        <p:spPr>
          <a:xfrm>
            <a:off x="727403" y="1063254"/>
            <a:ext cx="2350760" cy="2232103"/>
          </a:xfrm>
          <a:prstGeom prst="rect">
            <a:avLst/>
          </a:prstGeom>
        </p:spPr>
      </p:pic>
      <p:sp>
        <p:nvSpPr>
          <p:cNvPr id="13" name="文本框 12"/>
          <p:cNvSpPr txBox="1"/>
          <p:nvPr/>
        </p:nvSpPr>
        <p:spPr>
          <a:xfrm>
            <a:off x="1305615" y="2285270"/>
            <a:ext cx="1400116" cy="461665"/>
          </a:xfrm>
          <a:prstGeom prst="rect">
            <a:avLst/>
          </a:prstGeom>
          <a:noFill/>
        </p:spPr>
        <p:txBody>
          <a:bodyPr wrap="square" rtlCol="0">
            <a:spAutoFit/>
          </a:bodyPr>
          <a:lstStyle/>
          <a:p>
            <a:r>
              <a:rPr lang="en-US" altLang="zh-CN" sz="2400" dirty="0">
                <a:solidFill>
                  <a:schemeClr val="bg1"/>
                </a:solidFill>
                <a:latin typeface="Samurai" panose="02000609000000000000" pitchFamily="49" charset="-128"/>
              </a:rPr>
              <a:t>Vampire</a:t>
            </a:r>
            <a:endParaRPr lang="zh-CN" altLang="en-US" sz="2400" dirty="0">
              <a:solidFill>
                <a:schemeClr val="bg1"/>
              </a:solidFill>
              <a:latin typeface="Samurai" panose="02000609000000000000" pitchFamily="49" charset="-128"/>
            </a:endParaRPr>
          </a:p>
        </p:txBody>
      </p:sp>
      <p:pic>
        <p:nvPicPr>
          <p:cNvPr id="14" name="图片 13"/>
          <p:cNvPicPr>
            <a:picLocks noChangeAspect="1"/>
          </p:cNvPicPr>
          <p:nvPr/>
        </p:nvPicPr>
        <p:blipFill>
          <a:blip r:embed="rId4" cstate="print"/>
          <a:stretch>
            <a:fillRect/>
          </a:stretch>
        </p:blipFill>
        <p:spPr>
          <a:xfrm>
            <a:off x="8616693" y="3788452"/>
            <a:ext cx="2288898" cy="2285039"/>
          </a:xfrm>
          <a:prstGeom prst="rect">
            <a:avLst/>
          </a:prstGeom>
        </p:spPr>
      </p:pic>
      <p:sp>
        <p:nvSpPr>
          <p:cNvPr id="15" name="文本框 14"/>
          <p:cNvSpPr txBox="1"/>
          <p:nvPr/>
        </p:nvSpPr>
        <p:spPr>
          <a:xfrm>
            <a:off x="9328099" y="4251230"/>
            <a:ext cx="1015309" cy="461665"/>
          </a:xfrm>
          <a:prstGeom prst="rect">
            <a:avLst/>
          </a:prstGeom>
          <a:noFill/>
        </p:spPr>
        <p:txBody>
          <a:bodyPr wrap="square" rtlCol="0">
            <a:spAutoFit/>
          </a:bodyPr>
          <a:lstStyle/>
          <a:p>
            <a:r>
              <a:rPr lang="en-US" altLang="zh-CN" sz="2400" dirty="0">
                <a:latin typeface="Samurai" panose="02000609000000000000" pitchFamily="49" charset="-128"/>
              </a:rPr>
              <a:t>Witch</a:t>
            </a:r>
            <a:endParaRPr lang="zh-CN" altLang="en-US" sz="2400" dirty="0">
              <a:latin typeface="Samurai" panose="02000609000000000000" pitchFamily="49" charset="-128"/>
            </a:endParaRPr>
          </a:p>
        </p:txBody>
      </p:sp>
      <p:sp>
        <p:nvSpPr>
          <p:cNvPr id="16" name="矩形 15"/>
          <p:cNvSpPr/>
          <p:nvPr/>
        </p:nvSpPr>
        <p:spPr>
          <a:xfrm>
            <a:off x="2693670" y="4513450"/>
            <a:ext cx="6096000" cy="923330"/>
          </a:xfrm>
          <a:prstGeom prst="rect">
            <a:avLst/>
          </a:prstGeom>
        </p:spPr>
        <p:txBody>
          <a:bodyPr>
            <a:spAutoFit/>
          </a:bodyPr>
          <a:lstStyle/>
          <a:p>
            <a:r>
              <a:rPr lang="en-US" altLang="zh-CN" dirty="0">
                <a:solidFill>
                  <a:schemeClr val="accent2"/>
                </a:solidFill>
                <a:latin typeface="Calligraph421 BT" panose="03060702050402020204" pitchFamily="66" charset="0"/>
              </a:rPr>
              <a:t>Witches are popular Halloween characters that are thought to have magical powers. They usually wear pointed hats and fly around on broomsticks.</a:t>
            </a:r>
            <a:endParaRPr lang="zh-CN" altLang="en-US" dirty="0">
              <a:solidFill>
                <a:schemeClr val="accent2"/>
              </a:solidFill>
              <a:latin typeface="Calligraph421 BT" panose="03060702050402020204" pitchFamily="66" charset="0"/>
            </a:endParaRPr>
          </a:p>
        </p:txBody>
      </p:sp>
      <p:grpSp>
        <p:nvGrpSpPr>
          <p:cNvPr id="31" name="组合 30"/>
          <p:cNvGrpSpPr/>
          <p:nvPr/>
        </p:nvGrpSpPr>
        <p:grpSpPr>
          <a:xfrm>
            <a:off x="353146" y="1071676"/>
            <a:ext cx="9099552" cy="2215259"/>
            <a:chOff x="353146" y="957289"/>
            <a:chExt cx="9099552" cy="2215259"/>
          </a:xfrm>
        </p:grpSpPr>
        <p:sp>
          <p:nvSpPr>
            <p:cNvPr id="27" name="半闭框 26"/>
            <p:cNvSpPr/>
            <p:nvPr/>
          </p:nvSpPr>
          <p:spPr>
            <a:xfrm>
              <a:off x="353146" y="957289"/>
              <a:ext cx="764304" cy="764304"/>
            </a:xfrm>
            <a:prstGeom prst="halfFrame">
              <a:avLst>
                <a:gd name="adj1" fmla="val 2782"/>
                <a:gd name="adj2" fmla="val 27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半闭框 27"/>
            <p:cNvSpPr/>
            <p:nvPr/>
          </p:nvSpPr>
          <p:spPr>
            <a:xfrm rot="5400000">
              <a:off x="8688394" y="957289"/>
              <a:ext cx="764304" cy="764304"/>
            </a:xfrm>
            <a:prstGeom prst="halfFrame">
              <a:avLst>
                <a:gd name="adj1" fmla="val 2782"/>
                <a:gd name="adj2" fmla="val 27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16200000">
              <a:off x="353146" y="2408244"/>
              <a:ext cx="764304" cy="764304"/>
            </a:xfrm>
            <a:prstGeom prst="halfFrame">
              <a:avLst>
                <a:gd name="adj1" fmla="val 2782"/>
                <a:gd name="adj2" fmla="val 27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半闭框 29"/>
            <p:cNvSpPr/>
            <p:nvPr/>
          </p:nvSpPr>
          <p:spPr>
            <a:xfrm rot="10800000">
              <a:off x="8688394" y="2408244"/>
              <a:ext cx="764304" cy="764304"/>
            </a:xfrm>
            <a:prstGeom prst="halfFrame">
              <a:avLst>
                <a:gd name="adj1" fmla="val 2782"/>
                <a:gd name="adj2" fmla="val 27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2" name="组合 31"/>
          <p:cNvGrpSpPr/>
          <p:nvPr/>
        </p:nvGrpSpPr>
        <p:grpSpPr>
          <a:xfrm>
            <a:off x="2370631" y="3823342"/>
            <a:ext cx="9099552" cy="2215259"/>
            <a:chOff x="353146" y="957289"/>
            <a:chExt cx="9099552" cy="2215259"/>
          </a:xfrm>
        </p:grpSpPr>
        <p:sp>
          <p:nvSpPr>
            <p:cNvPr id="33" name="半闭框 32"/>
            <p:cNvSpPr/>
            <p:nvPr/>
          </p:nvSpPr>
          <p:spPr>
            <a:xfrm>
              <a:off x="353146" y="957289"/>
              <a:ext cx="764304" cy="764304"/>
            </a:xfrm>
            <a:prstGeom prst="halfFrame">
              <a:avLst>
                <a:gd name="adj1" fmla="val 2782"/>
                <a:gd name="adj2" fmla="val 27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半闭框 33"/>
            <p:cNvSpPr/>
            <p:nvPr/>
          </p:nvSpPr>
          <p:spPr>
            <a:xfrm rot="5400000">
              <a:off x="8688394" y="957289"/>
              <a:ext cx="764304" cy="764304"/>
            </a:xfrm>
            <a:prstGeom prst="halfFrame">
              <a:avLst>
                <a:gd name="adj1" fmla="val 2782"/>
                <a:gd name="adj2" fmla="val 27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半闭框 34"/>
            <p:cNvSpPr/>
            <p:nvPr/>
          </p:nvSpPr>
          <p:spPr>
            <a:xfrm rot="16200000">
              <a:off x="353146" y="2408244"/>
              <a:ext cx="764304" cy="764304"/>
            </a:xfrm>
            <a:prstGeom prst="halfFrame">
              <a:avLst>
                <a:gd name="adj1" fmla="val 2782"/>
                <a:gd name="adj2" fmla="val 27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半闭框 35"/>
            <p:cNvSpPr/>
            <p:nvPr/>
          </p:nvSpPr>
          <p:spPr>
            <a:xfrm rot="10800000">
              <a:off x="8688394" y="2408244"/>
              <a:ext cx="764304" cy="764304"/>
            </a:xfrm>
            <a:prstGeom prst="halfFrame">
              <a:avLst>
                <a:gd name="adj1" fmla="val 2782"/>
                <a:gd name="adj2" fmla="val 278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0"/>
                                  </p:stCondLst>
                                  <p:iterate type="lt">
                                    <p:tmAbs val="0"/>
                                  </p:iterate>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1000"/>
                            </p:stCondLst>
                            <p:childTnLst>
                              <p:par>
                                <p:cTn id="20" presetID="34" presetClass="emph" presetSubtype="0" fill="hold" grpId="2" nodeType="afterEffect">
                                  <p:stCondLst>
                                    <p:cond delay="0"/>
                                  </p:stCondLst>
                                  <p:iterate type="lt">
                                    <p:tmPct val="10000"/>
                                  </p:iterate>
                                  <p:childTnLst>
                                    <p:animMotion origin="layout" path="M -3.125E-6 1.85185E-6 L -3.125E-6 -0.07222 " pathEditMode="relative" rAng="0" ptsTypes="AA">
                                      <p:cBhvr>
                                        <p:cTn id="21" dur="250" accel="50000" decel="50000" autoRev="1" fill="hold">
                                          <p:stCondLst>
                                            <p:cond delay="0"/>
                                          </p:stCondLst>
                                        </p:cTn>
                                        <p:tgtEl>
                                          <p:spTgt spid="13"/>
                                        </p:tgtEl>
                                        <p:attrNameLst>
                                          <p:attrName>ppt_x</p:attrName>
                                          <p:attrName>ppt_y</p:attrName>
                                        </p:attrNameLst>
                                      </p:cBhvr>
                                      <p:rCtr x="0" y="-3611"/>
                                    </p:animMotion>
                                    <p:animRot by="1500000">
                                      <p:cBhvr>
                                        <p:cTn id="22" dur="125" fill="hold">
                                          <p:stCondLst>
                                            <p:cond delay="0"/>
                                          </p:stCondLst>
                                        </p:cTn>
                                        <p:tgtEl>
                                          <p:spTgt spid="13"/>
                                        </p:tgtEl>
                                        <p:attrNameLst>
                                          <p:attrName>r</p:attrName>
                                        </p:attrNameLst>
                                      </p:cBhvr>
                                    </p:animRot>
                                    <p:animRot by="-1500000">
                                      <p:cBhvr>
                                        <p:cTn id="23" dur="125" fill="hold">
                                          <p:stCondLst>
                                            <p:cond delay="125"/>
                                          </p:stCondLst>
                                        </p:cTn>
                                        <p:tgtEl>
                                          <p:spTgt spid="13"/>
                                        </p:tgtEl>
                                        <p:attrNameLst>
                                          <p:attrName>r</p:attrName>
                                        </p:attrNameLst>
                                      </p:cBhvr>
                                    </p:animRot>
                                    <p:animRot by="-1500000">
                                      <p:cBhvr>
                                        <p:cTn id="24" dur="125" fill="hold">
                                          <p:stCondLst>
                                            <p:cond delay="250"/>
                                          </p:stCondLst>
                                        </p:cTn>
                                        <p:tgtEl>
                                          <p:spTgt spid="13"/>
                                        </p:tgtEl>
                                        <p:attrNameLst>
                                          <p:attrName>r</p:attrName>
                                        </p:attrNameLst>
                                      </p:cBhvr>
                                    </p:animRot>
                                    <p:animRot by="1500000">
                                      <p:cBhvr>
                                        <p:cTn id="25" dur="125" fill="hold">
                                          <p:stCondLst>
                                            <p:cond delay="375"/>
                                          </p:stCondLst>
                                        </p:cTn>
                                        <p:tgtEl>
                                          <p:spTgt spid="13"/>
                                        </p:tgtEl>
                                        <p:attrNameLst>
                                          <p:attrName>r</p:attrName>
                                        </p:attrNameLst>
                                      </p:cBhvr>
                                    </p:animRot>
                                  </p:childTnLst>
                                </p:cTn>
                              </p:par>
                            </p:childTnLst>
                          </p:cTn>
                        </p:par>
                        <p:par>
                          <p:cTn id="26" fill="hold">
                            <p:stCondLst>
                              <p:cond delay="1799"/>
                            </p:stCondLst>
                            <p:childTnLst>
                              <p:par>
                                <p:cTn id="27" presetID="10"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2299"/>
                            </p:stCondLst>
                            <p:childTnLst>
                              <p:par>
                                <p:cTn id="31" presetID="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par>
                          <p:cTn id="35" fill="hold">
                            <p:stCondLst>
                              <p:cond delay="2799"/>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3799"/>
                            </p:stCondLst>
                            <p:childTnLst>
                              <p:par>
                                <p:cTn id="42" presetID="10"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4299"/>
                            </p:stCondLst>
                            <p:childTnLst>
                              <p:par>
                                <p:cTn id="46" presetID="8" presetClass="emph" presetSubtype="0" repeatCount="indefinite" autoRev="1" fill="hold" nodeType="afterEffect">
                                  <p:stCondLst>
                                    <p:cond delay="0"/>
                                  </p:stCondLst>
                                  <p:childTnLst>
                                    <p:animRot by="5400000">
                                      <p:cBhvr>
                                        <p:cTn id="47" dur="500" fill="hold"/>
                                        <p:tgtEl>
                                          <p:spTgt spid="14"/>
                                        </p:tgtEl>
                                        <p:attrNameLst>
                                          <p:attrName>r</p:attrName>
                                        </p:attrNameLst>
                                      </p:cBhvr>
                                    </p:animRot>
                                  </p:childTnLst>
                                </p:cTn>
                              </p:par>
                              <p:par>
                                <p:cTn id="48" presetID="1" presetClass="entr" presetSubtype="0" fill="hold" grpId="0" nodeType="withEffect">
                                  <p:stCondLst>
                                    <p:cond delay="0"/>
                                  </p:stCondLst>
                                  <p:iterate type="lt">
                                    <p:tmAbs val="0"/>
                                  </p:iterate>
                                  <p:childTnLst>
                                    <p:set>
                                      <p:cBhvr>
                                        <p:cTn id="49" dur="1" fill="hold">
                                          <p:stCondLst>
                                            <p:cond delay="0"/>
                                          </p:stCondLst>
                                        </p:cTn>
                                        <p:tgtEl>
                                          <p:spTgt spid="15"/>
                                        </p:tgtEl>
                                        <p:attrNameLst>
                                          <p:attrName>style.visibility</p:attrName>
                                        </p:attrNameLst>
                                      </p:cBhvr>
                                      <p:to>
                                        <p:strVal val="visible"/>
                                      </p:to>
                                    </p:set>
                                  </p:childTnLst>
                                </p:cTn>
                              </p:par>
                              <p:par>
                                <p:cTn id="50" presetID="34" presetClass="emph" presetSubtype="0" fill="hold" grpId="1" nodeType="withEffect">
                                  <p:stCondLst>
                                    <p:cond delay="0"/>
                                  </p:stCondLst>
                                  <p:iterate type="lt">
                                    <p:tmPct val="10000"/>
                                  </p:iterate>
                                  <p:childTnLst>
                                    <p:animMotion origin="layout" path="M -8.33333E-7 -2.22222E-6 L -8.33333E-7 -0.07222 " pathEditMode="relative" rAng="0" ptsTypes="AA">
                                      <p:cBhvr>
                                        <p:cTn id="51" dur="250" accel="50000" decel="50000" autoRev="1" fill="hold">
                                          <p:stCondLst>
                                            <p:cond delay="0"/>
                                          </p:stCondLst>
                                        </p:cTn>
                                        <p:tgtEl>
                                          <p:spTgt spid="15"/>
                                        </p:tgtEl>
                                        <p:attrNameLst>
                                          <p:attrName>ppt_x</p:attrName>
                                          <p:attrName>ppt_y</p:attrName>
                                        </p:attrNameLst>
                                      </p:cBhvr>
                                      <p:rCtr x="0" y="-3611"/>
                                    </p:animMotion>
                                    <p:animRot by="1500000">
                                      <p:cBhvr>
                                        <p:cTn id="52" dur="125" fill="hold">
                                          <p:stCondLst>
                                            <p:cond delay="0"/>
                                          </p:stCondLst>
                                        </p:cTn>
                                        <p:tgtEl>
                                          <p:spTgt spid="15"/>
                                        </p:tgtEl>
                                        <p:attrNameLst>
                                          <p:attrName>r</p:attrName>
                                        </p:attrNameLst>
                                      </p:cBhvr>
                                    </p:animRot>
                                    <p:animRot by="-1500000">
                                      <p:cBhvr>
                                        <p:cTn id="53" dur="125" fill="hold">
                                          <p:stCondLst>
                                            <p:cond delay="125"/>
                                          </p:stCondLst>
                                        </p:cTn>
                                        <p:tgtEl>
                                          <p:spTgt spid="15"/>
                                        </p:tgtEl>
                                        <p:attrNameLst>
                                          <p:attrName>r</p:attrName>
                                        </p:attrNameLst>
                                      </p:cBhvr>
                                    </p:animRot>
                                    <p:animRot by="-1500000">
                                      <p:cBhvr>
                                        <p:cTn id="54" dur="125" fill="hold">
                                          <p:stCondLst>
                                            <p:cond delay="250"/>
                                          </p:stCondLst>
                                        </p:cTn>
                                        <p:tgtEl>
                                          <p:spTgt spid="15"/>
                                        </p:tgtEl>
                                        <p:attrNameLst>
                                          <p:attrName>r</p:attrName>
                                        </p:attrNameLst>
                                      </p:cBhvr>
                                    </p:animRot>
                                    <p:animRot by="1500000">
                                      <p:cBhvr>
                                        <p:cTn id="55" dur="125" fill="hold">
                                          <p:stCondLst>
                                            <p:cond delay="375"/>
                                          </p:stCondLst>
                                        </p:cTn>
                                        <p:tgtEl>
                                          <p:spTgt spid="15"/>
                                        </p:tgtEl>
                                        <p:attrNameLst>
                                          <p:attrName>r</p:attrName>
                                        </p:attrNameLst>
                                      </p:cBhvr>
                                    </p:animRot>
                                  </p:childTnLst>
                                </p:cTn>
                              </p:par>
                            </p:childTnLst>
                          </p:cTn>
                        </p:par>
                        <p:par>
                          <p:cTn id="56" fill="hold">
                            <p:stCondLst>
                              <p:cond delay="5300"/>
                            </p:stCondLst>
                            <p:childTnLst>
                              <p:par>
                                <p:cTn id="57" presetID="10"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par>
                          <p:cTn id="60" fill="hold">
                            <p:stCondLst>
                              <p:cond delay="5800"/>
                            </p:stCondLst>
                            <p:childTnLst>
                              <p:par>
                                <p:cTn id="61" presetID="2" presetClass="entr" presetSubtype="4"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p:bldP spid="13" grpId="2"/>
      <p:bldP spid="15" grpId="0"/>
      <p:bldP spid="15" grpId="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58000"/>
          </a:schemeClr>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254317" y="0"/>
            <a:ext cx="11826241" cy="6858000"/>
          </a:xfrm>
          <a:prstGeom prst="rect">
            <a:avLst/>
          </a:prstGeom>
          <a:noFill/>
        </p:spPr>
      </p:pic>
      <p:sp>
        <p:nvSpPr>
          <p:cNvPr id="6" name="矩形 5"/>
          <p:cNvSpPr/>
          <p:nvPr/>
        </p:nvSpPr>
        <p:spPr>
          <a:xfrm>
            <a:off x="2823919" y="1642574"/>
            <a:ext cx="6471138" cy="3645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8411" y="1478452"/>
            <a:ext cx="6682154" cy="3974122"/>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136141" y="3261410"/>
            <a:ext cx="2356688" cy="421031"/>
            <a:chOff x="2353303" y="3568701"/>
            <a:chExt cx="1873657" cy="421031"/>
          </a:xfrm>
        </p:grpSpPr>
        <p:sp>
          <p:nvSpPr>
            <p:cNvPr id="14" name="AutoShape 29"/>
            <p:cNvSpPr>
              <a:spLocks noChangeAspect="1" noChangeArrowheads="1" noTextEdit="1"/>
            </p:cNvSpPr>
            <p:nvPr/>
          </p:nvSpPr>
          <p:spPr bwMode="auto">
            <a:xfrm>
              <a:off x="2353304" y="3579356"/>
              <a:ext cx="1873656" cy="405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Freeform 31"/>
            <p:cNvSpPr/>
            <p:nvPr/>
          </p:nvSpPr>
          <p:spPr bwMode="auto">
            <a:xfrm>
              <a:off x="2353303" y="3568701"/>
              <a:ext cx="1873655" cy="421031"/>
            </a:xfrm>
            <a:custGeom>
              <a:avLst/>
              <a:gdLst>
                <a:gd name="T0" fmla="*/ 2051 w 2124"/>
                <a:gd name="T1" fmla="*/ 0 h 399"/>
                <a:gd name="T2" fmla="*/ 1957 w 2124"/>
                <a:gd name="T3" fmla="*/ 0 h 399"/>
                <a:gd name="T4" fmla="*/ 169 w 2124"/>
                <a:gd name="T5" fmla="*/ 0 h 399"/>
                <a:gd name="T6" fmla="*/ 76 w 2124"/>
                <a:gd name="T7" fmla="*/ 0 h 399"/>
                <a:gd name="T8" fmla="*/ 0 w 2124"/>
                <a:gd name="T9" fmla="*/ 217 h 399"/>
                <a:gd name="T10" fmla="*/ 76 w 2124"/>
                <a:gd name="T11" fmla="*/ 399 h 399"/>
                <a:gd name="T12" fmla="*/ 169 w 2124"/>
                <a:gd name="T13" fmla="*/ 399 h 399"/>
                <a:gd name="T14" fmla="*/ 1957 w 2124"/>
                <a:gd name="T15" fmla="*/ 399 h 399"/>
                <a:gd name="T16" fmla="*/ 2051 w 2124"/>
                <a:gd name="T17" fmla="*/ 399 h 399"/>
                <a:gd name="T18" fmla="*/ 2124 w 2124"/>
                <a:gd name="T19" fmla="*/ 185 h 399"/>
                <a:gd name="T20" fmla="*/ 2051 w 2124"/>
                <a:gd name="T2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4" h="399">
                  <a:moveTo>
                    <a:pt x="2051" y="0"/>
                  </a:moveTo>
                  <a:lnTo>
                    <a:pt x="1957" y="0"/>
                  </a:lnTo>
                  <a:lnTo>
                    <a:pt x="169" y="0"/>
                  </a:lnTo>
                  <a:lnTo>
                    <a:pt x="76" y="0"/>
                  </a:lnTo>
                  <a:lnTo>
                    <a:pt x="0" y="217"/>
                  </a:lnTo>
                  <a:lnTo>
                    <a:pt x="76" y="399"/>
                  </a:lnTo>
                  <a:lnTo>
                    <a:pt x="169" y="399"/>
                  </a:lnTo>
                  <a:lnTo>
                    <a:pt x="1957" y="399"/>
                  </a:lnTo>
                  <a:lnTo>
                    <a:pt x="2051" y="399"/>
                  </a:lnTo>
                  <a:lnTo>
                    <a:pt x="2124" y="185"/>
                  </a:lnTo>
                  <a:lnTo>
                    <a:pt x="205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5206610" y="3177272"/>
            <a:ext cx="2215750" cy="646331"/>
          </a:xfrm>
          <a:prstGeom prst="rect">
            <a:avLst/>
          </a:prstGeom>
          <a:noFill/>
        </p:spPr>
        <p:txBody>
          <a:bodyPr wrap="square" rtlCol="0">
            <a:spAutoFit/>
          </a:bodyPr>
          <a:lstStyle/>
          <a:p>
            <a:pPr algn="ctr"/>
            <a:r>
              <a:rPr lang="en-US" altLang="zh-CN" sz="3600" dirty="0">
                <a:latin typeface="Samurai" panose="02000609000000000000" pitchFamily="49" charset="-128"/>
              </a:rPr>
              <a:t>PUMPKIN</a:t>
            </a:r>
            <a:endParaRPr lang="zh-CN" altLang="en-US" sz="3600" dirty="0">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6" presetClass="emph" presetSubtype="0" fill="hold" grpId="1" nodeType="withEffect">
                                  <p:stCondLst>
                                    <p:cond delay="0"/>
                                  </p:stCondLst>
                                  <p:childTnLst>
                                    <p:animEffect transition="out" filter="fade">
                                      <p:cBhvr>
                                        <p:cTn id="12" dur="1000" tmFilter="0, 0; .2, .5; .8, .5; 1, 0"/>
                                        <p:tgtEl>
                                          <p:spTgt spid="7"/>
                                        </p:tgtEl>
                                      </p:cBhvr>
                                    </p:animEffect>
                                    <p:animScale>
                                      <p:cBhvr>
                                        <p:cTn id="13" dur="500" autoRev="1" fill="hold"/>
                                        <p:tgtEl>
                                          <p:spTgt spid="7"/>
                                        </p:tgtEl>
                                      </p:cBhvr>
                                      <p:by x="105000" y="105000"/>
                                    </p:animScale>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矩形 5"/>
          <p:cNvSpPr/>
          <p:nvPr/>
        </p:nvSpPr>
        <p:spPr>
          <a:xfrm>
            <a:off x="245327" y="178420"/>
            <a:ext cx="11686478" cy="6501160"/>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245327" y="178420"/>
            <a:ext cx="669074" cy="665642"/>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1276743" y="6016512"/>
            <a:ext cx="669074" cy="665642"/>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276743" y="178420"/>
            <a:ext cx="669074" cy="665642"/>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45328" y="6004790"/>
            <a:ext cx="669074" cy="665642"/>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74168" y="5122985"/>
            <a:ext cx="3892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047076" y="5122985"/>
            <a:ext cx="38920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l="43713" r="3741"/>
          <a:stretch>
            <a:fillRect/>
          </a:stretch>
        </p:blipFill>
        <p:spPr>
          <a:xfrm>
            <a:off x="7668983" y="474221"/>
            <a:ext cx="2640196" cy="3306391"/>
          </a:xfrm>
          <a:prstGeom prst="ellipse">
            <a:avLst/>
          </a:prstGeom>
        </p:spPr>
      </p:pic>
      <p:pic>
        <p:nvPicPr>
          <p:cNvPr id="26" name="图片 25"/>
          <p:cNvPicPr>
            <a:picLocks noChangeAspect="1"/>
          </p:cNvPicPr>
          <p:nvPr/>
        </p:nvPicPr>
        <p:blipFill rotWithShape="1">
          <a:blip r:embed="rId5" cstate="print">
            <a:duotone>
              <a:schemeClr val="accent3">
                <a:shade val="45000"/>
                <a:satMod val="135000"/>
              </a:schemeClr>
              <a:prstClr val="white"/>
            </a:duotone>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l="78" r="47376"/>
          <a:stretch>
            <a:fillRect/>
          </a:stretch>
        </p:blipFill>
        <p:spPr>
          <a:xfrm>
            <a:off x="1800101" y="474221"/>
            <a:ext cx="2640196" cy="3306391"/>
          </a:xfrm>
          <a:prstGeom prst="ellipse">
            <a:avLst/>
          </a:prstGeom>
        </p:spPr>
      </p:pic>
      <p:sp>
        <p:nvSpPr>
          <p:cNvPr id="21" name="带形: 上凸 20"/>
          <p:cNvSpPr/>
          <p:nvPr/>
        </p:nvSpPr>
        <p:spPr>
          <a:xfrm>
            <a:off x="7151078" y="3267138"/>
            <a:ext cx="3716628" cy="926827"/>
          </a:xfrm>
          <a:prstGeom prst="ribbon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带形: 上凸 4"/>
          <p:cNvSpPr/>
          <p:nvPr/>
        </p:nvSpPr>
        <p:spPr>
          <a:xfrm>
            <a:off x="1261885" y="3267138"/>
            <a:ext cx="3716628" cy="926827"/>
          </a:xfrm>
          <a:prstGeom prst="ribbon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66577" y="5303405"/>
            <a:ext cx="4707244" cy="830997"/>
          </a:xfrm>
          <a:prstGeom prst="rect">
            <a:avLst/>
          </a:prstGeom>
        </p:spPr>
        <p:txBody>
          <a:bodyPr wrap="square">
            <a:spAutoFit/>
          </a:bodyPr>
          <a:lstStyle/>
          <a:p>
            <a:r>
              <a:rPr lang="en-US" altLang="zh-CN" sz="1600" dirty="0">
                <a:solidFill>
                  <a:schemeClr val="bg1"/>
                </a:solidFill>
                <a:latin typeface="Calligraph421 BT" panose="03060702050402020204" pitchFamily="66" charset="0"/>
              </a:rPr>
              <a:t>Bad omens are also part of Halloween celebrations. A bad omen is something that is believed to bring bad luck, like black cats, spiders or bats.</a:t>
            </a:r>
            <a:endParaRPr lang="zh-CN" altLang="en-US" sz="1600" dirty="0">
              <a:solidFill>
                <a:schemeClr val="bg1"/>
              </a:solidFill>
              <a:latin typeface="Calligraph421 BT" panose="03060702050402020204" pitchFamily="66" charset="0"/>
            </a:endParaRPr>
          </a:p>
        </p:txBody>
      </p:sp>
      <p:sp>
        <p:nvSpPr>
          <p:cNvPr id="28" name="矩形 27"/>
          <p:cNvSpPr/>
          <p:nvPr/>
        </p:nvSpPr>
        <p:spPr>
          <a:xfrm>
            <a:off x="6470641" y="5301118"/>
            <a:ext cx="5044933" cy="830997"/>
          </a:xfrm>
          <a:prstGeom prst="rect">
            <a:avLst/>
          </a:prstGeom>
        </p:spPr>
        <p:txBody>
          <a:bodyPr wrap="square">
            <a:spAutoFit/>
          </a:bodyPr>
          <a:lstStyle/>
          <a:p>
            <a:r>
              <a:rPr lang="en-US" altLang="zh-CN" sz="1600" dirty="0">
                <a:solidFill>
                  <a:schemeClr val="bg1"/>
                </a:solidFill>
                <a:latin typeface="Calligraph421 BT" panose="03060702050402020204" pitchFamily="66" charset="0"/>
              </a:rPr>
              <a:t>Witches are popular Halloween characters that are thought to have magical powers. They usually wear pointed hats and fly around on broomsticks.</a:t>
            </a:r>
            <a:endParaRPr lang="zh-CN" altLang="en-US" sz="1600" dirty="0">
              <a:solidFill>
                <a:schemeClr val="bg1"/>
              </a:solidFill>
              <a:latin typeface="Calligraph421 BT" panose="03060702050402020204" pitchFamily="66" charset="0"/>
            </a:endParaRPr>
          </a:p>
        </p:txBody>
      </p:sp>
      <p:sp>
        <p:nvSpPr>
          <p:cNvPr id="29" name="文本框 28"/>
          <p:cNvSpPr txBox="1"/>
          <p:nvPr/>
        </p:nvSpPr>
        <p:spPr>
          <a:xfrm>
            <a:off x="2136514" y="3230198"/>
            <a:ext cx="2016839" cy="830997"/>
          </a:xfrm>
          <a:prstGeom prst="rect">
            <a:avLst/>
          </a:prstGeom>
          <a:noFill/>
        </p:spPr>
        <p:txBody>
          <a:bodyPr wrap="square" rtlCol="0">
            <a:spAutoFit/>
          </a:bodyPr>
          <a:lstStyle/>
          <a:p>
            <a:pPr algn="ctr"/>
            <a:r>
              <a:rPr lang="en-US" altLang="zh-CN" sz="2400" dirty="0">
                <a:solidFill>
                  <a:schemeClr val="bg1"/>
                </a:solidFill>
                <a:latin typeface="Samurai" panose="02000609000000000000" pitchFamily="49" charset="-128"/>
                <a:ea typeface="Samurai" panose="02000609000000000000" pitchFamily="49" charset="-128"/>
              </a:rPr>
              <a:t>HALLOWEEN</a:t>
            </a:r>
          </a:p>
          <a:p>
            <a:pPr algn="ctr"/>
            <a:r>
              <a:rPr lang="en-US" altLang="zh-CN" sz="2400" dirty="0">
                <a:solidFill>
                  <a:schemeClr val="bg1"/>
                </a:solidFill>
                <a:latin typeface="Samurai" panose="02000609000000000000" pitchFamily="49" charset="-128"/>
                <a:ea typeface="Samurai" panose="02000609000000000000" pitchFamily="49" charset="-128"/>
              </a:rPr>
              <a:t>PARTY</a:t>
            </a:r>
            <a:endParaRPr lang="zh-CN" altLang="en-US" sz="2400" dirty="0">
              <a:solidFill>
                <a:schemeClr val="bg1"/>
              </a:solidFill>
              <a:latin typeface="Samurai" panose="02000609000000000000" pitchFamily="49" charset="-128"/>
            </a:endParaRPr>
          </a:p>
        </p:txBody>
      </p:sp>
      <p:sp>
        <p:nvSpPr>
          <p:cNvPr id="30" name="文本框 29"/>
          <p:cNvSpPr txBox="1"/>
          <p:nvPr/>
        </p:nvSpPr>
        <p:spPr>
          <a:xfrm>
            <a:off x="8009422" y="3230198"/>
            <a:ext cx="2016839" cy="830997"/>
          </a:xfrm>
          <a:prstGeom prst="rect">
            <a:avLst/>
          </a:prstGeom>
          <a:noFill/>
        </p:spPr>
        <p:txBody>
          <a:bodyPr wrap="square" rtlCol="0">
            <a:spAutoFit/>
          </a:bodyPr>
          <a:lstStyle/>
          <a:p>
            <a:pPr algn="ctr"/>
            <a:r>
              <a:rPr lang="en-US" altLang="zh-CN" sz="2400" dirty="0">
                <a:solidFill>
                  <a:schemeClr val="bg1"/>
                </a:solidFill>
                <a:latin typeface="Samurai" panose="02000609000000000000" pitchFamily="49" charset="-128"/>
                <a:ea typeface="Samurai" panose="02000609000000000000" pitchFamily="49" charset="-128"/>
              </a:rPr>
              <a:t>HALLOWEEN</a:t>
            </a:r>
          </a:p>
          <a:p>
            <a:pPr algn="ctr"/>
            <a:r>
              <a:rPr lang="en-US" altLang="zh-CN" sz="2400" dirty="0">
                <a:solidFill>
                  <a:schemeClr val="bg1"/>
                </a:solidFill>
                <a:latin typeface="Samurai" panose="02000609000000000000" pitchFamily="49" charset="-128"/>
                <a:ea typeface="Samurai" panose="02000609000000000000" pitchFamily="49" charset="-128"/>
              </a:rPr>
              <a:t>PARTY</a:t>
            </a:r>
            <a:endParaRPr lang="zh-CN" altLang="en-US" sz="2400" dirty="0">
              <a:solidFill>
                <a:schemeClr val="bg1"/>
              </a:solidFill>
              <a:latin typeface="Samurai" panose="02000609000000000000" pitchFamily="49" charset="-128"/>
            </a:endParaRPr>
          </a:p>
        </p:txBody>
      </p:sp>
      <p:sp>
        <p:nvSpPr>
          <p:cNvPr id="31" name="文本框 30"/>
          <p:cNvSpPr txBox="1"/>
          <p:nvPr/>
        </p:nvSpPr>
        <p:spPr>
          <a:xfrm>
            <a:off x="1955281" y="4534256"/>
            <a:ext cx="2485016" cy="461665"/>
          </a:xfrm>
          <a:prstGeom prst="rect">
            <a:avLst/>
          </a:prstGeom>
          <a:noFill/>
        </p:spPr>
        <p:txBody>
          <a:bodyPr wrap="square" rtlCol="0">
            <a:spAutoFit/>
          </a:bodyPr>
          <a:lstStyle/>
          <a:p>
            <a:pPr algn="ctr"/>
            <a:r>
              <a:rPr lang="zh-CN" altLang="en-US" sz="2400" dirty="0">
                <a:solidFill>
                  <a:schemeClr val="bg1"/>
                </a:solidFill>
                <a:latin typeface="Samurai" panose="02000609000000000000" pitchFamily="49" charset="-128"/>
                <a:ea typeface="Samurai" panose="02000609000000000000" pitchFamily="49" charset="-128"/>
              </a:rPr>
              <a:t>输入文本内容</a:t>
            </a:r>
            <a:endParaRPr lang="zh-CN" altLang="en-US" sz="2400" dirty="0">
              <a:solidFill>
                <a:schemeClr val="bg1"/>
              </a:solidFill>
              <a:latin typeface="Samurai" panose="02000609000000000000" pitchFamily="49" charset="-128"/>
            </a:endParaRPr>
          </a:p>
        </p:txBody>
      </p:sp>
      <p:sp>
        <p:nvSpPr>
          <p:cNvPr id="32" name="文本框 31"/>
          <p:cNvSpPr txBox="1"/>
          <p:nvPr/>
        </p:nvSpPr>
        <p:spPr>
          <a:xfrm>
            <a:off x="6458745" y="-840088"/>
            <a:ext cx="1923926" cy="369332"/>
          </a:xfrm>
          <a:prstGeom prst="rect">
            <a:avLst/>
          </a:prstGeom>
          <a:noFill/>
        </p:spPr>
        <p:txBody>
          <a:bodyPr wrap="square" rtlCol="0">
            <a:spAutoFit/>
          </a:bodyPr>
          <a:lstStyle/>
          <a:p>
            <a:pPr algn="ctr"/>
            <a:r>
              <a:rPr lang="en-US" altLang="zh-CN" dirty="0"/>
              <a:t>pointed hats</a:t>
            </a:r>
            <a:endParaRPr lang="zh-CN" altLang="en-US" dirty="0">
              <a:solidFill>
                <a:schemeClr val="bg1"/>
              </a:solidFill>
              <a:latin typeface="Samurai" panose="02000609000000000000" pitchFamily="49" charset="-128"/>
            </a:endParaRPr>
          </a:p>
        </p:txBody>
      </p:sp>
      <p:sp>
        <p:nvSpPr>
          <p:cNvPr id="33" name="文本框 32"/>
          <p:cNvSpPr txBox="1"/>
          <p:nvPr/>
        </p:nvSpPr>
        <p:spPr>
          <a:xfrm>
            <a:off x="7688850" y="4534255"/>
            <a:ext cx="2844965" cy="461665"/>
          </a:xfrm>
          <a:prstGeom prst="rect">
            <a:avLst/>
          </a:prstGeom>
          <a:noFill/>
        </p:spPr>
        <p:txBody>
          <a:bodyPr wrap="square" rtlCol="0">
            <a:spAutoFit/>
          </a:bodyPr>
          <a:lstStyle/>
          <a:p>
            <a:pPr algn="ctr"/>
            <a:r>
              <a:rPr lang="zh-CN" altLang="en-US" sz="2400" dirty="0">
                <a:solidFill>
                  <a:schemeClr val="bg1"/>
                </a:solidFill>
                <a:latin typeface="Samurai" panose="02000609000000000000" pitchFamily="49" charset="-128"/>
                <a:ea typeface="Samurai" panose="02000609000000000000" pitchFamily="49" charset="-128"/>
              </a:rPr>
              <a:t>输入文本内容</a:t>
            </a:r>
            <a:endParaRPr lang="zh-CN" altLang="en-US" sz="2400" dirty="0">
              <a:solidFill>
                <a:schemeClr val="bg1"/>
              </a:solidFill>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1000"/>
                                        <p:tgtEl>
                                          <p:spTgt spid="29"/>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16" presetClass="entr" presetSubtype="2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par>
                          <p:cTn id="41" fill="hold">
                            <p:stCondLst>
                              <p:cond delay="5500"/>
                            </p:stCondLst>
                            <p:childTnLst>
                              <p:par>
                                <p:cTn id="42" presetID="6"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ircle(in)">
                                      <p:cBhvr>
                                        <p:cTn id="44" dur="1000"/>
                                        <p:tgtEl>
                                          <p:spTgt spid="30"/>
                                        </p:tgtEl>
                                      </p:cBhvr>
                                    </p:animEffect>
                                  </p:childTnLst>
                                </p:cTn>
                              </p:par>
                            </p:childTnLst>
                          </p:cTn>
                        </p:par>
                        <p:par>
                          <p:cTn id="45" fill="hold">
                            <p:stCondLst>
                              <p:cond delay="6500"/>
                            </p:stCondLst>
                            <p:childTnLst>
                              <p:par>
                                <p:cTn id="46" presetID="2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500"/>
                                        <p:tgtEl>
                                          <p:spTgt spid="22"/>
                                        </p:tgtEl>
                                      </p:cBhvr>
                                    </p:animEffect>
                                  </p:childTnLst>
                                </p:cTn>
                              </p:par>
                            </p:childTnLst>
                          </p:cTn>
                        </p:par>
                        <p:par>
                          <p:cTn id="49" fill="hold">
                            <p:stCondLst>
                              <p:cond delay="7000"/>
                            </p:stCondLst>
                            <p:childTnLst>
                              <p:par>
                                <p:cTn id="50" presetID="16" presetClass="entr" presetSubtype="21"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par>
                          <p:cTn id="53" fill="hold">
                            <p:stCondLst>
                              <p:cond delay="7500"/>
                            </p:stCondLst>
                            <p:childTnLst>
                              <p:par>
                                <p:cTn id="54" presetID="2" presetClass="entr" presetSubtype="2"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1+#ppt_w/2"/>
                                          </p:val>
                                        </p:tav>
                                        <p:tav tm="100000">
                                          <p:val>
                                            <p:strVal val="#ppt_x"/>
                                          </p:val>
                                        </p:tav>
                                      </p:tavLst>
                                    </p:anim>
                                    <p:anim calcmode="lin" valueType="num">
                                      <p:cBhvr additive="base">
                                        <p:cTn id="5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27" grpId="0"/>
      <p:bldP spid="28" grpId="0"/>
      <p:bldP spid="29" grpId="0"/>
      <p:bldP spid="30" grpId="0"/>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rcRect l="-5378" t="-100" r="-5378"/>
          <a:stretch>
            <a:fillRect/>
          </a:stretch>
        </p:blipFill>
        <p:spPr>
          <a:xfrm>
            <a:off x="1745906" y="-1657642"/>
            <a:ext cx="4421532" cy="3720559"/>
          </a:xfrm>
          <a:custGeom>
            <a:avLst/>
            <a:gdLst>
              <a:gd name="connsiteX0" fmla="*/ 161633 w 3328854"/>
              <a:gd name="connsiteY0" fmla="*/ 1245791 h 2801110"/>
              <a:gd name="connsiteX1" fmla="*/ 3167221 w 3328854"/>
              <a:gd name="connsiteY1" fmla="*/ 1245791 h 2801110"/>
              <a:gd name="connsiteX2" fmla="*/ 3167221 w 3328854"/>
              <a:gd name="connsiteY2" fmla="*/ 2801110 h 2801110"/>
              <a:gd name="connsiteX3" fmla="*/ 161633 w 3328854"/>
              <a:gd name="connsiteY3" fmla="*/ 2801110 h 2801110"/>
              <a:gd name="connsiteX4" fmla="*/ 0 w 3328854"/>
              <a:gd name="connsiteY4" fmla="*/ 0 h 2801110"/>
              <a:gd name="connsiteX5" fmla="*/ 3328854 w 3328854"/>
              <a:gd name="connsiteY5" fmla="*/ 0 h 2801110"/>
              <a:gd name="connsiteX6" fmla="*/ 3328854 w 3328854"/>
              <a:gd name="connsiteY6" fmla="*/ 1245791 h 2801110"/>
              <a:gd name="connsiteX7" fmla="*/ 3167221 w 3328854"/>
              <a:gd name="connsiteY7" fmla="*/ 1245791 h 2801110"/>
              <a:gd name="connsiteX8" fmla="*/ 3167221 w 3328854"/>
              <a:gd name="connsiteY8" fmla="*/ 2803 h 2801110"/>
              <a:gd name="connsiteX9" fmla="*/ 161633 w 3328854"/>
              <a:gd name="connsiteY9" fmla="*/ 2803 h 2801110"/>
              <a:gd name="connsiteX10" fmla="*/ 161633 w 3328854"/>
              <a:gd name="connsiteY10" fmla="*/ 1245791 h 2801110"/>
              <a:gd name="connsiteX11" fmla="*/ 0 w 3328854"/>
              <a:gd name="connsiteY11" fmla="*/ 1245791 h 280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28854" h="2801110">
                <a:moveTo>
                  <a:pt x="161633" y="1245791"/>
                </a:moveTo>
                <a:lnTo>
                  <a:pt x="3167221" y="1245791"/>
                </a:lnTo>
                <a:lnTo>
                  <a:pt x="3167221" y="2801110"/>
                </a:lnTo>
                <a:lnTo>
                  <a:pt x="161633" y="2801110"/>
                </a:lnTo>
                <a:close/>
                <a:moveTo>
                  <a:pt x="0" y="0"/>
                </a:moveTo>
                <a:lnTo>
                  <a:pt x="3328854" y="0"/>
                </a:lnTo>
                <a:lnTo>
                  <a:pt x="3328854" y="1245791"/>
                </a:lnTo>
                <a:lnTo>
                  <a:pt x="3167221" y="1245791"/>
                </a:lnTo>
                <a:lnTo>
                  <a:pt x="3167221" y="2803"/>
                </a:lnTo>
                <a:lnTo>
                  <a:pt x="161633" y="2803"/>
                </a:lnTo>
                <a:lnTo>
                  <a:pt x="161633" y="1245791"/>
                </a:lnTo>
                <a:lnTo>
                  <a:pt x="0" y="1245791"/>
                </a:lnTo>
                <a:close/>
              </a:path>
            </a:pathLst>
          </a:custGeom>
        </p:spPr>
      </p:pic>
      <p:pic>
        <p:nvPicPr>
          <p:cNvPr id="5" name="图片 4"/>
          <p:cNvPicPr>
            <a:picLocks noChangeAspect="1"/>
          </p:cNvPicPr>
          <p:nvPr/>
        </p:nvPicPr>
        <p:blipFill>
          <a:blip r:embed="rId3" cstate="print"/>
          <a:srcRect l="-5378" t="-100" r="-5378"/>
          <a:stretch>
            <a:fillRect/>
          </a:stretch>
        </p:blipFill>
        <p:spPr>
          <a:xfrm flipH="1">
            <a:off x="4683416" y="-2521216"/>
            <a:ext cx="6689966" cy="5629364"/>
          </a:xfrm>
          <a:custGeom>
            <a:avLst/>
            <a:gdLst>
              <a:gd name="connsiteX0" fmla="*/ 161633 w 3328854"/>
              <a:gd name="connsiteY0" fmla="*/ 1245791 h 2801110"/>
              <a:gd name="connsiteX1" fmla="*/ 3167221 w 3328854"/>
              <a:gd name="connsiteY1" fmla="*/ 1245791 h 2801110"/>
              <a:gd name="connsiteX2" fmla="*/ 3167221 w 3328854"/>
              <a:gd name="connsiteY2" fmla="*/ 2801110 h 2801110"/>
              <a:gd name="connsiteX3" fmla="*/ 161633 w 3328854"/>
              <a:gd name="connsiteY3" fmla="*/ 2801110 h 2801110"/>
              <a:gd name="connsiteX4" fmla="*/ 0 w 3328854"/>
              <a:gd name="connsiteY4" fmla="*/ 0 h 2801110"/>
              <a:gd name="connsiteX5" fmla="*/ 3328854 w 3328854"/>
              <a:gd name="connsiteY5" fmla="*/ 0 h 2801110"/>
              <a:gd name="connsiteX6" fmla="*/ 3328854 w 3328854"/>
              <a:gd name="connsiteY6" fmla="*/ 1245791 h 2801110"/>
              <a:gd name="connsiteX7" fmla="*/ 3167221 w 3328854"/>
              <a:gd name="connsiteY7" fmla="*/ 1245791 h 2801110"/>
              <a:gd name="connsiteX8" fmla="*/ 3167221 w 3328854"/>
              <a:gd name="connsiteY8" fmla="*/ 2803 h 2801110"/>
              <a:gd name="connsiteX9" fmla="*/ 161633 w 3328854"/>
              <a:gd name="connsiteY9" fmla="*/ 2803 h 2801110"/>
              <a:gd name="connsiteX10" fmla="*/ 161633 w 3328854"/>
              <a:gd name="connsiteY10" fmla="*/ 1245791 h 2801110"/>
              <a:gd name="connsiteX11" fmla="*/ 0 w 3328854"/>
              <a:gd name="connsiteY11" fmla="*/ 1245791 h 280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28854" h="2801110">
                <a:moveTo>
                  <a:pt x="161633" y="1245791"/>
                </a:moveTo>
                <a:lnTo>
                  <a:pt x="3167221" y="1245791"/>
                </a:lnTo>
                <a:lnTo>
                  <a:pt x="3167221" y="2801110"/>
                </a:lnTo>
                <a:lnTo>
                  <a:pt x="161633" y="2801110"/>
                </a:lnTo>
                <a:close/>
                <a:moveTo>
                  <a:pt x="0" y="0"/>
                </a:moveTo>
                <a:lnTo>
                  <a:pt x="3328854" y="0"/>
                </a:lnTo>
                <a:lnTo>
                  <a:pt x="3328854" y="1245791"/>
                </a:lnTo>
                <a:lnTo>
                  <a:pt x="3167221" y="1245791"/>
                </a:lnTo>
                <a:lnTo>
                  <a:pt x="3167221" y="2803"/>
                </a:lnTo>
                <a:lnTo>
                  <a:pt x="161633" y="2803"/>
                </a:lnTo>
                <a:lnTo>
                  <a:pt x="161633" y="1245791"/>
                </a:lnTo>
                <a:lnTo>
                  <a:pt x="0" y="1245791"/>
                </a:lnTo>
                <a:close/>
              </a:path>
            </a:pathLst>
          </a:custGeom>
        </p:spPr>
      </p:pic>
      <p:grpSp>
        <p:nvGrpSpPr>
          <p:cNvPr id="2" name="组合 1"/>
          <p:cNvGrpSpPr/>
          <p:nvPr/>
        </p:nvGrpSpPr>
        <p:grpSpPr>
          <a:xfrm>
            <a:off x="5074764" y="0"/>
            <a:ext cx="924291" cy="6858000"/>
            <a:chOff x="5074764" y="0"/>
            <a:chExt cx="924291" cy="6858000"/>
          </a:xfrm>
        </p:grpSpPr>
        <p:grpSp>
          <p:nvGrpSpPr>
            <p:cNvPr id="7" name="组合 6"/>
            <p:cNvGrpSpPr/>
            <p:nvPr/>
          </p:nvGrpSpPr>
          <p:grpSpPr>
            <a:xfrm>
              <a:off x="5074764" y="6429028"/>
              <a:ext cx="924291" cy="428972"/>
              <a:chOff x="-38100" y="-855663"/>
              <a:chExt cx="1282700" cy="595313"/>
            </a:xfrm>
          </p:grpSpPr>
          <p:sp>
            <p:nvSpPr>
              <p:cNvPr id="9" name="Oval 11"/>
              <p:cNvSpPr>
                <a:spLocks noChangeArrowheads="1"/>
              </p:cNvSpPr>
              <p:nvPr/>
            </p:nvSpPr>
            <p:spPr bwMode="auto">
              <a:xfrm>
                <a:off x="488950" y="-454025"/>
                <a:ext cx="228600" cy="1730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12"/>
              <p:cNvSpPr>
                <a:spLocks noChangeArrowheads="1"/>
              </p:cNvSpPr>
              <p:nvPr/>
            </p:nvSpPr>
            <p:spPr bwMode="auto">
              <a:xfrm>
                <a:off x="330200" y="-835025"/>
                <a:ext cx="547688" cy="43656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 name="Freeform 13"/>
              <p:cNvSpPr/>
              <p:nvPr/>
            </p:nvSpPr>
            <p:spPr bwMode="auto">
              <a:xfrm>
                <a:off x="787400" y="-855663"/>
                <a:ext cx="457200" cy="187325"/>
              </a:xfrm>
              <a:custGeom>
                <a:avLst/>
                <a:gdLst>
                  <a:gd name="T0" fmla="*/ 0 w 66"/>
                  <a:gd name="T1" fmla="*/ 21 h 27"/>
                  <a:gd name="T2" fmla="*/ 9 w 66"/>
                  <a:gd name="T3" fmla="*/ 10 h 27"/>
                  <a:gd name="T4" fmla="*/ 18 w 66"/>
                  <a:gd name="T5" fmla="*/ 1 h 27"/>
                  <a:gd name="T6" fmla="*/ 20 w 66"/>
                  <a:gd name="T7" fmla="*/ 0 h 27"/>
                  <a:gd name="T8" fmla="*/ 21 w 66"/>
                  <a:gd name="T9" fmla="*/ 0 h 27"/>
                  <a:gd name="T10" fmla="*/ 30 w 66"/>
                  <a:gd name="T11" fmla="*/ 3 h 27"/>
                  <a:gd name="T12" fmla="*/ 38 w 66"/>
                  <a:gd name="T13" fmla="*/ 6 h 27"/>
                  <a:gd name="T14" fmla="*/ 56 w 66"/>
                  <a:gd name="T15" fmla="*/ 11 h 27"/>
                  <a:gd name="T16" fmla="*/ 56 w 66"/>
                  <a:gd name="T17" fmla="*/ 11 h 27"/>
                  <a:gd name="T18" fmla="*/ 56 w 66"/>
                  <a:gd name="T19" fmla="*/ 11 h 27"/>
                  <a:gd name="T20" fmla="*/ 66 w 66"/>
                  <a:gd name="T21" fmla="*/ 27 h 27"/>
                  <a:gd name="T22" fmla="*/ 66 w 66"/>
                  <a:gd name="T23" fmla="*/ 27 h 27"/>
                  <a:gd name="T24" fmla="*/ 54 w 66"/>
                  <a:gd name="T25" fmla="*/ 13 h 27"/>
                  <a:gd name="T26" fmla="*/ 55 w 66"/>
                  <a:gd name="T27" fmla="*/ 13 h 27"/>
                  <a:gd name="T28" fmla="*/ 37 w 66"/>
                  <a:gd name="T29" fmla="*/ 10 h 27"/>
                  <a:gd name="T30" fmla="*/ 29 w 66"/>
                  <a:gd name="T31" fmla="*/ 8 h 27"/>
                  <a:gd name="T32" fmla="*/ 20 w 66"/>
                  <a:gd name="T33" fmla="*/ 6 h 27"/>
                  <a:gd name="T34" fmla="*/ 22 w 66"/>
                  <a:gd name="T35" fmla="*/ 5 h 27"/>
                  <a:gd name="T36" fmla="*/ 12 w 66"/>
                  <a:gd name="T37" fmla="*/ 14 h 27"/>
                  <a:gd name="T38" fmla="*/ 1 w 66"/>
                  <a:gd name="T39" fmla="*/ 21 h 27"/>
                  <a:gd name="T40" fmla="*/ 0 w 66"/>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0" y="21"/>
                    </a:moveTo>
                    <a:cubicBezTo>
                      <a:pt x="3" y="17"/>
                      <a:pt x="6" y="14"/>
                      <a:pt x="9" y="10"/>
                    </a:cubicBezTo>
                    <a:cubicBezTo>
                      <a:pt x="12" y="7"/>
                      <a:pt x="15" y="4"/>
                      <a:pt x="18" y="1"/>
                    </a:cubicBezTo>
                    <a:cubicBezTo>
                      <a:pt x="20" y="0"/>
                      <a:pt x="20" y="0"/>
                      <a:pt x="20" y="0"/>
                    </a:cubicBezTo>
                    <a:cubicBezTo>
                      <a:pt x="21" y="0"/>
                      <a:pt x="21" y="0"/>
                      <a:pt x="21" y="0"/>
                    </a:cubicBezTo>
                    <a:cubicBezTo>
                      <a:pt x="24" y="1"/>
                      <a:pt x="27" y="2"/>
                      <a:pt x="30" y="3"/>
                    </a:cubicBezTo>
                    <a:cubicBezTo>
                      <a:pt x="38" y="6"/>
                      <a:pt x="38" y="6"/>
                      <a:pt x="38" y="6"/>
                    </a:cubicBezTo>
                    <a:cubicBezTo>
                      <a:pt x="56" y="11"/>
                      <a:pt x="56" y="11"/>
                      <a:pt x="56" y="11"/>
                    </a:cubicBezTo>
                    <a:cubicBezTo>
                      <a:pt x="56" y="11"/>
                      <a:pt x="56" y="11"/>
                      <a:pt x="56" y="11"/>
                    </a:cubicBezTo>
                    <a:cubicBezTo>
                      <a:pt x="56" y="11"/>
                      <a:pt x="56" y="11"/>
                      <a:pt x="56" y="11"/>
                    </a:cubicBezTo>
                    <a:cubicBezTo>
                      <a:pt x="60" y="16"/>
                      <a:pt x="63" y="22"/>
                      <a:pt x="66" y="27"/>
                    </a:cubicBezTo>
                    <a:cubicBezTo>
                      <a:pt x="66" y="27"/>
                      <a:pt x="66" y="27"/>
                      <a:pt x="66" y="27"/>
                    </a:cubicBezTo>
                    <a:cubicBezTo>
                      <a:pt x="62" y="22"/>
                      <a:pt x="58" y="18"/>
                      <a:pt x="54" y="13"/>
                    </a:cubicBezTo>
                    <a:cubicBezTo>
                      <a:pt x="55" y="13"/>
                      <a:pt x="55" y="13"/>
                      <a:pt x="55" y="13"/>
                    </a:cubicBezTo>
                    <a:cubicBezTo>
                      <a:pt x="37" y="10"/>
                      <a:pt x="37" y="10"/>
                      <a:pt x="37" y="10"/>
                    </a:cubicBezTo>
                    <a:cubicBezTo>
                      <a:pt x="29" y="8"/>
                      <a:pt x="29" y="8"/>
                      <a:pt x="29" y="8"/>
                    </a:cubicBezTo>
                    <a:cubicBezTo>
                      <a:pt x="26" y="7"/>
                      <a:pt x="23" y="7"/>
                      <a:pt x="20" y="6"/>
                    </a:cubicBezTo>
                    <a:cubicBezTo>
                      <a:pt x="22" y="5"/>
                      <a:pt x="22" y="5"/>
                      <a:pt x="22" y="5"/>
                    </a:cubicBezTo>
                    <a:cubicBezTo>
                      <a:pt x="19" y="8"/>
                      <a:pt x="16" y="11"/>
                      <a:pt x="12" y="14"/>
                    </a:cubicBezTo>
                    <a:cubicBezTo>
                      <a:pt x="8" y="17"/>
                      <a:pt x="5" y="19"/>
                      <a:pt x="1" y="21"/>
                    </a:cubicBez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766763" y="-744538"/>
                <a:ext cx="430213" cy="276225"/>
              </a:xfrm>
              <a:custGeom>
                <a:avLst/>
                <a:gdLst>
                  <a:gd name="T0" fmla="*/ 0 w 62"/>
                  <a:gd name="T1" fmla="*/ 15 h 40"/>
                  <a:gd name="T2" fmla="*/ 12 w 62"/>
                  <a:gd name="T3" fmla="*/ 7 h 40"/>
                  <a:gd name="T4" fmla="*/ 24 w 62"/>
                  <a:gd name="T5" fmla="*/ 1 h 40"/>
                  <a:gd name="T6" fmla="*/ 25 w 62"/>
                  <a:gd name="T7" fmla="*/ 0 h 40"/>
                  <a:gd name="T8" fmla="*/ 27 w 62"/>
                  <a:gd name="T9" fmla="*/ 1 h 40"/>
                  <a:gd name="T10" fmla="*/ 34 w 62"/>
                  <a:gd name="T11" fmla="*/ 6 h 40"/>
                  <a:gd name="T12" fmla="*/ 41 w 62"/>
                  <a:gd name="T13" fmla="*/ 11 h 40"/>
                  <a:gd name="T14" fmla="*/ 56 w 62"/>
                  <a:gd name="T15" fmla="*/ 21 h 40"/>
                  <a:gd name="T16" fmla="*/ 57 w 62"/>
                  <a:gd name="T17" fmla="*/ 22 h 40"/>
                  <a:gd name="T18" fmla="*/ 57 w 62"/>
                  <a:gd name="T19" fmla="*/ 22 h 40"/>
                  <a:gd name="T20" fmla="*/ 62 w 62"/>
                  <a:gd name="T21" fmla="*/ 40 h 40"/>
                  <a:gd name="T22" fmla="*/ 61 w 62"/>
                  <a:gd name="T23" fmla="*/ 40 h 40"/>
                  <a:gd name="T24" fmla="*/ 54 w 62"/>
                  <a:gd name="T25" fmla="*/ 23 h 40"/>
                  <a:gd name="T26" fmla="*/ 55 w 62"/>
                  <a:gd name="T27" fmla="*/ 24 h 40"/>
                  <a:gd name="T28" fmla="*/ 39 w 62"/>
                  <a:gd name="T29" fmla="*/ 15 h 40"/>
                  <a:gd name="T30" fmla="*/ 31 w 62"/>
                  <a:gd name="T31" fmla="*/ 10 h 40"/>
                  <a:gd name="T32" fmla="*/ 23 w 62"/>
                  <a:gd name="T33" fmla="*/ 6 h 40"/>
                  <a:gd name="T34" fmla="*/ 26 w 62"/>
                  <a:gd name="T35" fmla="*/ 6 h 40"/>
                  <a:gd name="T36" fmla="*/ 14 w 62"/>
                  <a:gd name="T37" fmla="*/ 11 h 40"/>
                  <a:gd name="T38" fmla="*/ 1 w 62"/>
                  <a:gd name="T39" fmla="*/ 15 h 40"/>
                  <a:gd name="T40" fmla="*/ 0 w 62"/>
                  <a:gd name="T41"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40">
                    <a:moveTo>
                      <a:pt x="0" y="15"/>
                    </a:moveTo>
                    <a:cubicBezTo>
                      <a:pt x="4" y="12"/>
                      <a:pt x="8" y="9"/>
                      <a:pt x="12" y="7"/>
                    </a:cubicBezTo>
                    <a:cubicBezTo>
                      <a:pt x="16" y="5"/>
                      <a:pt x="20" y="3"/>
                      <a:pt x="24" y="1"/>
                    </a:cubicBezTo>
                    <a:cubicBezTo>
                      <a:pt x="25" y="0"/>
                      <a:pt x="25" y="0"/>
                      <a:pt x="25" y="0"/>
                    </a:cubicBezTo>
                    <a:cubicBezTo>
                      <a:pt x="27" y="1"/>
                      <a:pt x="27" y="1"/>
                      <a:pt x="27" y="1"/>
                    </a:cubicBezTo>
                    <a:cubicBezTo>
                      <a:pt x="29" y="3"/>
                      <a:pt x="32" y="4"/>
                      <a:pt x="34" y="6"/>
                    </a:cubicBezTo>
                    <a:cubicBezTo>
                      <a:pt x="41" y="11"/>
                      <a:pt x="41" y="11"/>
                      <a:pt x="41" y="11"/>
                    </a:cubicBezTo>
                    <a:cubicBezTo>
                      <a:pt x="56" y="21"/>
                      <a:pt x="56" y="21"/>
                      <a:pt x="56" y="21"/>
                    </a:cubicBezTo>
                    <a:cubicBezTo>
                      <a:pt x="57" y="22"/>
                      <a:pt x="57" y="22"/>
                      <a:pt x="57" y="22"/>
                    </a:cubicBezTo>
                    <a:cubicBezTo>
                      <a:pt x="57" y="22"/>
                      <a:pt x="57" y="22"/>
                      <a:pt x="57" y="22"/>
                    </a:cubicBezTo>
                    <a:cubicBezTo>
                      <a:pt x="59" y="28"/>
                      <a:pt x="60" y="34"/>
                      <a:pt x="62" y="40"/>
                    </a:cubicBezTo>
                    <a:cubicBezTo>
                      <a:pt x="61" y="40"/>
                      <a:pt x="61" y="40"/>
                      <a:pt x="61" y="40"/>
                    </a:cubicBezTo>
                    <a:cubicBezTo>
                      <a:pt x="59" y="34"/>
                      <a:pt x="57" y="29"/>
                      <a:pt x="54" y="23"/>
                    </a:cubicBezTo>
                    <a:cubicBezTo>
                      <a:pt x="55" y="24"/>
                      <a:pt x="55" y="24"/>
                      <a:pt x="55" y="24"/>
                    </a:cubicBezTo>
                    <a:cubicBezTo>
                      <a:pt x="39" y="15"/>
                      <a:pt x="39" y="15"/>
                      <a:pt x="39" y="15"/>
                    </a:cubicBezTo>
                    <a:cubicBezTo>
                      <a:pt x="31" y="10"/>
                      <a:pt x="31" y="10"/>
                      <a:pt x="31" y="10"/>
                    </a:cubicBezTo>
                    <a:cubicBezTo>
                      <a:pt x="29" y="9"/>
                      <a:pt x="26" y="8"/>
                      <a:pt x="23" y="6"/>
                    </a:cubicBezTo>
                    <a:cubicBezTo>
                      <a:pt x="26" y="6"/>
                      <a:pt x="26" y="6"/>
                      <a:pt x="26" y="6"/>
                    </a:cubicBezTo>
                    <a:cubicBezTo>
                      <a:pt x="22" y="8"/>
                      <a:pt x="18" y="10"/>
                      <a:pt x="14" y="11"/>
                    </a:cubicBezTo>
                    <a:cubicBezTo>
                      <a:pt x="10" y="13"/>
                      <a:pt x="5" y="14"/>
                      <a:pt x="1" y="15"/>
                    </a:cubicBez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773113" y="-612775"/>
                <a:ext cx="339725" cy="352425"/>
              </a:xfrm>
              <a:custGeom>
                <a:avLst/>
                <a:gdLst>
                  <a:gd name="T0" fmla="*/ 0 w 49"/>
                  <a:gd name="T1" fmla="*/ 3 h 51"/>
                  <a:gd name="T2" fmla="*/ 14 w 49"/>
                  <a:gd name="T3" fmla="*/ 1 h 51"/>
                  <a:gd name="T4" fmla="*/ 27 w 49"/>
                  <a:gd name="T5" fmla="*/ 0 h 51"/>
                  <a:gd name="T6" fmla="*/ 29 w 49"/>
                  <a:gd name="T7" fmla="*/ 0 h 51"/>
                  <a:gd name="T8" fmla="*/ 30 w 49"/>
                  <a:gd name="T9" fmla="*/ 1 h 51"/>
                  <a:gd name="T10" fmla="*/ 34 w 49"/>
                  <a:gd name="T11" fmla="*/ 9 h 51"/>
                  <a:gd name="T12" fmla="*/ 39 w 49"/>
                  <a:gd name="T13" fmla="*/ 17 h 51"/>
                  <a:gd name="T14" fmla="*/ 48 w 49"/>
                  <a:gd name="T15" fmla="*/ 32 h 51"/>
                  <a:gd name="T16" fmla="*/ 49 w 49"/>
                  <a:gd name="T17" fmla="*/ 33 h 51"/>
                  <a:gd name="T18" fmla="*/ 48 w 49"/>
                  <a:gd name="T19" fmla="*/ 33 h 51"/>
                  <a:gd name="T20" fmla="*/ 45 w 49"/>
                  <a:gd name="T21" fmla="*/ 51 h 51"/>
                  <a:gd name="T22" fmla="*/ 45 w 49"/>
                  <a:gd name="T23" fmla="*/ 51 h 51"/>
                  <a:gd name="T24" fmla="*/ 46 w 49"/>
                  <a:gd name="T25" fmla="*/ 33 h 51"/>
                  <a:gd name="T26" fmla="*/ 46 w 49"/>
                  <a:gd name="T27" fmla="*/ 34 h 51"/>
                  <a:gd name="T28" fmla="*/ 36 w 49"/>
                  <a:gd name="T29" fmla="*/ 19 h 51"/>
                  <a:gd name="T30" fmla="*/ 30 w 49"/>
                  <a:gd name="T31" fmla="*/ 12 h 51"/>
                  <a:gd name="T32" fmla="*/ 25 w 49"/>
                  <a:gd name="T33" fmla="*/ 5 h 51"/>
                  <a:gd name="T34" fmla="*/ 27 w 49"/>
                  <a:gd name="T35" fmla="*/ 6 h 51"/>
                  <a:gd name="T36" fmla="*/ 14 w 49"/>
                  <a:gd name="T37" fmla="*/ 5 h 51"/>
                  <a:gd name="T38" fmla="*/ 0 w 49"/>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1">
                    <a:moveTo>
                      <a:pt x="0" y="3"/>
                    </a:moveTo>
                    <a:cubicBezTo>
                      <a:pt x="5" y="2"/>
                      <a:pt x="9" y="1"/>
                      <a:pt x="14" y="1"/>
                    </a:cubicBezTo>
                    <a:cubicBezTo>
                      <a:pt x="18" y="0"/>
                      <a:pt x="23" y="0"/>
                      <a:pt x="27" y="0"/>
                    </a:cubicBezTo>
                    <a:cubicBezTo>
                      <a:pt x="29" y="0"/>
                      <a:pt x="29" y="0"/>
                      <a:pt x="29" y="0"/>
                    </a:cubicBezTo>
                    <a:cubicBezTo>
                      <a:pt x="30" y="1"/>
                      <a:pt x="30" y="1"/>
                      <a:pt x="30" y="1"/>
                    </a:cubicBezTo>
                    <a:cubicBezTo>
                      <a:pt x="32" y="4"/>
                      <a:pt x="33" y="7"/>
                      <a:pt x="34" y="9"/>
                    </a:cubicBezTo>
                    <a:cubicBezTo>
                      <a:pt x="39" y="17"/>
                      <a:pt x="39" y="17"/>
                      <a:pt x="39" y="17"/>
                    </a:cubicBezTo>
                    <a:cubicBezTo>
                      <a:pt x="48" y="32"/>
                      <a:pt x="48" y="32"/>
                      <a:pt x="48" y="32"/>
                    </a:cubicBezTo>
                    <a:cubicBezTo>
                      <a:pt x="49" y="33"/>
                      <a:pt x="49" y="33"/>
                      <a:pt x="49" y="33"/>
                    </a:cubicBezTo>
                    <a:cubicBezTo>
                      <a:pt x="48" y="33"/>
                      <a:pt x="48" y="33"/>
                      <a:pt x="48" y="33"/>
                    </a:cubicBezTo>
                    <a:cubicBezTo>
                      <a:pt x="47" y="39"/>
                      <a:pt x="46" y="45"/>
                      <a:pt x="45" y="51"/>
                    </a:cubicBezTo>
                    <a:cubicBezTo>
                      <a:pt x="45" y="51"/>
                      <a:pt x="45" y="51"/>
                      <a:pt x="45" y="51"/>
                    </a:cubicBezTo>
                    <a:cubicBezTo>
                      <a:pt x="45" y="45"/>
                      <a:pt x="45" y="39"/>
                      <a:pt x="46" y="33"/>
                    </a:cubicBezTo>
                    <a:cubicBezTo>
                      <a:pt x="46" y="34"/>
                      <a:pt x="46" y="34"/>
                      <a:pt x="46" y="34"/>
                    </a:cubicBezTo>
                    <a:cubicBezTo>
                      <a:pt x="36" y="19"/>
                      <a:pt x="36" y="19"/>
                      <a:pt x="36" y="19"/>
                    </a:cubicBezTo>
                    <a:cubicBezTo>
                      <a:pt x="30" y="12"/>
                      <a:pt x="30" y="12"/>
                      <a:pt x="30" y="12"/>
                    </a:cubicBezTo>
                    <a:cubicBezTo>
                      <a:pt x="29" y="9"/>
                      <a:pt x="27" y="7"/>
                      <a:pt x="25" y="5"/>
                    </a:cubicBezTo>
                    <a:cubicBezTo>
                      <a:pt x="27" y="6"/>
                      <a:pt x="27" y="6"/>
                      <a:pt x="27" y="6"/>
                    </a:cubicBezTo>
                    <a:cubicBezTo>
                      <a:pt x="23" y="6"/>
                      <a:pt x="18" y="6"/>
                      <a:pt x="14" y="5"/>
                    </a:cubicBezTo>
                    <a:cubicBezTo>
                      <a:pt x="9" y="5"/>
                      <a:pt x="5" y="4"/>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38100" y="-855663"/>
                <a:ext cx="458788" cy="187325"/>
              </a:xfrm>
              <a:custGeom>
                <a:avLst/>
                <a:gdLst>
                  <a:gd name="T0" fmla="*/ 65 w 66"/>
                  <a:gd name="T1" fmla="*/ 21 h 27"/>
                  <a:gd name="T2" fmla="*/ 54 w 66"/>
                  <a:gd name="T3" fmla="*/ 14 h 27"/>
                  <a:gd name="T4" fmla="*/ 43 w 66"/>
                  <a:gd name="T5" fmla="*/ 5 h 27"/>
                  <a:gd name="T6" fmla="*/ 46 w 66"/>
                  <a:gd name="T7" fmla="*/ 6 h 27"/>
                  <a:gd name="T8" fmla="*/ 37 w 66"/>
                  <a:gd name="T9" fmla="*/ 8 h 27"/>
                  <a:gd name="T10" fmla="*/ 28 w 66"/>
                  <a:gd name="T11" fmla="*/ 10 h 27"/>
                  <a:gd name="T12" fmla="*/ 11 w 66"/>
                  <a:gd name="T13" fmla="*/ 13 h 27"/>
                  <a:gd name="T14" fmla="*/ 12 w 66"/>
                  <a:gd name="T15" fmla="*/ 13 h 27"/>
                  <a:gd name="T16" fmla="*/ 0 w 66"/>
                  <a:gd name="T17" fmla="*/ 27 h 27"/>
                  <a:gd name="T18" fmla="*/ 0 w 66"/>
                  <a:gd name="T19" fmla="*/ 27 h 27"/>
                  <a:gd name="T20" fmla="*/ 9 w 66"/>
                  <a:gd name="T21" fmla="*/ 11 h 27"/>
                  <a:gd name="T22" fmla="*/ 10 w 66"/>
                  <a:gd name="T23" fmla="*/ 11 h 27"/>
                  <a:gd name="T24" fmla="*/ 10 w 66"/>
                  <a:gd name="T25" fmla="*/ 11 h 27"/>
                  <a:gd name="T26" fmla="*/ 27 w 66"/>
                  <a:gd name="T27" fmla="*/ 6 h 27"/>
                  <a:gd name="T28" fmla="*/ 36 w 66"/>
                  <a:gd name="T29" fmla="*/ 3 h 27"/>
                  <a:gd name="T30" fmla="*/ 45 w 66"/>
                  <a:gd name="T31" fmla="*/ 0 h 27"/>
                  <a:gd name="T32" fmla="*/ 46 w 66"/>
                  <a:gd name="T33" fmla="*/ 0 h 27"/>
                  <a:gd name="T34" fmla="*/ 47 w 66"/>
                  <a:gd name="T35" fmla="*/ 1 h 27"/>
                  <a:gd name="T36" fmla="*/ 57 w 66"/>
                  <a:gd name="T37" fmla="*/ 10 h 27"/>
                  <a:gd name="T38" fmla="*/ 66 w 66"/>
                  <a:gd name="T39" fmla="*/ 21 h 27"/>
                  <a:gd name="T40" fmla="*/ 65 w 66"/>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65" y="21"/>
                    </a:moveTo>
                    <a:cubicBezTo>
                      <a:pt x="61" y="19"/>
                      <a:pt x="57" y="17"/>
                      <a:pt x="54" y="14"/>
                    </a:cubicBezTo>
                    <a:cubicBezTo>
                      <a:pt x="50" y="11"/>
                      <a:pt x="47" y="8"/>
                      <a:pt x="43" y="5"/>
                    </a:cubicBezTo>
                    <a:cubicBezTo>
                      <a:pt x="46" y="6"/>
                      <a:pt x="46" y="6"/>
                      <a:pt x="46" y="6"/>
                    </a:cubicBezTo>
                    <a:cubicBezTo>
                      <a:pt x="43" y="7"/>
                      <a:pt x="40" y="7"/>
                      <a:pt x="37" y="8"/>
                    </a:cubicBezTo>
                    <a:cubicBezTo>
                      <a:pt x="28" y="10"/>
                      <a:pt x="28" y="10"/>
                      <a:pt x="28" y="10"/>
                    </a:cubicBezTo>
                    <a:cubicBezTo>
                      <a:pt x="11" y="13"/>
                      <a:pt x="11" y="13"/>
                      <a:pt x="11" y="13"/>
                    </a:cubicBezTo>
                    <a:cubicBezTo>
                      <a:pt x="12" y="13"/>
                      <a:pt x="12" y="13"/>
                      <a:pt x="12" y="13"/>
                    </a:cubicBezTo>
                    <a:cubicBezTo>
                      <a:pt x="8" y="18"/>
                      <a:pt x="4" y="22"/>
                      <a:pt x="0" y="27"/>
                    </a:cubicBezTo>
                    <a:cubicBezTo>
                      <a:pt x="0" y="27"/>
                      <a:pt x="0" y="27"/>
                      <a:pt x="0" y="27"/>
                    </a:cubicBezTo>
                    <a:cubicBezTo>
                      <a:pt x="3" y="22"/>
                      <a:pt x="6" y="16"/>
                      <a:pt x="9" y="11"/>
                    </a:cubicBezTo>
                    <a:cubicBezTo>
                      <a:pt x="10" y="11"/>
                      <a:pt x="10" y="11"/>
                      <a:pt x="10" y="11"/>
                    </a:cubicBezTo>
                    <a:cubicBezTo>
                      <a:pt x="10" y="11"/>
                      <a:pt x="10" y="11"/>
                      <a:pt x="10" y="11"/>
                    </a:cubicBezTo>
                    <a:cubicBezTo>
                      <a:pt x="27" y="6"/>
                      <a:pt x="27" y="6"/>
                      <a:pt x="27" y="6"/>
                    </a:cubicBezTo>
                    <a:cubicBezTo>
                      <a:pt x="36" y="3"/>
                      <a:pt x="36" y="3"/>
                      <a:pt x="36" y="3"/>
                    </a:cubicBezTo>
                    <a:cubicBezTo>
                      <a:pt x="39" y="2"/>
                      <a:pt x="42" y="1"/>
                      <a:pt x="45" y="0"/>
                    </a:cubicBezTo>
                    <a:cubicBezTo>
                      <a:pt x="46" y="0"/>
                      <a:pt x="46" y="0"/>
                      <a:pt x="46" y="0"/>
                    </a:cubicBezTo>
                    <a:cubicBezTo>
                      <a:pt x="47" y="1"/>
                      <a:pt x="47" y="1"/>
                      <a:pt x="47" y="1"/>
                    </a:cubicBezTo>
                    <a:cubicBezTo>
                      <a:pt x="51" y="4"/>
                      <a:pt x="54" y="7"/>
                      <a:pt x="57" y="10"/>
                    </a:cubicBezTo>
                    <a:cubicBezTo>
                      <a:pt x="60" y="14"/>
                      <a:pt x="63" y="17"/>
                      <a:pt x="66" y="21"/>
                    </a:cubicBezTo>
                    <a:lnTo>
                      <a:pt x="65"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1113" y="-744538"/>
                <a:ext cx="422275" cy="276225"/>
              </a:xfrm>
              <a:custGeom>
                <a:avLst/>
                <a:gdLst>
                  <a:gd name="T0" fmla="*/ 61 w 61"/>
                  <a:gd name="T1" fmla="*/ 15 h 40"/>
                  <a:gd name="T2" fmla="*/ 48 w 61"/>
                  <a:gd name="T3" fmla="*/ 11 h 40"/>
                  <a:gd name="T4" fmla="*/ 36 w 61"/>
                  <a:gd name="T5" fmla="*/ 6 h 40"/>
                  <a:gd name="T6" fmla="*/ 38 w 61"/>
                  <a:gd name="T7" fmla="*/ 6 h 40"/>
                  <a:gd name="T8" fmla="*/ 30 w 61"/>
                  <a:gd name="T9" fmla="*/ 10 h 40"/>
                  <a:gd name="T10" fmla="*/ 23 w 61"/>
                  <a:gd name="T11" fmla="*/ 15 h 40"/>
                  <a:gd name="T12" fmla="*/ 7 w 61"/>
                  <a:gd name="T13" fmla="*/ 24 h 40"/>
                  <a:gd name="T14" fmla="*/ 7 w 61"/>
                  <a:gd name="T15" fmla="*/ 23 h 40"/>
                  <a:gd name="T16" fmla="*/ 1 w 61"/>
                  <a:gd name="T17" fmla="*/ 40 h 40"/>
                  <a:gd name="T18" fmla="*/ 0 w 61"/>
                  <a:gd name="T19" fmla="*/ 40 h 40"/>
                  <a:gd name="T20" fmla="*/ 5 w 61"/>
                  <a:gd name="T21" fmla="*/ 22 h 40"/>
                  <a:gd name="T22" fmla="*/ 5 w 61"/>
                  <a:gd name="T23" fmla="*/ 22 h 40"/>
                  <a:gd name="T24" fmla="*/ 5 w 61"/>
                  <a:gd name="T25" fmla="*/ 21 h 40"/>
                  <a:gd name="T26" fmla="*/ 20 w 61"/>
                  <a:gd name="T27" fmla="*/ 11 h 40"/>
                  <a:gd name="T28" fmla="*/ 28 w 61"/>
                  <a:gd name="T29" fmla="*/ 6 h 40"/>
                  <a:gd name="T30" fmla="*/ 35 w 61"/>
                  <a:gd name="T31" fmla="*/ 1 h 40"/>
                  <a:gd name="T32" fmla="*/ 37 w 61"/>
                  <a:gd name="T33" fmla="*/ 0 h 40"/>
                  <a:gd name="T34" fmla="*/ 38 w 61"/>
                  <a:gd name="T35" fmla="*/ 1 h 40"/>
                  <a:gd name="T36" fmla="*/ 50 w 61"/>
                  <a:gd name="T37" fmla="*/ 7 h 40"/>
                  <a:gd name="T38" fmla="*/ 61 w 61"/>
                  <a:gd name="T39"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40">
                    <a:moveTo>
                      <a:pt x="61" y="15"/>
                    </a:moveTo>
                    <a:cubicBezTo>
                      <a:pt x="57" y="14"/>
                      <a:pt x="52" y="13"/>
                      <a:pt x="48" y="11"/>
                    </a:cubicBezTo>
                    <a:cubicBezTo>
                      <a:pt x="44" y="10"/>
                      <a:pt x="40" y="8"/>
                      <a:pt x="36" y="6"/>
                    </a:cubicBezTo>
                    <a:cubicBezTo>
                      <a:pt x="38" y="6"/>
                      <a:pt x="38" y="6"/>
                      <a:pt x="38" y="6"/>
                    </a:cubicBezTo>
                    <a:cubicBezTo>
                      <a:pt x="36" y="8"/>
                      <a:pt x="33" y="9"/>
                      <a:pt x="30" y="10"/>
                    </a:cubicBezTo>
                    <a:cubicBezTo>
                      <a:pt x="23" y="15"/>
                      <a:pt x="23" y="15"/>
                      <a:pt x="23" y="15"/>
                    </a:cubicBezTo>
                    <a:cubicBezTo>
                      <a:pt x="7" y="24"/>
                      <a:pt x="7" y="24"/>
                      <a:pt x="7" y="24"/>
                    </a:cubicBezTo>
                    <a:cubicBezTo>
                      <a:pt x="7" y="23"/>
                      <a:pt x="7" y="23"/>
                      <a:pt x="7" y="23"/>
                    </a:cubicBezTo>
                    <a:cubicBezTo>
                      <a:pt x="5" y="29"/>
                      <a:pt x="3" y="34"/>
                      <a:pt x="1" y="40"/>
                    </a:cubicBezTo>
                    <a:cubicBezTo>
                      <a:pt x="0" y="40"/>
                      <a:pt x="0" y="40"/>
                      <a:pt x="0" y="40"/>
                    </a:cubicBezTo>
                    <a:cubicBezTo>
                      <a:pt x="2" y="34"/>
                      <a:pt x="3" y="28"/>
                      <a:pt x="5" y="22"/>
                    </a:cubicBezTo>
                    <a:cubicBezTo>
                      <a:pt x="5" y="22"/>
                      <a:pt x="5" y="22"/>
                      <a:pt x="5" y="22"/>
                    </a:cubicBezTo>
                    <a:cubicBezTo>
                      <a:pt x="5" y="21"/>
                      <a:pt x="5" y="21"/>
                      <a:pt x="5" y="21"/>
                    </a:cubicBezTo>
                    <a:cubicBezTo>
                      <a:pt x="20" y="11"/>
                      <a:pt x="20" y="11"/>
                      <a:pt x="20" y="11"/>
                    </a:cubicBezTo>
                    <a:cubicBezTo>
                      <a:pt x="28" y="6"/>
                      <a:pt x="28" y="6"/>
                      <a:pt x="28" y="6"/>
                    </a:cubicBezTo>
                    <a:cubicBezTo>
                      <a:pt x="30" y="4"/>
                      <a:pt x="33" y="3"/>
                      <a:pt x="35" y="1"/>
                    </a:cubicBezTo>
                    <a:cubicBezTo>
                      <a:pt x="37" y="0"/>
                      <a:pt x="37" y="0"/>
                      <a:pt x="37" y="0"/>
                    </a:cubicBezTo>
                    <a:cubicBezTo>
                      <a:pt x="38" y="1"/>
                      <a:pt x="38" y="1"/>
                      <a:pt x="38" y="1"/>
                    </a:cubicBezTo>
                    <a:cubicBezTo>
                      <a:pt x="42" y="3"/>
                      <a:pt x="46" y="5"/>
                      <a:pt x="50" y="7"/>
                    </a:cubicBezTo>
                    <a:cubicBezTo>
                      <a:pt x="54" y="9"/>
                      <a:pt x="58" y="12"/>
                      <a:pt x="6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93663" y="-612775"/>
                <a:ext cx="333375" cy="352425"/>
              </a:xfrm>
              <a:custGeom>
                <a:avLst/>
                <a:gdLst>
                  <a:gd name="T0" fmla="*/ 48 w 48"/>
                  <a:gd name="T1" fmla="*/ 3 h 51"/>
                  <a:gd name="T2" fmla="*/ 35 w 48"/>
                  <a:gd name="T3" fmla="*/ 5 h 51"/>
                  <a:gd name="T4" fmla="*/ 21 w 48"/>
                  <a:gd name="T5" fmla="*/ 6 h 51"/>
                  <a:gd name="T6" fmla="*/ 24 w 48"/>
                  <a:gd name="T7" fmla="*/ 5 h 51"/>
                  <a:gd name="T8" fmla="*/ 19 w 48"/>
                  <a:gd name="T9" fmla="*/ 12 h 51"/>
                  <a:gd name="T10" fmla="*/ 13 w 48"/>
                  <a:gd name="T11" fmla="*/ 19 h 51"/>
                  <a:gd name="T12" fmla="*/ 3 w 48"/>
                  <a:gd name="T13" fmla="*/ 34 h 51"/>
                  <a:gd name="T14" fmla="*/ 3 w 48"/>
                  <a:gd name="T15" fmla="*/ 33 h 51"/>
                  <a:gd name="T16" fmla="*/ 4 w 48"/>
                  <a:gd name="T17" fmla="*/ 51 h 51"/>
                  <a:gd name="T18" fmla="*/ 4 w 48"/>
                  <a:gd name="T19" fmla="*/ 51 h 51"/>
                  <a:gd name="T20" fmla="*/ 0 w 48"/>
                  <a:gd name="T21" fmla="*/ 33 h 51"/>
                  <a:gd name="T22" fmla="*/ 0 w 48"/>
                  <a:gd name="T23" fmla="*/ 33 h 51"/>
                  <a:gd name="T24" fmla="*/ 1 w 48"/>
                  <a:gd name="T25" fmla="*/ 32 h 51"/>
                  <a:gd name="T26" fmla="*/ 10 w 48"/>
                  <a:gd name="T27" fmla="*/ 17 h 51"/>
                  <a:gd name="T28" fmla="*/ 14 w 48"/>
                  <a:gd name="T29" fmla="*/ 9 h 51"/>
                  <a:gd name="T30" fmla="*/ 19 w 48"/>
                  <a:gd name="T31" fmla="*/ 1 h 51"/>
                  <a:gd name="T32" fmla="*/ 20 w 48"/>
                  <a:gd name="T33" fmla="*/ 0 h 51"/>
                  <a:gd name="T34" fmla="*/ 21 w 48"/>
                  <a:gd name="T35" fmla="*/ 0 h 51"/>
                  <a:gd name="T36" fmla="*/ 35 w 48"/>
                  <a:gd name="T37" fmla="*/ 1 h 51"/>
                  <a:gd name="T38" fmla="*/ 48 w 4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1">
                    <a:moveTo>
                      <a:pt x="48" y="3"/>
                    </a:moveTo>
                    <a:cubicBezTo>
                      <a:pt x="44" y="4"/>
                      <a:pt x="39" y="5"/>
                      <a:pt x="35" y="5"/>
                    </a:cubicBezTo>
                    <a:cubicBezTo>
                      <a:pt x="30" y="6"/>
                      <a:pt x="26" y="6"/>
                      <a:pt x="21" y="6"/>
                    </a:cubicBezTo>
                    <a:cubicBezTo>
                      <a:pt x="24" y="5"/>
                      <a:pt x="24" y="5"/>
                      <a:pt x="24" y="5"/>
                    </a:cubicBezTo>
                    <a:cubicBezTo>
                      <a:pt x="22" y="7"/>
                      <a:pt x="20" y="9"/>
                      <a:pt x="19" y="12"/>
                    </a:cubicBezTo>
                    <a:cubicBezTo>
                      <a:pt x="13" y="19"/>
                      <a:pt x="13" y="19"/>
                      <a:pt x="13" y="19"/>
                    </a:cubicBezTo>
                    <a:cubicBezTo>
                      <a:pt x="3" y="34"/>
                      <a:pt x="3" y="34"/>
                      <a:pt x="3" y="34"/>
                    </a:cubicBezTo>
                    <a:cubicBezTo>
                      <a:pt x="3" y="33"/>
                      <a:pt x="3" y="33"/>
                      <a:pt x="3" y="33"/>
                    </a:cubicBezTo>
                    <a:cubicBezTo>
                      <a:pt x="3" y="39"/>
                      <a:pt x="4" y="45"/>
                      <a:pt x="4" y="51"/>
                    </a:cubicBezTo>
                    <a:cubicBezTo>
                      <a:pt x="4" y="51"/>
                      <a:pt x="4" y="51"/>
                      <a:pt x="4" y="51"/>
                    </a:cubicBezTo>
                    <a:cubicBezTo>
                      <a:pt x="2" y="45"/>
                      <a:pt x="1" y="39"/>
                      <a:pt x="0" y="33"/>
                    </a:cubicBezTo>
                    <a:cubicBezTo>
                      <a:pt x="0" y="33"/>
                      <a:pt x="0" y="33"/>
                      <a:pt x="0" y="33"/>
                    </a:cubicBezTo>
                    <a:cubicBezTo>
                      <a:pt x="1" y="32"/>
                      <a:pt x="1" y="32"/>
                      <a:pt x="1" y="32"/>
                    </a:cubicBezTo>
                    <a:cubicBezTo>
                      <a:pt x="10" y="17"/>
                      <a:pt x="10" y="17"/>
                      <a:pt x="10" y="17"/>
                    </a:cubicBezTo>
                    <a:cubicBezTo>
                      <a:pt x="14" y="9"/>
                      <a:pt x="14" y="9"/>
                      <a:pt x="14" y="9"/>
                    </a:cubicBezTo>
                    <a:cubicBezTo>
                      <a:pt x="16" y="7"/>
                      <a:pt x="17" y="4"/>
                      <a:pt x="19" y="1"/>
                    </a:cubicBezTo>
                    <a:cubicBezTo>
                      <a:pt x="20" y="0"/>
                      <a:pt x="20" y="0"/>
                      <a:pt x="20" y="0"/>
                    </a:cubicBezTo>
                    <a:cubicBezTo>
                      <a:pt x="21" y="0"/>
                      <a:pt x="21" y="0"/>
                      <a:pt x="21" y="0"/>
                    </a:cubicBezTo>
                    <a:cubicBezTo>
                      <a:pt x="26" y="0"/>
                      <a:pt x="30" y="0"/>
                      <a:pt x="35" y="1"/>
                    </a:cubicBezTo>
                    <a:cubicBezTo>
                      <a:pt x="39" y="1"/>
                      <a:pt x="44" y="2"/>
                      <a:pt x="4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8" name="直接连接符 7"/>
            <p:cNvCxnSpPr>
              <a:endCxn id="10" idx="0"/>
            </p:cNvCxnSpPr>
            <p:nvPr/>
          </p:nvCxnSpPr>
          <p:spPr>
            <a:xfrm flipH="1">
              <a:off x="5537481" y="0"/>
              <a:ext cx="1" cy="6443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788919" y="2591489"/>
            <a:ext cx="2623705" cy="830997"/>
          </a:xfrm>
          <a:prstGeom prst="rect">
            <a:avLst/>
          </a:prstGeom>
          <a:noFill/>
        </p:spPr>
        <p:txBody>
          <a:bodyPr wrap="square" rtlCol="0">
            <a:spAutoFit/>
          </a:bodyPr>
          <a:lstStyle/>
          <a:p>
            <a:pPr algn="ctr"/>
            <a:r>
              <a:rPr lang="en-US" altLang="zh-CN" sz="2400" dirty="0">
                <a:latin typeface="Samurai" panose="02000609000000000000" pitchFamily="49" charset="-128"/>
                <a:ea typeface="Samurai" panose="02000609000000000000" pitchFamily="49" charset="-128"/>
              </a:rPr>
              <a:t>HALLOWEEN  PARTY</a:t>
            </a:r>
          </a:p>
          <a:p>
            <a:pPr algn="ctr"/>
            <a:r>
              <a:rPr lang="en-US" altLang="zh-CN" sz="2400" dirty="0">
                <a:latin typeface="Samurai" panose="02000609000000000000" pitchFamily="49" charset="-128"/>
                <a:ea typeface="Samurai" panose="02000609000000000000" pitchFamily="49" charset="-128"/>
              </a:rPr>
              <a:t>ONE</a:t>
            </a:r>
            <a:endParaRPr lang="zh-CN" altLang="en-US" sz="2400" dirty="0">
              <a:latin typeface="Samurai" panose="02000609000000000000" pitchFamily="49" charset="-128"/>
            </a:endParaRPr>
          </a:p>
        </p:txBody>
      </p:sp>
      <p:sp>
        <p:nvSpPr>
          <p:cNvPr id="19" name="文本框 18"/>
          <p:cNvSpPr txBox="1"/>
          <p:nvPr/>
        </p:nvSpPr>
        <p:spPr>
          <a:xfrm>
            <a:off x="5772149" y="4214549"/>
            <a:ext cx="2623705" cy="830997"/>
          </a:xfrm>
          <a:prstGeom prst="rect">
            <a:avLst/>
          </a:prstGeom>
          <a:noFill/>
        </p:spPr>
        <p:txBody>
          <a:bodyPr wrap="square" rtlCol="0">
            <a:spAutoFit/>
          </a:bodyPr>
          <a:lstStyle/>
          <a:p>
            <a:pPr algn="ctr"/>
            <a:r>
              <a:rPr lang="en-US" altLang="zh-CN" sz="2400" dirty="0">
                <a:latin typeface="Samurai" panose="02000609000000000000" pitchFamily="49" charset="-128"/>
                <a:ea typeface="Samurai" panose="02000609000000000000" pitchFamily="49" charset="-128"/>
              </a:rPr>
              <a:t>HALLOWEEN  PARTY</a:t>
            </a:r>
          </a:p>
          <a:p>
            <a:pPr algn="ctr"/>
            <a:r>
              <a:rPr lang="en-US" altLang="zh-CN" sz="2400" dirty="0">
                <a:latin typeface="Samurai" panose="02000609000000000000" pitchFamily="49" charset="-128"/>
                <a:ea typeface="Samurai" panose="02000609000000000000" pitchFamily="49" charset="-128"/>
              </a:rPr>
              <a:t>TOW</a:t>
            </a:r>
            <a:endParaRPr lang="zh-CN" altLang="en-US" sz="2400" dirty="0">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14:presetBounceEnd="41000">
                                      <p:stCondLst>
                                        <p:cond delay="0"/>
                                      </p:stCondLst>
                                      <p:childTnLst>
                                        <p:animMotion origin="layout" path="M 3.33333E-6 -0.72662 L 3.33333E-6 0 " pathEditMode="relative" rAng="0" ptsTypes="AA" p14:bounceEnd="41000">
                                          <p:cBhvr>
                                            <p:cTn id="9" dur="2000" fill="hold"/>
                                            <p:tgtEl>
                                              <p:spTgt spid="2"/>
                                            </p:tgtEl>
                                            <p:attrNameLst>
                                              <p:attrName>ppt_x</p:attrName>
                                              <p:attrName>ppt_y</p:attrName>
                                            </p:attrNameLst>
                                          </p:cBhvr>
                                          <p:rCtr x="0" y="36319"/>
                                        </p:animMotion>
                                      </p:childTnLst>
                                    </p:cTn>
                                  </p:par>
                                  <p:par>
                                    <p:cTn id="10" presetID="6" presetClass="entr" presetSubtype="16" fill="hold" grpId="0" nodeType="withEffect">
                                      <p:stCondLst>
                                        <p:cond delay="40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1000"/>
                                            <p:tgtEl>
                                              <p:spTgt spid="18"/>
                                            </p:tgtEl>
                                          </p:cBhvr>
                                        </p:animEffect>
                                      </p:childTnLst>
                                    </p:cTn>
                                  </p:par>
                                  <p:par>
                                    <p:cTn id="13" presetID="6" presetClass="entr" presetSubtype="16" fill="hold" grpId="0" nodeType="withEffect">
                                      <p:stCondLst>
                                        <p:cond delay="90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stCondLst>
                                        <p:cond delay="0"/>
                                      </p:stCondLst>
                                      <p:childTnLst>
                                        <p:animMotion origin="layout" path="M 3.33333E-6 -0.72662 L 3.33333E-6 0 " pathEditMode="relative" rAng="0" ptsTypes="AA">
                                          <p:cBhvr>
                                            <p:cTn id="9" dur="2000" fill="hold"/>
                                            <p:tgtEl>
                                              <p:spTgt spid="2"/>
                                            </p:tgtEl>
                                            <p:attrNameLst>
                                              <p:attrName>ppt_x</p:attrName>
                                              <p:attrName>ppt_y</p:attrName>
                                            </p:attrNameLst>
                                          </p:cBhvr>
                                          <p:rCtr x="0" y="36319"/>
                                        </p:animMotion>
                                      </p:childTnLst>
                                    </p:cTn>
                                  </p:par>
                                  <p:par>
                                    <p:cTn id="10" presetID="6" presetClass="entr" presetSubtype="16" fill="hold" grpId="0" nodeType="withEffect">
                                      <p:stCondLst>
                                        <p:cond delay="40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1000"/>
                                            <p:tgtEl>
                                              <p:spTgt spid="18"/>
                                            </p:tgtEl>
                                          </p:cBhvr>
                                        </p:animEffect>
                                      </p:childTnLst>
                                    </p:cTn>
                                  </p:par>
                                  <p:par>
                                    <p:cTn id="13" presetID="6" presetClass="entr" presetSubtype="16" fill="hold" grpId="0" nodeType="withEffect">
                                      <p:stCondLst>
                                        <p:cond delay="90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74764" y="-125730"/>
            <a:ext cx="924291" cy="6983730"/>
            <a:chOff x="5074764" y="-125730"/>
            <a:chExt cx="924291" cy="6983730"/>
          </a:xfrm>
        </p:grpSpPr>
        <p:grpSp>
          <p:nvGrpSpPr>
            <p:cNvPr id="4" name="组合 3"/>
            <p:cNvGrpSpPr/>
            <p:nvPr/>
          </p:nvGrpSpPr>
          <p:grpSpPr>
            <a:xfrm>
              <a:off x="5074764" y="6429028"/>
              <a:ext cx="924291" cy="428972"/>
              <a:chOff x="-38100" y="-855663"/>
              <a:chExt cx="1282700" cy="595313"/>
            </a:xfrm>
          </p:grpSpPr>
          <p:sp>
            <p:nvSpPr>
              <p:cNvPr id="5" name="Oval 11"/>
              <p:cNvSpPr>
                <a:spLocks noChangeArrowheads="1"/>
              </p:cNvSpPr>
              <p:nvPr/>
            </p:nvSpPr>
            <p:spPr bwMode="auto">
              <a:xfrm>
                <a:off x="488950" y="-454025"/>
                <a:ext cx="228600" cy="1730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Oval 12"/>
              <p:cNvSpPr>
                <a:spLocks noChangeArrowheads="1"/>
              </p:cNvSpPr>
              <p:nvPr/>
            </p:nvSpPr>
            <p:spPr bwMode="auto">
              <a:xfrm>
                <a:off x="330200" y="-835025"/>
                <a:ext cx="547688" cy="43656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 name="Freeform 13"/>
              <p:cNvSpPr/>
              <p:nvPr/>
            </p:nvSpPr>
            <p:spPr bwMode="auto">
              <a:xfrm>
                <a:off x="787400" y="-855663"/>
                <a:ext cx="457200" cy="187325"/>
              </a:xfrm>
              <a:custGeom>
                <a:avLst/>
                <a:gdLst>
                  <a:gd name="T0" fmla="*/ 0 w 66"/>
                  <a:gd name="T1" fmla="*/ 21 h 27"/>
                  <a:gd name="T2" fmla="*/ 9 w 66"/>
                  <a:gd name="T3" fmla="*/ 10 h 27"/>
                  <a:gd name="T4" fmla="*/ 18 w 66"/>
                  <a:gd name="T5" fmla="*/ 1 h 27"/>
                  <a:gd name="T6" fmla="*/ 20 w 66"/>
                  <a:gd name="T7" fmla="*/ 0 h 27"/>
                  <a:gd name="T8" fmla="*/ 21 w 66"/>
                  <a:gd name="T9" fmla="*/ 0 h 27"/>
                  <a:gd name="T10" fmla="*/ 30 w 66"/>
                  <a:gd name="T11" fmla="*/ 3 h 27"/>
                  <a:gd name="T12" fmla="*/ 38 w 66"/>
                  <a:gd name="T13" fmla="*/ 6 h 27"/>
                  <a:gd name="T14" fmla="*/ 56 w 66"/>
                  <a:gd name="T15" fmla="*/ 11 h 27"/>
                  <a:gd name="T16" fmla="*/ 56 w 66"/>
                  <a:gd name="T17" fmla="*/ 11 h 27"/>
                  <a:gd name="T18" fmla="*/ 56 w 66"/>
                  <a:gd name="T19" fmla="*/ 11 h 27"/>
                  <a:gd name="T20" fmla="*/ 66 w 66"/>
                  <a:gd name="T21" fmla="*/ 27 h 27"/>
                  <a:gd name="T22" fmla="*/ 66 w 66"/>
                  <a:gd name="T23" fmla="*/ 27 h 27"/>
                  <a:gd name="T24" fmla="*/ 54 w 66"/>
                  <a:gd name="T25" fmla="*/ 13 h 27"/>
                  <a:gd name="T26" fmla="*/ 55 w 66"/>
                  <a:gd name="T27" fmla="*/ 13 h 27"/>
                  <a:gd name="T28" fmla="*/ 37 w 66"/>
                  <a:gd name="T29" fmla="*/ 10 h 27"/>
                  <a:gd name="T30" fmla="*/ 29 w 66"/>
                  <a:gd name="T31" fmla="*/ 8 h 27"/>
                  <a:gd name="T32" fmla="*/ 20 w 66"/>
                  <a:gd name="T33" fmla="*/ 6 h 27"/>
                  <a:gd name="T34" fmla="*/ 22 w 66"/>
                  <a:gd name="T35" fmla="*/ 5 h 27"/>
                  <a:gd name="T36" fmla="*/ 12 w 66"/>
                  <a:gd name="T37" fmla="*/ 14 h 27"/>
                  <a:gd name="T38" fmla="*/ 1 w 66"/>
                  <a:gd name="T39" fmla="*/ 21 h 27"/>
                  <a:gd name="T40" fmla="*/ 0 w 66"/>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0" y="21"/>
                    </a:moveTo>
                    <a:cubicBezTo>
                      <a:pt x="3" y="17"/>
                      <a:pt x="6" y="14"/>
                      <a:pt x="9" y="10"/>
                    </a:cubicBezTo>
                    <a:cubicBezTo>
                      <a:pt x="12" y="7"/>
                      <a:pt x="15" y="4"/>
                      <a:pt x="18" y="1"/>
                    </a:cubicBezTo>
                    <a:cubicBezTo>
                      <a:pt x="20" y="0"/>
                      <a:pt x="20" y="0"/>
                      <a:pt x="20" y="0"/>
                    </a:cubicBezTo>
                    <a:cubicBezTo>
                      <a:pt x="21" y="0"/>
                      <a:pt x="21" y="0"/>
                      <a:pt x="21" y="0"/>
                    </a:cubicBezTo>
                    <a:cubicBezTo>
                      <a:pt x="24" y="1"/>
                      <a:pt x="27" y="2"/>
                      <a:pt x="30" y="3"/>
                    </a:cubicBezTo>
                    <a:cubicBezTo>
                      <a:pt x="38" y="6"/>
                      <a:pt x="38" y="6"/>
                      <a:pt x="38" y="6"/>
                    </a:cubicBezTo>
                    <a:cubicBezTo>
                      <a:pt x="56" y="11"/>
                      <a:pt x="56" y="11"/>
                      <a:pt x="56" y="11"/>
                    </a:cubicBezTo>
                    <a:cubicBezTo>
                      <a:pt x="56" y="11"/>
                      <a:pt x="56" y="11"/>
                      <a:pt x="56" y="11"/>
                    </a:cubicBezTo>
                    <a:cubicBezTo>
                      <a:pt x="56" y="11"/>
                      <a:pt x="56" y="11"/>
                      <a:pt x="56" y="11"/>
                    </a:cubicBezTo>
                    <a:cubicBezTo>
                      <a:pt x="60" y="16"/>
                      <a:pt x="63" y="22"/>
                      <a:pt x="66" y="27"/>
                    </a:cubicBezTo>
                    <a:cubicBezTo>
                      <a:pt x="66" y="27"/>
                      <a:pt x="66" y="27"/>
                      <a:pt x="66" y="27"/>
                    </a:cubicBezTo>
                    <a:cubicBezTo>
                      <a:pt x="62" y="22"/>
                      <a:pt x="58" y="18"/>
                      <a:pt x="54" y="13"/>
                    </a:cubicBezTo>
                    <a:cubicBezTo>
                      <a:pt x="55" y="13"/>
                      <a:pt x="55" y="13"/>
                      <a:pt x="55" y="13"/>
                    </a:cubicBezTo>
                    <a:cubicBezTo>
                      <a:pt x="37" y="10"/>
                      <a:pt x="37" y="10"/>
                      <a:pt x="37" y="10"/>
                    </a:cubicBezTo>
                    <a:cubicBezTo>
                      <a:pt x="29" y="8"/>
                      <a:pt x="29" y="8"/>
                      <a:pt x="29" y="8"/>
                    </a:cubicBezTo>
                    <a:cubicBezTo>
                      <a:pt x="26" y="7"/>
                      <a:pt x="23" y="7"/>
                      <a:pt x="20" y="6"/>
                    </a:cubicBezTo>
                    <a:cubicBezTo>
                      <a:pt x="22" y="5"/>
                      <a:pt x="22" y="5"/>
                      <a:pt x="22" y="5"/>
                    </a:cubicBezTo>
                    <a:cubicBezTo>
                      <a:pt x="19" y="8"/>
                      <a:pt x="16" y="11"/>
                      <a:pt x="12" y="14"/>
                    </a:cubicBezTo>
                    <a:cubicBezTo>
                      <a:pt x="8" y="17"/>
                      <a:pt x="5" y="19"/>
                      <a:pt x="1" y="21"/>
                    </a:cubicBez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4"/>
              <p:cNvSpPr/>
              <p:nvPr/>
            </p:nvSpPr>
            <p:spPr bwMode="auto">
              <a:xfrm>
                <a:off x="766763" y="-744538"/>
                <a:ext cx="430213" cy="276225"/>
              </a:xfrm>
              <a:custGeom>
                <a:avLst/>
                <a:gdLst>
                  <a:gd name="T0" fmla="*/ 0 w 62"/>
                  <a:gd name="T1" fmla="*/ 15 h 40"/>
                  <a:gd name="T2" fmla="*/ 12 w 62"/>
                  <a:gd name="T3" fmla="*/ 7 h 40"/>
                  <a:gd name="T4" fmla="*/ 24 w 62"/>
                  <a:gd name="T5" fmla="*/ 1 h 40"/>
                  <a:gd name="T6" fmla="*/ 25 w 62"/>
                  <a:gd name="T7" fmla="*/ 0 h 40"/>
                  <a:gd name="T8" fmla="*/ 27 w 62"/>
                  <a:gd name="T9" fmla="*/ 1 h 40"/>
                  <a:gd name="T10" fmla="*/ 34 w 62"/>
                  <a:gd name="T11" fmla="*/ 6 h 40"/>
                  <a:gd name="T12" fmla="*/ 41 w 62"/>
                  <a:gd name="T13" fmla="*/ 11 h 40"/>
                  <a:gd name="T14" fmla="*/ 56 w 62"/>
                  <a:gd name="T15" fmla="*/ 21 h 40"/>
                  <a:gd name="T16" fmla="*/ 57 w 62"/>
                  <a:gd name="T17" fmla="*/ 22 h 40"/>
                  <a:gd name="T18" fmla="*/ 57 w 62"/>
                  <a:gd name="T19" fmla="*/ 22 h 40"/>
                  <a:gd name="T20" fmla="*/ 62 w 62"/>
                  <a:gd name="T21" fmla="*/ 40 h 40"/>
                  <a:gd name="T22" fmla="*/ 61 w 62"/>
                  <a:gd name="T23" fmla="*/ 40 h 40"/>
                  <a:gd name="T24" fmla="*/ 54 w 62"/>
                  <a:gd name="T25" fmla="*/ 23 h 40"/>
                  <a:gd name="T26" fmla="*/ 55 w 62"/>
                  <a:gd name="T27" fmla="*/ 24 h 40"/>
                  <a:gd name="T28" fmla="*/ 39 w 62"/>
                  <a:gd name="T29" fmla="*/ 15 h 40"/>
                  <a:gd name="T30" fmla="*/ 31 w 62"/>
                  <a:gd name="T31" fmla="*/ 10 h 40"/>
                  <a:gd name="T32" fmla="*/ 23 w 62"/>
                  <a:gd name="T33" fmla="*/ 6 h 40"/>
                  <a:gd name="T34" fmla="*/ 26 w 62"/>
                  <a:gd name="T35" fmla="*/ 6 h 40"/>
                  <a:gd name="T36" fmla="*/ 14 w 62"/>
                  <a:gd name="T37" fmla="*/ 11 h 40"/>
                  <a:gd name="T38" fmla="*/ 1 w 62"/>
                  <a:gd name="T39" fmla="*/ 15 h 40"/>
                  <a:gd name="T40" fmla="*/ 0 w 62"/>
                  <a:gd name="T41"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40">
                    <a:moveTo>
                      <a:pt x="0" y="15"/>
                    </a:moveTo>
                    <a:cubicBezTo>
                      <a:pt x="4" y="12"/>
                      <a:pt x="8" y="9"/>
                      <a:pt x="12" y="7"/>
                    </a:cubicBezTo>
                    <a:cubicBezTo>
                      <a:pt x="16" y="5"/>
                      <a:pt x="20" y="3"/>
                      <a:pt x="24" y="1"/>
                    </a:cubicBezTo>
                    <a:cubicBezTo>
                      <a:pt x="25" y="0"/>
                      <a:pt x="25" y="0"/>
                      <a:pt x="25" y="0"/>
                    </a:cubicBezTo>
                    <a:cubicBezTo>
                      <a:pt x="27" y="1"/>
                      <a:pt x="27" y="1"/>
                      <a:pt x="27" y="1"/>
                    </a:cubicBezTo>
                    <a:cubicBezTo>
                      <a:pt x="29" y="3"/>
                      <a:pt x="32" y="4"/>
                      <a:pt x="34" y="6"/>
                    </a:cubicBezTo>
                    <a:cubicBezTo>
                      <a:pt x="41" y="11"/>
                      <a:pt x="41" y="11"/>
                      <a:pt x="41" y="11"/>
                    </a:cubicBezTo>
                    <a:cubicBezTo>
                      <a:pt x="56" y="21"/>
                      <a:pt x="56" y="21"/>
                      <a:pt x="56" y="21"/>
                    </a:cubicBezTo>
                    <a:cubicBezTo>
                      <a:pt x="57" y="22"/>
                      <a:pt x="57" y="22"/>
                      <a:pt x="57" y="22"/>
                    </a:cubicBezTo>
                    <a:cubicBezTo>
                      <a:pt x="57" y="22"/>
                      <a:pt x="57" y="22"/>
                      <a:pt x="57" y="22"/>
                    </a:cubicBezTo>
                    <a:cubicBezTo>
                      <a:pt x="59" y="28"/>
                      <a:pt x="60" y="34"/>
                      <a:pt x="62" y="40"/>
                    </a:cubicBezTo>
                    <a:cubicBezTo>
                      <a:pt x="61" y="40"/>
                      <a:pt x="61" y="40"/>
                      <a:pt x="61" y="40"/>
                    </a:cubicBezTo>
                    <a:cubicBezTo>
                      <a:pt x="59" y="34"/>
                      <a:pt x="57" y="29"/>
                      <a:pt x="54" y="23"/>
                    </a:cubicBezTo>
                    <a:cubicBezTo>
                      <a:pt x="55" y="24"/>
                      <a:pt x="55" y="24"/>
                      <a:pt x="55" y="24"/>
                    </a:cubicBezTo>
                    <a:cubicBezTo>
                      <a:pt x="39" y="15"/>
                      <a:pt x="39" y="15"/>
                      <a:pt x="39" y="15"/>
                    </a:cubicBezTo>
                    <a:cubicBezTo>
                      <a:pt x="31" y="10"/>
                      <a:pt x="31" y="10"/>
                      <a:pt x="31" y="10"/>
                    </a:cubicBezTo>
                    <a:cubicBezTo>
                      <a:pt x="29" y="9"/>
                      <a:pt x="26" y="8"/>
                      <a:pt x="23" y="6"/>
                    </a:cubicBezTo>
                    <a:cubicBezTo>
                      <a:pt x="26" y="6"/>
                      <a:pt x="26" y="6"/>
                      <a:pt x="26" y="6"/>
                    </a:cubicBezTo>
                    <a:cubicBezTo>
                      <a:pt x="22" y="8"/>
                      <a:pt x="18" y="10"/>
                      <a:pt x="14" y="11"/>
                    </a:cubicBezTo>
                    <a:cubicBezTo>
                      <a:pt x="10" y="13"/>
                      <a:pt x="5" y="14"/>
                      <a:pt x="1" y="15"/>
                    </a:cubicBez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5"/>
              <p:cNvSpPr/>
              <p:nvPr/>
            </p:nvSpPr>
            <p:spPr bwMode="auto">
              <a:xfrm>
                <a:off x="773113" y="-612775"/>
                <a:ext cx="339725" cy="352425"/>
              </a:xfrm>
              <a:custGeom>
                <a:avLst/>
                <a:gdLst>
                  <a:gd name="T0" fmla="*/ 0 w 49"/>
                  <a:gd name="T1" fmla="*/ 3 h 51"/>
                  <a:gd name="T2" fmla="*/ 14 w 49"/>
                  <a:gd name="T3" fmla="*/ 1 h 51"/>
                  <a:gd name="T4" fmla="*/ 27 w 49"/>
                  <a:gd name="T5" fmla="*/ 0 h 51"/>
                  <a:gd name="T6" fmla="*/ 29 w 49"/>
                  <a:gd name="T7" fmla="*/ 0 h 51"/>
                  <a:gd name="T8" fmla="*/ 30 w 49"/>
                  <a:gd name="T9" fmla="*/ 1 h 51"/>
                  <a:gd name="T10" fmla="*/ 34 w 49"/>
                  <a:gd name="T11" fmla="*/ 9 h 51"/>
                  <a:gd name="T12" fmla="*/ 39 w 49"/>
                  <a:gd name="T13" fmla="*/ 17 h 51"/>
                  <a:gd name="T14" fmla="*/ 48 w 49"/>
                  <a:gd name="T15" fmla="*/ 32 h 51"/>
                  <a:gd name="T16" fmla="*/ 49 w 49"/>
                  <a:gd name="T17" fmla="*/ 33 h 51"/>
                  <a:gd name="T18" fmla="*/ 48 w 49"/>
                  <a:gd name="T19" fmla="*/ 33 h 51"/>
                  <a:gd name="T20" fmla="*/ 45 w 49"/>
                  <a:gd name="T21" fmla="*/ 51 h 51"/>
                  <a:gd name="T22" fmla="*/ 45 w 49"/>
                  <a:gd name="T23" fmla="*/ 51 h 51"/>
                  <a:gd name="T24" fmla="*/ 46 w 49"/>
                  <a:gd name="T25" fmla="*/ 33 h 51"/>
                  <a:gd name="T26" fmla="*/ 46 w 49"/>
                  <a:gd name="T27" fmla="*/ 34 h 51"/>
                  <a:gd name="T28" fmla="*/ 36 w 49"/>
                  <a:gd name="T29" fmla="*/ 19 h 51"/>
                  <a:gd name="T30" fmla="*/ 30 w 49"/>
                  <a:gd name="T31" fmla="*/ 12 h 51"/>
                  <a:gd name="T32" fmla="*/ 25 w 49"/>
                  <a:gd name="T33" fmla="*/ 5 h 51"/>
                  <a:gd name="T34" fmla="*/ 27 w 49"/>
                  <a:gd name="T35" fmla="*/ 6 h 51"/>
                  <a:gd name="T36" fmla="*/ 14 w 49"/>
                  <a:gd name="T37" fmla="*/ 5 h 51"/>
                  <a:gd name="T38" fmla="*/ 0 w 49"/>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1">
                    <a:moveTo>
                      <a:pt x="0" y="3"/>
                    </a:moveTo>
                    <a:cubicBezTo>
                      <a:pt x="5" y="2"/>
                      <a:pt x="9" y="1"/>
                      <a:pt x="14" y="1"/>
                    </a:cubicBezTo>
                    <a:cubicBezTo>
                      <a:pt x="18" y="0"/>
                      <a:pt x="23" y="0"/>
                      <a:pt x="27" y="0"/>
                    </a:cubicBezTo>
                    <a:cubicBezTo>
                      <a:pt x="29" y="0"/>
                      <a:pt x="29" y="0"/>
                      <a:pt x="29" y="0"/>
                    </a:cubicBezTo>
                    <a:cubicBezTo>
                      <a:pt x="30" y="1"/>
                      <a:pt x="30" y="1"/>
                      <a:pt x="30" y="1"/>
                    </a:cubicBezTo>
                    <a:cubicBezTo>
                      <a:pt x="32" y="4"/>
                      <a:pt x="33" y="7"/>
                      <a:pt x="34" y="9"/>
                    </a:cubicBezTo>
                    <a:cubicBezTo>
                      <a:pt x="39" y="17"/>
                      <a:pt x="39" y="17"/>
                      <a:pt x="39" y="17"/>
                    </a:cubicBezTo>
                    <a:cubicBezTo>
                      <a:pt x="48" y="32"/>
                      <a:pt x="48" y="32"/>
                      <a:pt x="48" y="32"/>
                    </a:cubicBezTo>
                    <a:cubicBezTo>
                      <a:pt x="49" y="33"/>
                      <a:pt x="49" y="33"/>
                      <a:pt x="49" y="33"/>
                    </a:cubicBezTo>
                    <a:cubicBezTo>
                      <a:pt x="48" y="33"/>
                      <a:pt x="48" y="33"/>
                      <a:pt x="48" y="33"/>
                    </a:cubicBezTo>
                    <a:cubicBezTo>
                      <a:pt x="47" y="39"/>
                      <a:pt x="46" y="45"/>
                      <a:pt x="45" y="51"/>
                    </a:cubicBezTo>
                    <a:cubicBezTo>
                      <a:pt x="45" y="51"/>
                      <a:pt x="45" y="51"/>
                      <a:pt x="45" y="51"/>
                    </a:cubicBezTo>
                    <a:cubicBezTo>
                      <a:pt x="45" y="45"/>
                      <a:pt x="45" y="39"/>
                      <a:pt x="46" y="33"/>
                    </a:cubicBezTo>
                    <a:cubicBezTo>
                      <a:pt x="46" y="34"/>
                      <a:pt x="46" y="34"/>
                      <a:pt x="46" y="34"/>
                    </a:cubicBezTo>
                    <a:cubicBezTo>
                      <a:pt x="36" y="19"/>
                      <a:pt x="36" y="19"/>
                      <a:pt x="36" y="19"/>
                    </a:cubicBezTo>
                    <a:cubicBezTo>
                      <a:pt x="30" y="12"/>
                      <a:pt x="30" y="12"/>
                      <a:pt x="30" y="12"/>
                    </a:cubicBezTo>
                    <a:cubicBezTo>
                      <a:pt x="29" y="9"/>
                      <a:pt x="27" y="7"/>
                      <a:pt x="25" y="5"/>
                    </a:cubicBezTo>
                    <a:cubicBezTo>
                      <a:pt x="27" y="6"/>
                      <a:pt x="27" y="6"/>
                      <a:pt x="27" y="6"/>
                    </a:cubicBezTo>
                    <a:cubicBezTo>
                      <a:pt x="23" y="6"/>
                      <a:pt x="18" y="6"/>
                      <a:pt x="14" y="5"/>
                    </a:cubicBezTo>
                    <a:cubicBezTo>
                      <a:pt x="9" y="5"/>
                      <a:pt x="5" y="4"/>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6"/>
              <p:cNvSpPr/>
              <p:nvPr/>
            </p:nvSpPr>
            <p:spPr bwMode="auto">
              <a:xfrm>
                <a:off x="-38100" y="-855663"/>
                <a:ext cx="458788" cy="187325"/>
              </a:xfrm>
              <a:custGeom>
                <a:avLst/>
                <a:gdLst>
                  <a:gd name="T0" fmla="*/ 65 w 66"/>
                  <a:gd name="T1" fmla="*/ 21 h 27"/>
                  <a:gd name="T2" fmla="*/ 54 w 66"/>
                  <a:gd name="T3" fmla="*/ 14 h 27"/>
                  <a:gd name="T4" fmla="*/ 43 w 66"/>
                  <a:gd name="T5" fmla="*/ 5 h 27"/>
                  <a:gd name="T6" fmla="*/ 46 w 66"/>
                  <a:gd name="T7" fmla="*/ 6 h 27"/>
                  <a:gd name="T8" fmla="*/ 37 w 66"/>
                  <a:gd name="T9" fmla="*/ 8 h 27"/>
                  <a:gd name="T10" fmla="*/ 28 w 66"/>
                  <a:gd name="T11" fmla="*/ 10 h 27"/>
                  <a:gd name="T12" fmla="*/ 11 w 66"/>
                  <a:gd name="T13" fmla="*/ 13 h 27"/>
                  <a:gd name="T14" fmla="*/ 12 w 66"/>
                  <a:gd name="T15" fmla="*/ 13 h 27"/>
                  <a:gd name="T16" fmla="*/ 0 w 66"/>
                  <a:gd name="T17" fmla="*/ 27 h 27"/>
                  <a:gd name="T18" fmla="*/ 0 w 66"/>
                  <a:gd name="T19" fmla="*/ 27 h 27"/>
                  <a:gd name="T20" fmla="*/ 9 w 66"/>
                  <a:gd name="T21" fmla="*/ 11 h 27"/>
                  <a:gd name="T22" fmla="*/ 10 w 66"/>
                  <a:gd name="T23" fmla="*/ 11 h 27"/>
                  <a:gd name="T24" fmla="*/ 10 w 66"/>
                  <a:gd name="T25" fmla="*/ 11 h 27"/>
                  <a:gd name="T26" fmla="*/ 27 w 66"/>
                  <a:gd name="T27" fmla="*/ 6 h 27"/>
                  <a:gd name="T28" fmla="*/ 36 w 66"/>
                  <a:gd name="T29" fmla="*/ 3 h 27"/>
                  <a:gd name="T30" fmla="*/ 45 w 66"/>
                  <a:gd name="T31" fmla="*/ 0 h 27"/>
                  <a:gd name="T32" fmla="*/ 46 w 66"/>
                  <a:gd name="T33" fmla="*/ 0 h 27"/>
                  <a:gd name="T34" fmla="*/ 47 w 66"/>
                  <a:gd name="T35" fmla="*/ 1 h 27"/>
                  <a:gd name="T36" fmla="*/ 57 w 66"/>
                  <a:gd name="T37" fmla="*/ 10 h 27"/>
                  <a:gd name="T38" fmla="*/ 66 w 66"/>
                  <a:gd name="T39" fmla="*/ 21 h 27"/>
                  <a:gd name="T40" fmla="*/ 65 w 66"/>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65" y="21"/>
                    </a:moveTo>
                    <a:cubicBezTo>
                      <a:pt x="61" y="19"/>
                      <a:pt x="57" y="17"/>
                      <a:pt x="54" y="14"/>
                    </a:cubicBezTo>
                    <a:cubicBezTo>
                      <a:pt x="50" y="11"/>
                      <a:pt x="47" y="8"/>
                      <a:pt x="43" y="5"/>
                    </a:cubicBezTo>
                    <a:cubicBezTo>
                      <a:pt x="46" y="6"/>
                      <a:pt x="46" y="6"/>
                      <a:pt x="46" y="6"/>
                    </a:cubicBezTo>
                    <a:cubicBezTo>
                      <a:pt x="43" y="7"/>
                      <a:pt x="40" y="7"/>
                      <a:pt x="37" y="8"/>
                    </a:cubicBezTo>
                    <a:cubicBezTo>
                      <a:pt x="28" y="10"/>
                      <a:pt x="28" y="10"/>
                      <a:pt x="28" y="10"/>
                    </a:cubicBezTo>
                    <a:cubicBezTo>
                      <a:pt x="11" y="13"/>
                      <a:pt x="11" y="13"/>
                      <a:pt x="11" y="13"/>
                    </a:cubicBezTo>
                    <a:cubicBezTo>
                      <a:pt x="12" y="13"/>
                      <a:pt x="12" y="13"/>
                      <a:pt x="12" y="13"/>
                    </a:cubicBezTo>
                    <a:cubicBezTo>
                      <a:pt x="8" y="18"/>
                      <a:pt x="4" y="22"/>
                      <a:pt x="0" y="27"/>
                    </a:cubicBezTo>
                    <a:cubicBezTo>
                      <a:pt x="0" y="27"/>
                      <a:pt x="0" y="27"/>
                      <a:pt x="0" y="27"/>
                    </a:cubicBezTo>
                    <a:cubicBezTo>
                      <a:pt x="3" y="22"/>
                      <a:pt x="6" y="16"/>
                      <a:pt x="9" y="11"/>
                    </a:cubicBezTo>
                    <a:cubicBezTo>
                      <a:pt x="10" y="11"/>
                      <a:pt x="10" y="11"/>
                      <a:pt x="10" y="11"/>
                    </a:cubicBezTo>
                    <a:cubicBezTo>
                      <a:pt x="10" y="11"/>
                      <a:pt x="10" y="11"/>
                      <a:pt x="10" y="11"/>
                    </a:cubicBezTo>
                    <a:cubicBezTo>
                      <a:pt x="27" y="6"/>
                      <a:pt x="27" y="6"/>
                      <a:pt x="27" y="6"/>
                    </a:cubicBezTo>
                    <a:cubicBezTo>
                      <a:pt x="36" y="3"/>
                      <a:pt x="36" y="3"/>
                      <a:pt x="36" y="3"/>
                    </a:cubicBezTo>
                    <a:cubicBezTo>
                      <a:pt x="39" y="2"/>
                      <a:pt x="42" y="1"/>
                      <a:pt x="45" y="0"/>
                    </a:cubicBezTo>
                    <a:cubicBezTo>
                      <a:pt x="46" y="0"/>
                      <a:pt x="46" y="0"/>
                      <a:pt x="46" y="0"/>
                    </a:cubicBezTo>
                    <a:cubicBezTo>
                      <a:pt x="47" y="1"/>
                      <a:pt x="47" y="1"/>
                      <a:pt x="47" y="1"/>
                    </a:cubicBezTo>
                    <a:cubicBezTo>
                      <a:pt x="51" y="4"/>
                      <a:pt x="54" y="7"/>
                      <a:pt x="57" y="10"/>
                    </a:cubicBezTo>
                    <a:cubicBezTo>
                      <a:pt x="60" y="14"/>
                      <a:pt x="63" y="17"/>
                      <a:pt x="66" y="21"/>
                    </a:cubicBezTo>
                    <a:lnTo>
                      <a:pt x="65"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p:nvPr/>
            </p:nvSpPr>
            <p:spPr bwMode="auto">
              <a:xfrm>
                <a:off x="11113" y="-744538"/>
                <a:ext cx="422275" cy="276225"/>
              </a:xfrm>
              <a:custGeom>
                <a:avLst/>
                <a:gdLst>
                  <a:gd name="T0" fmla="*/ 61 w 61"/>
                  <a:gd name="T1" fmla="*/ 15 h 40"/>
                  <a:gd name="T2" fmla="*/ 48 w 61"/>
                  <a:gd name="T3" fmla="*/ 11 h 40"/>
                  <a:gd name="T4" fmla="*/ 36 w 61"/>
                  <a:gd name="T5" fmla="*/ 6 h 40"/>
                  <a:gd name="T6" fmla="*/ 38 w 61"/>
                  <a:gd name="T7" fmla="*/ 6 h 40"/>
                  <a:gd name="T8" fmla="*/ 30 w 61"/>
                  <a:gd name="T9" fmla="*/ 10 h 40"/>
                  <a:gd name="T10" fmla="*/ 23 w 61"/>
                  <a:gd name="T11" fmla="*/ 15 h 40"/>
                  <a:gd name="T12" fmla="*/ 7 w 61"/>
                  <a:gd name="T13" fmla="*/ 24 h 40"/>
                  <a:gd name="T14" fmla="*/ 7 w 61"/>
                  <a:gd name="T15" fmla="*/ 23 h 40"/>
                  <a:gd name="T16" fmla="*/ 1 w 61"/>
                  <a:gd name="T17" fmla="*/ 40 h 40"/>
                  <a:gd name="T18" fmla="*/ 0 w 61"/>
                  <a:gd name="T19" fmla="*/ 40 h 40"/>
                  <a:gd name="T20" fmla="*/ 5 w 61"/>
                  <a:gd name="T21" fmla="*/ 22 h 40"/>
                  <a:gd name="T22" fmla="*/ 5 w 61"/>
                  <a:gd name="T23" fmla="*/ 22 h 40"/>
                  <a:gd name="T24" fmla="*/ 5 w 61"/>
                  <a:gd name="T25" fmla="*/ 21 h 40"/>
                  <a:gd name="T26" fmla="*/ 20 w 61"/>
                  <a:gd name="T27" fmla="*/ 11 h 40"/>
                  <a:gd name="T28" fmla="*/ 28 w 61"/>
                  <a:gd name="T29" fmla="*/ 6 h 40"/>
                  <a:gd name="T30" fmla="*/ 35 w 61"/>
                  <a:gd name="T31" fmla="*/ 1 h 40"/>
                  <a:gd name="T32" fmla="*/ 37 w 61"/>
                  <a:gd name="T33" fmla="*/ 0 h 40"/>
                  <a:gd name="T34" fmla="*/ 38 w 61"/>
                  <a:gd name="T35" fmla="*/ 1 h 40"/>
                  <a:gd name="T36" fmla="*/ 50 w 61"/>
                  <a:gd name="T37" fmla="*/ 7 h 40"/>
                  <a:gd name="T38" fmla="*/ 61 w 61"/>
                  <a:gd name="T39"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40">
                    <a:moveTo>
                      <a:pt x="61" y="15"/>
                    </a:moveTo>
                    <a:cubicBezTo>
                      <a:pt x="57" y="14"/>
                      <a:pt x="52" y="13"/>
                      <a:pt x="48" y="11"/>
                    </a:cubicBezTo>
                    <a:cubicBezTo>
                      <a:pt x="44" y="10"/>
                      <a:pt x="40" y="8"/>
                      <a:pt x="36" y="6"/>
                    </a:cubicBezTo>
                    <a:cubicBezTo>
                      <a:pt x="38" y="6"/>
                      <a:pt x="38" y="6"/>
                      <a:pt x="38" y="6"/>
                    </a:cubicBezTo>
                    <a:cubicBezTo>
                      <a:pt x="36" y="8"/>
                      <a:pt x="33" y="9"/>
                      <a:pt x="30" y="10"/>
                    </a:cubicBezTo>
                    <a:cubicBezTo>
                      <a:pt x="23" y="15"/>
                      <a:pt x="23" y="15"/>
                      <a:pt x="23" y="15"/>
                    </a:cubicBezTo>
                    <a:cubicBezTo>
                      <a:pt x="7" y="24"/>
                      <a:pt x="7" y="24"/>
                      <a:pt x="7" y="24"/>
                    </a:cubicBezTo>
                    <a:cubicBezTo>
                      <a:pt x="7" y="23"/>
                      <a:pt x="7" y="23"/>
                      <a:pt x="7" y="23"/>
                    </a:cubicBezTo>
                    <a:cubicBezTo>
                      <a:pt x="5" y="29"/>
                      <a:pt x="3" y="34"/>
                      <a:pt x="1" y="40"/>
                    </a:cubicBezTo>
                    <a:cubicBezTo>
                      <a:pt x="0" y="40"/>
                      <a:pt x="0" y="40"/>
                      <a:pt x="0" y="40"/>
                    </a:cubicBezTo>
                    <a:cubicBezTo>
                      <a:pt x="2" y="34"/>
                      <a:pt x="3" y="28"/>
                      <a:pt x="5" y="22"/>
                    </a:cubicBezTo>
                    <a:cubicBezTo>
                      <a:pt x="5" y="22"/>
                      <a:pt x="5" y="22"/>
                      <a:pt x="5" y="22"/>
                    </a:cubicBezTo>
                    <a:cubicBezTo>
                      <a:pt x="5" y="21"/>
                      <a:pt x="5" y="21"/>
                      <a:pt x="5" y="21"/>
                    </a:cubicBezTo>
                    <a:cubicBezTo>
                      <a:pt x="20" y="11"/>
                      <a:pt x="20" y="11"/>
                      <a:pt x="20" y="11"/>
                    </a:cubicBezTo>
                    <a:cubicBezTo>
                      <a:pt x="28" y="6"/>
                      <a:pt x="28" y="6"/>
                      <a:pt x="28" y="6"/>
                    </a:cubicBezTo>
                    <a:cubicBezTo>
                      <a:pt x="30" y="4"/>
                      <a:pt x="33" y="3"/>
                      <a:pt x="35" y="1"/>
                    </a:cubicBezTo>
                    <a:cubicBezTo>
                      <a:pt x="37" y="0"/>
                      <a:pt x="37" y="0"/>
                      <a:pt x="37" y="0"/>
                    </a:cubicBezTo>
                    <a:cubicBezTo>
                      <a:pt x="38" y="1"/>
                      <a:pt x="38" y="1"/>
                      <a:pt x="38" y="1"/>
                    </a:cubicBezTo>
                    <a:cubicBezTo>
                      <a:pt x="42" y="3"/>
                      <a:pt x="46" y="5"/>
                      <a:pt x="50" y="7"/>
                    </a:cubicBezTo>
                    <a:cubicBezTo>
                      <a:pt x="54" y="9"/>
                      <a:pt x="58" y="12"/>
                      <a:pt x="6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p:nvPr/>
            </p:nvSpPr>
            <p:spPr bwMode="auto">
              <a:xfrm>
                <a:off x="93663" y="-612775"/>
                <a:ext cx="333375" cy="352425"/>
              </a:xfrm>
              <a:custGeom>
                <a:avLst/>
                <a:gdLst>
                  <a:gd name="T0" fmla="*/ 48 w 48"/>
                  <a:gd name="T1" fmla="*/ 3 h 51"/>
                  <a:gd name="T2" fmla="*/ 35 w 48"/>
                  <a:gd name="T3" fmla="*/ 5 h 51"/>
                  <a:gd name="T4" fmla="*/ 21 w 48"/>
                  <a:gd name="T5" fmla="*/ 6 h 51"/>
                  <a:gd name="T6" fmla="*/ 24 w 48"/>
                  <a:gd name="T7" fmla="*/ 5 h 51"/>
                  <a:gd name="T8" fmla="*/ 19 w 48"/>
                  <a:gd name="T9" fmla="*/ 12 h 51"/>
                  <a:gd name="T10" fmla="*/ 13 w 48"/>
                  <a:gd name="T11" fmla="*/ 19 h 51"/>
                  <a:gd name="T12" fmla="*/ 3 w 48"/>
                  <a:gd name="T13" fmla="*/ 34 h 51"/>
                  <a:gd name="T14" fmla="*/ 3 w 48"/>
                  <a:gd name="T15" fmla="*/ 33 h 51"/>
                  <a:gd name="T16" fmla="*/ 4 w 48"/>
                  <a:gd name="T17" fmla="*/ 51 h 51"/>
                  <a:gd name="T18" fmla="*/ 4 w 48"/>
                  <a:gd name="T19" fmla="*/ 51 h 51"/>
                  <a:gd name="T20" fmla="*/ 0 w 48"/>
                  <a:gd name="T21" fmla="*/ 33 h 51"/>
                  <a:gd name="T22" fmla="*/ 0 w 48"/>
                  <a:gd name="T23" fmla="*/ 33 h 51"/>
                  <a:gd name="T24" fmla="*/ 1 w 48"/>
                  <a:gd name="T25" fmla="*/ 32 h 51"/>
                  <a:gd name="T26" fmla="*/ 10 w 48"/>
                  <a:gd name="T27" fmla="*/ 17 h 51"/>
                  <a:gd name="T28" fmla="*/ 14 w 48"/>
                  <a:gd name="T29" fmla="*/ 9 h 51"/>
                  <a:gd name="T30" fmla="*/ 19 w 48"/>
                  <a:gd name="T31" fmla="*/ 1 h 51"/>
                  <a:gd name="T32" fmla="*/ 20 w 48"/>
                  <a:gd name="T33" fmla="*/ 0 h 51"/>
                  <a:gd name="T34" fmla="*/ 21 w 48"/>
                  <a:gd name="T35" fmla="*/ 0 h 51"/>
                  <a:gd name="T36" fmla="*/ 35 w 48"/>
                  <a:gd name="T37" fmla="*/ 1 h 51"/>
                  <a:gd name="T38" fmla="*/ 48 w 4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1">
                    <a:moveTo>
                      <a:pt x="48" y="3"/>
                    </a:moveTo>
                    <a:cubicBezTo>
                      <a:pt x="44" y="4"/>
                      <a:pt x="39" y="5"/>
                      <a:pt x="35" y="5"/>
                    </a:cubicBezTo>
                    <a:cubicBezTo>
                      <a:pt x="30" y="6"/>
                      <a:pt x="26" y="6"/>
                      <a:pt x="21" y="6"/>
                    </a:cubicBezTo>
                    <a:cubicBezTo>
                      <a:pt x="24" y="5"/>
                      <a:pt x="24" y="5"/>
                      <a:pt x="24" y="5"/>
                    </a:cubicBezTo>
                    <a:cubicBezTo>
                      <a:pt x="22" y="7"/>
                      <a:pt x="20" y="9"/>
                      <a:pt x="19" y="12"/>
                    </a:cubicBezTo>
                    <a:cubicBezTo>
                      <a:pt x="13" y="19"/>
                      <a:pt x="13" y="19"/>
                      <a:pt x="13" y="19"/>
                    </a:cubicBezTo>
                    <a:cubicBezTo>
                      <a:pt x="3" y="34"/>
                      <a:pt x="3" y="34"/>
                      <a:pt x="3" y="34"/>
                    </a:cubicBezTo>
                    <a:cubicBezTo>
                      <a:pt x="3" y="33"/>
                      <a:pt x="3" y="33"/>
                      <a:pt x="3" y="33"/>
                    </a:cubicBezTo>
                    <a:cubicBezTo>
                      <a:pt x="3" y="39"/>
                      <a:pt x="4" y="45"/>
                      <a:pt x="4" y="51"/>
                    </a:cubicBezTo>
                    <a:cubicBezTo>
                      <a:pt x="4" y="51"/>
                      <a:pt x="4" y="51"/>
                      <a:pt x="4" y="51"/>
                    </a:cubicBezTo>
                    <a:cubicBezTo>
                      <a:pt x="2" y="45"/>
                      <a:pt x="1" y="39"/>
                      <a:pt x="0" y="33"/>
                    </a:cubicBezTo>
                    <a:cubicBezTo>
                      <a:pt x="0" y="33"/>
                      <a:pt x="0" y="33"/>
                      <a:pt x="0" y="33"/>
                    </a:cubicBezTo>
                    <a:cubicBezTo>
                      <a:pt x="1" y="32"/>
                      <a:pt x="1" y="32"/>
                      <a:pt x="1" y="32"/>
                    </a:cubicBezTo>
                    <a:cubicBezTo>
                      <a:pt x="10" y="17"/>
                      <a:pt x="10" y="17"/>
                      <a:pt x="10" y="17"/>
                    </a:cubicBezTo>
                    <a:cubicBezTo>
                      <a:pt x="14" y="9"/>
                      <a:pt x="14" y="9"/>
                      <a:pt x="14" y="9"/>
                    </a:cubicBezTo>
                    <a:cubicBezTo>
                      <a:pt x="16" y="7"/>
                      <a:pt x="17" y="4"/>
                      <a:pt x="19" y="1"/>
                    </a:cubicBezTo>
                    <a:cubicBezTo>
                      <a:pt x="20" y="0"/>
                      <a:pt x="20" y="0"/>
                      <a:pt x="20" y="0"/>
                    </a:cubicBezTo>
                    <a:cubicBezTo>
                      <a:pt x="21" y="0"/>
                      <a:pt x="21" y="0"/>
                      <a:pt x="21" y="0"/>
                    </a:cubicBezTo>
                    <a:cubicBezTo>
                      <a:pt x="26" y="0"/>
                      <a:pt x="30" y="0"/>
                      <a:pt x="35" y="1"/>
                    </a:cubicBezTo>
                    <a:cubicBezTo>
                      <a:pt x="39" y="1"/>
                      <a:pt x="44" y="2"/>
                      <a:pt x="4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13" name="直接连接符 12"/>
            <p:cNvCxnSpPr>
              <a:endCxn id="6" idx="0"/>
            </p:cNvCxnSpPr>
            <p:nvPr/>
          </p:nvCxnSpPr>
          <p:spPr>
            <a:xfrm>
              <a:off x="5537481" y="-125730"/>
              <a:ext cx="0" cy="6569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2671786" y="762689"/>
            <a:ext cx="2742724" cy="830997"/>
          </a:xfrm>
          <a:prstGeom prst="rect">
            <a:avLst/>
          </a:prstGeom>
          <a:noFill/>
        </p:spPr>
        <p:txBody>
          <a:bodyPr wrap="square" rtlCol="0">
            <a:spAutoFit/>
          </a:bodyPr>
          <a:lstStyle/>
          <a:p>
            <a:pPr algn="ctr"/>
            <a:r>
              <a:rPr lang="en-US" altLang="zh-CN" sz="2400" dirty="0">
                <a:latin typeface="Samurai" panose="02000609000000000000" pitchFamily="49" charset="-128"/>
                <a:ea typeface="Samurai" panose="02000609000000000000" pitchFamily="49" charset="-128"/>
              </a:rPr>
              <a:t>HALLOWEEN  PARTY</a:t>
            </a:r>
          </a:p>
          <a:p>
            <a:pPr algn="ctr"/>
            <a:r>
              <a:rPr lang="en-US" altLang="zh-CN" sz="2400" dirty="0">
                <a:latin typeface="Samurai" panose="02000609000000000000" pitchFamily="49" charset="-128"/>
                <a:ea typeface="Samurai" panose="02000609000000000000" pitchFamily="49" charset="-128"/>
              </a:rPr>
              <a:t>THREE</a:t>
            </a:r>
            <a:endParaRPr lang="zh-CN" altLang="en-US" sz="2400" dirty="0">
              <a:latin typeface="Samurai" panose="02000609000000000000" pitchFamily="49" charset="-128"/>
            </a:endParaRPr>
          </a:p>
        </p:txBody>
      </p:sp>
      <p:sp>
        <p:nvSpPr>
          <p:cNvPr id="15" name="文本框 14"/>
          <p:cNvSpPr txBox="1"/>
          <p:nvPr/>
        </p:nvSpPr>
        <p:spPr>
          <a:xfrm>
            <a:off x="5723314" y="2202869"/>
            <a:ext cx="2742724" cy="830997"/>
          </a:xfrm>
          <a:prstGeom prst="rect">
            <a:avLst/>
          </a:prstGeom>
          <a:noFill/>
        </p:spPr>
        <p:txBody>
          <a:bodyPr wrap="square" rtlCol="0">
            <a:spAutoFit/>
          </a:bodyPr>
          <a:lstStyle/>
          <a:p>
            <a:pPr algn="ctr"/>
            <a:r>
              <a:rPr lang="en-US" altLang="zh-CN" sz="2400" dirty="0">
                <a:latin typeface="Samurai" panose="02000609000000000000" pitchFamily="49" charset="-128"/>
                <a:ea typeface="Samurai" panose="02000609000000000000" pitchFamily="49" charset="-128"/>
              </a:rPr>
              <a:t>HALLOWEEN  PARTY</a:t>
            </a:r>
          </a:p>
          <a:p>
            <a:pPr algn="ctr"/>
            <a:r>
              <a:rPr lang="en-US" altLang="zh-CN" sz="2400" dirty="0">
                <a:latin typeface="Samurai" panose="02000609000000000000" pitchFamily="49" charset="-128"/>
                <a:ea typeface="Samurai" panose="02000609000000000000" pitchFamily="49" charset="-128"/>
              </a:rPr>
              <a:t>FOUR</a:t>
            </a:r>
            <a:endParaRPr lang="zh-CN" altLang="en-US" sz="2400" dirty="0">
              <a:latin typeface="Samurai" panose="02000609000000000000" pitchFamily="49" charset="-128"/>
            </a:endParaRPr>
          </a:p>
        </p:txBody>
      </p:sp>
      <p:sp>
        <p:nvSpPr>
          <p:cNvPr id="17" name="文本框 16"/>
          <p:cNvSpPr txBox="1"/>
          <p:nvPr/>
        </p:nvSpPr>
        <p:spPr>
          <a:xfrm>
            <a:off x="2671786" y="3780209"/>
            <a:ext cx="2742724" cy="830997"/>
          </a:xfrm>
          <a:prstGeom prst="rect">
            <a:avLst/>
          </a:prstGeom>
          <a:noFill/>
        </p:spPr>
        <p:txBody>
          <a:bodyPr wrap="square" rtlCol="0">
            <a:spAutoFit/>
          </a:bodyPr>
          <a:lstStyle/>
          <a:p>
            <a:pPr algn="ctr"/>
            <a:r>
              <a:rPr lang="en-US" altLang="zh-CN" sz="2400" dirty="0">
                <a:latin typeface="Samurai" panose="02000609000000000000" pitchFamily="49" charset="-128"/>
                <a:ea typeface="Samurai" panose="02000609000000000000" pitchFamily="49" charset="-128"/>
              </a:rPr>
              <a:t>HALLOWEEN  PARTY</a:t>
            </a:r>
          </a:p>
          <a:p>
            <a:pPr algn="ctr"/>
            <a:r>
              <a:rPr lang="en-US" altLang="zh-CN" sz="2400" dirty="0">
                <a:latin typeface="Samurai" panose="02000609000000000000" pitchFamily="49" charset="-128"/>
                <a:ea typeface="Samurai" panose="02000609000000000000" pitchFamily="49" charset="-128"/>
              </a:rPr>
              <a:t>FIVE</a:t>
            </a:r>
            <a:endParaRPr lang="zh-CN" altLang="en-US" sz="2400" dirty="0">
              <a:latin typeface="Samurai" panose="02000609000000000000" pitchFamily="49" charset="-128"/>
            </a:endParaRPr>
          </a:p>
        </p:txBody>
      </p:sp>
      <p:sp>
        <p:nvSpPr>
          <p:cNvPr id="18" name="文本框 17"/>
          <p:cNvSpPr txBox="1"/>
          <p:nvPr/>
        </p:nvSpPr>
        <p:spPr>
          <a:xfrm>
            <a:off x="5654734" y="5208959"/>
            <a:ext cx="2742724" cy="830997"/>
          </a:xfrm>
          <a:prstGeom prst="rect">
            <a:avLst/>
          </a:prstGeom>
          <a:noFill/>
        </p:spPr>
        <p:txBody>
          <a:bodyPr wrap="square" rtlCol="0">
            <a:spAutoFit/>
          </a:bodyPr>
          <a:lstStyle/>
          <a:p>
            <a:pPr algn="ctr"/>
            <a:r>
              <a:rPr lang="en-US" altLang="zh-CN" sz="2400" dirty="0">
                <a:latin typeface="Samurai" panose="02000609000000000000" pitchFamily="49" charset="-128"/>
                <a:ea typeface="Samurai" panose="02000609000000000000" pitchFamily="49" charset="-128"/>
              </a:rPr>
              <a:t>HALLOWEEN  PARTY</a:t>
            </a:r>
          </a:p>
          <a:p>
            <a:pPr algn="ctr"/>
            <a:r>
              <a:rPr lang="en-US" altLang="zh-CN" sz="2400" dirty="0">
                <a:latin typeface="Samurai" panose="02000609000000000000" pitchFamily="49" charset="-128"/>
                <a:ea typeface="Samurai" panose="02000609000000000000" pitchFamily="49" charset="-128"/>
              </a:rPr>
              <a:t>SIX</a:t>
            </a:r>
            <a:endParaRPr lang="zh-CN" altLang="en-US" sz="2400" dirty="0">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14:presetBounceEnd="41000">
                                      <p:stCondLst>
                                        <p:cond delay="0"/>
                                      </p:stCondLst>
                                      <p:childTnLst>
                                        <p:animMotion origin="layout" path="M 3.33333E-6 -0.72662 L 3.33333E-6 -7.40741E-7 " pathEditMode="relative" rAng="0" ptsTypes="AA" p14:bounceEnd="41000">
                                          <p:cBhvr>
                                            <p:cTn id="9" dur="2800" fill="hold"/>
                                            <p:tgtEl>
                                              <p:spTgt spid="2"/>
                                            </p:tgtEl>
                                            <p:attrNameLst>
                                              <p:attrName>ppt_x</p:attrName>
                                              <p:attrName>ppt_y</p:attrName>
                                            </p:attrNameLst>
                                          </p:cBhvr>
                                          <p:rCtr x="0" y="36319"/>
                                        </p:animMotion>
                                      </p:childTnLst>
                                    </p:cTn>
                                  </p:par>
                                  <p:par>
                                    <p:cTn id="10" presetID="6" presetClass="entr" presetSubtype="16" fill="hold" grpId="0" nodeType="withEffect">
                                      <p:stCondLst>
                                        <p:cond delay="10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1000"/>
                                            <p:tgtEl>
                                              <p:spTgt spid="14"/>
                                            </p:tgtEl>
                                          </p:cBhvr>
                                        </p:animEffect>
                                      </p:childTnLst>
                                    </p:cTn>
                                  </p:par>
                                  <p:par>
                                    <p:cTn id="13" presetID="6" presetClass="entr" presetSubtype="16" fill="hold" grpId="0" nodeType="withEffect">
                                      <p:stCondLst>
                                        <p:cond delay="60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par>
                                    <p:cTn id="16" presetID="6" presetClass="entr" presetSubtype="16" fill="hold" grpId="0" nodeType="withEffect">
                                      <p:stCondLst>
                                        <p:cond delay="110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1000"/>
                                            <p:tgtEl>
                                              <p:spTgt spid="17"/>
                                            </p:tgtEl>
                                          </p:cBhvr>
                                        </p:animEffect>
                                      </p:childTnLst>
                                    </p:cTn>
                                  </p:par>
                                  <p:par>
                                    <p:cTn id="19" presetID="6" presetClass="entr" presetSubtype="16" fill="hold" grpId="0" nodeType="withEffect">
                                      <p:stCondLst>
                                        <p:cond delay="160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stCondLst>
                                        <p:cond delay="0"/>
                                      </p:stCondLst>
                                      <p:childTnLst>
                                        <p:animMotion origin="layout" path="M 3.33333E-6 -0.72662 L 3.33333E-6 -7.40741E-7 " pathEditMode="relative" rAng="0" ptsTypes="AA">
                                          <p:cBhvr>
                                            <p:cTn id="9" dur="2800" fill="hold"/>
                                            <p:tgtEl>
                                              <p:spTgt spid="2"/>
                                            </p:tgtEl>
                                            <p:attrNameLst>
                                              <p:attrName>ppt_x</p:attrName>
                                              <p:attrName>ppt_y</p:attrName>
                                            </p:attrNameLst>
                                          </p:cBhvr>
                                          <p:rCtr x="0" y="36319"/>
                                        </p:animMotion>
                                      </p:childTnLst>
                                    </p:cTn>
                                  </p:par>
                                  <p:par>
                                    <p:cTn id="10" presetID="6" presetClass="entr" presetSubtype="16" fill="hold" grpId="0" nodeType="withEffect">
                                      <p:stCondLst>
                                        <p:cond delay="10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1000"/>
                                            <p:tgtEl>
                                              <p:spTgt spid="14"/>
                                            </p:tgtEl>
                                          </p:cBhvr>
                                        </p:animEffect>
                                      </p:childTnLst>
                                    </p:cTn>
                                  </p:par>
                                  <p:par>
                                    <p:cTn id="13" presetID="6" presetClass="entr" presetSubtype="16" fill="hold" grpId="0" nodeType="withEffect">
                                      <p:stCondLst>
                                        <p:cond delay="60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par>
                                    <p:cTn id="16" presetID="6" presetClass="entr" presetSubtype="16" fill="hold" grpId="0" nodeType="withEffect">
                                      <p:stCondLst>
                                        <p:cond delay="110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1000"/>
                                            <p:tgtEl>
                                              <p:spTgt spid="17"/>
                                            </p:tgtEl>
                                          </p:cBhvr>
                                        </p:animEffect>
                                      </p:childTnLst>
                                    </p:cTn>
                                  </p:par>
                                  <p:par>
                                    <p:cTn id="19" presetID="6" presetClass="entr" presetSubtype="16" fill="hold" grpId="0" nodeType="withEffect">
                                      <p:stCondLst>
                                        <p:cond delay="160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4668836" y="3999698"/>
            <a:ext cx="1679411" cy="53022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074764" y="-262890"/>
            <a:ext cx="924291" cy="3268980"/>
            <a:chOff x="5074764" y="-262890"/>
            <a:chExt cx="924291" cy="3268980"/>
          </a:xfrm>
        </p:grpSpPr>
        <p:grpSp>
          <p:nvGrpSpPr>
            <p:cNvPr id="4" name="组合 3"/>
            <p:cNvGrpSpPr/>
            <p:nvPr/>
          </p:nvGrpSpPr>
          <p:grpSpPr>
            <a:xfrm>
              <a:off x="5074764" y="2577118"/>
              <a:ext cx="924291" cy="428972"/>
              <a:chOff x="-38100" y="-855663"/>
              <a:chExt cx="1282700" cy="595313"/>
            </a:xfrm>
          </p:grpSpPr>
          <p:sp>
            <p:nvSpPr>
              <p:cNvPr id="5" name="Oval 11"/>
              <p:cNvSpPr>
                <a:spLocks noChangeArrowheads="1"/>
              </p:cNvSpPr>
              <p:nvPr/>
            </p:nvSpPr>
            <p:spPr bwMode="auto">
              <a:xfrm>
                <a:off x="488950" y="-454025"/>
                <a:ext cx="228600" cy="1730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Oval 12"/>
              <p:cNvSpPr>
                <a:spLocks noChangeArrowheads="1"/>
              </p:cNvSpPr>
              <p:nvPr/>
            </p:nvSpPr>
            <p:spPr bwMode="auto">
              <a:xfrm>
                <a:off x="330200" y="-835025"/>
                <a:ext cx="547688" cy="43656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 name="Freeform 13"/>
              <p:cNvSpPr/>
              <p:nvPr/>
            </p:nvSpPr>
            <p:spPr bwMode="auto">
              <a:xfrm>
                <a:off x="787400" y="-855663"/>
                <a:ext cx="457200" cy="187325"/>
              </a:xfrm>
              <a:custGeom>
                <a:avLst/>
                <a:gdLst>
                  <a:gd name="T0" fmla="*/ 0 w 66"/>
                  <a:gd name="T1" fmla="*/ 21 h 27"/>
                  <a:gd name="T2" fmla="*/ 9 w 66"/>
                  <a:gd name="T3" fmla="*/ 10 h 27"/>
                  <a:gd name="T4" fmla="*/ 18 w 66"/>
                  <a:gd name="T5" fmla="*/ 1 h 27"/>
                  <a:gd name="T6" fmla="*/ 20 w 66"/>
                  <a:gd name="T7" fmla="*/ 0 h 27"/>
                  <a:gd name="T8" fmla="*/ 21 w 66"/>
                  <a:gd name="T9" fmla="*/ 0 h 27"/>
                  <a:gd name="T10" fmla="*/ 30 w 66"/>
                  <a:gd name="T11" fmla="*/ 3 h 27"/>
                  <a:gd name="T12" fmla="*/ 38 w 66"/>
                  <a:gd name="T13" fmla="*/ 6 h 27"/>
                  <a:gd name="T14" fmla="*/ 56 w 66"/>
                  <a:gd name="T15" fmla="*/ 11 h 27"/>
                  <a:gd name="T16" fmla="*/ 56 w 66"/>
                  <a:gd name="T17" fmla="*/ 11 h 27"/>
                  <a:gd name="T18" fmla="*/ 56 w 66"/>
                  <a:gd name="T19" fmla="*/ 11 h 27"/>
                  <a:gd name="T20" fmla="*/ 66 w 66"/>
                  <a:gd name="T21" fmla="*/ 27 h 27"/>
                  <a:gd name="T22" fmla="*/ 66 w 66"/>
                  <a:gd name="T23" fmla="*/ 27 h 27"/>
                  <a:gd name="T24" fmla="*/ 54 w 66"/>
                  <a:gd name="T25" fmla="*/ 13 h 27"/>
                  <a:gd name="T26" fmla="*/ 55 w 66"/>
                  <a:gd name="T27" fmla="*/ 13 h 27"/>
                  <a:gd name="T28" fmla="*/ 37 w 66"/>
                  <a:gd name="T29" fmla="*/ 10 h 27"/>
                  <a:gd name="T30" fmla="*/ 29 w 66"/>
                  <a:gd name="T31" fmla="*/ 8 h 27"/>
                  <a:gd name="T32" fmla="*/ 20 w 66"/>
                  <a:gd name="T33" fmla="*/ 6 h 27"/>
                  <a:gd name="T34" fmla="*/ 22 w 66"/>
                  <a:gd name="T35" fmla="*/ 5 h 27"/>
                  <a:gd name="T36" fmla="*/ 12 w 66"/>
                  <a:gd name="T37" fmla="*/ 14 h 27"/>
                  <a:gd name="T38" fmla="*/ 1 w 66"/>
                  <a:gd name="T39" fmla="*/ 21 h 27"/>
                  <a:gd name="T40" fmla="*/ 0 w 66"/>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0" y="21"/>
                    </a:moveTo>
                    <a:cubicBezTo>
                      <a:pt x="3" y="17"/>
                      <a:pt x="6" y="14"/>
                      <a:pt x="9" y="10"/>
                    </a:cubicBezTo>
                    <a:cubicBezTo>
                      <a:pt x="12" y="7"/>
                      <a:pt x="15" y="4"/>
                      <a:pt x="18" y="1"/>
                    </a:cubicBezTo>
                    <a:cubicBezTo>
                      <a:pt x="20" y="0"/>
                      <a:pt x="20" y="0"/>
                      <a:pt x="20" y="0"/>
                    </a:cubicBezTo>
                    <a:cubicBezTo>
                      <a:pt x="21" y="0"/>
                      <a:pt x="21" y="0"/>
                      <a:pt x="21" y="0"/>
                    </a:cubicBezTo>
                    <a:cubicBezTo>
                      <a:pt x="24" y="1"/>
                      <a:pt x="27" y="2"/>
                      <a:pt x="30" y="3"/>
                    </a:cubicBezTo>
                    <a:cubicBezTo>
                      <a:pt x="38" y="6"/>
                      <a:pt x="38" y="6"/>
                      <a:pt x="38" y="6"/>
                    </a:cubicBezTo>
                    <a:cubicBezTo>
                      <a:pt x="56" y="11"/>
                      <a:pt x="56" y="11"/>
                      <a:pt x="56" y="11"/>
                    </a:cubicBezTo>
                    <a:cubicBezTo>
                      <a:pt x="56" y="11"/>
                      <a:pt x="56" y="11"/>
                      <a:pt x="56" y="11"/>
                    </a:cubicBezTo>
                    <a:cubicBezTo>
                      <a:pt x="56" y="11"/>
                      <a:pt x="56" y="11"/>
                      <a:pt x="56" y="11"/>
                    </a:cubicBezTo>
                    <a:cubicBezTo>
                      <a:pt x="60" y="16"/>
                      <a:pt x="63" y="22"/>
                      <a:pt x="66" y="27"/>
                    </a:cubicBezTo>
                    <a:cubicBezTo>
                      <a:pt x="66" y="27"/>
                      <a:pt x="66" y="27"/>
                      <a:pt x="66" y="27"/>
                    </a:cubicBezTo>
                    <a:cubicBezTo>
                      <a:pt x="62" y="22"/>
                      <a:pt x="58" y="18"/>
                      <a:pt x="54" y="13"/>
                    </a:cubicBezTo>
                    <a:cubicBezTo>
                      <a:pt x="55" y="13"/>
                      <a:pt x="55" y="13"/>
                      <a:pt x="55" y="13"/>
                    </a:cubicBezTo>
                    <a:cubicBezTo>
                      <a:pt x="37" y="10"/>
                      <a:pt x="37" y="10"/>
                      <a:pt x="37" y="10"/>
                    </a:cubicBezTo>
                    <a:cubicBezTo>
                      <a:pt x="29" y="8"/>
                      <a:pt x="29" y="8"/>
                      <a:pt x="29" y="8"/>
                    </a:cubicBezTo>
                    <a:cubicBezTo>
                      <a:pt x="26" y="7"/>
                      <a:pt x="23" y="7"/>
                      <a:pt x="20" y="6"/>
                    </a:cubicBezTo>
                    <a:cubicBezTo>
                      <a:pt x="22" y="5"/>
                      <a:pt x="22" y="5"/>
                      <a:pt x="22" y="5"/>
                    </a:cubicBezTo>
                    <a:cubicBezTo>
                      <a:pt x="19" y="8"/>
                      <a:pt x="16" y="11"/>
                      <a:pt x="12" y="14"/>
                    </a:cubicBezTo>
                    <a:cubicBezTo>
                      <a:pt x="8" y="17"/>
                      <a:pt x="5" y="19"/>
                      <a:pt x="1" y="21"/>
                    </a:cubicBez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4"/>
              <p:cNvSpPr/>
              <p:nvPr/>
            </p:nvSpPr>
            <p:spPr bwMode="auto">
              <a:xfrm>
                <a:off x="766763" y="-744538"/>
                <a:ext cx="430213" cy="276225"/>
              </a:xfrm>
              <a:custGeom>
                <a:avLst/>
                <a:gdLst>
                  <a:gd name="T0" fmla="*/ 0 w 62"/>
                  <a:gd name="T1" fmla="*/ 15 h 40"/>
                  <a:gd name="T2" fmla="*/ 12 w 62"/>
                  <a:gd name="T3" fmla="*/ 7 h 40"/>
                  <a:gd name="T4" fmla="*/ 24 w 62"/>
                  <a:gd name="T5" fmla="*/ 1 h 40"/>
                  <a:gd name="T6" fmla="*/ 25 w 62"/>
                  <a:gd name="T7" fmla="*/ 0 h 40"/>
                  <a:gd name="T8" fmla="*/ 27 w 62"/>
                  <a:gd name="T9" fmla="*/ 1 h 40"/>
                  <a:gd name="T10" fmla="*/ 34 w 62"/>
                  <a:gd name="T11" fmla="*/ 6 h 40"/>
                  <a:gd name="T12" fmla="*/ 41 w 62"/>
                  <a:gd name="T13" fmla="*/ 11 h 40"/>
                  <a:gd name="T14" fmla="*/ 56 w 62"/>
                  <a:gd name="T15" fmla="*/ 21 h 40"/>
                  <a:gd name="T16" fmla="*/ 57 w 62"/>
                  <a:gd name="T17" fmla="*/ 22 h 40"/>
                  <a:gd name="T18" fmla="*/ 57 w 62"/>
                  <a:gd name="T19" fmla="*/ 22 h 40"/>
                  <a:gd name="T20" fmla="*/ 62 w 62"/>
                  <a:gd name="T21" fmla="*/ 40 h 40"/>
                  <a:gd name="T22" fmla="*/ 61 w 62"/>
                  <a:gd name="T23" fmla="*/ 40 h 40"/>
                  <a:gd name="T24" fmla="*/ 54 w 62"/>
                  <a:gd name="T25" fmla="*/ 23 h 40"/>
                  <a:gd name="T26" fmla="*/ 55 w 62"/>
                  <a:gd name="T27" fmla="*/ 24 h 40"/>
                  <a:gd name="T28" fmla="*/ 39 w 62"/>
                  <a:gd name="T29" fmla="*/ 15 h 40"/>
                  <a:gd name="T30" fmla="*/ 31 w 62"/>
                  <a:gd name="T31" fmla="*/ 10 h 40"/>
                  <a:gd name="T32" fmla="*/ 23 w 62"/>
                  <a:gd name="T33" fmla="*/ 6 h 40"/>
                  <a:gd name="T34" fmla="*/ 26 w 62"/>
                  <a:gd name="T35" fmla="*/ 6 h 40"/>
                  <a:gd name="T36" fmla="*/ 14 w 62"/>
                  <a:gd name="T37" fmla="*/ 11 h 40"/>
                  <a:gd name="T38" fmla="*/ 1 w 62"/>
                  <a:gd name="T39" fmla="*/ 15 h 40"/>
                  <a:gd name="T40" fmla="*/ 0 w 62"/>
                  <a:gd name="T41"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40">
                    <a:moveTo>
                      <a:pt x="0" y="15"/>
                    </a:moveTo>
                    <a:cubicBezTo>
                      <a:pt x="4" y="12"/>
                      <a:pt x="8" y="9"/>
                      <a:pt x="12" y="7"/>
                    </a:cubicBezTo>
                    <a:cubicBezTo>
                      <a:pt x="16" y="5"/>
                      <a:pt x="20" y="3"/>
                      <a:pt x="24" y="1"/>
                    </a:cubicBezTo>
                    <a:cubicBezTo>
                      <a:pt x="25" y="0"/>
                      <a:pt x="25" y="0"/>
                      <a:pt x="25" y="0"/>
                    </a:cubicBezTo>
                    <a:cubicBezTo>
                      <a:pt x="27" y="1"/>
                      <a:pt x="27" y="1"/>
                      <a:pt x="27" y="1"/>
                    </a:cubicBezTo>
                    <a:cubicBezTo>
                      <a:pt x="29" y="3"/>
                      <a:pt x="32" y="4"/>
                      <a:pt x="34" y="6"/>
                    </a:cubicBezTo>
                    <a:cubicBezTo>
                      <a:pt x="41" y="11"/>
                      <a:pt x="41" y="11"/>
                      <a:pt x="41" y="11"/>
                    </a:cubicBezTo>
                    <a:cubicBezTo>
                      <a:pt x="56" y="21"/>
                      <a:pt x="56" y="21"/>
                      <a:pt x="56" y="21"/>
                    </a:cubicBezTo>
                    <a:cubicBezTo>
                      <a:pt x="57" y="22"/>
                      <a:pt x="57" y="22"/>
                      <a:pt x="57" y="22"/>
                    </a:cubicBezTo>
                    <a:cubicBezTo>
                      <a:pt x="57" y="22"/>
                      <a:pt x="57" y="22"/>
                      <a:pt x="57" y="22"/>
                    </a:cubicBezTo>
                    <a:cubicBezTo>
                      <a:pt x="59" y="28"/>
                      <a:pt x="60" y="34"/>
                      <a:pt x="62" y="40"/>
                    </a:cubicBezTo>
                    <a:cubicBezTo>
                      <a:pt x="61" y="40"/>
                      <a:pt x="61" y="40"/>
                      <a:pt x="61" y="40"/>
                    </a:cubicBezTo>
                    <a:cubicBezTo>
                      <a:pt x="59" y="34"/>
                      <a:pt x="57" y="29"/>
                      <a:pt x="54" y="23"/>
                    </a:cubicBezTo>
                    <a:cubicBezTo>
                      <a:pt x="55" y="24"/>
                      <a:pt x="55" y="24"/>
                      <a:pt x="55" y="24"/>
                    </a:cubicBezTo>
                    <a:cubicBezTo>
                      <a:pt x="39" y="15"/>
                      <a:pt x="39" y="15"/>
                      <a:pt x="39" y="15"/>
                    </a:cubicBezTo>
                    <a:cubicBezTo>
                      <a:pt x="31" y="10"/>
                      <a:pt x="31" y="10"/>
                      <a:pt x="31" y="10"/>
                    </a:cubicBezTo>
                    <a:cubicBezTo>
                      <a:pt x="29" y="9"/>
                      <a:pt x="26" y="8"/>
                      <a:pt x="23" y="6"/>
                    </a:cubicBezTo>
                    <a:cubicBezTo>
                      <a:pt x="26" y="6"/>
                      <a:pt x="26" y="6"/>
                      <a:pt x="26" y="6"/>
                    </a:cubicBezTo>
                    <a:cubicBezTo>
                      <a:pt x="22" y="8"/>
                      <a:pt x="18" y="10"/>
                      <a:pt x="14" y="11"/>
                    </a:cubicBezTo>
                    <a:cubicBezTo>
                      <a:pt x="10" y="13"/>
                      <a:pt x="5" y="14"/>
                      <a:pt x="1" y="15"/>
                    </a:cubicBez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5"/>
              <p:cNvSpPr/>
              <p:nvPr/>
            </p:nvSpPr>
            <p:spPr bwMode="auto">
              <a:xfrm>
                <a:off x="773113" y="-612775"/>
                <a:ext cx="339725" cy="352425"/>
              </a:xfrm>
              <a:custGeom>
                <a:avLst/>
                <a:gdLst>
                  <a:gd name="T0" fmla="*/ 0 w 49"/>
                  <a:gd name="T1" fmla="*/ 3 h 51"/>
                  <a:gd name="T2" fmla="*/ 14 w 49"/>
                  <a:gd name="T3" fmla="*/ 1 h 51"/>
                  <a:gd name="T4" fmla="*/ 27 w 49"/>
                  <a:gd name="T5" fmla="*/ 0 h 51"/>
                  <a:gd name="T6" fmla="*/ 29 w 49"/>
                  <a:gd name="T7" fmla="*/ 0 h 51"/>
                  <a:gd name="T8" fmla="*/ 30 w 49"/>
                  <a:gd name="T9" fmla="*/ 1 h 51"/>
                  <a:gd name="T10" fmla="*/ 34 w 49"/>
                  <a:gd name="T11" fmla="*/ 9 h 51"/>
                  <a:gd name="T12" fmla="*/ 39 w 49"/>
                  <a:gd name="T13" fmla="*/ 17 h 51"/>
                  <a:gd name="T14" fmla="*/ 48 w 49"/>
                  <a:gd name="T15" fmla="*/ 32 h 51"/>
                  <a:gd name="T16" fmla="*/ 49 w 49"/>
                  <a:gd name="T17" fmla="*/ 33 h 51"/>
                  <a:gd name="T18" fmla="*/ 48 w 49"/>
                  <a:gd name="T19" fmla="*/ 33 h 51"/>
                  <a:gd name="T20" fmla="*/ 45 w 49"/>
                  <a:gd name="T21" fmla="*/ 51 h 51"/>
                  <a:gd name="T22" fmla="*/ 45 w 49"/>
                  <a:gd name="T23" fmla="*/ 51 h 51"/>
                  <a:gd name="T24" fmla="*/ 46 w 49"/>
                  <a:gd name="T25" fmla="*/ 33 h 51"/>
                  <a:gd name="T26" fmla="*/ 46 w 49"/>
                  <a:gd name="T27" fmla="*/ 34 h 51"/>
                  <a:gd name="T28" fmla="*/ 36 w 49"/>
                  <a:gd name="T29" fmla="*/ 19 h 51"/>
                  <a:gd name="T30" fmla="*/ 30 w 49"/>
                  <a:gd name="T31" fmla="*/ 12 h 51"/>
                  <a:gd name="T32" fmla="*/ 25 w 49"/>
                  <a:gd name="T33" fmla="*/ 5 h 51"/>
                  <a:gd name="T34" fmla="*/ 27 w 49"/>
                  <a:gd name="T35" fmla="*/ 6 h 51"/>
                  <a:gd name="T36" fmla="*/ 14 w 49"/>
                  <a:gd name="T37" fmla="*/ 5 h 51"/>
                  <a:gd name="T38" fmla="*/ 0 w 49"/>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1">
                    <a:moveTo>
                      <a:pt x="0" y="3"/>
                    </a:moveTo>
                    <a:cubicBezTo>
                      <a:pt x="5" y="2"/>
                      <a:pt x="9" y="1"/>
                      <a:pt x="14" y="1"/>
                    </a:cubicBezTo>
                    <a:cubicBezTo>
                      <a:pt x="18" y="0"/>
                      <a:pt x="23" y="0"/>
                      <a:pt x="27" y="0"/>
                    </a:cubicBezTo>
                    <a:cubicBezTo>
                      <a:pt x="29" y="0"/>
                      <a:pt x="29" y="0"/>
                      <a:pt x="29" y="0"/>
                    </a:cubicBezTo>
                    <a:cubicBezTo>
                      <a:pt x="30" y="1"/>
                      <a:pt x="30" y="1"/>
                      <a:pt x="30" y="1"/>
                    </a:cubicBezTo>
                    <a:cubicBezTo>
                      <a:pt x="32" y="4"/>
                      <a:pt x="33" y="7"/>
                      <a:pt x="34" y="9"/>
                    </a:cubicBezTo>
                    <a:cubicBezTo>
                      <a:pt x="39" y="17"/>
                      <a:pt x="39" y="17"/>
                      <a:pt x="39" y="17"/>
                    </a:cubicBezTo>
                    <a:cubicBezTo>
                      <a:pt x="48" y="32"/>
                      <a:pt x="48" y="32"/>
                      <a:pt x="48" y="32"/>
                    </a:cubicBezTo>
                    <a:cubicBezTo>
                      <a:pt x="49" y="33"/>
                      <a:pt x="49" y="33"/>
                      <a:pt x="49" y="33"/>
                    </a:cubicBezTo>
                    <a:cubicBezTo>
                      <a:pt x="48" y="33"/>
                      <a:pt x="48" y="33"/>
                      <a:pt x="48" y="33"/>
                    </a:cubicBezTo>
                    <a:cubicBezTo>
                      <a:pt x="47" y="39"/>
                      <a:pt x="46" y="45"/>
                      <a:pt x="45" y="51"/>
                    </a:cubicBezTo>
                    <a:cubicBezTo>
                      <a:pt x="45" y="51"/>
                      <a:pt x="45" y="51"/>
                      <a:pt x="45" y="51"/>
                    </a:cubicBezTo>
                    <a:cubicBezTo>
                      <a:pt x="45" y="45"/>
                      <a:pt x="45" y="39"/>
                      <a:pt x="46" y="33"/>
                    </a:cubicBezTo>
                    <a:cubicBezTo>
                      <a:pt x="46" y="34"/>
                      <a:pt x="46" y="34"/>
                      <a:pt x="46" y="34"/>
                    </a:cubicBezTo>
                    <a:cubicBezTo>
                      <a:pt x="36" y="19"/>
                      <a:pt x="36" y="19"/>
                      <a:pt x="36" y="19"/>
                    </a:cubicBezTo>
                    <a:cubicBezTo>
                      <a:pt x="30" y="12"/>
                      <a:pt x="30" y="12"/>
                      <a:pt x="30" y="12"/>
                    </a:cubicBezTo>
                    <a:cubicBezTo>
                      <a:pt x="29" y="9"/>
                      <a:pt x="27" y="7"/>
                      <a:pt x="25" y="5"/>
                    </a:cubicBezTo>
                    <a:cubicBezTo>
                      <a:pt x="27" y="6"/>
                      <a:pt x="27" y="6"/>
                      <a:pt x="27" y="6"/>
                    </a:cubicBezTo>
                    <a:cubicBezTo>
                      <a:pt x="23" y="6"/>
                      <a:pt x="18" y="6"/>
                      <a:pt x="14" y="5"/>
                    </a:cubicBezTo>
                    <a:cubicBezTo>
                      <a:pt x="9" y="5"/>
                      <a:pt x="5" y="4"/>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6"/>
              <p:cNvSpPr/>
              <p:nvPr/>
            </p:nvSpPr>
            <p:spPr bwMode="auto">
              <a:xfrm>
                <a:off x="-38100" y="-855663"/>
                <a:ext cx="458788" cy="187325"/>
              </a:xfrm>
              <a:custGeom>
                <a:avLst/>
                <a:gdLst>
                  <a:gd name="T0" fmla="*/ 65 w 66"/>
                  <a:gd name="T1" fmla="*/ 21 h 27"/>
                  <a:gd name="T2" fmla="*/ 54 w 66"/>
                  <a:gd name="T3" fmla="*/ 14 h 27"/>
                  <a:gd name="T4" fmla="*/ 43 w 66"/>
                  <a:gd name="T5" fmla="*/ 5 h 27"/>
                  <a:gd name="T6" fmla="*/ 46 w 66"/>
                  <a:gd name="T7" fmla="*/ 6 h 27"/>
                  <a:gd name="T8" fmla="*/ 37 w 66"/>
                  <a:gd name="T9" fmla="*/ 8 h 27"/>
                  <a:gd name="T10" fmla="*/ 28 w 66"/>
                  <a:gd name="T11" fmla="*/ 10 h 27"/>
                  <a:gd name="T12" fmla="*/ 11 w 66"/>
                  <a:gd name="T13" fmla="*/ 13 h 27"/>
                  <a:gd name="T14" fmla="*/ 12 w 66"/>
                  <a:gd name="T15" fmla="*/ 13 h 27"/>
                  <a:gd name="T16" fmla="*/ 0 w 66"/>
                  <a:gd name="T17" fmla="*/ 27 h 27"/>
                  <a:gd name="T18" fmla="*/ 0 w 66"/>
                  <a:gd name="T19" fmla="*/ 27 h 27"/>
                  <a:gd name="T20" fmla="*/ 9 w 66"/>
                  <a:gd name="T21" fmla="*/ 11 h 27"/>
                  <a:gd name="T22" fmla="*/ 10 w 66"/>
                  <a:gd name="T23" fmla="*/ 11 h 27"/>
                  <a:gd name="T24" fmla="*/ 10 w 66"/>
                  <a:gd name="T25" fmla="*/ 11 h 27"/>
                  <a:gd name="T26" fmla="*/ 27 w 66"/>
                  <a:gd name="T27" fmla="*/ 6 h 27"/>
                  <a:gd name="T28" fmla="*/ 36 w 66"/>
                  <a:gd name="T29" fmla="*/ 3 h 27"/>
                  <a:gd name="T30" fmla="*/ 45 w 66"/>
                  <a:gd name="T31" fmla="*/ 0 h 27"/>
                  <a:gd name="T32" fmla="*/ 46 w 66"/>
                  <a:gd name="T33" fmla="*/ 0 h 27"/>
                  <a:gd name="T34" fmla="*/ 47 w 66"/>
                  <a:gd name="T35" fmla="*/ 1 h 27"/>
                  <a:gd name="T36" fmla="*/ 57 w 66"/>
                  <a:gd name="T37" fmla="*/ 10 h 27"/>
                  <a:gd name="T38" fmla="*/ 66 w 66"/>
                  <a:gd name="T39" fmla="*/ 21 h 27"/>
                  <a:gd name="T40" fmla="*/ 65 w 66"/>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65" y="21"/>
                    </a:moveTo>
                    <a:cubicBezTo>
                      <a:pt x="61" y="19"/>
                      <a:pt x="57" y="17"/>
                      <a:pt x="54" y="14"/>
                    </a:cubicBezTo>
                    <a:cubicBezTo>
                      <a:pt x="50" y="11"/>
                      <a:pt x="47" y="8"/>
                      <a:pt x="43" y="5"/>
                    </a:cubicBezTo>
                    <a:cubicBezTo>
                      <a:pt x="46" y="6"/>
                      <a:pt x="46" y="6"/>
                      <a:pt x="46" y="6"/>
                    </a:cubicBezTo>
                    <a:cubicBezTo>
                      <a:pt x="43" y="7"/>
                      <a:pt x="40" y="7"/>
                      <a:pt x="37" y="8"/>
                    </a:cubicBezTo>
                    <a:cubicBezTo>
                      <a:pt x="28" y="10"/>
                      <a:pt x="28" y="10"/>
                      <a:pt x="28" y="10"/>
                    </a:cubicBezTo>
                    <a:cubicBezTo>
                      <a:pt x="11" y="13"/>
                      <a:pt x="11" y="13"/>
                      <a:pt x="11" y="13"/>
                    </a:cubicBezTo>
                    <a:cubicBezTo>
                      <a:pt x="12" y="13"/>
                      <a:pt x="12" y="13"/>
                      <a:pt x="12" y="13"/>
                    </a:cubicBezTo>
                    <a:cubicBezTo>
                      <a:pt x="8" y="18"/>
                      <a:pt x="4" y="22"/>
                      <a:pt x="0" y="27"/>
                    </a:cubicBezTo>
                    <a:cubicBezTo>
                      <a:pt x="0" y="27"/>
                      <a:pt x="0" y="27"/>
                      <a:pt x="0" y="27"/>
                    </a:cubicBezTo>
                    <a:cubicBezTo>
                      <a:pt x="3" y="22"/>
                      <a:pt x="6" y="16"/>
                      <a:pt x="9" y="11"/>
                    </a:cubicBezTo>
                    <a:cubicBezTo>
                      <a:pt x="10" y="11"/>
                      <a:pt x="10" y="11"/>
                      <a:pt x="10" y="11"/>
                    </a:cubicBezTo>
                    <a:cubicBezTo>
                      <a:pt x="10" y="11"/>
                      <a:pt x="10" y="11"/>
                      <a:pt x="10" y="11"/>
                    </a:cubicBezTo>
                    <a:cubicBezTo>
                      <a:pt x="27" y="6"/>
                      <a:pt x="27" y="6"/>
                      <a:pt x="27" y="6"/>
                    </a:cubicBezTo>
                    <a:cubicBezTo>
                      <a:pt x="36" y="3"/>
                      <a:pt x="36" y="3"/>
                      <a:pt x="36" y="3"/>
                    </a:cubicBezTo>
                    <a:cubicBezTo>
                      <a:pt x="39" y="2"/>
                      <a:pt x="42" y="1"/>
                      <a:pt x="45" y="0"/>
                    </a:cubicBezTo>
                    <a:cubicBezTo>
                      <a:pt x="46" y="0"/>
                      <a:pt x="46" y="0"/>
                      <a:pt x="46" y="0"/>
                    </a:cubicBezTo>
                    <a:cubicBezTo>
                      <a:pt x="47" y="1"/>
                      <a:pt x="47" y="1"/>
                      <a:pt x="47" y="1"/>
                    </a:cubicBezTo>
                    <a:cubicBezTo>
                      <a:pt x="51" y="4"/>
                      <a:pt x="54" y="7"/>
                      <a:pt x="57" y="10"/>
                    </a:cubicBezTo>
                    <a:cubicBezTo>
                      <a:pt x="60" y="14"/>
                      <a:pt x="63" y="17"/>
                      <a:pt x="66" y="21"/>
                    </a:cubicBezTo>
                    <a:lnTo>
                      <a:pt x="65"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p:nvPr/>
            </p:nvSpPr>
            <p:spPr bwMode="auto">
              <a:xfrm>
                <a:off x="11113" y="-744538"/>
                <a:ext cx="422275" cy="276225"/>
              </a:xfrm>
              <a:custGeom>
                <a:avLst/>
                <a:gdLst>
                  <a:gd name="T0" fmla="*/ 61 w 61"/>
                  <a:gd name="T1" fmla="*/ 15 h 40"/>
                  <a:gd name="T2" fmla="*/ 48 w 61"/>
                  <a:gd name="T3" fmla="*/ 11 h 40"/>
                  <a:gd name="T4" fmla="*/ 36 w 61"/>
                  <a:gd name="T5" fmla="*/ 6 h 40"/>
                  <a:gd name="T6" fmla="*/ 38 w 61"/>
                  <a:gd name="T7" fmla="*/ 6 h 40"/>
                  <a:gd name="T8" fmla="*/ 30 w 61"/>
                  <a:gd name="T9" fmla="*/ 10 h 40"/>
                  <a:gd name="T10" fmla="*/ 23 w 61"/>
                  <a:gd name="T11" fmla="*/ 15 h 40"/>
                  <a:gd name="T12" fmla="*/ 7 w 61"/>
                  <a:gd name="T13" fmla="*/ 24 h 40"/>
                  <a:gd name="T14" fmla="*/ 7 w 61"/>
                  <a:gd name="T15" fmla="*/ 23 h 40"/>
                  <a:gd name="T16" fmla="*/ 1 w 61"/>
                  <a:gd name="T17" fmla="*/ 40 h 40"/>
                  <a:gd name="T18" fmla="*/ 0 w 61"/>
                  <a:gd name="T19" fmla="*/ 40 h 40"/>
                  <a:gd name="T20" fmla="*/ 5 w 61"/>
                  <a:gd name="T21" fmla="*/ 22 h 40"/>
                  <a:gd name="T22" fmla="*/ 5 w 61"/>
                  <a:gd name="T23" fmla="*/ 22 h 40"/>
                  <a:gd name="T24" fmla="*/ 5 w 61"/>
                  <a:gd name="T25" fmla="*/ 21 h 40"/>
                  <a:gd name="T26" fmla="*/ 20 w 61"/>
                  <a:gd name="T27" fmla="*/ 11 h 40"/>
                  <a:gd name="T28" fmla="*/ 28 w 61"/>
                  <a:gd name="T29" fmla="*/ 6 h 40"/>
                  <a:gd name="T30" fmla="*/ 35 w 61"/>
                  <a:gd name="T31" fmla="*/ 1 h 40"/>
                  <a:gd name="T32" fmla="*/ 37 w 61"/>
                  <a:gd name="T33" fmla="*/ 0 h 40"/>
                  <a:gd name="T34" fmla="*/ 38 w 61"/>
                  <a:gd name="T35" fmla="*/ 1 h 40"/>
                  <a:gd name="T36" fmla="*/ 50 w 61"/>
                  <a:gd name="T37" fmla="*/ 7 h 40"/>
                  <a:gd name="T38" fmla="*/ 61 w 61"/>
                  <a:gd name="T39"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40">
                    <a:moveTo>
                      <a:pt x="61" y="15"/>
                    </a:moveTo>
                    <a:cubicBezTo>
                      <a:pt x="57" y="14"/>
                      <a:pt x="52" y="13"/>
                      <a:pt x="48" y="11"/>
                    </a:cubicBezTo>
                    <a:cubicBezTo>
                      <a:pt x="44" y="10"/>
                      <a:pt x="40" y="8"/>
                      <a:pt x="36" y="6"/>
                    </a:cubicBezTo>
                    <a:cubicBezTo>
                      <a:pt x="38" y="6"/>
                      <a:pt x="38" y="6"/>
                      <a:pt x="38" y="6"/>
                    </a:cubicBezTo>
                    <a:cubicBezTo>
                      <a:pt x="36" y="8"/>
                      <a:pt x="33" y="9"/>
                      <a:pt x="30" y="10"/>
                    </a:cubicBezTo>
                    <a:cubicBezTo>
                      <a:pt x="23" y="15"/>
                      <a:pt x="23" y="15"/>
                      <a:pt x="23" y="15"/>
                    </a:cubicBezTo>
                    <a:cubicBezTo>
                      <a:pt x="7" y="24"/>
                      <a:pt x="7" y="24"/>
                      <a:pt x="7" y="24"/>
                    </a:cubicBezTo>
                    <a:cubicBezTo>
                      <a:pt x="7" y="23"/>
                      <a:pt x="7" y="23"/>
                      <a:pt x="7" y="23"/>
                    </a:cubicBezTo>
                    <a:cubicBezTo>
                      <a:pt x="5" y="29"/>
                      <a:pt x="3" y="34"/>
                      <a:pt x="1" y="40"/>
                    </a:cubicBezTo>
                    <a:cubicBezTo>
                      <a:pt x="0" y="40"/>
                      <a:pt x="0" y="40"/>
                      <a:pt x="0" y="40"/>
                    </a:cubicBezTo>
                    <a:cubicBezTo>
                      <a:pt x="2" y="34"/>
                      <a:pt x="3" y="28"/>
                      <a:pt x="5" y="22"/>
                    </a:cubicBezTo>
                    <a:cubicBezTo>
                      <a:pt x="5" y="22"/>
                      <a:pt x="5" y="22"/>
                      <a:pt x="5" y="22"/>
                    </a:cubicBezTo>
                    <a:cubicBezTo>
                      <a:pt x="5" y="21"/>
                      <a:pt x="5" y="21"/>
                      <a:pt x="5" y="21"/>
                    </a:cubicBezTo>
                    <a:cubicBezTo>
                      <a:pt x="20" y="11"/>
                      <a:pt x="20" y="11"/>
                      <a:pt x="20" y="11"/>
                    </a:cubicBezTo>
                    <a:cubicBezTo>
                      <a:pt x="28" y="6"/>
                      <a:pt x="28" y="6"/>
                      <a:pt x="28" y="6"/>
                    </a:cubicBezTo>
                    <a:cubicBezTo>
                      <a:pt x="30" y="4"/>
                      <a:pt x="33" y="3"/>
                      <a:pt x="35" y="1"/>
                    </a:cubicBezTo>
                    <a:cubicBezTo>
                      <a:pt x="37" y="0"/>
                      <a:pt x="37" y="0"/>
                      <a:pt x="37" y="0"/>
                    </a:cubicBezTo>
                    <a:cubicBezTo>
                      <a:pt x="38" y="1"/>
                      <a:pt x="38" y="1"/>
                      <a:pt x="38" y="1"/>
                    </a:cubicBezTo>
                    <a:cubicBezTo>
                      <a:pt x="42" y="3"/>
                      <a:pt x="46" y="5"/>
                      <a:pt x="50" y="7"/>
                    </a:cubicBezTo>
                    <a:cubicBezTo>
                      <a:pt x="54" y="9"/>
                      <a:pt x="58" y="12"/>
                      <a:pt x="6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p:nvPr/>
            </p:nvSpPr>
            <p:spPr bwMode="auto">
              <a:xfrm>
                <a:off x="93663" y="-612775"/>
                <a:ext cx="333375" cy="352425"/>
              </a:xfrm>
              <a:custGeom>
                <a:avLst/>
                <a:gdLst>
                  <a:gd name="T0" fmla="*/ 48 w 48"/>
                  <a:gd name="T1" fmla="*/ 3 h 51"/>
                  <a:gd name="T2" fmla="*/ 35 w 48"/>
                  <a:gd name="T3" fmla="*/ 5 h 51"/>
                  <a:gd name="T4" fmla="*/ 21 w 48"/>
                  <a:gd name="T5" fmla="*/ 6 h 51"/>
                  <a:gd name="T6" fmla="*/ 24 w 48"/>
                  <a:gd name="T7" fmla="*/ 5 h 51"/>
                  <a:gd name="T8" fmla="*/ 19 w 48"/>
                  <a:gd name="T9" fmla="*/ 12 h 51"/>
                  <a:gd name="T10" fmla="*/ 13 w 48"/>
                  <a:gd name="T11" fmla="*/ 19 h 51"/>
                  <a:gd name="T12" fmla="*/ 3 w 48"/>
                  <a:gd name="T13" fmla="*/ 34 h 51"/>
                  <a:gd name="T14" fmla="*/ 3 w 48"/>
                  <a:gd name="T15" fmla="*/ 33 h 51"/>
                  <a:gd name="T16" fmla="*/ 4 w 48"/>
                  <a:gd name="T17" fmla="*/ 51 h 51"/>
                  <a:gd name="T18" fmla="*/ 4 w 48"/>
                  <a:gd name="T19" fmla="*/ 51 h 51"/>
                  <a:gd name="T20" fmla="*/ 0 w 48"/>
                  <a:gd name="T21" fmla="*/ 33 h 51"/>
                  <a:gd name="T22" fmla="*/ 0 w 48"/>
                  <a:gd name="T23" fmla="*/ 33 h 51"/>
                  <a:gd name="T24" fmla="*/ 1 w 48"/>
                  <a:gd name="T25" fmla="*/ 32 h 51"/>
                  <a:gd name="T26" fmla="*/ 10 w 48"/>
                  <a:gd name="T27" fmla="*/ 17 h 51"/>
                  <a:gd name="T28" fmla="*/ 14 w 48"/>
                  <a:gd name="T29" fmla="*/ 9 h 51"/>
                  <a:gd name="T30" fmla="*/ 19 w 48"/>
                  <a:gd name="T31" fmla="*/ 1 h 51"/>
                  <a:gd name="T32" fmla="*/ 20 w 48"/>
                  <a:gd name="T33" fmla="*/ 0 h 51"/>
                  <a:gd name="T34" fmla="*/ 21 w 48"/>
                  <a:gd name="T35" fmla="*/ 0 h 51"/>
                  <a:gd name="T36" fmla="*/ 35 w 48"/>
                  <a:gd name="T37" fmla="*/ 1 h 51"/>
                  <a:gd name="T38" fmla="*/ 48 w 4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1">
                    <a:moveTo>
                      <a:pt x="48" y="3"/>
                    </a:moveTo>
                    <a:cubicBezTo>
                      <a:pt x="44" y="4"/>
                      <a:pt x="39" y="5"/>
                      <a:pt x="35" y="5"/>
                    </a:cubicBezTo>
                    <a:cubicBezTo>
                      <a:pt x="30" y="6"/>
                      <a:pt x="26" y="6"/>
                      <a:pt x="21" y="6"/>
                    </a:cubicBezTo>
                    <a:cubicBezTo>
                      <a:pt x="24" y="5"/>
                      <a:pt x="24" y="5"/>
                      <a:pt x="24" y="5"/>
                    </a:cubicBezTo>
                    <a:cubicBezTo>
                      <a:pt x="22" y="7"/>
                      <a:pt x="20" y="9"/>
                      <a:pt x="19" y="12"/>
                    </a:cubicBezTo>
                    <a:cubicBezTo>
                      <a:pt x="13" y="19"/>
                      <a:pt x="13" y="19"/>
                      <a:pt x="13" y="19"/>
                    </a:cubicBezTo>
                    <a:cubicBezTo>
                      <a:pt x="3" y="34"/>
                      <a:pt x="3" y="34"/>
                      <a:pt x="3" y="34"/>
                    </a:cubicBezTo>
                    <a:cubicBezTo>
                      <a:pt x="3" y="33"/>
                      <a:pt x="3" y="33"/>
                      <a:pt x="3" y="33"/>
                    </a:cubicBezTo>
                    <a:cubicBezTo>
                      <a:pt x="3" y="39"/>
                      <a:pt x="4" y="45"/>
                      <a:pt x="4" y="51"/>
                    </a:cubicBezTo>
                    <a:cubicBezTo>
                      <a:pt x="4" y="51"/>
                      <a:pt x="4" y="51"/>
                      <a:pt x="4" y="51"/>
                    </a:cubicBezTo>
                    <a:cubicBezTo>
                      <a:pt x="2" y="45"/>
                      <a:pt x="1" y="39"/>
                      <a:pt x="0" y="33"/>
                    </a:cubicBezTo>
                    <a:cubicBezTo>
                      <a:pt x="0" y="33"/>
                      <a:pt x="0" y="33"/>
                      <a:pt x="0" y="33"/>
                    </a:cubicBezTo>
                    <a:cubicBezTo>
                      <a:pt x="1" y="32"/>
                      <a:pt x="1" y="32"/>
                      <a:pt x="1" y="32"/>
                    </a:cubicBezTo>
                    <a:cubicBezTo>
                      <a:pt x="10" y="17"/>
                      <a:pt x="10" y="17"/>
                      <a:pt x="10" y="17"/>
                    </a:cubicBezTo>
                    <a:cubicBezTo>
                      <a:pt x="14" y="9"/>
                      <a:pt x="14" y="9"/>
                      <a:pt x="14" y="9"/>
                    </a:cubicBezTo>
                    <a:cubicBezTo>
                      <a:pt x="16" y="7"/>
                      <a:pt x="17" y="4"/>
                      <a:pt x="19" y="1"/>
                    </a:cubicBezTo>
                    <a:cubicBezTo>
                      <a:pt x="20" y="0"/>
                      <a:pt x="20" y="0"/>
                      <a:pt x="20" y="0"/>
                    </a:cubicBezTo>
                    <a:cubicBezTo>
                      <a:pt x="21" y="0"/>
                      <a:pt x="21" y="0"/>
                      <a:pt x="21" y="0"/>
                    </a:cubicBezTo>
                    <a:cubicBezTo>
                      <a:pt x="26" y="0"/>
                      <a:pt x="30" y="0"/>
                      <a:pt x="35" y="1"/>
                    </a:cubicBezTo>
                    <a:cubicBezTo>
                      <a:pt x="39" y="1"/>
                      <a:pt x="44" y="2"/>
                      <a:pt x="4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13" name="直接连接符 12"/>
            <p:cNvCxnSpPr>
              <a:endCxn id="6" idx="0"/>
            </p:cNvCxnSpPr>
            <p:nvPr/>
          </p:nvCxnSpPr>
          <p:spPr>
            <a:xfrm>
              <a:off x="5537481" y="-262890"/>
              <a:ext cx="0" cy="28548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 name="图片 14"/>
          <p:cNvPicPr>
            <a:picLocks noChangeAspect="1"/>
          </p:cNvPicPr>
          <p:nvPr/>
        </p:nvPicPr>
        <p:blipFill>
          <a:blip r:embed="rId3" cstate="print"/>
          <a:stretch>
            <a:fillRect/>
          </a:stretch>
        </p:blipFill>
        <p:spPr>
          <a:xfrm>
            <a:off x="9481551" y="5192281"/>
            <a:ext cx="1944193" cy="1243200"/>
          </a:xfrm>
          <a:prstGeom prst="rect">
            <a:avLst/>
          </a:prstGeom>
        </p:spPr>
      </p:pic>
      <p:sp>
        <p:nvSpPr>
          <p:cNvPr id="17" name="文本框 16"/>
          <p:cNvSpPr txBox="1"/>
          <p:nvPr/>
        </p:nvSpPr>
        <p:spPr>
          <a:xfrm>
            <a:off x="2655358" y="442649"/>
            <a:ext cx="2703184" cy="830997"/>
          </a:xfrm>
          <a:prstGeom prst="rect">
            <a:avLst/>
          </a:prstGeom>
          <a:noFill/>
        </p:spPr>
        <p:txBody>
          <a:bodyPr wrap="square" rtlCol="0">
            <a:spAutoFit/>
          </a:bodyPr>
          <a:lstStyle/>
          <a:p>
            <a:pPr algn="ctr"/>
            <a:r>
              <a:rPr lang="en-US" altLang="zh-CN" sz="2400" dirty="0">
                <a:latin typeface="Samurai" panose="02000609000000000000" pitchFamily="49" charset="-128"/>
                <a:ea typeface="Samurai" panose="02000609000000000000" pitchFamily="49" charset="-128"/>
              </a:rPr>
              <a:t>HALLOWEEN  PARTY</a:t>
            </a:r>
          </a:p>
          <a:p>
            <a:pPr algn="ctr"/>
            <a:r>
              <a:rPr lang="en-US" altLang="zh-CN" sz="2400" dirty="0">
                <a:latin typeface="Samurai" panose="02000609000000000000" pitchFamily="49" charset="-128"/>
                <a:ea typeface="Samurai" panose="02000609000000000000" pitchFamily="49" charset="-128"/>
              </a:rPr>
              <a:t>SEVEN</a:t>
            </a:r>
            <a:endParaRPr lang="zh-CN" altLang="en-US" sz="2400" dirty="0">
              <a:latin typeface="Samurai" panose="02000609000000000000" pitchFamily="49" charset="-128"/>
            </a:endParaRPr>
          </a:p>
        </p:txBody>
      </p:sp>
      <p:sp>
        <p:nvSpPr>
          <p:cNvPr id="18" name="文本框 17"/>
          <p:cNvSpPr txBox="1"/>
          <p:nvPr/>
        </p:nvSpPr>
        <p:spPr>
          <a:xfrm>
            <a:off x="5716421" y="1642799"/>
            <a:ext cx="2703184" cy="830997"/>
          </a:xfrm>
          <a:prstGeom prst="rect">
            <a:avLst/>
          </a:prstGeom>
          <a:noFill/>
        </p:spPr>
        <p:txBody>
          <a:bodyPr wrap="square" rtlCol="0">
            <a:spAutoFit/>
          </a:bodyPr>
          <a:lstStyle/>
          <a:p>
            <a:pPr algn="ctr"/>
            <a:r>
              <a:rPr lang="en-US" altLang="zh-CN" sz="2400" dirty="0">
                <a:latin typeface="Samurai" panose="02000609000000000000" pitchFamily="49" charset="-128"/>
                <a:ea typeface="Samurai" panose="02000609000000000000" pitchFamily="49" charset="-128"/>
              </a:rPr>
              <a:t>HALLOWEEN  PARTY</a:t>
            </a:r>
          </a:p>
          <a:p>
            <a:pPr algn="ctr"/>
            <a:r>
              <a:rPr lang="en-US" altLang="zh-CN" sz="2400" dirty="0">
                <a:latin typeface="Samurai" panose="02000609000000000000" pitchFamily="49" charset="-128"/>
                <a:ea typeface="Samurai" panose="02000609000000000000" pitchFamily="49" charset="-128"/>
              </a:rPr>
              <a:t>EIGHT</a:t>
            </a:r>
            <a:endParaRPr lang="zh-CN" altLang="en-US" sz="2400" dirty="0">
              <a:latin typeface="Samurai" panose="02000609000000000000" pitchFamily="49" charset="-128"/>
            </a:endParaRPr>
          </a:p>
        </p:txBody>
      </p:sp>
      <p:sp>
        <p:nvSpPr>
          <p:cNvPr id="21" name="Freeform 5"/>
          <p:cNvSpPr>
            <a:spLocks noEditPoints="1"/>
          </p:cNvSpPr>
          <p:nvPr/>
        </p:nvSpPr>
        <p:spPr bwMode="auto">
          <a:xfrm>
            <a:off x="4235450" y="3973513"/>
            <a:ext cx="2579688" cy="2662238"/>
          </a:xfrm>
          <a:custGeom>
            <a:avLst/>
            <a:gdLst>
              <a:gd name="T0" fmla="*/ 429 w 466"/>
              <a:gd name="T1" fmla="*/ 131 h 481"/>
              <a:gd name="T2" fmla="*/ 406 w 466"/>
              <a:gd name="T3" fmla="*/ 59 h 481"/>
              <a:gd name="T4" fmla="*/ 406 w 466"/>
              <a:gd name="T5" fmla="*/ 59 h 481"/>
              <a:gd name="T6" fmla="*/ 405 w 466"/>
              <a:gd name="T7" fmla="*/ 59 h 481"/>
              <a:gd name="T8" fmla="*/ 406 w 466"/>
              <a:gd name="T9" fmla="*/ 54 h 481"/>
              <a:gd name="T10" fmla="*/ 233 w 466"/>
              <a:gd name="T11" fmla="*/ 0 h 481"/>
              <a:gd name="T12" fmla="*/ 60 w 466"/>
              <a:gd name="T13" fmla="*/ 54 h 481"/>
              <a:gd name="T14" fmla="*/ 61 w 466"/>
              <a:gd name="T15" fmla="*/ 59 h 481"/>
              <a:gd name="T16" fmla="*/ 60 w 466"/>
              <a:gd name="T17" fmla="*/ 59 h 481"/>
              <a:gd name="T18" fmla="*/ 60 w 466"/>
              <a:gd name="T19" fmla="*/ 59 h 481"/>
              <a:gd name="T20" fmla="*/ 37 w 466"/>
              <a:gd name="T21" fmla="*/ 131 h 481"/>
              <a:gd name="T22" fmla="*/ 0 w 466"/>
              <a:gd name="T23" fmla="*/ 254 h 481"/>
              <a:gd name="T24" fmla="*/ 233 w 466"/>
              <a:gd name="T25" fmla="*/ 481 h 481"/>
              <a:gd name="T26" fmla="*/ 466 w 466"/>
              <a:gd name="T27" fmla="*/ 254 h 481"/>
              <a:gd name="T28" fmla="*/ 429 w 466"/>
              <a:gd name="T29" fmla="*/ 131 h 481"/>
              <a:gd name="T30" fmla="*/ 113 w 466"/>
              <a:gd name="T31" fmla="*/ 200 h 481"/>
              <a:gd name="T32" fmla="*/ 85 w 466"/>
              <a:gd name="T33" fmla="*/ 331 h 481"/>
              <a:gd name="T34" fmla="*/ 85 w 466"/>
              <a:gd name="T35" fmla="*/ 176 h 481"/>
              <a:gd name="T36" fmla="*/ 113 w 466"/>
              <a:gd name="T37" fmla="*/ 200 h 481"/>
              <a:gd name="T38" fmla="*/ 233 w 466"/>
              <a:gd name="T39" fmla="*/ 100 h 481"/>
              <a:gd name="T40" fmla="*/ 85 w 466"/>
              <a:gd name="T41" fmla="*/ 54 h 481"/>
              <a:gd name="T42" fmla="*/ 233 w 466"/>
              <a:gd name="T43" fmla="*/ 7 h 481"/>
              <a:gd name="T44" fmla="*/ 381 w 466"/>
              <a:gd name="T45" fmla="*/ 54 h 481"/>
              <a:gd name="T46" fmla="*/ 233 w 466"/>
              <a:gd name="T47" fmla="*/ 10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481">
                <a:moveTo>
                  <a:pt x="429" y="131"/>
                </a:moveTo>
                <a:cubicBezTo>
                  <a:pt x="415" y="109"/>
                  <a:pt x="406" y="84"/>
                  <a:pt x="406" y="59"/>
                </a:cubicBezTo>
                <a:cubicBezTo>
                  <a:pt x="406" y="59"/>
                  <a:pt x="406" y="59"/>
                  <a:pt x="406" y="59"/>
                </a:cubicBezTo>
                <a:cubicBezTo>
                  <a:pt x="405" y="59"/>
                  <a:pt x="405" y="59"/>
                  <a:pt x="405" y="59"/>
                </a:cubicBezTo>
                <a:cubicBezTo>
                  <a:pt x="406" y="58"/>
                  <a:pt x="406" y="56"/>
                  <a:pt x="406" y="54"/>
                </a:cubicBezTo>
                <a:cubicBezTo>
                  <a:pt x="406" y="24"/>
                  <a:pt x="329" y="0"/>
                  <a:pt x="233" y="0"/>
                </a:cubicBezTo>
                <a:cubicBezTo>
                  <a:pt x="137" y="0"/>
                  <a:pt x="60" y="24"/>
                  <a:pt x="60" y="54"/>
                </a:cubicBezTo>
                <a:cubicBezTo>
                  <a:pt x="60" y="56"/>
                  <a:pt x="60" y="58"/>
                  <a:pt x="61" y="59"/>
                </a:cubicBezTo>
                <a:cubicBezTo>
                  <a:pt x="60" y="59"/>
                  <a:pt x="60" y="59"/>
                  <a:pt x="60" y="59"/>
                </a:cubicBezTo>
                <a:cubicBezTo>
                  <a:pt x="60" y="59"/>
                  <a:pt x="60" y="59"/>
                  <a:pt x="60" y="59"/>
                </a:cubicBezTo>
                <a:cubicBezTo>
                  <a:pt x="60" y="84"/>
                  <a:pt x="51" y="109"/>
                  <a:pt x="37" y="131"/>
                </a:cubicBezTo>
                <a:cubicBezTo>
                  <a:pt x="14" y="166"/>
                  <a:pt x="0" y="208"/>
                  <a:pt x="0" y="254"/>
                </a:cubicBezTo>
                <a:cubicBezTo>
                  <a:pt x="0" y="379"/>
                  <a:pt x="104" y="481"/>
                  <a:pt x="233" y="481"/>
                </a:cubicBezTo>
                <a:cubicBezTo>
                  <a:pt x="362" y="481"/>
                  <a:pt x="466" y="379"/>
                  <a:pt x="466" y="254"/>
                </a:cubicBezTo>
                <a:cubicBezTo>
                  <a:pt x="466" y="208"/>
                  <a:pt x="452" y="166"/>
                  <a:pt x="429" y="131"/>
                </a:cubicBezTo>
                <a:close/>
                <a:moveTo>
                  <a:pt x="113" y="200"/>
                </a:moveTo>
                <a:cubicBezTo>
                  <a:pt x="89" y="214"/>
                  <a:pt x="85" y="331"/>
                  <a:pt x="85" y="331"/>
                </a:cubicBezTo>
                <a:cubicBezTo>
                  <a:pt x="35" y="239"/>
                  <a:pt x="85" y="176"/>
                  <a:pt x="85" y="176"/>
                </a:cubicBezTo>
                <a:cubicBezTo>
                  <a:pt x="85" y="176"/>
                  <a:pt x="120" y="196"/>
                  <a:pt x="113" y="200"/>
                </a:cubicBezTo>
                <a:close/>
                <a:moveTo>
                  <a:pt x="233" y="100"/>
                </a:moveTo>
                <a:cubicBezTo>
                  <a:pt x="151" y="100"/>
                  <a:pt x="85" y="79"/>
                  <a:pt x="85" y="54"/>
                </a:cubicBezTo>
                <a:cubicBezTo>
                  <a:pt x="85" y="28"/>
                  <a:pt x="151" y="7"/>
                  <a:pt x="233" y="7"/>
                </a:cubicBezTo>
                <a:cubicBezTo>
                  <a:pt x="315" y="7"/>
                  <a:pt x="381" y="28"/>
                  <a:pt x="381" y="54"/>
                </a:cubicBezTo>
                <a:cubicBezTo>
                  <a:pt x="381" y="79"/>
                  <a:pt x="315" y="100"/>
                  <a:pt x="233" y="10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
          <p:cNvSpPr>
            <a:spLocks noEditPoints="1"/>
          </p:cNvSpPr>
          <p:nvPr/>
        </p:nvSpPr>
        <p:spPr bwMode="auto">
          <a:xfrm>
            <a:off x="5537200" y="4111626"/>
            <a:ext cx="358775" cy="160338"/>
          </a:xfrm>
          <a:custGeom>
            <a:avLst/>
            <a:gdLst>
              <a:gd name="T0" fmla="*/ 0 w 65"/>
              <a:gd name="T1" fmla="*/ 25 h 29"/>
              <a:gd name="T2" fmla="*/ 0 w 65"/>
              <a:gd name="T3" fmla="*/ 26 h 29"/>
              <a:gd name="T4" fmla="*/ 32 w 65"/>
              <a:gd name="T5" fmla="*/ 29 h 29"/>
              <a:gd name="T6" fmla="*/ 65 w 65"/>
              <a:gd name="T7" fmla="*/ 26 h 29"/>
              <a:gd name="T8" fmla="*/ 65 w 65"/>
              <a:gd name="T9" fmla="*/ 25 h 29"/>
              <a:gd name="T10" fmla="*/ 32 w 65"/>
              <a:gd name="T11" fmla="*/ 0 h 29"/>
              <a:gd name="T12" fmla="*/ 0 w 65"/>
              <a:gd name="T13" fmla="*/ 25 h 29"/>
              <a:gd name="T14" fmla="*/ 11 w 65"/>
              <a:gd name="T15" fmla="*/ 21 h 29"/>
              <a:gd name="T16" fmla="*/ 32 w 65"/>
              <a:gd name="T17" fmla="*/ 5 h 29"/>
              <a:gd name="T18" fmla="*/ 18 w 65"/>
              <a:gd name="T19" fmla="*/ 22 h 29"/>
              <a:gd name="T20" fmla="*/ 18 w 65"/>
              <a:gd name="T21" fmla="*/ 22 h 29"/>
              <a:gd name="T22" fmla="*/ 11 w 65"/>
              <a:gd name="T23" fmla="*/ 21 h 29"/>
              <a:gd name="T24" fmla="*/ 11 w 65"/>
              <a:gd name="T2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29">
                <a:moveTo>
                  <a:pt x="0" y="25"/>
                </a:moveTo>
                <a:cubicBezTo>
                  <a:pt x="0" y="25"/>
                  <a:pt x="0" y="25"/>
                  <a:pt x="0" y="26"/>
                </a:cubicBezTo>
                <a:cubicBezTo>
                  <a:pt x="10" y="28"/>
                  <a:pt x="21" y="29"/>
                  <a:pt x="32" y="29"/>
                </a:cubicBezTo>
                <a:cubicBezTo>
                  <a:pt x="44" y="29"/>
                  <a:pt x="55" y="28"/>
                  <a:pt x="65" y="26"/>
                </a:cubicBezTo>
                <a:cubicBezTo>
                  <a:pt x="65" y="25"/>
                  <a:pt x="65" y="25"/>
                  <a:pt x="65" y="25"/>
                </a:cubicBezTo>
                <a:cubicBezTo>
                  <a:pt x="65" y="11"/>
                  <a:pt x="51" y="0"/>
                  <a:pt x="32" y="0"/>
                </a:cubicBezTo>
                <a:cubicBezTo>
                  <a:pt x="14" y="0"/>
                  <a:pt x="0" y="11"/>
                  <a:pt x="0" y="25"/>
                </a:cubicBezTo>
                <a:close/>
                <a:moveTo>
                  <a:pt x="11" y="21"/>
                </a:moveTo>
                <a:cubicBezTo>
                  <a:pt x="11" y="12"/>
                  <a:pt x="20" y="5"/>
                  <a:pt x="32" y="5"/>
                </a:cubicBezTo>
                <a:cubicBezTo>
                  <a:pt x="23" y="8"/>
                  <a:pt x="18" y="14"/>
                  <a:pt x="18" y="22"/>
                </a:cubicBezTo>
                <a:cubicBezTo>
                  <a:pt x="18" y="22"/>
                  <a:pt x="18" y="22"/>
                  <a:pt x="18" y="22"/>
                </a:cubicBezTo>
                <a:cubicBezTo>
                  <a:pt x="16" y="22"/>
                  <a:pt x="14" y="22"/>
                  <a:pt x="11" y="21"/>
                </a:cubicBezTo>
                <a:cubicBezTo>
                  <a:pt x="11" y="21"/>
                  <a:pt x="11" y="21"/>
                  <a:pt x="11" y="2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p:cNvSpPr>
            <a:spLocks noEditPoints="1"/>
          </p:cNvSpPr>
          <p:nvPr/>
        </p:nvSpPr>
        <p:spPr bwMode="auto">
          <a:xfrm>
            <a:off x="5159375" y="4265613"/>
            <a:ext cx="300038" cy="133350"/>
          </a:xfrm>
          <a:custGeom>
            <a:avLst/>
            <a:gdLst>
              <a:gd name="T0" fmla="*/ 0 w 54"/>
              <a:gd name="T1" fmla="*/ 20 h 24"/>
              <a:gd name="T2" fmla="*/ 0 w 54"/>
              <a:gd name="T3" fmla="*/ 21 h 24"/>
              <a:gd name="T4" fmla="*/ 27 w 54"/>
              <a:gd name="T5" fmla="*/ 24 h 24"/>
              <a:gd name="T6" fmla="*/ 54 w 54"/>
              <a:gd name="T7" fmla="*/ 21 h 24"/>
              <a:gd name="T8" fmla="*/ 54 w 54"/>
              <a:gd name="T9" fmla="*/ 20 h 24"/>
              <a:gd name="T10" fmla="*/ 27 w 54"/>
              <a:gd name="T11" fmla="*/ 0 h 24"/>
              <a:gd name="T12" fmla="*/ 0 w 54"/>
              <a:gd name="T13" fmla="*/ 20 h 24"/>
              <a:gd name="T14" fmla="*/ 10 w 54"/>
              <a:gd name="T15" fmla="*/ 17 h 24"/>
              <a:gd name="T16" fmla="*/ 27 w 54"/>
              <a:gd name="T17" fmla="*/ 4 h 24"/>
              <a:gd name="T18" fmla="*/ 15 w 54"/>
              <a:gd name="T19" fmla="*/ 18 h 24"/>
              <a:gd name="T20" fmla="*/ 15 w 54"/>
              <a:gd name="T21" fmla="*/ 18 h 24"/>
              <a:gd name="T22" fmla="*/ 10 w 54"/>
              <a:gd name="T23" fmla="*/ 18 h 24"/>
              <a:gd name="T24" fmla="*/ 10 w 54"/>
              <a:gd name="T25"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4">
                <a:moveTo>
                  <a:pt x="0" y="20"/>
                </a:moveTo>
                <a:cubicBezTo>
                  <a:pt x="0" y="20"/>
                  <a:pt x="0" y="21"/>
                  <a:pt x="0" y="21"/>
                </a:cubicBezTo>
                <a:cubicBezTo>
                  <a:pt x="9" y="23"/>
                  <a:pt x="18" y="24"/>
                  <a:pt x="27" y="24"/>
                </a:cubicBezTo>
                <a:cubicBezTo>
                  <a:pt x="36" y="24"/>
                  <a:pt x="46" y="23"/>
                  <a:pt x="54" y="21"/>
                </a:cubicBezTo>
                <a:cubicBezTo>
                  <a:pt x="54" y="21"/>
                  <a:pt x="54" y="20"/>
                  <a:pt x="54" y="20"/>
                </a:cubicBezTo>
                <a:cubicBezTo>
                  <a:pt x="54" y="9"/>
                  <a:pt x="42" y="0"/>
                  <a:pt x="27" y="0"/>
                </a:cubicBezTo>
                <a:cubicBezTo>
                  <a:pt x="12" y="0"/>
                  <a:pt x="0" y="9"/>
                  <a:pt x="0" y="20"/>
                </a:cubicBezTo>
                <a:close/>
                <a:moveTo>
                  <a:pt x="10" y="17"/>
                </a:moveTo>
                <a:cubicBezTo>
                  <a:pt x="10" y="10"/>
                  <a:pt x="17" y="4"/>
                  <a:pt x="27" y="4"/>
                </a:cubicBezTo>
                <a:cubicBezTo>
                  <a:pt x="20" y="6"/>
                  <a:pt x="15" y="12"/>
                  <a:pt x="15" y="18"/>
                </a:cubicBezTo>
                <a:cubicBezTo>
                  <a:pt x="15" y="18"/>
                  <a:pt x="15" y="18"/>
                  <a:pt x="15" y="18"/>
                </a:cubicBezTo>
                <a:cubicBezTo>
                  <a:pt x="13" y="18"/>
                  <a:pt x="12" y="18"/>
                  <a:pt x="10" y="18"/>
                </a:cubicBezTo>
                <a:cubicBezTo>
                  <a:pt x="10" y="17"/>
                  <a:pt x="10" y="17"/>
                  <a:pt x="1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a:spLocks noEditPoints="1"/>
          </p:cNvSpPr>
          <p:nvPr/>
        </p:nvSpPr>
        <p:spPr bwMode="auto">
          <a:xfrm>
            <a:off x="5187950" y="4094163"/>
            <a:ext cx="249238" cy="111125"/>
          </a:xfrm>
          <a:custGeom>
            <a:avLst/>
            <a:gdLst>
              <a:gd name="T0" fmla="*/ 0 w 45"/>
              <a:gd name="T1" fmla="*/ 17 h 20"/>
              <a:gd name="T2" fmla="*/ 1 w 45"/>
              <a:gd name="T3" fmla="*/ 18 h 20"/>
              <a:gd name="T4" fmla="*/ 22 w 45"/>
              <a:gd name="T5" fmla="*/ 20 h 20"/>
              <a:gd name="T6" fmla="*/ 45 w 45"/>
              <a:gd name="T7" fmla="*/ 17 h 20"/>
              <a:gd name="T8" fmla="*/ 45 w 45"/>
              <a:gd name="T9" fmla="*/ 17 h 20"/>
              <a:gd name="T10" fmla="*/ 23 w 45"/>
              <a:gd name="T11" fmla="*/ 0 h 20"/>
              <a:gd name="T12" fmla="*/ 0 w 45"/>
              <a:gd name="T13" fmla="*/ 17 h 20"/>
              <a:gd name="T14" fmla="*/ 8 w 45"/>
              <a:gd name="T15" fmla="*/ 14 h 20"/>
              <a:gd name="T16" fmla="*/ 22 w 45"/>
              <a:gd name="T17" fmla="*/ 3 h 20"/>
              <a:gd name="T18" fmla="*/ 13 w 45"/>
              <a:gd name="T19" fmla="*/ 15 h 20"/>
              <a:gd name="T20" fmla="*/ 13 w 45"/>
              <a:gd name="T21" fmla="*/ 15 h 20"/>
              <a:gd name="T22" fmla="*/ 8 w 45"/>
              <a:gd name="T23" fmla="*/ 15 h 20"/>
              <a:gd name="T24" fmla="*/ 8 w 45"/>
              <a:gd name="T2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0">
                <a:moveTo>
                  <a:pt x="0" y="17"/>
                </a:moveTo>
                <a:cubicBezTo>
                  <a:pt x="0" y="17"/>
                  <a:pt x="0" y="17"/>
                  <a:pt x="1" y="18"/>
                </a:cubicBezTo>
                <a:cubicBezTo>
                  <a:pt x="7" y="19"/>
                  <a:pt x="15" y="20"/>
                  <a:pt x="22" y="20"/>
                </a:cubicBezTo>
                <a:cubicBezTo>
                  <a:pt x="30" y="20"/>
                  <a:pt x="38" y="19"/>
                  <a:pt x="45" y="17"/>
                </a:cubicBezTo>
                <a:cubicBezTo>
                  <a:pt x="45" y="17"/>
                  <a:pt x="45" y="17"/>
                  <a:pt x="45" y="17"/>
                </a:cubicBezTo>
                <a:cubicBezTo>
                  <a:pt x="45" y="7"/>
                  <a:pt x="35" y="0"/>
                  <a:pt x="23" y="0"/>
                </a:cubicBezTo>
                <a:cubicBezTo>
                  <a:pt x="10" y="0"/>
                  <a:pt x="0" y="7"/>
                  <a:pt x="0" y="17"/>
                </a:cubicBezTo>
                <a:close/>
                <a:moveTo>
                  <a:pt x="8" y="14"/>
                </a:moveTo>
                <a:cubicBezTo>
                  <a:pt x="8" y="8"/>
                  <a:pt x="15" y="3"/>
                  <a:pt x="22" y="3"/>
                </a:cubicBezTo>
                <a:cubicBezTo>
                  <a:pt x="16" y="5"/>
                  <a:pt x="13" y="10"/>
                  <a:pt x="13" y="15"/>
                </a:cubicBezTo>
                <a:cubicBezTo>
                  <a:pt x="13" y="15"/>
                  <a:pt x="13" y="15"/>
                  <a:pt x="13" y="15"/>
                </a:cubicBezTo>
                <a:cubicBezTo>
                  <a:pt x="11" y="15"/>
                  <a:pt x="10" y="15"/>
                  <a:pt x="8" y="15"/>
                </a:cubicBezTo>
                <a:cubicBezTo>
                  <a:pt x="8" y="14"/>
                  <a:pt x="8" y="14"/>
                  <a:pt x="8"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a:spLocks noEditPoints="1"/>
          </p:cNvSpPr>
          <p:nvPr/>
        </p:nvSpPr>
        <p:spPr bwMode="auto">
          <a:xfrm>
            <a:off x="5735638" y="4349751"/>
            <a:ext cx="160338" cy="71438"/>
          </a:xfrm>
          <a:custGeom>
            <a:avLst/>
            <a:gdLst>
              <a:gd name="T0" fmla="*/ 0 w 29"/>
              <a:gd name="T1" fmla="*/ 11 h 13"/>
              <a:gd name="T2" fmla="*/ 0 w 29"/>
              <a:gd name="T3" fmla="*/ 12 h 13"/>
              <a:gd name="T4" fmla="*/ 14 w 29"/>
              <a:gd name="T5" fmla="*/ 13 h 13"/>
              <a:gd name="T6" fmla="*/ 29 w 29"/>
              <a:gd name="T7" fmla="*/ 12 h 13"/>
              <a:gd name="T8" fmla="*/ 29 w 29"/>
              <a:gd name="T9" fmla="*/ 11 h 13"/>
              <a:gd name="T10" fmla="*/ 14 w 29"/>
              <a:gd name="T11" fmla="*/ 0 h 13"/>
              <a:gd name="T12" fmla="*/ 0 w 29"/>
              <a:gd name="T13" fmla="*/ 11 h 13"/>
              <a:gd name="T14" fmla="*/ 5 w 29"/>
              <a:gd name="T15" fmla="*/ 9 h 13"/>
              <a:gd name="T16" fmla="*/ 14 w 29"/>
              <a:gd name="T17" fmla="*/ 2 h 13"/>
              <a:gd name="T18" fmla="*/ 8 w 29"/>
              <a:gd name="T19" fmla="*/ 10 h 13"/>
              <a:gd name="T20" fmla="*/ 8 w 29"/>
              <a:gd name="T21" fmla="*/ 10 h 13"/>
              <a:gd name="T22" fmla="*/ 5 w 29"/>
              <a:gd name="T23" fmla="*/ 10 h 13"/>
              <a:gd name="T24" fmla="*/ 5 w 29"/>
              <a:gd name="T2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3">
                <a:moveTo>
                  <a:pt x="0" y="11"/>
                </a:moveTo>
                <a:cubicBezTo>
                  <a:pt x="0" y="11"/>
                  <a:pt x="0" y="12"/>
                  <a:pt x="0" y="12"/>
                </a:cubicBezTo>
                <a:cubicBezTo>
                  <a:pt x="4" y="13"/>
                  <a:pt x="9" y="13"/>
                  <a:pt x="14" y="13"/>
                </a:cubicBezTo>
                <a:cubicBezTo>
                  <a:pt x="19" y="13"/>
                  <a:pt x="25" y="13"/>
                  <a:pt x="29" y="12"/>
                </a:cubicBezTo>
                <a:cubicBezTo>
                  <a:pt x="29" y="12"/>
                  <a:pt x="29" y="11"/>
                  <a:pt x="29" y="11"/>
                </a:cubicBezTo>
                <a:cubicBezTo>
                  <a:pt x="29" y="5"/>
                  <a:pt x="23" y="0"/>
                  <a:pt x="14" y="0"/>
                </a:cubicBezTo>
                <a:cubicBezTo>
                  <a:pt x="6" y="0"/>
                  <a:pt x="0" y="5"/>
                  <a:pt x="0" y="11"/>
                </a:cubicBezTo>
                <a:close/>
                <a:moveTo>
                  <a:pt x="5" y="9"/>
                </a:moveTo>
                <a:cubicBezTo>
                  <a:pt x="5" y="6"/>
                  <a:pt x="9" y="2"/>
                  <a:pt x="14" y="2"/>
                </a:cubicBezTo>
                <a:cubicBezTo>
                  <a:pt x="10" y="4"/>
                  <a:pt x="8" y="7"/>
                  <a:pt x="8" y="10"/>
                </a:cubicBezTo>
                <a:cubicBezTo>
                  <a:pt x="8" y="10"/>
                  <a:pt x="8" y="10"/>
                  <a:pt x="8" y="10"/>
                </a:cubicBezTo>
                <a:cubicBezTo>
                  <a:pt x="7" y="10"/>
                  <a:pt x="6" y="10"/>
                  <a:pt x="5" y="10"/>
                </a:cubicBezTo>
                <a:cubicBezTo>
                  <a:pt x="5" y="10"/>
                  <a:pt x="5" y="10"/>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p:cNvSpPr>
            <a:spLocks noEditPoints="1"/>
          </p:cNvSpPr>
          <p:nvPr/>
        </p:nvSpPr>
        <p:spPr bwMode="auto">
          <a:xfrm>
            <a:off x="6018213" y="4265613"/>
            <a:ext cx="93663" cy="39688"/>
          </a:xfrm>
          <a:custGeom>
            <a:avLst/>
            <a:gdLst>
              <a:gd name="T0" fmla="*/ 0 w 17"/>
              <a:gd name="T1" fmla="*/ 6 h 7"/>
              <a:gd name="T2" fmla="*/ 0 w 17"/>
              <a:gd name="T3" fmla="*/ 7 h 7"/>
              <a:gd name="T4" fmla="*/ 9 w 17"/>
              <a:gd name="T5" fmla="*/ 7 h 7"/>
              <a:gd name="T6" fmla="*/ 17 w 17"/>
              <a:gd name="T7" fmla="*/ 7 h 7"/>
              <a:gd name="T8" fmla="*/ 17 w 17"/>
              <a:gd name="T9" fmla="*/ 6 h 7"/>
              <a:gd name="T10" fmla="*/ 9 w 17"/>
              <a:gd name="T11" fmla="*/ 0 h 7"/>
              <a:gd name="T12" fmla="*/ 0 w 17"/>
              <a:gd name="T13" fmla="*/ 6 h 7"/>
              <a:gd name="T14" fmla="*/ 3 w 17"/>
              <a:gd name="T15" fmla="*/ 5 h 7"/>
              <a:gd name="T16" fmla="*/ 9 w 17"/>
              <a:gd name="T17" fmla="*/ 1 h 7"/>
              <a:gd name="T18" fmla="*/ 5 w 17"/>
              <a:gd name="T19" fmla="*/ 6 h 7"/>
              <a:gd name="T20" fmla="*/ 5 w 17"/>
              <a:gd name="T21" fmla="*/ 6 h 7"/>
              <a:gd name="T22" fmla="*/ 3 w 17"/>
              <a:gd name="T23" fmla="*/ 5 h 7"/>
              <a:gd name="T24" fmla="*/ 3 w 17"/>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7">
                <a:moveTo>
                  <a:pt x="0" y="6"/>
                </a:moveTo>
                <a:cubicBezTo>
                  <a:pt x="0" y="6"/>
                  <a:pt x="0" y="7"/>
                  <a:pt x="0" y="7"/>
                </a:cubicBezTo>
                <a:cubicBezTo>
                  <a:pt x="3" y="7"/>
                  <a:pt x="6" y="7"/>
                  <a:pt x="9" y="7"/>
                </a:cubicBezTo>
                <a:cubicBezTo>
                  <a:pt x="12" y="7"/>
                  <a:pt x="15" y="7"/>
                  <a:pt x="17" y="7"/>
                </a:cubicBezTo>
                <a:cubicBezTo>
                  <a:pt x="17" y="7"/>
                  <a:pt x="17" y="6"/>
                  <a:pt x="17" y="6"/>
                </a:cubicBezTo>
                <a:cubicBezTo>
                  <a:pt x="17" y="3"/>
                  <a:pt x="14" y="0"/>
                  <a:pt x="9" y="0"/>
                </a:cubicBezTo>
                <a:cubicBezTo>
                  <a:pt x="4" y="0"/>
                  <a:pt x="0" y="3"/>
                  <a:pt x="0" y="6"/>
                </a:cubicBezTo>
                <a:close/>
                <a:moveTo>
                  <a:pt x="3" y="5"/>
                </a:moveTo>
                <a:cubicBezTo>
                  <a:pt x="3" y="3"/>
                  <a:pt x="6" y="1"/>
                  <a:pt x="9" y="1"/>
                </a:cubicBezTo>
                <a:cubicBezTo>
                  <a:pt x="6" y="2"/>
                  <a:pt x="5" y="4"/>
                  <a:pt x="5" y="6"/>
                </a:cubicBezTo>
                <a:cubicBezTo>
                  <a:pt x="5" y="6"/>
                  <a:pt x="5" y="6"/>
                  <a:pt x="5" y="6"/>
                </a:cubicBezTo>
                <a:cubicBezTo>
                  <a:pt x="4" y="6"/>
                  <a:pt x="4" y="6"/>
                  <a:pt x="3" y="5"/>
                </a:cubicBezTo>
                <a:cubicBezTo>
                  <a:pt x="3" y="5"/>
                  <a:pt x="3" y="5"/>
                  <a:pt x="3"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p:cNvSpPr>
            <a:spLocks noEditPoints="1"/>
          </p:cNvSpPr>
          <p:nvPr/>
        </p:nvSpPr>
        <p:spPr bwMode="auto">
          <a:xfrm>
            <a:off x="4994275" y="4216401"/>
            <a:ext cx="100013" cy="38100"/>
          </a:xfrm>
          <a:custGeom>
            <a:avLst/>
            <a:gdLst>
              <a:gd name="T0" fmla="*/ 0 w 18"/>
              <a:gd name="T1" fmla="*/ 6 h 7"/>
              <a:gd name="T2" fmla="*/ 0 w 18"/>
              <a:gd name="T3" fmla="*/ 7 h 7"/>
              <a:gd name="T4" fmla="*/ 9 w 18"/>
              <a:gd name="T5" fmla="*/ 7 h 7"/>
              <a:gd name="T6" fmla="*/ 18 w 18"/>
              <a:gd name="T7" fmla="*/ 6 h 7"/>
              <a:gd name="T8" fmla="*/ 18 w 18"/>
              <a:gd name="T9" fmla="*/ 6 h 7"/>
              <a:gd name="T10" fmla="*/ 9 w 18"/>
              <a:gd name="T11" fmla="*/ 0 h 7"/>
              <a:gd name="T12" fmla="*/ 0 w 18"/>
              <a:gd name="T13" fmla="*/ 6 h 7"/>
              <a:gd name="T14" fmla="*/ 3 w 18"/>
              <a:gd name="T15" fmla="*/ 5 h 7"/>
              <a:gd name="T16" fmla="*/ 9 w 18"/>
              <a:gd name="T17" fmla="*/ 1 h 7"/>
              <a:gd name="T18" fmla="*/ 5 w 18"/>
              <a:gd name="T19" fmla="*/ 6 h 7"/>
              <a:gd name="T20" fmla="*/ 5 w 18"/>
              <a:gd name="T21" fmla="*/ 6 h 7"/>
              <a:gd name="T22" fmla="*/ 3 w 18"/>
              <a:gd name="T23" fmla="*/ 5 h 7"/>
              <a:gd name="T24" fmla="*/ 3 w 18"/>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
                <a:moveTo>
                  <a:pt x="0" y="6"/>
                </a:moveTo>
                <a:cubicBezTo>
                  <a:pt x="0" y="6"/>
                  <a:pt x="0" y="6"/>
                  <a:pt x="0" y="7"/>
                </a:cubicBezTo>
                <a:cubicBezTo>
                  <a:pt x="3" y="7"/>
                  <a:pt x="6" y="7"/>
                  <a:pt x="9" y="7"/>
                </a:cubicBezTo>
                <a:cubicBezTo>
                  <a:pt x="12" y="7"/>
                  <a:pt x="15" y="7"/>
                  <a:pt x="18" y="6"/>
                </a:cubicBezTo>
                <a:cubicBezTo>
                  <a:pt x="18" y="6"/>
                  <a:pt x="18" y="6"/>
                  <a:pt x="18" y="6"/>
                </a:cubicBezTo>
                <a:cubicBezTo>
                  <a:pt x="18" y="3"/>
                  <a:pt x="14" y="0"/>
                  <a:pt x="9" y="0"/>
                </a:cubicBezTo>
                <a:cubicBezTo>
                  <a:pt x="4" y="0"/>
                  <a:pt x="0" y="3"/>
                  <a:pt x="0" y="6"/>
                </a:cubicBezTo>
                <a:close/>
                <a:moveTo>
                  <a:pt x="3" y="5"/>
                </a:moveTo>
                <a:cubicBezTo>
                  <a:pt x="3" y="3"/>
                  <a:pt x="6" y="1"/>
                  <a:pt x="9" y="1"/>
                </a:cubicBezTo>
                <a:cubicBezTo>
                  <a:pt x="6" y="2"/>
                  <a:pt x="5" y="3"/>
                  <a:pt x="5" y="6"/>
                </a:cubicBezTo>
                <a:cubicBezTo>
                  <a:pt x="5" y="6"/>
                  <a:pt x="5" y="6"/>
                  <a:pt x="5" y="6"/>
                </a:cubicBezTo>
                <a:cubicBezTo>
                  <a:pt x="4" y="6"/>
                  <a:pt x="4" y="5"/>
                  <a:pt x="3" y="5"/>
                </a:cubicBezTo>
                <a:cubicBezTo>
                  <a:pt x="3" y="5"/>
                  <a:pt x="3" y="5"/>
                  <a:pt x="3"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p:cNvSpPr/>
          <p:nvPr/>
        </p:nvSpPr>
        <p:spPr bwMode="auto">
          <a:xfrm>
            <a:off x="7385050" y="4503738"/>
            <a:ext cx="198438" cy="304800"/>
          </a:xfrm>
          <a:custGeom>
            <a:avLst/>
            <a:gdLst>
              <a:gd name="T0" fmla="*/ 34 w 36"/>
              <a:gd name="T1" fmla="*/ 3 h 55"/>
              <a:gd name="T2" fmla="*/ 33 w 36"/>
              <a:gd name="T3" fmla="*/ 2 h 55"/>
              <a:gd name="T4" fmla="*/ 33 w 36"/>
              <a:gd name="T5" fmla="*/ 1 h 55"/>
              <a:gd name="T6" fmla="*/ 32 w 36"/>
              <a:gd name="T7" fmla="*/ 1 h 55"/>
              <a:gd name="T8" fmla="*/ 27 w 36"/>
              <a:gd name="T9" fmla="*/ 0 h 55"/>
              <a:gd name="T10" fmla="*/ 24 w 36"/>
              <a:gd name="T11" fmla="*/ 1 h 55"/>
              <a:gd name="T12" fmla="*/ 24 w 36"/>
              <a:gd name="T13" fmla="*/ 1 h 55"/>
              <a:gd name="T14" fmla="*/ 23 w 36"/>
              <a:gd name="T15" fmla="*/ 1 h 55"/>
              <a:gd name="T16" fmla="*/ 22 w 36"/>
              <a:gd name="T17" fmla="*/ 2 h 55"/>
              <a:gd name="T18" fmla="*/ 22 w 36"/>
              <a:gd name="T19" fmla="*/ 3 h 55"/>
              <a:gd name="T20" fmla="*/ 23 w 36"/>
              <a:gd name="T21" fmla="*/ 2 h 55"/>
              <a:gd name="T22" fmla="*/ 24 w 36"/>
              <a:gd name="T23" fmla="*/ 1 h 55"/>
              <a:gd name="T24" fmla="*/ 24 w 36"/>
              <a:gd name="T25" fmla="*/ 1 h 55"/>
              <a:gd name="T26" fmla="*/ 25 w 36"/>
              <a:gd name="T27" fmla="*/ 1 h 55"/>
              <a:gd name="T28" fmla="*/ 30 w 36"/>
              <a:gd name="T29" fmla="*/ 0 h 55"/>
              <a:gd name="T30" fmla="*/ 32 w 36"/>
              <a:gd name="T31" fmla="*/ 1 h 55"/>
              <a:gd name="T32" fmla="*/ 33 w 36"/>
              <a:gd name="T33" fmla="*/ 2 h 55"/>
              <a:gd name="T34" fmla="*/ 33 w 36"/>
              <a:gd name="T35" fmla="*/ 2 h 55"/>
              <a:gd name="T36" fmla="*/ 34 w 36"/>
              <a:gd name="T37" fmla="*/ 6 h 55"/>
              <a:gd name="T38" fmla="*/ 30 w 36"/>
              <a:gd name="T39" fmla="*/ 10 h 55"/>
              <a:gd name="T40" fmla="*/ 29 w 36"/>
              <a:gd name="T41" fmla="*/ 11 h 55"/>
              <a:gd name="T42" fmla="*/ 27 w 36"/>
              <a:gd name="T43" fmla="*/ 11 h 55"/>
              <a:gd name="T44" fmla="*/ 20 w 36"/>
              <a:gd name="T45" fmla="*/ 13 h 55"/>
              <a:gd name="T46" fmla="*/ 19 w 36"/>
              <a:gd name="T47" fmla="*/ 14 h 55"/>
              <a:gd name="T48" fmla="*/ 18 w 36"/>
              <a:gd name="T49" fmla="*/ 14 h 55"/>
              <a:gd name="T50" fmla="*/ 18 w 36"/>
              <a:gd name="T51" fmla="*/ 14 h 55"/>
              <a:gd name="T52" fmla="*/ 3 w 36"/>
              <a:gd name="T53" fmla="*/ 24 h 55"/>
              <a:gd name="T54" fmla="*/ 2 w 36"/>
              <a:gd name="T55" fmla="*/ 39 h 55"/>
              <a:gd name="T56" fmla="*/ 2 w 36"/>
              <a:gd name="T57" fmla="*/ 40 h 55"/>
              <a:gd name="T58" fmla="*/ 4 w 36"/>
              <a:gd name="T59" fmla="*/ 44 h 55"/>
              <a:gd name="T60" fmla="*/ 9 w 36"/>
              <a:gd name="T61" fmla="*/ 52 h 55"/>
              <a:gd name="T62" fmla="*/ 11 w 36"/>
              <a:gd name="T63" fmla="*/ 55 h 55"/>
              <a:gd name="T64" fmla="*/ 19 w 36"/>
              <a:gd name="T65" fmla="*/ 52 h 55"/>
              <a:gd name="T66" fmla="*/ 21 w 36"/>
              <a:gd name="T67" fmla="*/ 51 h 55"/>
              <a:gd name="T68" fmla="*/ 18 w 36"/>
              <a:gd name="T69" fmla="*/ 45 h 55"/>
              <a:gd name="T70" fmla="*/ 13 w 36"/>
              <a:gd name="T71" fmla="*/ 39 h 55"/>
              <a:gd name="T72" fmla="*/ 9 w 36"/>
              <a:gd name="T73" fmla="*/ 32 h 55"/>
              <a:gd name="T74" fmla="*/ 13 w 36"/>
              <a:gd name="T75" fmla="*/ 21 h 55"/>
              <a:gd name="T76" fmla="*/ 17 w 36"/>
              <a:gd name="T77" fmla="*/ 18 h 55"/>
              <a:gd name="T78" fmla="*/ 18 w 36"/>
              <a:gd name="T79" fmla="*/ 17 h 55"/>
              <a:gd name="T80" fmla="*/ 19 w 36"/>
              <a:gd name="T81" fmla="*/ 17 h 55"/>
              <a:gd name="T82" fmla="*/ 20 w 36"/>
              <a:gd name="T83" fmla="*/ 16 h 55"/>
              <a:gd name="T84" fmla="*/ 20 w 36"/>
              <a:gd name="T85" fmla="*/ 16 h 55"/>
              <a:gd name="T86" fmla="*/ 20 w 36"/>
              <a:gd name="T87" fmla="*/ 16 h 55"/>
              <a:gd name="T88" fmla="*/ 22 w 36"/>
              <a:gd name="T89" fmla="*/ 16 h 55"/>
              <a:gd name="T90" fmla="*/ 28 w 36"/>
              <a:gd name="T91" fmla="*/ 13 h 55"/>
              <a:gd name="T92" fmla="*/ 30 w 36"/>
              <a:gd name="T93" fmla="*/ 13 h 55"/>
              <a:gd name="T94" fmla="*/ 32 w 36"/>
              <a:gd name="T95" fmla="*/ 12 h 55"/>
              <a:gd name="T96" fmla="*/ 35 w 36"/>
              <a:gd name="T97"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55">
                <a:moveTo>
                  <a:pt x="35" y="6"/>
                </a:moveTo>
                <a:cubicBezTo>
                  <a:pt x="35" y="5"/>
                  <a:pt x="35" y="4"/>
                  <a:pt x="34" y="3"/>
                </a:cubicBezTo>
                <a:cubicBezTo>
                  <a:pt x="34" y="3"/>
                  <a:pt x="34" y="2"/>
                  <a:pt x="34" y="2"/>
                </a:cubicBezTo>
                <a:cubicBezTo>
                  <a:pt x="33" y="2"/>
                  <a:pt x="33" y="2"/>
                  <a:pt x="33" y="2"/>
                </a:cubicBezTo>
                <a:cubicBezTo>
                  <a:pt x="33" y="2"/>
                  <a:pt x="33" y="1"/>
                  <a:pt x="33" y="1"/>
                </a:cubicBezTo>
                <a:cubicBezTo>
                  <a:pt x="33" y="1"/>
                  <a:pt x="33" y="1"/>
                  <a:pt x="33" y="1"/>
                </a:cubicBezTo>
                <a:cubicBezTo>
                  <a:pt x="33" y="1"/>
                  <a:pt x="33" y="1"/>
                  <a:pt x="33" y="1"/>
                </a:cubicBezTo>
                <a:cubicBezTo>
                  <a:pt x="32" y="1"/>
                  <a:pt x="32" y="1"/>
                  <a:pt x="32" y="1"/>
                </a:cubicBezTo>
                <a:cubicBezTo>
                  <a:pt x="32" y="0"/>
                  <a:pt x="31" y="0"/>
                  <a:pt x="30" y="0"/>
                </a:cubicBezTo>
                <a:cubicBezTo>
                  <a:pt x="29" y="0"/>
                  <a:pt x="28" y="0"/>
                  <a:pt x="27" y="0"/>
                </a:cubicBezTo>
                <a:cubicBezTo>
                  <a:pt x="26" y="0"/>
                  <a:pt x="25" y="0"/>
                  <a:pt x="25" y="1"/>
                </a:cubicBezTo>
                <a:cubicBezTo>
                  <a:pt x="24" y="1"/>
                  <a:pt x="24" y="1"/>
                  <a:pt x="24" y="1"/>
                </a:cubicBezTo>
                <a:cubicBezTo>
                  <a:pt x="24" y="1"/>
                  <a:pt x="24" y="1"/>
                  <a:pt x="24" y="1"/>
                </a:cubicBezTo>
                <a:cubicBezTo>
                  <a:pt x="24" y="1"/>
                  <a:pt x="24" y="1"/>
                  <a:pt x="24" y="1"/>
                </a:cubicBezTo>
                <a:cubicBezTo>
                  <a:pt x="24" y="1"/>
                  <a:pt x="24" y="1"/>
                  <a:pt x="23" y="1"/>
                </a:cubicBezTo>
                <a:cubicBezTo>
                  <a:pt x="23" y="1"/>
                  <a:pt x="23" y="1"/>
                  <a:pt x="23" y="1"/>
                </a:cubicBezTo>
                <a:cubicBezTo>
                  <a:pt x="23" y="1"/>
                  <a:pt x="23" y="2"/>
                  <a:pt x="23" y="2"/>
                </a:cubicBezTo>
                <a:cubicBezTo>
                  <a:pt x="23" y="2"/>
                  <a:pt x="23" y="2"/>
                  <a:pt x="22" y="2"/>
                </a:cubicBezTo>
                <a:cubicBezTo>
                  <a:pt x="22" y="3"/>
                  <a:pt x="22" y="3"/>
                  <a:pt x="22" y="3"/>
                </a:cubicBezTo>
                <a:cubicBezTo>
                  <a:pt x="22" y="3"/>
                  <a:pt x="22" y="3"/>
                  <a:pt x="22" y="3"/>
                </a:cubicBezTo>
                <a:cubicBezTo>
                  <a:pt x="22" y="3"/>
                  <a:pt x="22" y="3"/>
                  <a:pt x="23" y="2"/>
                </a:cubicBezTo>
                <a:cubicBezTo>
                  <a:pt x="23" y="2"/>
                  <a:pt x="23" y="2"/>
                  <a:pt x="23" y="2"/>
                </a:cubicBezTo>
                <a:cubicBezTo>
                  <a:pt x="24" y="2"/>
                  <a:pt x="24" y="2"/>
                  <a:pt x="24" y="2"/>
                </a:cubicBezTo>
                <a:cubicBezTo>
                  <a:pt x="24" y="2"/>
                  <a:pt x="24" y="2"/>
                  <a:pt x="24" y="1"/>
                </a:cubicBezTo>
                <a:cubicBezTo>
                  <a:pt x="24" y="1"/>
                  <a:pt x="24" y="1"/>
                  <a:pt x="24" y="1"/>
                </a:cubicBezTo>
                <a:cubicBezTo>
                  <a:pt x="24" y="1"/>
                  <a:pt x="24" y="1"/>
                  <a:pt x="24" y="1"/>
                </a:cubicBezTo>
                <a:cubicBezTo>
                  <a:pt x="24" y="1"/>
                  <a:pt x="25" y="1"/>
                  <a:pt x="25" y="1"/>
                </a:cubicBezTo>
                <a:cubicBezTo>
                  <a:pt x="25" y="1"/>
                  <a:pt x="25" y="1"/>
                  <a:pt x="25" y="1"/>
                </a:cubicBezTo>
                <a:cubicBezTo>
                  <a:pt x="25" y="0"/>
                  <a:pt x="26" y="0"/>
                  <a:pt x="27" y="0"/>
                </a:cubicBezTo>
                <a:cubicBezTo>
                  <a:pt x="28" y="0"/>
                  <a:pt x="29" y="0"/>
                  <a:pt x="30" y="0"/>
                </a:cubicBezTo>
                <a:cubicBezTo>
                  <a:pt x="30" y="0"/>
                  <a:pt x="31" y="1"/>
                  <a:pt x="32" y="1"/>
                </a:cubicBezTo>
                <a:cubicBezTo>
                  <a:pt x="32" y="1"/>
                  <a:pt x="32" y="1"/>
                  <a:pt x="32" y="1"/>
                </a:cubicBezTo>
                <a:cubicBezTo>
                  <a:pt x="32" y="1"/>
                  <a:pt x="32" y="1"/>
                  <a:pt x="32" y="1"/>
                </a:cubicBezTo>
                <a:cubicBezTo>
                  <a:pt x="33" y="1"/>
                  <a:pt x="33" y="1"/>
                  <a:pt x="33" y="2"/>
                </a:cubicBezTo>
                <a:cubicBezTo>
                  <a:pt x="33" y="2"/>
                  <a:pt x="33" y="2"/>
                  <a:pt x="33" y="2"/>
                </a:cubicBezTo>
                <a:cubicBezTo>
                  <a:pt x="33" y="2"/>
                  <a:pt x="33" y="2"/>
                  <a:pt x="33" y="2"/>
                </a:cubicBezTo>
                <a:cubicBezTo>
                  <a:pt x="33" y="2"/>
                  <a:pt x="34" y="3"/>
                  <a:pt x="34" y="3"/>
                </a:cubicBezTo>
                <a:cubicBezTo>
                  <a:pt x="34" y="4"/>
                  <a:pt x="34" y="5"/>
                  <a:pt x="34" y="6"/>
                </a:cubicBezTo>
                <a:cubicBezTo>
                  <a:pt x="34" y="7"/>
                  <a:pt x="33" y="7"/>
                  <a:pt x="33" y="8"/>
                </a:cubicBezTo>
                <a:cubicBezTo>
                  <a:pt x="32" y="9"/>
                  <a:pt x="31" y="10"/>
                  <a:pt x="30" y="10"/>
                </a:cubicBezTo>
                <a:cubicBezTo>
                  <a:pt x="30" y="10"/>
                  <a:pt x="30" y="10"/>
                  <a:pt x="29" y="10"/>
                </a:cubicBezTo>
                <a:cubicBezTo>
                  <a:pt x="29" y="11"/>
                  <a:pt x="29" y="11"/>
                  <a:pt x="29" y="11"/>
                </a:cubicBezTo>
                <a:cubicBezTo>
                  <a:pt x="28" y="11"/>
                  <a:pt x="28" y="11"/>
                  <a:pt x="28" y="11"/>
                </a:cubicBezTo>
                <a:cubicBezTo>
                  <a:pt x="27" y="11"/>
                  <a:pt x="27" y="11"/>
                  <a:pt x="27" y="11"/>
                </a:cubicBezTo>
                <a:cubicBezTo>
                  <a:pt x="25" y="12"/>
                  <a:pt x="24" y="12"/>
                  <a:pt x="22" y="13"/>
                </a:cubicBezTo>
                <a:cubicBezTo>
                  <a:pt x="21" y="13"/>
                  <a:pt x="21" y="13"/>
                  <a:pt x="20" y="13"/>
                </a:cubicBezTo>
                <a:cubicBezTo>
                  <a:pt x="20" y="13"/>
                  <a:pt x="19" y="13"/>
                  <a:pt x="19" y="14"/>
                </a:cubicBezTo>
                <a:cubicBezTo>
                  <a:pt x="19" y="14"/>
                  <a:pt x="19" y="14"/>
                  <a:pt x="19" y="14"/>
                </a:cubicBezTo>
                <a:cubicBezTo>
                  <a:pt x="18" y="14"/>
                  <a:pt x="18" y="14"/>
                  <a:pt x="18" y="14"/>
                </a:cubicBezTo>
                <a:cubicBezTo>
                  <a:pt x="18" y="14"/>
                  <a:pt x="18" y="14"/>
                  <a:pt x="18" y="14"/>
                </a:cubicBezTo>
                <a:cubicBezTo>
                  <a:pt x="18" y="14"/>
                  <a:pt x="18" y="14"/>
                  <a:pt x="18" y="14"/>
                </a:cubicBezTo>
                <a:cubicBezTo>
                  <a:pt x="18" y="14"/>
                  <a:pt x="18" y="14"/>
                  <a:pt x="18" y="14"/>
                </a:cubicBezTo>
                <a:cubicBezTo>
                  <a:pt x="15" y="15"/>
                  <a:pt x="12" y="16"/>
                  <a:pt x="9" y="18"/>
                </a:cubicBezTo>
                <a:cubicBezTo>
                  <a:pt x="6" y="20"/>
                  <a:pt x="4" y="22"/>
                  <a:pt x="3" y="24"/>
                </a:cubicBezTo>
                <a:cubicBezTo>
                  <a:pt x="1" y="27"/>
                  <a:pt x="0" y="29"/>
                  <a:pt x="0" y="32"/>
                </a:cubicBezTo>
                <a:cubicBezTo>
                  <a:pt x="0" y="34"/>
                  <a:pt x="0" y="37"/>
                  <a:pt x="2" y="39"/>
                </a:cubicBezTo>
                <a:cubicBezTo>
                  <a:pt x="2" y="39"/>
                  <a:pt x="2" y="39"/>
                  <a:pt x="2" y="40"/>
                </a:cubicBezTo>
                <a:cubicBezTo>
                  <a:pt x="2" y="40"/>
                  <a:pt x="2" y="40"/>
                  <a:pt x="2" y="40"/>
                </a:cubicBezTo>
                <a:cubicBezTo>
                  <a:pt x="3" y="41"/>
                  <a:pt x="3" y="41"/>
                  <a:pt x="3" y="42"/>
                </a:cubicBezTo>
                <a:cubicBezTo>
                  <a:pt x="3" y="43"/>
                  <a:pt x="4" y="43"/>
                  <a:pt x="4" y="44"/>
                </a:cubicBezTo>
                <a:cubicBezTo>
                  <a:pt x="5" y="46"/>
                  <a:pt x="6" y="47"/>
                  <a:pt x="7" y="48"/>
                </a:cubicBezTo>
                <a:cubicBezTo>
                  <a:pt x="8" y="50"/>
                  <a:pt x="8" y="51"/>
                  <a:pt x="9" y="52"/>
                </a:cubicBezTo>
                <a:cubicBezTo>
                  <a:pt x="10" y="53"/>
                  <a:pt x="10" y="53"/>
                  <a:pt x="10" y="54"/>
                </a:cubicBezTo>
                <a:cubicBezTo>
                  <a:pt x="11" y="54"/>
                  <a:pt x="11" y="55"/>
                  <a:pt x="11" y="55"/>
                </a:cubicBezTo>
                <a:cubicBezTo>
                  <a:pt x="16" y="53"/>
                  <a:pt x="16" y="53"/>
                  <a:pt x="16" y="53"/>
                </a:cubicBezTo>
                <a:cubicBezTo>
                  <a:pt x="19" y="52"/>
                  <a:pt x="19" y="52"/>
                  <a:pt x="19" y="52"/>
                </a:cubicBezTo>
                <a:cubicBezTo>
                  <a:pt x="21" y="52"/>
                  <a:pt x="21" y="52"/>
                  <a:pt x="21" y="52"/>
                </a:cubicBezTo>
                <a:cubicBezTo>
                  <a:pt x="21" y="52"/>
                  <a:pt x="21" y="51"/>
                  <a:pt x="21" y="51"/>
                </a:cubicBezTo>
                <a:cubicBezTo>
                  <a:pt x="20" y="50"/>
                  <a:pt x="20" y="50"/>
                  <a:pt x="20" y="49"/>
                </a:cubicBezTo>
                <a:cubicBezTo>
                  <a:pt x="19" y="48"/>
                  <a:pt x="18" y="47"/>
                  <a:pt x="18" y="45"/>
                </a:cubicBezTo>
                <a:cubicBezTo>
                  <a:pt x="17" y="44"/>
                  <a:pt x="16" y="43"/>
                  <a:pt x="15" y="41"/>
                </a:cubicBezTo>
                <a:cubicBezTo>
                  <a:pt x="14" y="40"/>
                  <a:pt x="14" y="40"/>
                  <a:pt x="13" y="39"/>
                </a:cubicBezTo>
                <a:cubicBezTo>
                  <a:pt x="13" y="38"/>
                  <a:pt x="12" y="37"/>
                  <a:pt x="12" y="36"/>
                </a:cubicBezTo>
                <a:cubicBezTo>
                  <a:pt x="11" y="35"/>
                  <a:pt x="10" y="33"/>
                  <a:pt x="9" y="32"/>
                </a:cubicBezTo>
                <a:cubicBezTo>
                  <a:pt x="9" y="30"/>
                  <a:pt x="9" y="28"/>
                  <a:pt x="10" y="26"/>
                </a:cubicBezTo>
                <a:cubicBezTo>
                  <a:pt x="10" y="24"/>
                  <a:pt x="11" y="22"/>
                  <a:pt x="13" y="21"/>
                </a:cubicBezTo>
                <a:cubicBezTo>
                  <a:pt x="14" y="20"/>
                  <a:pt x="15" y="19"/>
                  <a:pt x="16" y="18"/>
                </a:cubicBezTo>
                <a:cubicBezTo>
                  <a:pt x="16" y="18"/>
                  <a:pt x="17" y="18"/>
                  <a:pt x="17" y="18"/>
                </a:cubicBezTo>
                <a:cubicBezTo>
                  <a:pt x="17" y="18"/>
                  <a:pt x="18" y="18"/>
                  <a:pt x="18" y="17"/>
                </a:cubicBezTo>
                <a:cubicBezTo>
                  <a:pt x="18" y="17"/>
                  <a:pt x="18" y="17"/>
                  <a:pt x="18" y="17"/>
                </a:cubicBezTo>
                <a:cubicBezTo>
                  <a:pt x="19" y="17"/>
                  <a:pt x="19" y="17"/>
                  <a:pt x="19" y="17"/>
                </a:cubicBezTo>
                <a:cubicBezTo>
                  <a:pt x="19" y="17"/>
                  <a:pt x="19" y="17"/>
                  <a:pt x="19" y="17"/>
                </a:cubicBezTo>
                <a:cubicBezTo>
                  <a:pt x="20" y="17"/>
                  <a:pt x="20" y="17"/>
                  <a:pt x="20" y="17"/>
                </a:cubicBezTo>
                <a:cubicBezTo>
                  <a:pt x="20" y="16"/>
                  <a:pt x="20" y="16"/>
                  <a:pt x="20" y="16"/>
                </a:cubicBezTo>
                <a:cubicBezTo>
                  <a:pt x="20" y="16"/>
                  <a:pt x="20" y="16"/>
                  <a:pt x="20" y="16"/>
                </a:cubicBezTo>
                <a:cubicBezTo>
                  <a:pt x="20" y="16"/>
                  <a:pt x="20" y="16"/>
                  <a:pt x="20" y="16"/>
                </a:cubicBezTo>
                <a:cubicBezTo>
                  <a:pt x="20" y="16"/>
                  <a:pt x="20" y="16"/>
                  <a:pt x="20" y="16"/>
                </a:cubicBezTo>
                <a:cubicBezTo>
                  <a:pt x="20" y="16"/>
                  <a:pt x="20" y="16"/>
                  <a:pt x="20" y="16"/>
                </a:cubicBezTo>
                <a:cubicBezTo>
                  <a:pt x="21" y="16"/>
                  <a:pt x="21" y="16"/>
                  <a:pt x="21" y="16"/>
                </a:cubicBezTo>
                <a:cubicBezTo>
                  <a:pt x="21" y="16"/>
                  <a:pt x="21" y="16"/>
                  <a:pt x="22" y="16"/>
                </a:cubicBezTo>
                <a:cubicBezTo>
                  <a:pt x="23" y="16"/>
                  <a:pt x="23" y="15"/>
                  <a:pt x="24" y="15"/>
                </a:cubicBezTo>
                <a:cubicBezTo>
                  <a:pt x="25" y="14"/>
                  <a:pt x="27" y="14"/>
                  <a:pt x="28" y="13"/>
                </a:cubicBezTo>
                <a:cubicBezTo>
                  <a:pt x="28" y="13"/>
                  <a:pt x="29" y="13"/>
                  <a:pt x="29" y="13"/>
                </a:cubicBezTo>
                <a:cubicBezTo>
                  <a:pt x="29" y="13"/>
                  <a:pt x="30" y="13"/>
                  <a:pt x="30" y="13"/>
                </a:cubicBezTo>
                <a:cubicBezTo>
                  <a:pt x="30" y="12"/>
                  <a:pt x="31" y="12"/>
                  <a:pt x="31" y="12"/>
                </a:cubicBezTo>
                <a:cubicBezTo>
                  <a:pt x="31" y="12"/>
                  <a:pt x="32" y="12"/>
                  <a:pt x="32" y="12"/>
                </a:cubicBezTo>
                <a:cubicBezTo>
                  <a:pt x="33" y="11"/>
                  <a:pt x="34" y="10"/>
                  <a:pt x="35" y="9"/>
                </a:cubicBezTo>
                <a:cubicBezTo>
                  <a:pt x="35" y="8"/>
                  <a:pt x="36" y="7"/>
                  <a:pt x="3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p:cNvSpPr>
            <a:spLocks noEditPoints="1"/>
          </p:cNvSpPr>
          <p:nvPr/>
        </p:nvSpPr>
        <p:spPr bwMode="auto">
          <a:xfrm>
            <a:off x="7158038" y="4748213"/>
            <a:ext cx="619125" cy="558800"/>
          </a:xfrm>
          <a:custGeom>
            <a:avLst/>
            <a:gdLst>
              <a:gd name="T0" fmla="*/ 79 w 112"/>
              <a:gd name="T1" fmla="*/ 0 h 101"/>
              <a:gd name="T2" fmla="*/ 62 w 112"/>
              <a:gd name="T3" fmla="*/ 1 h 101"/>
              <a:gd name="T4" fmla="*/ 46 w 112"/>
              <a:gd name="T5" fmla="*/ 2 h 101"/>
              <a:gd name="T6" fmla="*/ 33 w 112"/>
              <a:gd name="T7" fmla="*/ 3 h 101"/>
              <a:gd name="T8" fmla="*/ 0 w 112"/>
              <a:gd name="T9" fmla="*/ 52 h 101"/>
              <a:gd name="T10" fmla="*/ 33 w 112"/>
              <a:gd name="T11" fmla="*/ 101 h 101"/>
              <a:gd name="T12" fmla="*/ 50 w 112"/>
              <a:gd name="T13" fmla="*/ 101 h 101"/>
              <a:gd name="T14" fmla="*/ 66 w 112"/>
              <a:gd name="T15" fmla="*/ 99 h 101"/>
              <a:gd name="T16" fmla="*/ 79 w 112"/>
              <a:gd name="T17" fmla="*/ 98 h 101"/>
              <a:gd name="T18" fmla="*/ 112 w 112"/>
              <a:gd name="T19" fmla="*/ 49 h 101"/>
              <a:gd name="T20" fmla="*/ 86 w 112"/>
              <a:gd name="T21" fmla="*/ 25 h 101"/>
              <a:gd name="T22" fmla="*/ 91 w 112"/>
              <a:gd name="T23" fmla="*/ 41 h 101"/>
              <a:gd name="T24" fmla="*/ 89 w 112"/>
              <a:gd name="T25" fmla="*/ 41 h 101"/>
              <a:gd name="T26" fmla="*/ 88 w 112"/>
              <a:gd name="T27" fmla="*/ 42 h 101"/>
              <a:gd name="T28" fmla="*/ 87 w 112"/>
              <a:gd name="T29" fmla="*/ 42 h 101"/>
              <a:gd name="T30" fmla="*/ 85 w 112"/>
              <a:gd name="T31" fmla="*/ 42 h 101"/>
              <a:gd name="T32" fmla="*/ 84 w 112"/>
              <a:gd name="T33" fmla="*/ 42 h 101"/>
              <a:gd name="T34" fmla="*/ 82 w 112"/>
              <a:gd name="T35" fmla="*/ 42 h 101"/>
              <a:gd name="T36" fmla="*/ 81 w 112"/>
              <a:gd name="T37" fmla="*/ 42 h 101"/>
              <a:gd name="T38" fmla="*/ 79 w 112"/>
              <a:gd name="T39" fmla="*/ 42 h 101"/>
              <a:gd name="T40" fmla="*/ 78 w 112"/>
              <a:gd name="T41" fmla="*/ 42 h 101"/>
              <a:gd name="T42" fmla="*/ 77 w 112"/>
              <a:gd name="T43" fmla="*/ 42 h 101"/>
              <a:gd name="T44" fmla="*/ 75 w 112"/>
              <a:gd name="T45" fmla="*/ 42 h 101"/>
              <a:gd name="T46" fmla="*/ 74 w 112"/>
              <a:gd name="T47" fmla="*/ 42 h 101"/>
              <a:gd name="T48" fmla="*/ 73 w 112"/>
              <a:gd name="T49" fmla="*/ 42 h 101"/>
              <a:gd name="T50" fmla="*/ 71 w 112"/>
              <a:gd name="T51" fmla="*/ 42 h 101"/>
              <a:gd name="T52" fmla="*/ 70 w 112"/>
              <a:gd name="T53" fmla="*/ 42 h 101"/>
              <a:gd name="T54" fmla="*/ 69 w 112"/>
              <a:gd name="T55" fmla="*/ 41 h 101"/>
              <a:gd name="T56" fmla="*/ 72 w 112"/>
              <a:gd name="T57" fmla="*/ 39 h 101"/>
              <a:gd name="T58" fmla="*/ 69 w 112"/>
              <a:gd name="T59" fmla="*/ 55 h 101"/>
              <a:gd name="T60" fmla="*/ 57 w 112"/>
              <a:gd name="T61" fmla="*/ 37 h 101"/>
              <a:gd name="T62" fmla="*/ 45 w 112"/>
              <a:gd name="T63" fmla="*/ 39 h 101"/>
              <a:gd name="T64" fmla="*/ 48 w 112"/>
              <a:gd name="T65" fmla="*/ 41 h 101"/>
              <a:gd name="T66" fmla="*/ 47 w 112"/>
              <a:gd name="T67" fmla="*/ 42 h 101"/>
              <a:gd name="T68" fmla="*/ 46 w 112"/>
              <a:gd name="T69" fmla="*/ 42 h 101"/>
              <a:gd name="T70" fmla="*/ 44 w 112"/>
              <a:gd name="T71" fmla="*/ 42 h 101"/>
              <a:gd name="T72" fmla="*/ 43 w 112"/>
              <a:gd name="T73" fmla="*/ 42 h 101"/>
              <a:gd name="T74" fmla="*/ 42 w 112"/>
              <a:gd name="T75" fmla="*/ 42 h 101"/>
              <a:gd name="T76" fmla="*/ 40 w 112"/>
              <a:gd name="T77" fmla="*/ 42 h 101"/>
              <a:gd name="T78" fmla="*/ 39 w 112"/>
              <a:gd name="T79" fmla="*/ 42 h 101"/>
              <a:gd name="T80" fmla="*/ 38 w 112"/>
              <a:gd name="T81" fmla="*/ 42 h 101"/>
              <a:gd name="T82" fmla="*/ 36 w 112"/>
              <a:gd name="T83" fmla="*/ 42 h 101"/>
              <a:gd name="T84" fmla="*/ 35 w 112"/>
              <a:gd name="T85" fmla="*/ 42 h 101"/>
              <a:gd name="T86" fmla="*/ 33 w 112"/>
              <a:gd name="T87" fmla="*/ 42 h 101"/>
              <a:gd name="T88" fmla="*/ 32 w 112"/>
              <a:gd name="T89" fmla="*/ 42 h 101"/>
              <a:gd name="T90" fmla="*/ 30 w 112"/>
              <a:gd name="T91" fmla="*/ 42 h 101"/>
              <a:gd name="T92" fmla="*/ 29 w 112"/>
              <a:gd name="T93" fmla="*/ 42 h 101"/>
              <a:gd name="T94" fmla="*/ 28 w 112"/>
              <a:gd name="T95" fmla="*/ 41 h 101"/>
              <a:gd name="T96" fmla="*/ 26 w 112"/>
              <a:gd name="T97" fmla="*/ 41 h 101"/>
              <a:gd name="T98" fmla="*/ 92 w 112"/>
              <a:gd name="T99" fmla="*/ 73 h 101"/>
              <a:gd name="T100" fmla="*/ 71 w 112"/>
              <a:gd name="T101" fmla="*/ 88 h 101"/>
              <a:gd name="T102" fmla="*/ 46 w 112"/>
              <a:gd name="T103" fmla="*/ 74 h 101"/>
              <a:gd name="T104" fmla="*/ 25 w 112"/>
              <a:gd name="T105" fmla="*/ 85 h 101"/>
              <a:gd name="T106" fmla="*/ 29 w 112"/>
              <a:gd name="T107" fmla="*/ 72 h 101"/>
              <a:gd name="T108" fmla="*/ 44 w 112"/>
              <a:gd name="T109" fmla="*/ 62 h 101"/>
              <a:gd name="T110" fmla="*/ 69 w 112"/>
              <a:gd name="T111" fmla="*/ 73 h 101"/>
              <a:gd name="T112" fmla="*/ 97 w 112"/>
              <a:gd name="T11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101">
                <a:moveTo>
                  <a:pt x="84" y="0"/>
                </a:moveTo>
                <a:cubicBezTo>
                  <a:pt x="82" y="0"/>
                  <a:pt x="81" y="0"/>
                  <a:pt x="79" y="0"/>
                </a:cubicBezTo>
                <a:cubicBezTo>
                  <a:pt x="79" y="0"/>
                  <a:pt x="79" y="0"/>
                  <a:pt x="79" y="0"/>
                </a:cubicBezTo>
                <a:cubicBezTo>
                  <a:pt x="77" y="0"/>
                  <a:pt x="76" y="0"/>
                  <a:pt x="74" y="1"/>
                </a:cubicBezTo>
                <a:cubicBezTo>
                  <a:pt x="70" y="1"/>
                  <a:pt x="67" y="1"/>
                  <a:pt x="65" y="2"/>
                </a:cubicBezTo>
                <a:cubicBezTo>
                  <a:pt x="64" y="1"/>
                  <a:pt x="63" y="1"/>
                  <a:pt x="62" y="1"/>
                </a:cubicBezTo>
                <a:cubicBezTo>
                  <a:pt x="60" y="1"/>
                  <a:pt x="58" y="2"/>
                  <a:pt x="57" y="4"/>
                </a:cubicBezTo>
                <a:cubicBezTo>
                  <a:pt x="55" y="1"/>
                  <a:pt x="52" y="1"/>
                  <a:pt x="50" y="1"/>
                </a:cubicBezTo>
                <a:cubicBezTo>
                  <a:pt x="48" y="1"/>
                  <a:pt x="47" y="1"/>
                  <a:pt x="46" y="2"/>
                </a:cubicBezTo>
                <a:cubicBezTo>
                  <a:pt x="45" y="1"/>
                  <a:pt x="43" y="0"/>
                  <a:pt x="41" y="0"/>
                </a:cubicBezTo>
                <a:cubicBezTo>
                  <a:pt x="39" y="0"/>
                  <a:pt x="37" y="1"/>
                  <a:pt x="35" y="3"/>
                </a:cubicBezTo>
                <a:cubicBezTo>
                  <a:pt x="34" y="3"/>
                  <a:pt x="34" y="3"/>
                  <a:pt x="33" y="3"/>
                </a:cubicBezTo>
                <a:cubicBezTo>
                  <a:pt x="31" y="3"/>
                  <a:pt x="29" y="3"/>
                  <a:pt x="27" y="5"/>
                </a:cubicBezTo>
                <a:cubicBezTo>
                  <a:pt x="21" y="6"/>
                  <a:pt x="15" y="10"/>
                  <a:pt x="12" y="16"/>
                </a:cubicBezTo>
                <a:cubicBezTo>
                  <a:pt x="6" y="25"/>
                  <a:pt x="0" y="37"/>
                  <a:pt x="0" y="52"/>
                </a:cubicBezTo>
                <a:cubicBezTo>
                  <a:pt x="0" y="79"/>
                  <a:pt x="22" y="101"/>
                  <a:pt x="28" y="101"/>
                </a:cubicBezTo>
                <a:cubicBezTo>
                  <a:pt x="30" y="101"/>
                  <a:pt x="31" y="101"/>
                  <a:pt x="33" y="101"/>
                </a:cubicBezTo>
                <a:cubicBezTo>
                  <a:pt x="33" y="101"/>
                  <a:pt x="33" y="101"/>
                  <a:pt x="33" y="101"/>
                </a:cubicBezTo>
                <a:cubicBezTo>
                  <a:pt x="35" y="101"/>
                  <a:pt x="37" y="101"/>
                  <a:pt x="38" y="100"/>
                </a:cubicBezTo>
                <a:cubicBezTo>
                  <a:pt x="41" y="100"/>
                  <a:pt x="44" y="100"/>
                  <a:pt x="46" y="100"/>
                </a:cubicBezTo>
                <a:cubicBezTo>
                  <a:pt x="47" y="100"/>
                  <a:pt x="48" y="101"/>
                  <a:pt x="50" y="101"/>
                </a:cubicBezTo>
                <a:cubicBezTo>
                  <a:pt x="54" y="100"/>
                  <a:pt x="56" y="99"/>
                  <a:pt x="57" y="97"/>
                </a:cubicBezTo>
                <a:cubicBezTo>
                  <a:pt x="58" y="99"/>
                  <a:pt x="60" y="101"/>
                  <a:pt x="62" y="101"/>
                </a:cubicBezTo>
                <a:cubicBezTo>
                  <a:pt x="64" y="101"/>
                  <a:pt x="65" y="100"/>
                  <a:pt x="66" y="99"/>
                </a:cubicBezTo>
                <a:cubicBezTo>
                  <a:pt x="67" y="100"/>
                  <a:pt x="69" y="101"/>
                  <a:pt x="71" y="101"/>
                </a:cubicBezTo>
                <a:cubicBezTo>
                  <a:pt x="73" y="101"/>
                  <a:pt x="75" y="100"/>
                  <a:pt x="77" y="98"/>
                </a:cubicBezTo>
                <a:cubicBezTo>
                  <a:pt x="78" y="98"/>
                  <a:pt x="78" y="98"/>
                  <a:pt x="79" y="98"/>
                </a:cubicBezTo>
                <a:cubicBezTo>
                  <a:pt x="81" y="98"/>
                  <a:pt x="83" y="98"/>
                  <a:pt x="85" y="96"/>
                </a:cubicBezTo>
                <a:cubicBezTo>
                  <a:pt x="91" y="95"/>
                  <a:pt x="97" y="91"/>
                  <a:pt x="100" y="85"/>
                </a:cubicBezTo>
                <a:cubicBezTo>
                  <a:pt x="106" y="77"/>
                  <a:pt x="112" y="64"/>
                  <a:pt x="112" y="49"/>
                </a:cubicBezTo>
                <a:cubicBezTo>
                  <a:pt x="112" y="22"/>
                  <a:pt x="90" y="0"/>
                  <a:pt x="84" y="0"/>
                </a:cubicBezTo>
                <a:close/>
                <a:moveTo>
                  <a:pt x="72" y="39"/>
                </a:moveTo>
                <a:cubicBezTo>
                  <a:pt x="76" y="36"/>
                  <a:pt x="83" y="30"/>
                  <a:pt x="86" y="25"/>
                </a:cubicBezTo>
                <a:cubicBezTo>
                  <a:pt x="86" y="24"/>
                  <a:pt x="87" y="23"/>
                  <a:pt x="87" y="22"/>
                </a:cubicBezTo>
                <a:cubicBezTo>
                  <a:pt x="87" y="22"/>
                  <a:pt x="94" y="36"/>
                  <a:pt x="91" y="41"/>
                </a:cubicBezTo>
                <a:cubicBezTo>
                  <a:pt x="91" y="41"/>
                  <a:pt x="91" y="41"/>
                  <a:pt x="91" y="41"/>
                </a:cubicBezTo>
                <a:cubicBezTo>
                  <a:pt x="91" y="41"/>
                  <a:pt x="90" y="41"/>
                  <a:pt x="89" y="41"/>
                </a:cubicBezTo>
                <a:cubicBezTo>
                  <a:pt x="89" y="41"/>
                  <a:pt x="89" y="41"/>
                  <a:pt x="89" y="41"/>
                </a:cubicBezTo>
                <a:cubicBezTo>
                  <a:pt x="89" y="41"/>
                  <a:pt x="89" y="41"/>
                  <a:pt x="89" y="41"/>
                </a:cubicBezTo>
                <a:cubicBezTo>
                  <a:pt x="89" y="41"/>
                  <a:pt x="89" y="42"/>
                  <a:pt x="88" y="42"/>
                </a:cubicBezTo>
                <a:cubicBezTo>
                  <a:pt x="88" y="42"/>
                  <a:pt x="88" y="42"/>
                  <a:pt x="88" y="42"/>
                </a:cubicBezTo>
                <a:cubicBezTo>
                  <a:pt x="88" y="42"/>
                  <a:pt x="88" y="42"/>
                  <a:pt x="88" y="42"/>
                </a:cubicBezTo>
                <a:cubicBezTo>
                  <a:pt x="88" y="42"/>
                  <a:pt x="88" y="42"/>
                  <a:pt x="88" y="42"/>
                </a:cubicBezTo>
                <a:cubicBezTo>
                  <a:pt x="87" y="42"/>
                  <a:pt x="87" y="42"/>
                  <a:pt x="87" y="42"/>
                </a:cubicBezTo>
                <a:cubicBezTo>
                  <a:pt x="87" y="42"/>
                  <a:pt x="87" y="42"/>
                  <a:pt x="87" y="42"/>
                </a:cubicBezTo>
                <a:cubicBezTo>
                  <a:pt x="86" y="42"/>
                  <a:pt x="86" y="42"/>
                  <a:pt x="85" y="42"/>
                </a:cubicBezTo>
                <a:cubicBezTo>
                  <a:pt x="85" y="42"/>
                  <a:pt x="85" y="42"/>
                  <a:pt x="85" y="42"/>
                </a:cubicBezTo>
                <a:cubicBezTo>
                  <a:pt x="85" y="42"/>
                  <a:pt x="85" y="42"/>
                  <a:pt x="85" y="42"/>
                </a:cubicBezTo>
                <a:cubicBezTo>
                  <a:pt x="85" y="42"/>
                  <a:pt x="85" y="42"/>
                  <a:pt x="84" y="42"/>
                </a:cubicBezTo>
                <a:cubicBezTo>
                  <a:pt x="84" y="42"/>
                  <a:pt x="84" y="42"/>
                  <a:pt x="84" y="42"/>
                </a:cubicBezTo>
                <a:cubicBezTo>
                  <a:pt x="84" y="42"/>
                  <a:pt x="84" y="42"/>
                  <a:pt x="84" y="42"/>
                </a:cubicBezTo>
                <a:cubicBezTo>
                  <a:pt x="83" y="42"/>
                  <a:pt x="83" y="42"/>
                  <a:pt x="83" y="42"/>
                </a:cubicBezTo>
                <a:cubicBezTo>
                  <a:pt x="83" y="42"/>
                  <a:pt x="83" y="42"/>
                  <a:pt x="83" y="42"/>
                </a:cubicBezTo>
                <a:cubicBezTo>
                  <a:pt x="83" y="42"/>
                  <a:pt x="82" y="42"/>
                  <a:pt x="82" y="42"/>
                </a:cubicBezTo>
                <a:cubicBezTo>
                  <a:pt x="82" y="42"/>
                  <a:pt x="82" y="42"/>
                  <a:pt x="82" y="42"/>
                </a:cubicBezTo>
                <a:cubicBezTo>
                  <a:pt x="82" y="42"/>
                  <a:pt x="81" y="42"/>
                  <a:pt x="81" y="42"/>
                </a:cubicBezTo>
                <a:cubicBezTo>
                  <a:pt x="81" y="42"/>
                  <a:pt x="81" y="42"/>
                  <a:pt x="81" y="42"/>
                </a:cubicBezTo>
                <a:cubicBezTo>
                  <a:pt x="81" y="42"/>
                  <a:pt x="81" y="42"/>
                  <a:pt x="80" y="42"/>
                </a:cubicBezTo>
                <a:cubicBezTo>
                  <a:pt x="80" y="42"/>
                  <a:pt x="80" y="42"/>
                  <a:pt x="80" y="42"/>
                </a:cubicBezTo>
                <a:cubicBezTo>
                  <a:pt x="80" y="42"/>
                  <a:pt x="80" y="42"/>
                  <a:pt x="79" y="42"/>
                </a:cubicBezTo>
                <a:cubicBezTo>
                  <a:pt x="79" y="42"/>
                  <a:pt x="79" y="42"/>
                  <a:pt x="79" y="42"/>
                </a:cubicBezTo>
                <a:cubicBezTo>
                  <a:pt x="79" y="42"/>
                  <a:pt x="79" y="42"/>
                  <a:pt x="78" y="42"/>
                </a:cubicBezTo>
                <a:cubicBezTo>
                  <a:pt x="78" y="42"/>
                  <a:pt x="78" y="42"/>
                  <a:pt x="78" y="42"/>
                </a:cubicBezTo>
                <a:cubicBezTo>
                  <a:pt x="78" y="42"/>
                  <a:pt x="78" y="42"/>
                  <a:pt x="77" y="42"/>
                </a:cubicBezTo>
                <a:cubicBezTo>
                  <a:pt x="77" y="42"/>
                  <a:pt x="77" y="42"/>
                  <a:pt x="77" y="42"/>
                </a:cubicBezTo>
                <a:cubicBezTo>
                  <a:pt x="77" y="42"/>
                  <a:pt x="77" y="42"/>
                  <a:pt x="77" y="42"/>
                </a:cubicBezTo>
                <a:cubicBezTo>
                  <a:pt x="76" y="42"/>
                  <a:pt x="76" y="42"/>
                  <a:pt x="76" y="42"/>
                </a:cubicBezTo>
                <a:cubicBezTo>
                  <a:pt x="76" y="42"/>
                  <a:pt x="76" y="42"/>
                  <a:pt x="76" y="42"/>
                </a:cubicBezTo>
                <a:cubicBezTo>
                  <a:pt x="76" y="42"/>
                  <a:pt x="76" y="42"/>
                  <a:pt x="75" y="42"/>
                </a:cubicBezTo>
                <a:cubicBezTo>
                  <a:pt x="75" y="42"/>
                  <a:pt x="75" y="42"/>
                  <a:pt x="75" y="42"/>
                </a:cubicBezTo>
                <a:cubicBezTo>
                  <a:pt x="75" y="42"/>
                  <a:pt x="75" y="42"/>
                  <a:pt x="74" y="42"/>
                </a:cubicBezTo>
                <a:cubicBezTo>
                  <a:pt x="74" y="42"/>
                  <a:pt x="74" y="42"/>
                  <a:pt x="74" y="42"/>
                </a:cubicBezTo>
                <a:cubicBezTo>
                  <a:pt x="74" y="42"/>
                  <a:pt x="74" y="42"/>
                  <a:pt x="74" y="42"/>
                </a:cubicBezTo>
                <a:cubicBezTo>
                  <a:pt x="73" y="42"/>
                  <a:pt x="73" y="42"/>
                  <a:pt x="73" y="42"/>
                </a:cubicBezTo>
                <a:cubicBezTo>
                  <a:pt x="73" y="42"/>
                  <a:pt x="73" y="42"/>
                  <a:pt x="73" y="42"/>
                </a:cubicBezTo>
                <a:cubicBezTo>
                  <a:pt x="73" y="42"/>
                  <a:pt x="72" y="42"/>
                  <a:pt x="72" y="42"/>
                </a:cubicBezTo>
                <a:cubicBezTo>
                  <a:pt x="72" y="42"/>
                  <a:pt x="72" y="42"/>
                  <a:pt x="72" y="42"/>
                </a:cubicBezTo>
                <a:cubicBezTo>
                  <a:pt x="72" y="42"/>
                  <a:pt x="72" y="42"/>
                  <a:pt x="71" y="42"/>
                </a:cubicBezTo>
                <a:cubicBezTo>
                  <a:pt x="71" y="42"/>
                  <a:pt x="71" y="42"/>
                  <a:pt x="71" y="42"/>
                </a:cubicBezTo>
                <a:cubicBezTo>
                  <a:pt x="71" y="42"/>
                  <a:pt x="71" y="42"/>
                  <a:pt x="71" y="42"/>
                </a:cubicBezTo>
                <a:cubicBezTo>
                  <a:pt x="71" y="42"/>
                  <a:pt x="70" y="42"/>
                  <a:pt x="70" y="42"/>
                </a:cubicBezTo>
                <a:cubicBezTo>
                  <a:pt x="70" y="42"/>
                  <a:pt x="70" y="42"/>
                  <a:pt x="70" y="42"/>
                </a:cubicBezTo>
                <a:cubicBezTo>
                  <a:pt x="70" y="42"/>
                  <a:pt x="70" y="42"/>
                  <a:pt x="70" y="42"/>
                </a:cubicBezTo>
                <a:cubicBezTo>
                  <a:pt x="70" y="42"/>
                  <a:pt x="69" y="42"/>
                  <a:pt x="69" y="41"/>
                </a:cubicBezTo>
                <a:cubicBezTo>
                  <a:pt x="69" y="41"/>
                  <a:pt x="69" y="41"/>
                  <a:pt x="69" y="41"/>
                </a:cubicBezTo>
                <a:cubicBezTo>
                  <a:pt x="69" y="41"/>
                  <a:pt x="69" y="41"/>
                  <a:pt x="69" y="41"/>
                </a:cubicBezTo>
                <a:cubicBezTo>
                  <a:pt x="69" y="41"/>
                  <a:pt x="70" y="40"/>
                  <a:pt x="72" y="39"/>
                </a:cubicBezTo>
                <a:close/>
                <a:moveTo>
                  <a:pt x="57" y="37"/>
                </a:moveTo>
                <a:cubicBezTo>
                  <a:pt x="69" y="55"/>
                  <a:pt x="69" y="55"/>
                  <a:pt x="69" y="55"/>
                </a:cubicBezTo>
                <a:cubicBezTo>
                  <a:pt x="69" y="55"/>
                  <a:pt x="69" y="55"/>
                  <a:pt x="69" y="55"/>
                </a:cubicBezTo>
                <a:cubicBezTo>
                  <a:pt x="71" y="58"/>
                  <a:pt x="71" y="58"/>
                  <a:pt x="71" y="58"/>
                </a:cubicBezTo>
                <a:cubicBezTo>
                  <a:pt x="52" y="55"/>
                  <a:pt x="52" y="55"/>
                  <a:pt x="52" y="55"/>
                </a:cubicBezTo>
                <a:lnTo>
                  <a:pt x="57" y="37"/>
                </a:lnTo>
                <a:close/>
                <a:moveTo>
                  <a:pt x="30" y="22"/>
                </a:moveTo>
                <a:cubicBezTo>
                  <a:pt x="30" y="23"/>
                  <a:pt x="31" y="24"/>
                  <a:pt x="32" y="25"/>
                </a:cubicBezTo>
                <a:cubicBezTo>
                  <a:pt x="35" y="30"/>
                  <a:pt x="41" y="36"/>
                  <a:pt x="45" y="39"/>
                </a:cubicBezTo>
                <a:cubicBezTo>
                  <a:pt x="47" y="40"/>
                  <a:pt x="48" y="41"/>
                  <a:pt x="48" y="41"/>
                </a:cubicBezTo>
                <a:cubicBezTo>
                  <a:pt x="48" y="41"/>
                  <a:pt x="48" y="41"/>
                  <a:pt x="48" y="41"/>
                </a:cubicBezTo>
                <a:cubicBezTo>
                  <a:pt x="48" y="41"/>
                  <a:pt x="48" y="41"/>
                  <a:pt x="48" y="41"/>
                </a:cubicBezTo>
                <a:cubicBezTo>
                  <a:pt x="48" y="42"/>
                  <a:pt x="47" y="42"/>
                  <a:pt x="47" y="42"/>
                </a:cubicBezTo>
                <a:cubicBezTo>
                  <a:pt x="47" y="42"/>
                  <a:pt x="47" y="42"/>
                  <a:pt x="47" y="42"/>
                </a:cubicBezTo>
                <a:cubicBezTo>
                  <a:pt x="47" y="42"/>
                  <a:pt x="47" y="42"/>
                  <a:pt x="47" y="42"/>
                </a:cubicBezTo>
                <a:cubicBezTo>
                  <a:pt x="47" y="42"/>
                  <a:pt x="47" y="42"/>
                  <a:pt x="46" y="42"/>
                </a:cubicBezTo>
                <a:cubicBezTo>
                  <a:pt x="46" y="42"/>
                  <a:pt x="46" y="42"/>
                  <a:pt x="46" y="42"/>
                </a:cubicBezTo>
                <a:cubicBezTo>
                  <a:pt x="46" y="42"/>
                  <a:pt x="46" y="42"/>
                  <a:pt x="46" y="42"/>
                </a:cubicBezTo>
                <a:cubicBezTo>
                  <a:pt x="46" y="42"/>
                  <a:pt x="45" y="42"/>
                  <a:pt x="45" y="42"/>
                </a:cubicBezTo>
                <a:cubicBezTo>
                  <a:pt x="45" y="42"/>
                  <a:pt x="45" y="42"/>
                  <a:pt x="45" y="42"/>
                </a:cubicBezTo>
                <a:cubicBezTo>
                  <a:pt x="45" y="42"/>
                  <a:pt x="45" y="42"/>
                  <a:pt x="44" y="42"/>
                </a:cubicBezTo>
                <a:cubicBezTo>
                  <a:pt x="44" y="42"/>
                  <a:pt x="44" y="42"/>
                  <a:pt x="44" y="42"/>
                </a:cubicBezTo>
                <a:cubicBezTo>
                  <a:pt x="44" y="42"/>
                  <a:pt x="44" y="42"/>
                  <a:pt x="44" y="42"/>
                </a:cubicBezTo>
                <a:cubicBezTo>
                  <a:pt x="43" y="42"/>
                  <a:pt x="43" y="42"/>
                  <a:pt x="43" y="42"/>
                </a:cubicBezTo>
                <a:cubicBezTo>
                  <a:pt x="43" y="42"/>
                  <a:pt x="43" y="42"/>
                  <a:pt x="43" y="42"/>
                </a:cubicBezTo>
                <a:cubicBezTo>
                  <a:pt x="43" y="42"/>
                  <a:pt x="43" y="42"/>
                  <a:pt x="42" y="42"/>
                </a:cubicBezTo>
                <a:cubicBezTo>
                  <a:pt x="42" y="42"/>
                  <a:pt x="42" y="42"/>
                  <a:pt x="42" y="42"/>
                </a:cubicBezTo>
                <a:cubicBezTo>
                  <a:pt x="42" y="42"/>
                  <a:pt x="41" y="42"/>
                  <a:pt x="41" y="42"/>
                </a:cubicBezTo>
                <a:cubicBezTo>
                  <a:pt x="41" y="42"/>
                  <a:pt x="41" y="42"/>
                  <a:pt x="41" y="42"/>
                </a:cubicBezTo>
                <a:cubicBezTo>
                  <a:pt x="41" y="42"/>
                  <a:pt x="41" y="42"/>
                  <a:pt x="40" y="42"/>
                </a:cubicBezTo>
                <a:cubicBezTo>
                  <a:pt x="40" y="42"/>
                  <a:pt x="40" y="42"/>
                  <a:pt x="40" y="42"/>
                </a:cubicBezTo>
                <a:cubicBezTo>
                  <a:pt x="40" y="42"/>
                  <a:pt x="40" y="42"/>
                  <a:pt x="40" y="42"/>
                </a:cubicBezTo>
                <a:cubicBezTo>
                  <a:pt x="39" y="42"/>
                  <a:pt x="39" y="42"/>
                  <a:pt x="39" y="42"/>
                </a:cubicBezTo>
                <a:cubicBezTo>
                  <a:pt x="39" y="42"/>
                  <a:pt x="39" y="42"/>
                  <a:pt x="39" y="42"/>
                </a:cubicBezTo>
                <a:cubicBezTo>
                  <a:pt x="38" y="42"/>
                  <a:pt x="38" y="42"/>
                  <a:pt x="38" y="42"/>
                </a:cubicBezTo>
                <a:cubicBezTo>
                  <a:pt x="38" y="42"/>
                  <a:pt x="38" y="42"/>
                  <a:pt x="38" y="42"/>
                </a:cubicBezTo>
                <a:cubicBezTo>
                  <a:pt x="38" y="42"/>
                  <a:pt x="37" y="42"/>
                  <a:pt x="37" y="42"/>
                </a:cubicBezTo>
                <a:cubicBezTo>
                  <a:pt x="37" y="42"/>
                  <a:pt x="37" y="42"/>
                  <a:pt x="37" y="42"/>
                </a:cubicBezTo>
                <a:cubicBezTo>
                  <a:pt x="37" y="42"/>
                  <a:pt x="36" y="42"/>
                  <a:pt x="36" y="42"/>
                </a:cubicBezTo>
                <a:cubicBezTo>
                  <a:pt x="36" y="42"/>
                  <a:pt x="36" y="42"/>
                  <a:pt x="36" y="42"/>
                </a:cubicBezTo>
                <a:cubicBezTo>
                  <a:pt x="36" y="42"/>
                  <a:pt x="35" y="42"/>
                  <a:pt x="35" y="42"/>
                </a:cubicBezTo>
                <a:cubicBezTo>
                  <a:pt x="35" y="42"/>
                  <a:pt x="35" y="42"/>
                  <a:pt x="35" y="42"/>
                </a:cubicBezTo>
                <a:cubicBezTo>
                  <a:pt x="35" y="42"/>
                  <a:pt x="35" y="42"/>
                  <a:pt x="34" y="42"/>
                </a:cubicBezTo>
                <a:cubicBezTo>
                  <a:pt x="34" y="42"/>
                  <a:pt x="34" y="42"/>
                  <a:pt x="34" y="42"/>
                </a:cubicBezTo>
                <a:cubicBezTo>
                  <a:pt x="34" y="42"/>
                  <a:pt x="34" y="42"/>
                  <a:pt x="33" y="42"/>
                </a:cubicBezTo>
                <a:cubicBezTo>
                  <a:pt x="33" y="42"/>
                  <a:pt x="33" y="42"/>
                  <a:pt x="33" y="42"/>
                </a:cubicBezTo>
                <a:cubicBezTo>
                  <a:pt x="33" y="42"/>
                  <a:pt x="33" y="42"/>
                  <a:pt x="33" y="42"/>
                </a:cubicBezTo>
                <a:cubicBezTo>
                  <a:pt x="33" y="42"/>
                  <a:pt x="32" y="42"/>
                  <a:pt x="32" y="42"/>
                </a:cubicBezTo>
                <a:cubicBezTo>
                  <a:pt x="32" y="42"/>
                  <a:pt x="32" y="42"/>
                  <a:pt x="32" y="42"/>
                </a:cubicBezTo>
                <a:cubicBezTo>
                  <a:pt x="32" y="42"/>
                  <a:pt x="32" y="42"/>
                  <a:pt x="32" y="42"/>
                </a:cubicBezTo>
                <a:cubicBezTo>
                  <a:pt x="31" y="42"/>
                  <a:pt x="31" y="42"/>
                  <a:pt x="30" y="42"/>
                </a:cubicBezTo>
                <a:cubicBezTo>
                  <a:pt x="30" y="42"/>
                  <a:pt x="30" y="42"/>
                  <a:pt x="30" y="42"/>
                </a:cubicBezTo>
                <a:cubicBezTo>
                  <a:pt x="30" y="42"/>
                  <a:pt x="30" y="42"/>
                  <a:pt x="30" y="42"/>
                </a:cubicBezTo>
                <a:cubicBezTo>
                  <a:pt x="30" y="42"/>
                  <a:pt x="29" y="42"/>
                  <a:pt x="29" y="42"/>
                </a:cubicBezTo>
                <a:cubicBezTo>
                  <a:pt x="29" y="42"/>
                  <a:pt x="29" y="42"/>
                  <a:pt x="29" y="42"/>
                </a:cubicBezTo>
                <a:cubicBezTo>
                  <a:pt x="29" y="42"/>
                  <a:pt x="29" y="42"/>
                  <a:pt x="29" y="42"/>
                </a:cubicBezTo>
                <a:cubicBezTo>
                  <a:pt x="28" y="42"/>
                  <a:pt x="28" y="41"/>
                  <a:pt x="28" y="41"/>
                </a:cubicBezTo>
                <a:cubicBezTo>
                  <a:pt x="28" y="41"/>
                  <a:pt x="28" y="41"/>
                  <a:pt x="28" y="41"/>
                </a:cubicBezTo>
                <a:cubicBezTo>
                  <a:pt x="28" y="41"/>
                  <a:pt x="28" y="41"/>
                  <a:pt x="28" y="41"/>
                </a:cubicBezTo>
                <a:cubicBezTo>
                  <a:pt x="27" y="41"/>
                  <a:pt x="26" y="41"/>
                  <a:pt x="26" y="41"/>
                </a:cubicBezTo>
                <a:cubicBezTo>
                  <a:pt x="26" y="41"/>
                  <a:pt x="26" y="41"/>
                  <a:pt x="26" y="41"/>
                </a:cubicBezTo>
                <a:cubicBezTo>
                  <a:pt x="23" y="36"/>
                  <a:pt x="30" y="22"/>
                  <a:pt x="30" y="22"/>
                </a:cubicBezTo>
                <a:close/>
                <a:moveTo>
                  <a:pt x="92" y="73"/>
                </a:moveTo>
                <a:cubicBezTo>
                  <a:pt x="84" y="85"/>
                  <a:pt x="84" y="85"/>
                  <a:pt x="84" y="85"/>
                </a:cubicBezTo>
                <a:cubicBezTo>
                  <a:pt x="76" y="74"/>
                  <a:pt x="76" y="74"/>
                  <a:pt x="76" y="74"/>
                </a:cubicBezTo>
                <a:cubicBezTo>
                  <a:pt x="71" y="88"/>
                  <a:pt x="71" y="88"/>
                  <a:pt x="71" y="88"/>
                </a:cubicBezTo>
                <a:cubicBezTo>
                  <a:pt x="61" y="74"/>
                  <a:pt x="61" y="74"/>
                  <a:pt x="61" y="74"/>
                </a:cubicBezTo>
                <a:cubicBezTo>
                  <a:pt x="56" y="85"/>
                  <a:pt x="56" y="85"/>
                  <a:pt x="56" y="85"/>
                </a:cubicBezTo>
                <a:cubicBezTo>
                  <a:pt x="46" y="74"/>
                  <a:pt x="46" y="74"/>
                  <a:pt x="46" y="74"/>
                </a:cubicBezTo>
                <a:cubicBezTo>
                  <a:pt x="41" y="88"/>
                  <a:pt x="41" y="88"/>
                  <a:pt x="41" y="88"/>
                </a:cubicBezTo>
                <a:cubicBezTo>
                  <a:pt x="34" y="74"/>
                  <a:pt x="34" y="74"/>
                  <a:pt x="34" y="74"/>
                </a:cubicBezTo>
                <a:cubicBezTo>
                  <a:pt x="25" y="85"/>
                  <a:pt x="25" y="85"/>
                  <a:pt x="25" y="85"/>
                </a:cubicBezTo>
                <a:cubicBezTo>
                  <a:pt x="21" y="70"/>
                  <a:pt x="21" y="70"/>
                  <a:pt x="21" y="70"/>
                </a:cubicBezTo>
                <a:cubicBezTo>
                  <a:pt x="20" y="62"/>
                  <a:pt x="20" y="62"/>
                  <a:pt x="20" y="62"/>
                </a:cubicBezTo>
                <a:cubicBezTo>
                  <a:pt x="29" y="72"/>
                  <a:pt x="29" y="72"/>
                  <a:pt x="29" y="72"/>
                </a:cubicBezTo>
                <a:cubicBezTo>
                  <a:pt x="33" y="67"/>
                  <a:pt x="33" y="67"/>
                  <a:pt x="33" y="67"/>
                </a:cubicBezTo>
                <a:cubicBezTo>
                  <a:pt x="39" y="75"/>
                  <a:pt x="39" y="75"/>
                  <a:pt x="39" y="75"/>
                </a:cubicBezTo>
                <a:cubicBezTo>
                  <a:pt x="44" y="62"/>
                  <a:pt x="44" y="62"/>
                  <a:pt x="44" y="62"/>
                </a:cubicBezTo>
                <a:cubicBezTo>
                  <a:pt x="52" y="73"/>
                  <a:pt x="52" y="73"/>
                  <a:pt x="52" y="73"/>
                </a:cubicBezTo>
                <a:cubicBezTo>
                  <a:pt x="61" y="62"/>
                  <a:pt x="61" y="62"/>
                  <a:pt x="61" y="62"/>
                </a:cubicBezTo>
                <a:cubicBezTo>
                  <a:pt x="61" y="62"/>
                  <a:pt x="68" y="73"/>
                  <a:pt x="69" y="73"/>
                </a:cubicBezTo>
                <a:cubicBezTo>
                  <a:pt x="70" y="73"/>
                  <a:pt x="76" y="64"/>
                  <a:pt x="76" y="64"/>
                </a:cubicBezTo>
                <a:cubicBezTo>
                  <a:pt x="87" y="71"/>
                  <a:pt x="87" y="71"/>
                  <a:pt x="87" y="71"/>
                </a:cubicBezTo>
                <a:cubicBezTo>
                  <a:pt x="97" y="62"/>
                  <a:pt x="97" y="62"/>
                  <a:pt x="97" y="62"/>
                </a:cubicBezTo>
                <a:lnTo>
                  <a:pt x="92" y="7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p:cNvSpPr/>
          <p:nvPr/>
        </p:nvSpPr>
        <p:spPr bwMode="auto">
          <a:xfrm>
            <a:off x="3522663" y="4503738"/>
            <a:ext cx="198438" cy="304800"/>
          </a:xfrm>
          <a:custGeom>
            <a:avLst/>
            <a:gdLst>
              <a:gd name="T0" fmla="*/ 35 w 36"/>
              <a:gd name="T1" fmla="*/ 3 h 55"/>
              <a:gd name="T2" fmla="*/ 33 w 36"/>
              <a:gd name="T3" fmla="*/ 2 h 55"/>
              <a:gd name="T4" fmla="*/ 33 w 36"/>
              <a:gd name="T5" fmla="*/ 1 h 55"/>
              <a:gd name="T6" fmla="*/ 33 w 36"/>
              <a:gd name="T7" fmla="*/ 1 h 55"/>
              <a:gd name="T8" fmla="*/ 27 w 36"/>
              <a:gd name="T9" fmla="*/ 0 h 55"/>
              <a:gd name="T10" fmla="*/ 24 w 36"/>
              <a:gd name="T11" fmla="*/ 1 h 55"/>
              <a:gd name="T12" fmla="*/ 24 w 36"/>
              <a:gd name="T13" fmla="*/ 1 h 55"/>
              <a:gd name="T14" fmla="*/ 23 w 36"/>
              <a:gd name="T15" fmla="*/ 1 h 55"/>
              <a:gd name="T16" fmla="*/ 22 w 36"/>
              <a:gd name="T17" fmla="*/ 2 h 55"/>
              <a:gd name="T18" fmla="*/ 22 w 36"/>
              <a:gd name="T19" fmla="*/ 3 h 55"/>
              <a:gd name="T20" fmla="*/ 24 w 36"/>
              <a:gd name="T21" fmla="*/ 2 h 55"/>
              <a:gd name="T22" fmla="*/ 24 w 36"/>
              <a:gd name="T23" fmla="*/ 1 h 55"/>
              <a:gd name="T24" fmla="*/ 25 w 36"/>
              <a:gd name="T25" fmla="*/ 1 h 55"/>
              <a:gd name="T26" fmla="*/ 25 w 36"/>
              <a:gd name="T27" fmla="*/ 1 h 55"/>
              <a:gd name="T28" fmla="*/ 30 w 36"/>
              <a:gd name="T29" fmla="*/ 0 h 55"/>
              <a:gd name="T30" fmla="*/ 32 w 36"/>
              <a:gd name="T31" fmla="*/ 1 h 55"/>
              <a:gd name="T32" fmla="*/ 33 w 36"/>
              <a:gd name="T33" fmla="*/ 2 h 55"/>
              <a:gd name="T34" fmla="*/ 33 w 36"/>
              <a:gd name="T35" fmla="*/ 2 h 55"/>
              <a:gd name="T36" fmla="*/ 34 w 36"/>
              <a:gd name="T37" fmla="*/ 6 h 55"/>
              <a:gd name="T38" fmla="*/ 30 w 36"/>
              <a:gd name="T39" fmla="*/ 10 h 55"/>
              <a:gd name="T40" fmla="*/ 29 w 36"/>
              <a:gd name="T41" fmla="*/ 11 h 55"/>
              <a:gd name="T42" fmla="*/ 27 w 36"/>
              <a:gd name="T43" fmla="*/ 11 h 55"/>
              <a:gd name="T44" fmla="*/ 20 w 36"/>
              <a:gd name="T45" fmla="*/ 13 h 55"/>
              <a:gd name="T46" fmla="*/ 19 w 36"/>
              <a:gd name="T47" fmla="*/ 14 h 55"/>
              <a:gd name="T48" fmla="*/ 19 w 36"/>
              <a:gd name="T49" fmla="*/ 14 h 55"/>
              <a:gd name="T50" fmla="*/ 18 w 36"/>
              <a:gd name="T51" fmla="*/ 14 h 55"/>
              <a:gd name="T52" fmla="*/ 3 w 36"/>
              <a:gd name="T53" fmla="*/ 24 h 55"/>
              <a:gd name="T54" fmla="*/ 2 w 36"/>
              <a:gd name="T55" fmla="*/ 39 h 55"/>
              <a:gd name="T56" fmla="*/ 2 w 36"/>
              <a:gd name="T57" fmla="*/ 40 h 55"/>
              <a:gd name="T58" fmla="*/ 5 w 36"/>
              <a:gd name="T59" fmla="*/ 44 h 55"/>
              <a:gd name="T60" fmla="*/ 9 w 36"/>
              <a:gd name="T61" fmla="*/ 52 h 55"/>
              <a:gd name="T62" fmla="*/ 11 w 36"/>
              <a:gd name="T63" fmla="*/ 55 h 55"/>
              <a:gd name="T64" fmla="*/ 19 w 36"/>
              <a:gd name="T65" fmla="*/ 52 h 55"/>
              <a:gd name="T66" fmla="*/ 21 w 36"/>
              <a:gd name="T67" fmla="*/ 51 h 55"/>
              <a:gd name="T68" fmla="*/ 18 w 36"/>
              <a:gd name="T69" fmla="*/ 45 h 55"/>
              <a:gd name="T70" fmla="*/ 14 w 36"/>
              <a:gd name="T71" fmla="*/ 39 h 55"/>
              <a:gd name="T72" fmla="*/ 10 w 36"/>
              <a:gd name="T73" fmla="*/ 32 h 55"/>
              <a:gd name="T74" fmla="*/ 13 w 36"/>
              <a:gd name="T75" fmla="*/ 21 h 55"/>
              <a:gd name="T76" fmla="*/ 17 w 36"/>
              <a:gd name="T77" fmla="*/ 18 h 55"/>
              <a:gd name="T78" fmla="*/ 18 w 36"/>
              <a:gd name="T79" fmla="*/ 17 h 55"/>
              <a:gd name="T80" fmla="*/ 19 w 36"/>
              <a:gd name="T81" fmla="*/ 17 h 55"/>
              <a:gd name="T82" fmla="*/ 20 w 36"/>
              <a:gd name="T83" fmla="*/ 16 h 55"/>
              <a:gd name="T84" fmla="*/ 20 w 36"/>
              <a:gd name="T85" fmla="*/ 16 h 55"/>
              <a:gd name="T86" fmla="*/ 21 w 36"/>
              <a:gd name="T87" fmla="*/ 16 h 55"/>
              <a:gd name="T88" fmla="*/ 22 w 36"/>
              <a:gd name="T89" fmla="*/ 16 h 55"/>
              <a:gd name="T90" fmla="*/ 28 w 36"/>
              <a:gd name="T91" fmla="*/ 13 h 55"/>
              <a:gd name="T92" fmla="*/ 30 w 36"/>
              <a:gd name="T93" fmla="*/ 13 h 55"/>
              <a:gd name="T94" fmla="*/ 32 w 36"/>
              <a:gd name="T95" fmla="*/ 12 h 55"/>
              <a:gd name="T96" fmla="*/ 36 w 36"/>
              <a:gd name="T97"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55">
                <a:moveTo>
                  <a:pt x="36" y="6"/>
                </a:moveTo>
                <a:cubicBezTo>
                  <a:pt x="36" y="5"/>
                  <a:pt x="35" y="4"/>
                  <a:pt x="35" y="3"/>
                </a:cubicBezTo>
                <a:cubicBezTo>
                  <a:pt x="34" y="3"/>
                  <a:pt x="34" y="2"/>
                  <a:pt x="34" y="2"/>
                </a:cubicBezTo>
                <a:cubicBezTo>
                  <a:pt x="34" y="2"/>
                  <a:pt x="33" y="2"/>
                  <a:pt x="33" y="2"/>
                </a:cubicBezTo>
                <a:cubicBezTo>
                  <a:pt x="33" y="2"/>
                  <a:pt x="33" y="1"/>
                  <a:pt x="33" y="1"/>
                </a:cubicBezTo>
                <a:cubicBezTo>
                  <a:pt x="33" y="1"/>
                  <a:pt x="33" y="1"/>
                  <a:pt x="33" y="1"/>
                </a:cubicBezTo>
                <a:cubicBezTo>
                  <a:pt x="33" y="1"/>
                  <a:pt x="33" y="1"/>
                  <a:pt x="33" y="1"/>
                </a:cubicBezTo>
                <a:cubicBezTo>
                  <a:pt x="33" y="1"/>
                  <a:pt x="33" y="1"/>
                  <a:pt x="33" y="1"/>
                </a:cubicBezTo>
                <a:cubicBezTo>
                  <a:pt x="32" y="0"/>
                  <a:pt x="31" y="0"/>
                  <a:pt x="30" y="0"/>
                </a:cubicBezTo>
                <a:cubicBezTo>
                  <a:pt x="29" y="0"/>
                  <a:pt x="28" y="0"/>
                  <a:pt x="27" y="0"/>
                </a:cubicBezTo>
                <a:cubicBezTo>
                  <a:pt x="26" y="0"/>
                  <a:pt x="25" y="0"/>
                  <a:pt x="25" y="1"/>
                </a:cubicBezTo>
                <a:cubicBezTo>
                  <a:pt x="25" y="1"/>
                  <a:pt x="25" y="1"/>
                  <a:pt x="24" y="1"/>
                </a:cubicBezTo>
                <a:cubicBezTo>
                  <a:pt x="24" y="1"/>
                  <a:pt x="24" y="1"/>
                  <a:pt x="24" y="1"/>
                </a:cubicBezTo>
                <a:cubicBezTo>
                  <a:pt x="24" y="1"/>
                  <a:pt x="24" y="1"/>
                  <a:pt x="24" y="1"/>
                </a:cubicBezTo>
                <a:cubicBezTo>
                  <a:pt x="24" y="1"/>
                  <a:pt x="24" y="1"/>
                  <a:pt x="24" y="1"/>
                </a:cubicBezTo>
                <a:cubicBezTo>
                  <a:pt x="24" y="1"/>
                  <a:pt x="24" y="1"/>
                  <a:pt x="23" y="1"/>
                </a:cubicBezTo>
                <a:cubicBezTo>
                  <a:pt x="23" y="1"/>
                  <a:pt x="23" y="2"/>
                  <a:pt x="23" y="2"/>
                </a:cubicBezTo>
                <a:cubicBezTo>
                  <a:pt x="23" y="2"/>
                  <a:pt x="23" y="2"/>
                  <a:pt x="22" y="2"/>
                </a:cubicBezTo>
                <a:cubicBezTo>
                  <a:pt x="22" y="3"/>
                  <a:pt x="22" y="3"/>
                  <a:pt x="22" y="3"/>
                </a:cubicBezTo>
                <a:cubicBezTo>
                  <a:pt x="22" y="3"/>
                  <a:pt x="22" y="3"/>
                  <a:pt x="22" y="3"/>
                </a:cubicBezTo>
                <a:cubicBezTo>
                  <a:pt x="22" y="3"/>
                  <a:pt x="22" y="3"/>
                  <a:pt x="23" y="2"/>
                </a:cubicBezTo>
                <a:cubicBezTo>
                  <a:pt x="23" y="2"/>
                  <a:pt x="23" y="2"/>
                  <a:pt x="24" y="2"/>
                </a:cubicBezTo>
                <a:cubicBezTo>
                  <a:pt x="24" y="2"/>
                  <a:pt x="24" y="2"/>
                  <a:pt x="24" y="2"/>
                </a:cubicBezTo>
                <a:cubicBezTo>
                  <a:pt x="24" y="2"/>
                  <a:pt x="24" y="2"/>
                  <a:pt x="24" y="1"/>
                </a:cubicBezTo>
                <a:cubicBezTo>
                  <a:pt x="24" y="1"/>
                  <a:pt x="24" y="1"/>
                  <a:pt x="24" y="1"/>
                </a:cubicBezTo>
                <a:cubicBezTo>
                  <a:pt x="24" y="1"/>
                  <a:pt x="24" y="1"/>
                  <a:pt x="25" y="1"/>
                </a:cubicBezTo>
                <a:cubicBezTo>
                  <a:pt x="25" y="1"/>
                  <a:pt x="25" y="1"/>
                  <a:pt x="25" y="1"/>
                </a:cubicBezTo>
                <a:cubicBezTo>
                  <a:pt x="25" y="1"/>
                  <a:pt x="25" y="1"/>
                  <a:pt x="25" y="1"/>
                </a:cubicBezTo>
                <a:cubicBezTo>
                  <a:pt x="25" y="0"/>
                  <a:pt x="26" y="0"/>
                  <a:pt x="27" y="0"/>
                </a:cubicBezTo>
                <a:cubicBezTo>
                  <a:pt x="28" y="0"/>
                  <a:pt x="29" y="0"/>
                  <a:pt x="30" y="0"/>
                </a:cubicBezTo>
                <a:cubicBezTo>
                  <a:pt x="31" y="0"/>
                  <a:pt x="32" y="1"/>
                  <a:pt x="32" y="1"/>
                </a:cubicBezTo>
                <a:cubicBezTo>
                  <a:pt x="32" y="1"/>
                  <a:pt x="32" y="1"/>
                  <a:pt x="32" y="1"/>
                </a:cubicBezTo>
                <a:cubicBezTo>
                  <a:pt x="33" y="1"/>
                  <a:pt x="33" y="1"/>
                  <a:pt x="33" y="1"/>
                </a:cubicBezTo>
                <a:cubicBezTo>
                  <a:pt x="33" y="1"/>
                  <a:pt x="33" y="1"/>
                  <a:pt x="33" y="2"/>
                </a:cubicBezTo>
                <a:cubicBezTo>
                  <a:pt x="33" y="2"/>
                  <a:pt x="33" y="2"/>
                  <a:pt x="33" y="2"/>
                </a:cubicBezTo>
                <a:cubicBezTo>
                  <a:pt x="33" y="2"/>
                  <a:pt x="33" y="2"/>
                  <a:pt x="33" y="2"/>
                </a:cubicBezTo>
                <a:cubicBezTo>
                  <a:pt x="34" y="2"/>
                  <a:pt x="34" y="3"/>
                  <a:pt x="34" y="3"/>
                </a:cubicBezTo>
                <a:cubicBezTo>
                  <a:pt x="34" y="4"/>
                  <a:pt x="34" y="5"/>
                  <a:pt x="34" y="6"/>
                </a:cubicBezTo>
                <a:cubicBezTo>
                  <a:pt x="34" y="7"/>
                  <a:pt x="34" y="7"/>
                  <a:pt x="33" y="8"/>
                </a:cubicBezTo>
                <a:cubicBezTo>
                  <a:pt x="32" y="9"/>
                  <a:pt x="31" y="10"/>
                  <a:pt x="30" y="10"/>
                </a:cubicBezTo>
                <a:cubicBezTo>
                  <a:pt x="30" y="10"/>
                  <a:pt x="30" y="10"/>
                  <a:pt x="30" y="10"/>
                </a:cubicBezTo>
                <a:cubicBezTo>
                  <a:pt x="29" y="11"/>
                  <a:pt x="29" y="11"/>
                  <a:pt x="29" y="11"/>
                </a:cubicBezTo>
                <a:cubicBezTo>
                  <a:pt x="28" y="11"/>
                  <a:pt x="28" y="11"/>
                  <a:pt x="28" y="11"/>
                </a:cubicBezTo>
                <a:cubicBezTo>
                  <a:pt x="27" y="11"/>
                  <a:pt x="27" y="11"/>
                  <a:pt x="27" y="11"/>
                </a:cubicBezTo>
                <a:cubicBezTo>
                  <a:pt x="25" y="12"/>
                  <a:pt x="24" y="12"/>
                  <a:pt x="22" y="13"/>
                </a:cubicBezTo>
                <a:cubicBezTo>
                  <a:pt x="22" y="13"/>
                  <a:pt x="21" y="13"/>
                  <a:pt x="20" y="13"/>
                </a:cubicBezTo>
                <a:cubicBezTo>
                  <a:pt x="20" y="13"/>
                  <a:pt x="19" y="13"/>
                  <a:pt x="19" y="14"/>
                </a:cubicBezTo>
                <a:cubicBezTo>
                  <a:pt x="19" y="14"/>
                  <a:pt x="19" y="14"/>
                  <a:pt x="19" y="14"/>
                </a:cubicBezTo>
                <a:cubicBezTo>
                  <a:pt x="19" y="14"/>
                  <a:pt x="19" y="14"/>
                  <a:pt x="19" y="14"/>
                </a:cubicBezTo>
                <a:cubicBezTo>
                  <a:pt x="19" y="14"/>
                  <a:pt x="19" y="14"/>
                  <a:pt x="19" y="14"/>
                </a:cubicBezTo>
                <a:cubicBezTo>
                  <a:pt x="18" y="14"/>
                  <a:pt x="18" y="14"/>
                  <a:pt x="18" y="14"/>
                </a:cubicBezTo>
                <a:cubicBezTo>
                  <a:pt x="18" y="14"/>
                  <a:pt x="18" y="14"/>
                  <a:pt x="18" y="14"/>
                </a:cubicBezTo>
                <a:cubicBezTo>
                  <a:pt x="15" y="15"/>
                  <a:pt x="12" y="16"/>
                  <a:pt x="9" y="18"/>
                </a:cubicBezTo>
                <a:cubicBezTo>
                  <a:pt x="7" y="20"/>
                  <a:pt x="4" y="22"/>
                  <a:pt x="3" y="24"/>
                </a:cubicBezTo>
                <a:cubicBezTo>
                  <a:pt x="1" y="27"/>
                  <a:pt x="0" y="29"/>
                  <a:pt x="0" y="32"/>
                </a:cubicBezTo>
                <a:cubicBezTo>
                  <a:pt x="0" y="34"/>
                  <a:pt x="1" y="37"/>
                  <a:pt x="2" y="39"/>
                </a:cubicBezTo>
                <a:cubicBezTo>
                  <a:pt x="2" y="39"/>
                  <a:pt x="2" y="39"/>
                  <a:pt x="2" y="40"/>
                </a:cubicBezTo>
                <a:cubicBezTo>
                  <a:pt x="2" y="40"/>
                  <a:pt x="2" y="40"/>
                  <a:pt x="2" y="40"/>
                </a:cubicBezTo>
                <a:cubicBezTo>
                  <a:pt x="3" y="41"/>
                  <a:pt x="3" y="41"/>
                  <a:pt x="3" y="42"/>
                </a:cubicBezTo>
                <a:cubicBezTo>
                  <a:pt x="4" y="43"/>
                  <a:pt x="4" y="43"/>
                  <a:pt x="5" y="44"/>
                </a:cubicBezTo>
                <a:cubicBezTo>
                  <a:pt x="5" y="46"/>
                  <a:pt x="6" y="47"/>
                  <a:pt x="7" y="48"/>
                </a:cubicBezTo>
                <a:cubicBezTo>
                  <a:pt x="8" y="50"/>
                  <a:pt x="9" y="51"/>
                  <a:pt x="9" y="52"/>
                </a:cubicBezTo>
                <a:cubicBezTo>
                  <a:pt x="10" y="53"/>
                  <a:pt x="10" y="53"/>
                  <a:pt x="11" y="54"/>
                </a:cubicBezTo>
                <a:cubicBezTo>
                  <a:pt x="11" y="54"/>
                  <a:pt x="11" y="55"/>
                  <a:pt x="11" y="55"/>
                </a:cubicBezTo>
                <a:cubicBezTo>
                  <a:pt x="16" y="53"/>
                  <a:pt x="16" y="53"/>
                  <a:pt x="16" y="53"/>
                </a:cubicBezTo>
                <a:cubicBezTo>
                  <a:pt x="19" y="52"/>
                  <a:pt x="19" y="52"/>
                  <a:pt x="19" y="52"/>
                </a:cubicBezTo>
                <a:cubicBezTo>
                  <a:pt x="21" y="52"/>
                  <a:pt x="21" y="52"/>
                  <a:pt x="21" y="52"/>
                </a:cubicBezTo>
                <a:cubicBezTo>
                  <a:pt x="21" y="52"/>
                  <a:pt x="21" y="51"/>
                  <a:pt x="21" y="51"/>
                </a:cubicBezTo>
                <a:cubicBezTo>
                  <a:pt x="21" y="50"/>
                  <a:pt x="20" y="50"/>
                  <a:pt x="20" y="49"/>
                </a:cubicBezTo>
                <a:cubicBezTo>
                  <a:pt x="19" y="48"/>
                  <a:pt x="19" y="47"/>
                  <a:pt x="18" y="45"/>
                </a:cubicBezTo>
                <a:cubicBezTo>
                  <a:pt x="17" y="44"/>
                  <a:pt x="16" y="43"/>
                  <a:pt x="15" y="41"/>
                </a:cubicBezTo>
                <a:cubicBezTo>
                  <a:pt x="15" y="40"/>
                  <a:pt x="14" y="40"/>
                  <a:pt x="14" y="39"/>
                </a:cubicBezTo>
                <a:cubicBezTo>
                  <a:pt x="13" y="38"/>
                  <a:pt x="12" y="37"/>
                  <a:pt x="12" y="36"/>
                </a:cubicBezTo>
                <a:cubicBezTo>
                  <a:pt x="11" y="35"/>
                  <a:pt x="10" y="33"/>
                  <a:pt x="10" y="32"/>
                </a:cubicBezTo>
                <a:cubicBezTo>
                  <a:pt x="9" y="30"/>
                  <a:pt x="9" y="28"/>
                  <a:pt x="10" y="26"/>
                </a:cubicBezTo>
                <a:cubicBezTo>
                  <a:pt x="10" y="24"/>
                  <a:pt x="12" y="22"/>
                  <a:pt x="13" y="21"/>
                </a:cubicBezTo>
                <a:cubicBezTo>
                  <a:pt x="14" y="20"/>
                  <a:pt x="15" y="19"/>
                  <a:pt x="16" y="18"/>
                </a:cubicBezTo>
                <a:cubicBezTo>
                  <a:pt x="16" y="18"/>
                  <a:pt x="17" y="18"/>
                  <a:pt x="17" y="18"/>
                </a:cubicBezTo>
                <a:cubicBezTo>
                  <a:pt x="17" y="18"/>
                  <a:pt x="18" y="18"/>
                  <a:pt x="18" y="17"/>
                </a:cubicBezTo>
                <a:cubicBezTo>
                  <a:pt x="18" y="17"/>
                  <a:pt x="18" y="17"/>
                  <a:pt x="18" y="17"/>
                </a:cubicBezTo>
                <a:cubicBezTo>
                  <a:pt x="19" y="17"/>
                  <a:pt x="19" y="17"/>
                  <a:pt x="19" y="17"/>
                </a:cubicBezTo>
                <a:cubicBezTo>
                  <a:pt x="19" y="17"/>
                  <a:pt x="19" y="17"/>
                  <a:pt x="19" y="17"/>
                </a:cubicBezTo>
                <a:cubicBezTo>
                  <a:pt x="20" y="17"/>
                  <a:pt x="20" y="17"/>
                  <a:pt x="20" y="17"/>
                </a:cubicBezTo>
                <a:cubicBezTo>
                  <a:pt x="20" y="16"/>
                  <a:pt x="20" y="16"/>
                  <a:pt x="20" y="16"/>
                </a:cubicBezTo>
                <a:cubicBezTo>
                  <a:pt x="20" y="16"/>
                  <a:pt x="20" y="16"/>
                  <a:pt x="20" y="16"/>
                </a:cubicBezTo>
                <a:cubicBezTo>
                  <a:pt x="20" y="16"/>
                  <a:pt x="20" y="16"/>
                  <a:pt x="20" y="16"/>
                </a:cubicBezTo>
                <a:cubicBezTo>
                  <a:pt x="20" y="16"/>
                  <a:pt x="20" y="16"/>
                  <a:pt x="20" y="16"/>
                </a:cubicBezTo>
                <a:cubicBezTo>
                  <a:pt x="21" y="16"/>
                  <a:pt x="21" y="16"/>
                  <a:pt x="21" y="16"/>
                </a:cubicBezTo>
                <a:cubicBezTo>
                  <a:pt x="21" y="16"/>
                  <a:pt x="21" y="16"/>
                  <a:pt x="21" y="16"/>
                </a:cubicBezTo>
                <a:cubicBezTo>
                  <a:pt x="21" y="16"/>
                  <a:pt x="22" y="16"/>
                  <a:pt x="22" y="16"/>
                </a:cubicBezTo>
                <a:cubicBezTo>
                  <a:pt x="23" y="16"/>
                  <a:pt x="23" y="15"/>
                  <a:pt x="24" y="15"/>
                </a:cubicBezTo>
                <a:cubicBezTo>
                  <a:pt x="25" y="14"/>
                  <a:pt x="27" y="14"/>
                  <a:pt x="28" y="13"/>
                </a:cubicBezTo>
                <a:cubicBezTo>
                  <a:pt x="29" y="13"/>
                  <a:pt x="29" y="13"/>
                  <a:pt x="29" y="13"/>
                </a:cubicBezTo>
                <a:cubicBezTo>
                  <a:pt x="30" y="13"/>
                  <a:pt x="30" y="13"/>
                  <a:pt x="30" y="13"/>
                </a:cubicBezTo>
                <a:cubicBezTo>
                  <a:pt x="31" y="12"/>
                  <a:pt x="31" y="12"/>
                  <a:pt x="31" y="12"/>
                </a:cubicBezTo>
                <a:cubicBezTo>
                  <a:pt x="32" y="12"/>
                  <a:pt x="32" y="12"/>
                  <a:pt x="32" y="12"/>
                </a:cubicBezTo>
                <a:cubicBezTo>
                  <a:pt x="33" y="11"/>
                  <a:pt x="34" y="10"/>
                  <a:pt x="35" y="9"/>
                </a:cubicBezTo>
                <a:cubicBezTo>
                  <a:pt x="35" y="8"/>
                  <a:pt x="36" y="7"/>
                  <a:pt x="3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p:cNvSpPr>
            <a:spLocks noEditPoints="1"/>
          </p:cNvSpPr>
          <p:nvPr/>
        </p:nvSpPr>
        <p:spPr bwMode="auto">
          <a:xfrm>
            <a:off x="3295650" y="4748213"/>
            <a:ext cx="619125" cy="558800"/>
          </a:xfrm>
          <a:custGeom>
            <a:avLst/>
            <a:gdLst>
              <a:gd name="T0" fmla="*/ 79 w 112"/>
              <a:gd name="T1" fmla="*/ 0 h 101"/>
              <a:gd name="T2" fmla="*/ 62 w 112"/>
              <a:gd name="T3" fmla="*/ 1 h 101"/>
              <a:gd name="T4" fmla="*/ 46 w 112"/>
              <a:gd name="T5" fmla="*/ 2 h 101"/>
              <a:gd name="T6" fmla="*/ 33 w 112"/>
              <a:gd name="T7" fmla="*/ 3 h 101"/>
              <a:gd name="T8" fmla="*/ 0 w 112"/>
              <a:gd name="T9" fmla="*/ 52 h 101"/>
              <a:gd name="T10" fmla="*/ 33 w 112"/>
              <a:gd name="T11" fmla="*/ 101 h 101"/>
              <a:gd name="T12" fmla="*/ 50 w 112"/>
              <a:gd name="T13" fmla="*/ 101 h 101"/>
              <a:gd name="T14" fmla="*/ 66 w 112"/>
              <a:gd name="T15" fmla="*/ 99 h 101"/>
              <a:gd name="T16" fmla="*/ 79 w 112"/>
              <a:gd name="T17" fmla="*/ 98 h 101"/>
              <a:gd name="T18" fmla="*/ 112 w 112"/>
              <a:gd name="T19" fmla="*/ 49 h 101"/>
              <a:gd name="T20" fmla="*/ 86 w 112"/>
              <a:gd name="T21" fmla="*/ 25 h 101"/>
              <a:gd name="T22" fmla="*/ 91 w 112"/>
              <a:gd name="T23" fmla="*/ 41 h 101"/>
              <a:gd name="T24" fmla="*/ 89 w 112"/>
              <a:gd name="T25" fmla="*/ 41 h 101"/>
              <a:gd name="T26" fmla="*/ 88 w 112"/>
              <a:gd name="T27" fmla="*/ 42 h 101"/>
              <a:gd name="T28" fmla="*/ 87 w 112"/>
              <a:gd name="T29" fmla="*/ 42 h 101"/>
              <a:gd name="T30" fmla="*/ 85 w 112"/>
              <a:gd name="T31" fmla="*/ 42 h 101"/>
              <a:gd name="T32" fmla="*/ 84 w 112"/>
              <a:gd name="T33" fmla="*/ 42 h 101"/>
              <a:gd name="T34" fmla="*/ 82 w 112"/>
              <a:gd name="T35" fmla="*/ 42 h 101"/>
              <a:gd name="T36" fmla="*/ 81 w 112"/>
              <a:gd name="T37" fmla="*/ 42 h 101"/>
              <a:gd name="T38" fmla="*/ 80 w 112"/>
              <a:gd name="T39" fmla="*/ 42 h 101"/>
              <a:gd name="T40" fmla="*/ 78 w 112"/>
              <a:gd name="T41" fmla="*/ 42 h 101"/>
              <a:gd name="T42" fmla="*/ 77 w 112"/>
              <a:gd name="T43" fmla="*/ 42 h 101"/>
              <a:gd name="T44" fmla="*/ 76 w 112"/>
              <a:gd name="T45" fmla="*/ 42 h 101"/>
              <a:gd name="T46" fmla="*/ 74 w 112"/>
              <a:gd name="T47" fmla="*/ 42 h 101"/>
              <a:gd name="T48" fmla="*/ 73 w 112"/>
              <a:gd name="T49" fmla="*/ 42 h 101"/>
              <a:gd name="T50" fmla="*/ 71 w 112"/>
              <a:gd name="T51" fmla="*/ 42 h 101"/>
              <a:gd name="T52" fmla="*/ 71 w 112"/>
              <a:gd name="T53" fmla="*/ 42 h 101"/>
              <a:gd name="T54" fmla="*/ 69 w 112"/>
              <a:gd name="T55" fmla="*/ 41 h 101"/>
              <a:gd name="T56" fmla="*/ 72 w 112"/>
              <a:gd name="T57" fmla="*/ 39 h 101"/>
              <a:gd name="T58" fmla="*/ 69 w 112"/>
              <a:gd name="T59" fmla="*/ 55 h 101"/>
              <a:gd name="T60" fmla="*/ 57 w 112"/>
              <a:gd name="T61" fmla="*/ 37 h 101"/>
              <a:gd name="T62" fmla="*/ 45 w 112"/>
              <a:gd name="T63" fmla="*/ 39 h 101"/>
              <a:gd name="T64" fmla="*/ 48 w 112"/>
              <a:gd name="T65" fmla="*/ 41 h 101"/>
              <a:gd name="T66" fmla="*/ 47 w 112"/>
              <a:gd name="T67" fmla="*/ 42 h 101"/>
              <a:gd name="T68" fmla="*/ 46 w 112"/>
              <a:gd name="T69" fmla="*/ 42 h 101"/>
              <a:gd name="T70" fmla="*/ 44 w 112"/>
              <a:gd name="T71" fmla="*/ 42 h 101"/>
              <a:gd name="T72" fmla="*/ 43 w 112"/>
              <a:gd name="T73" fmla="*/ 42 h 101"/>
              <a:gd name="T74" fmla="*/ 42 w 112"/>
              <a:gd name="T75" fmla="*/ 42 h 101"/>
              <a:gd name="T76" fmla="*/ 41 w 112"/>
              <a:gd name="T77" fmla="*/ 42 h 101"/>
              <a:gd name="T78" fmla="*/ 39 w 112"/>
              <a:gd name="T79" fmla="*/ 42 h 101"/>
              <a:gd name="T80" fmla="*/ 38 w 112"/>
              <a:gd name="T81" fmla="*/ 42 h 101"/>
              <a:gd name="T82" fmla="*/ 36 w 112"/>
              <a:gd name="T83" fmla="*/ 42 h 101"/>
              <a:gd name="T84" fmla="*/ 35 w 112"/>
              <a:gd name="T85" fmla="*/ 42 h 101"/>
              <a:gd name="T86" fmla="*/ 34 w 112"/>
              <a:gd name="T87" fmla="*/ 42 h 101"/>
              <a:gd name="T88" fmla="*/ 33 w 112"/>
              <a:gd name="T89" fmla="*/ 42 h 101"/>
              <a:gd name="T90" fmla="*/ 30 w 112"/>
              <a:gd name="T91" fmla="*/ 42 h 101"/>
              <a:gd name="T92" fmla="*/ 30 w 112"/>
              <a:gd name="T93" fmla="*/ 42 h 101"/>
              <a:gd name="T94" fmla="*/ 28 w 112"/>
              <a:gd name="T95" fmla="*/ 41 h 101"/>
              <a:gd name="T96" fmla="*/ 26 w 112"/>
              <a:gd name="T97" fmla="*/ 41 h 101"/>
              <a:gd name="T98" fmla="*/ 92 w 112"/>
              <a:gd name="T99" fmla="*/ 73 h 101"/>
              <a:gd name="T100" fmla="*/ 71 w 112"/>
              <a:gd name="T101" fmla="*/ 88 h 101"/>
              <a:gd name="T102" fmla="*/ 46 w 112"/>
              <a:gd name="T103" fmla="*/ 74 h 101"/>
              <a:gd name="T104" fmla="*/ 26 w 112"/>
              <a:gd name="T105" fmla="*/ 85 h 101"/>
              <a:gd name="T106" fmla="*/ 29 w 112"/>
              <a:gd name="T107" fmla="*/ 72 h 101"/>
              <a:gd name="T108" fmla="*/ 45 w 112"/>
              <a:gd name="T109" fmla="*/ 62 h 101"/>
              <a:gd name="T110" fmla="*/ 69 w 112"/>
              <a:gd name="T111" fmla="*/ 73 h 101"/>
              <a:gd name="T112" fmla="*/ 97 w 112"/>
              <a:gd name="T11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101">
                <a:moveTo>
                  <a:pt x="84" y="0"/>
                </a:moveTo>
                <a:cubicBezTo>
                  <a:pt x="83" y="0"/>
                  <a:pt x="81" y="0"/>
                  <a:pt x="80" y="0"/>
                </a:cubicBezTo>
                <a:cubicBezTo>
                  <a:pt x="79" y="0"/>
                  <a:pt x="79" y="0"/>
                  <a:pt x="79" y="0"/>
                </a:cubicBezTo>
                <a:cubicBezTo>
                  <a:pt x="77" y="0"/>
                  <a:pt x="76" y="0"/>
                  <a:pt x="74" y="1"/>
                </a:cubicBezTo>
                <a:cubicBezTo>
                  <a:pt x="70" y="1"/>
                  <a:pt x="67" y="1"/>
                  <a:pt x="65" y="2"/>
                </a:cubicBezTo>
                <a:cubicBezTo>
                  <a:pt x="64" y="1"/>
                  <a:pt x="63" y="1"/>
                  <a:pt x="62" y="1"/>
                </a:cubicBezTo>
                <a:cubicBezTo>
                  <a:pt x="60" y="1"/>
                  <a:pt x="58" y="2"/>
                  <a:pt x="57" y="4"/>
                </a:cubicBezTo>
                <a:cubicBezTo>
                  <a:pt x="55" y="1"/>
                  <a:pt x="53" y="1"/>
                  <a:pt x="50" y="1"/>
                </a:cubicBezTo>
                <a:cubicBezTo>
                  <a:pt x="49" y="1"/>
                  <a:pt x="47" y="1"/>
                  <a:pt x="46" y="2"/>
                </a:cubicBezTo>
                <a:cubicBezTo>
                  <a:pt x="45" y="1"/>
                  <a:pt x="43" y="0"/>
                  <a:pt x="41" y="0"/>
                </a:cubicBezTo>
                <a:cubicBezTo>
                  <a:pt x="39" y="0"/>
                  <a:pt x="37" y="1"/>
                  <a:pt x="35" y="3"/>
                </a:cubicBezTo>
                <a:cubicBezTo>
                  <a:pt x="34" y="3"/>
                  <a:pt x="34" y="3"/>
                  <a:pt x="33" y="3"/>
                </a:cubicBezTo>
                <a:cubicBezTo>
                  <a:pt x="31" y="3"/>
                  <a:pt x="29" y="3"/>
                  <a:pt x="27" y="5"/>
                </a:cubicBezTo>
                <a:cubicBezTo>
                  <a:pt x="21" y="6"/>
                  <a:pt x="15" y="10"/>
                  <a:pt x="12" y="16"/>
                </a:cubicBezTo>
                <a:cubicBezTo>
                  <a:pt x="6" y="25"/>
                  <a:pt x="0" y="37"/>
                  <a:pt x="0" y="52"/>
                </a:cubicBezTo>
                <a:cubicBezTo>
                  <a:pt x="0" y="79"/>
                  <a:pt x="22" y="101"/>
                  <a:pt x="28" y="101"/>
                </a:cubicBezTo>
                <a:cubicBezTo>
                  <a:pt x="30" y="101"/>
                  <a:pt x="31" y="101"/>
                  <a:pt x="33" y="101"/>
                </a:cubicBezTo>
                <a:cubicBezTo>
                  <a:pt x="33" y="101"/>
                  <a:pt x="33" y="101"/>
                  <a:pt x="33" y="101"/>
                </a:cubicBezTo>
                <a:cubicBezTo>
                  <a:pt x="35" y="101"/>
                  <a:pt x="37" y="101"/>
                  <a:pt x="38" y="100"/>
                </a:cubicBezTo>
                <a:cubicBezTo>
                  <a:pt x="42" y="100"/>
                  <a:pt x="44" y="100"/>
                  <a:pt x="46" y="100"/>
                </a:cubicBezTo>
                <a:cubicBezTo>
                  <a:pt x="47" y="100"/>
                  <a:pt x="49" y="101"/>
                  <a:pt x="50" y="101"/>
                </a:cubicBezTo>
                <a:cubicBezTo>
                  <a:pt x="54" y="100"/>
                  <a:pt x="56" y="99"/>
                  <a:pt x="57" y="97"/>
                </a:cubicBezTo>
                <a:cubicBezTo>
                  <a:pt x="59" y="99"/>
                  <a:pt x="60" y="101"/>
                  <a:pt x="62" y="101"/>
                </a:cubicBezTo>
                <a:cubicBezTo>
                  <a:pt x="64" y="101"/>
                  <a:pt x="65" y="100"/>
                  <a:pt x="66" y="99"/>
                </a:cubicBezTo>
                <a:cubicBezTo>
                  <a:pt x="68" y="100"/>
                  <a:pt x="69" y="101"/>
                  <a:pt x="71" y="101"/>
                </a:cubicBezTo>
                <a:cubicBezTo>
                  <a:pt x="73" y="101"/>
                  <a:pt x="75" y="100"/>
                  <a:pt x="77" y="98"/>
                </a:cubicBezTo>
                <a:cubicBezTo>
                  <a:pt x="78" y="98"/>
                  <a:pt x="78" y="98"/>
                  <a:pt x="79" y="98"/>
                </a:cubicBezTo>
                <a:cubicBezTo>
                  <a:pt x="81" y="98"/>
                  <a:pt x="83" y="98"/>
                  <a:pt x="85" y="96"/>
                </a:cubicBezTo>
                <a:cubicBezTo>
                  <a:pt x="91" y="95"/>
                  <a:pt x="97" y="91"/>
                  <a:pt x="101" y="85"/>
                </a:cubicBezTo>
                <a:cubicBezTo>
                  <a:pt x="106" y="77"/>
                  <a:pt x="112" y="64"/>
                  <a:pt x="112" y="49"/>
                </a:cubicBezTo>
                <a:cubicBezTo>
                  <a:pt x="112" y="22"/>
                  <a:pt x="90" y="0"/>
                  <a:pt x="84" y="0"/>
                </a:cubicBezTo>
                <a:close/>
                <a:moveTo>
                  <a:pt x="72" y="39"/>
                </a:moveTo>
                <a:cubicBezTo>
                  <a:pt x="76" y="36"/>
                  <a:pt x="83" y="30"/>
                  <a:pt x="86" y="25"/>
                </a:cubicBezTo>
                <a:cubicBezTo>
                  <a:pt x="86" y="24"/>
                  <a:pt x="87" y="23"/>
                  <a:pt x="87" y="22"/>
                </a:cubicBezTo>
                <a:cubicBezTo>
                  <a:pt x="87" y="22"/>
                  <a:pt x="94" y="36"/>
                  <a:pt x="91" y="41"/>
                </a:cubicBezTo>
                <a:cubicBezTo>
                  <a:pt x="91" y="41"/>
                  <a:pt x="91" y="41"/>
                  <a:pt x="91" y="41"/>
                </a:cubicBezTo>
                <a:cubicBezTo>
                  <a:pt x="91" y="41"/>
                  <a:pt x="91" y="41"/>
                  <a:pt x="90" y="41"/>
                </a:cubicBezTo>
                <a:cubicBezTo>
                  <a:pt x="90" y="41"/>
                  <a:pt x="90" y="41"/>
                  <a:pt x="89" y="41"/>
                </a:cubicBezTo>
                <a:cubicBezTo>
                  <a:pt x="89" y="41"/>
                  <a:pt x="89" y="41"/>
                  <a:pt x="89" y="41"/>
                </a:cubicBezTo>
                <a:cubicBezTo>
                  <a:pt x="89" y="41"/>
                  <a:pt x="89" y="42"/>
                  <a:pt x="88" y="42"/>
                </a:cubicBezTo>
                <a:cubicBezTo>
                  <a:pt x="88" y="42"/>
                  <a:pt x="88" y="42"/>
                  <a:pt x="88" y="42"/>
                </a:cubicBezTo>
                <a:cubicBezTo>
                  <a:pt x="88" y="42"/>
                  <a:pt x="88" y="42"/>
                  <a:pt x="88" y="42"/>
                </a:cubicBezTo>
                <a:cubicBezTo>
                  <a:pt x="88" y="42"/>
                  <a:pt x="88" y="42"/>
                  <a:pt x="88" y="42"/>
                </a:cubicBezTo>
                <a:cubicBezTo>
                  <a:pt x="88" y="42"/>
                  <a:pt x="87" y="42"/>
                  <a:pt x="87" y="42"/>
                </a:cubicBezTo>
                <a:cubicBezTo>
                  <a:pt x="87" y="42"/>
                  <a:pt x="87" y="42"/>
                  <a:pt x="87" y="42"/>
                </a:cubicBezTo>
                <a:cubicBezTo>
                  <a:pt x="87" y="42"/>
                  <a:pt x="86" y="42"/>
                  <a:pt x="86" y="42"/>
                </a:cubicBezTo>
                <a:cubicBezTo>
                  <a:pt x="86" y="42"/>
                  <a:pt x="85" y="42"/>
                  <a:pt x="85" y="42"/>
                </a:cubicBezTo>
                <a:cubicBezTo>
                  <a:pt x="85" y="42"/>
                  <a:pt x="85" y="42"/>
                  <a:pt x="85" y="42"/>
                </a:cubicBezTo>
                <a:cubicBezTo>
                  <a:pt x="85" y="42"/>
                  <a:pt x="85" y="42"/>
                  <a:pt x="85" y="42"/>
                </a:cubicBezTo>
                <a:cubicBezTo>
                  <a:pt x="84" y="42"/>
                  <a:pt x="84" y="42"/>
                  <a:pt x="84" y="42"/>
                </a:cubicBezTo>
                <a:cubicBezTo>
                  <a:pt x="84" y="42"/>
                  <a:pt x="84" y="42"/>
                  <a:pt x="84" y="42"/>
                </a:cubicBezTo>
                <a:cubicBezTo>
                  <a:pt x="84" y="42"/>
                  <a:pt x="83" y="42"/>
                  <a:pt x="83" y="42"/>
                </a:cubicBezTo>
                <a:cubicBezTo>
                  <a:pt x="83" y="42"/>
                  <a:pt x="83" y="42"/>
                  <a:pt x="83" y="42"/>
                </a:cubicBezTo>
                <a:cubicBezTo>
                  <a:pt x="83" y="42"/>
                  <a:pt x="82" y="42"/>
                  <a:pt x="82" y="42"/>
                </a:cubicBezTo>
                <a:cubicBezTo>
                  <a:pt x="82" y="42"/>
                  <a:pt x="82" y="42"/>
                  <a:pt x="82" y="42"/>
                </a:cubicBezTo>
                <a:cubicBezTo>
                  <a:pt x="82" y="42"/>
                  <a:pt x="82" y="42"/>
                  <a:pt x="81" y="42"/>
                </a:cubicBezTo>
                <a:cubicBezTo>
                  <a:pt x="81" y="42"/>
                  <a:pt x="81" y="42"/>
                  <a:pt x="81" y="42"/>
                </a:cubicBezTo>
                <a:cubicBezTo>
                  <a:pt x="81" y="42"/>
                  <a:pt x="81" y="42"/>
                  <a:pt x="80" y="42"/>
                </a:cubicBezTo>
                <a:cubicBezTo>
                  <a:pt x="80" y="42"/>
                  <a:pt x="80" y="42"/>
                  <a:pt x="80" y="42"/>
                </a:cubicBezTo>
                <a:cubicBezTo>
                  <a:pt x="80" y="42"/>
                  <a:pt x="80" y="42"/>
                  <a:pt x="80" y="42"/>
                </a:cubicBezTo>
                <a:cubicBezTo>
                  <a:pt x="79" y="42"/>
                  <a:pt x="79" y="42"/>
                  <a:pt x="79" y="42"/>
                </a:cubicBezTo>
                <a:cubicBezTo>
                  <a:pt x="79" y="42"/>
                  <a:pt x="79" y="42"/>
                  <a:pt x="78" y="42"/>
                </a:cubicBezTo>
                <a:cubicBezTo>
                  <a:pt x="78" y="42"/>
                  <a:pt x="78" y="42"/>
                  <a:pt x="78" y="42"/>
                </a:cubicBezTo>
                <a:cubicBezTo>
                  <a:pt x="78" y="42"/>
                  <a:pt x="78" y="42"/>
                  <a:pt x="78" y="42"/>
                </a:cubicBezTo>
                <a:cubicBezTo>
                  <a:pt x="77" y="42"/>
                  <a:pt x="77" y="42"/>
                  <a:pt x="77" y="42"/>
                </a:cubicBezTo>
                <a:cubicBezTo>
                  <a:pt x="77" y="42"/>
                  <a:pt x="77" y="42"/>
                  <a:pt x="77" y="42"/>
                </a:cubicBezTo>
                <a:cubicBezTo>
                  <a:pt x="77" y="42"/>
                  <a:pt x="77" y="42"/>
                  <a:pt x="76" y="42"/>
                </a:cubicBezTo>
                <a:cubicBezTo>
                  <a:pt x="76" y="42"/>
                  <a:pt x="76" y="42"/>
                  <a:pt x="76" y="42"/>
                </a:cubicBezTo>
                <a:cubicBezTo>
                  <a:pt x="76" y="42"/>
                  <a:pt x="76" y="42"/>
                  <a:pt x="76" y="42"/>
                </a:cubicBezTo>
                <a:cubicBezTo>
                  <a:pt x="75" y="42"/>
                  <a:pt x="75" y="42"/>
                  <a:pt x="75" y="42"/>
                </a:cubicBezTo>
                <a:cubicBezTo>
                  <a:pt x="75" y="42"/>
                  <a:pt x="75" y="42"/>
                  <a:pt x="75" y="42"/>
                </a:cubicBezTo>
                <a:cubicBezTo>
                  <a:pt x="74" y="42"/>
                  <a:pt x="74" y="42"/>
                  <a:pt x="74" y="42"/>
                </a:cubicBezTo>
                <a:cubicBezTo>
                  <a:pt x="74" y="42"/>
                  <a:pt x="74" y="42"/>
                  <a:pt x="74" y="42"/>
                </a:cubicBezTo>
                <a:cubicBezTo>
                  <a:pt x="74" y="42"/>
                  <a:pt x="73" y="42"/>
                  <a:pt x="73" y="42"/>
                </a:cubicBezTo>
                <a:cubicBezTo>
                  <a:pt x="73" y="42"/>
                  <a:pt x="73" y="42"/>
                  <a:pt x="73" y="42"/>
                </a:cubicBezTo>
                <a:cubicBezTo>
                  <a:pt x="73" y="42"/>
                  <a:pt x="73" y="42"/>
                  <a:pt x="72" y="42"/>
                </a:cubicBezTo>
                <a:cubicBezTo>
                  <a:pt x="72" y="42"/>
                  <a:pt x="72" y="42"/>
                  <a:pt x="72" y="42"/>
                </a:cubicBezTo>
                <a:cubicBezTo>
                  <a:pt x="72" y="42"/>
                  <a:pt x="72" y="42"/>
                  <a:pt x="71" y="42"/>
                </a:cubicBezTo>
                <a:cubicBezTo>
                  <a:pt x="71" y="42"/>
                  <a:pt x="71" y="42"/>
                  <a:pt x="71" y="42"/>
                </a:cubicBezTo>
                <a:cubicBezTo>
                  <a:pt x="71" y="42"/>
                  <a:pt x="71" y="42"/>
                  <a:pt x="71" y="42"/>
                </a:cubicBezTo>
                <a:cubicBezTo>
                  <a:pt x="71" y="42"/>
                  <a:pt x="71" y="42"/>
                  <a:pt x="71" y="42"/>
                </a:cubicBezTo>
                <a:cubicBezTo>
                  <a:pt x="70" y="42"/>
                  <a:pt x="70" y="42"/>
                  <a:pt x="70" y="42"/>
                </a:cubicBezTo>
                <a:cubicBezTo>
                  <a:pt x="70" y="42"/>
                  <a:pt x="70" y="42"/>
                  <a:pt x="70" y="42"/>
                </a:cubicBezTo>
                <a:cubicBezTo>
                  <a:pt x="70" y="42"/>
                  <a:pt x="70" y="42"/>
                  <a:pt x="69" y="41"/>
                </a:cubicBezTo>
                <a:cubicBezTo>
                  <a:pt x="69" y="41"/>
                  <a:pt x="69" y="41"/>
                  <a:pt x="69" y="41"/>
                </a:cubicBezTo>
                <a:cubicBezTo>
                  <a:pt x="69" y="41"/>
                  <a:pt x="69" y="41"/>
                  <a:pt x="69" y="41"/>
                </a:cubicBezTo>
                <a:cubicBezTo>
                  <a:pt x="69" y="41"/>
                  <a:pt x="70" y="40"/>
                  <a:pt x="72" y="39"/>
                </a:cubicBezTo>
                <a:close/>
                <a:moveTo>
                  <a:pt x="57" y="37"/>
                </a:moveTo>
                <a:cubicBezTo>
                  <a:pt x="69" y="55"/>
                  <a:pt x="69" y="55"/>
                  <a:pt x="69" y="55"/>
                </a:cubicBezTo>
                <a:cubicBezTo>
                  <a:pt x="69" y="55"/>
                  <a:pt x="69" y="55"/>
                  <a:pt x="69" y="55"/>
                </a:cubicBezTo>
                <a:cubicBezTo>
                  <a:pt x="71" y="58"/>
                  <a:pt x="71" y="58"/>
                  <a:pt x="71" y="58"/>
                </a:cubicBezTo>
                <a:cubicBezTo>
                  <a:pt x="52" y="55"/>
                  <a:pt x="52" y="55"/>
                  <a:pt x="52" y="55"/>
                </a:cubicBezTo>
                <a:lnTo>
                  <a:pt x="57" y="37"/>
                </a:lnTo>
                <a:close/>
                <a:moveTo>
                  <a:pt x="30" y="22"/>
                </a:moveTo>
                <a:cubicBezTo>
                  <a:pt x="30" y="23"/>
                  <a:pt x="31" y="24"/>
                  <a:pt x="32" y="25"/>
                </a:cubicBezTo>
                <a:cubicBezTo>
                  <a:pt x="35" y="30"/>
                  <a:pt x="41" y="36"/>
                  <a:pt x="45" y="39"/>
                </a:cubicBezTo>
                <a:cubicBezTo>
                  <a:pt x="47" y="40"/>
                  <a:pt x="49" y="41"/>
                  <a:pt x="49" y="41"/>
                </a:cubicBezTo>
                <a:cubicBezTo>
                  <a:pt x="48" y="41"/>
                  <a:pt x="48" y="41"/>
                  <a:pt x="48" y="41"/>
                </a:cubicBezTo>
                <a:cubicBezTo>
                  <a:pt x="48" y="41"/>
                  <a:pt x="48" y="41"/>
                  <a:pt x="48" y="41"/>
                </a:cubicBezTo>
                <a:cubicBezTo>
                  <a:pt x="48" y="42"/>
                  <a:pt x="48" y="42"/>
                  <a:pt x="47" y="42"/>
                </a:cubicBezTo>
                <a:cubicBezTo>
                  <a:pt x="47" y="42"/>
                  <a:pt x="47" y="42"/>
                  <a:pt x="47" y="42"/>
                </a:cubicBezTo>
                <a:cubicBezTo>
                  <a:pt x="47" y="42"/>
                  <a:pt x="47" y="42"/>
                  <a:pt x="47" y="42"/>
                </a:cubicBezTo>
                <a:cubicBezTo>
                  <a:pt x="47" y="42"/>
                  <a:pt x="47" y="42"/>
                  <a:pt x="47" y="42"/>
                </a:cubicBezTo>
                <a:cubicBezTo>
                  <a:pt x="46" y="42"/>
                  <a:pt x="46" y="42"/>
                  <a:pt x="46" y="42"/>
                </a:cubicBezTo>
                <a:cubicBezTo>
                  <a:pt x="46" y="42"/>
                  <a:pt x="46" y="42"/>
                  <a:pt x="46" y="42"/>
                </a:cubicBezTo>
                <a:cubicBezTo>
                  <a:pt x="46" y="42"/>
                  <a:pt x="45" y="42"/>
                  <a:pt x="45" y="42"/>
                </a:cubicBezTo>
                <a:cubicBezTo>
                  <a:pt x="45" y="42"/>
                  <a:pt x="45" y="42"/>
                  <a:pt x="45" y="42"/>
                </a:cubicBezTo>
                <a:cubicBezTo>
                  <a:pt x="45" y="42"/>
                  <a:pt x="45" y="42"/>
                  <a:pt x="44" y="42"/>
                </a:cubicBezTo>
                <a:cubicBezTo>
                  <a:pt x="44" y="42"/>
                  <a:pt x="44" y="42"/>
                  <a:pt x="44" y="42"/>
                </a:cubicBezTo>
                <a:cubicBezTo>
                  <a:pt x="44" y="42"/>
                  <a:pt x="44" y="42"/>
                  <a:pt x="44" y="42"/>
                </a:cubicBezTo>
                <a:cubicBezTo>
                  <a:pt x="44" y="42"/>
                  <a:pt x="43" y="42"/>
                  <a:pt x="43" y="42"/>
                </a:cubicBezTo>
                <a:cubicBezTo>
                  <a:pt x="43" y="42"/>
                  <a:pt x="43" y="42"/>
                  <a:pt x="43" y="42"/>
                </a:cubicBezTo>
                <a:cubicBezTo>
                  <a:pt x="43" y="42"/>
                  <a:pt x="43" y="42"/>
                  <a:pt x="43" y="42"/>
                </a:cubicBezTo>
                <a:cubicBezTo>
                  <a:pt x="42" y="42"/>
                  <a:pt x="42" y="42"/>
                  <a:pt x="42" y="42"/>
                </a:cubicBezTo>
                <a:cubicBezTo>
                  <a:pt x="42" y="42"/>
                  <a:pt x="42" y="42"/>
                  <a:pt x="42" y="42"/>
                </a:cubicBezTo>
                <a:cubicBezTo>
                  <a:pt x="41" y="42"/>
                  <a:pt x="41" y="42"/>
                  <a:pt x="41" y="42"/>
                </a:cubicBezTo>
                <a:cubicBezTo>
                  <a:pt x="41" y="42"/>
                  <a:pt x="41" y="42"/>
                  <a:pt x="41" y="42"/>
                </a:cubicBezTo>
                <a:cubicBezTo>
                  <a:pt x="40" y="42"/>
                  <a:pt x="40" y="42"/>
                  <a:pt x="40" y="42"/>
                </a:cubicBezTo>
                <a:cubicBezTo>
                  <a:pt x="40" y="42"/>
                  <a:pt x="40" y="42"/>
                  <a:pt x="40" y="42"/>
                </a:cubicBezTo>
                <a:cubicBezTo>
                  <a:pt x="40" y="42"/>
                  <a:pt x="39" y="42"/>
                  <a:pt x="39" y="42"/>
                </a:cubicBezTo>
                <a:cubicBezTo>
                  <a:pt x="39" y="42"/>
                  <a:pt x="39" y="42"/>
                  <a:pt x="39" y="42"/>
                </a:cubicBezTo>
                <a:cubicBezTo>
                  <a:pt x="39" y="42"/>
                  <a:pt x="38" y="42"/>
                  <a:pt x="38" y="42"/>
                </a:cubicBezTo>
                <a:cubicBezTo>
                  <a:pt x="38" y="42"/>
                  <a:pt x="38" y="42"/>
                  <a:pt x="38" y="42"/>
                </a:cubicBezTo>
                <a:cubicBezTo>
                  <a:pt x="38" y="42"/>
                  <a:pt x="37" y="42"/>
                  <a:pt x="37" y="42"/>
                </a:cubicBezTo>
                <a:cubicBezTo>
                  <a:pt x="37" y="42"/>
                  <a:pt x="37" y="42"/>
                  <a:pt x="37" y="42"/>
                </a:cubicBezTo>
                <a:cubicBezTo>
                  <a:pt x="37" y="42"/>
                  <a:pt x="37" y="42"/>
                  <a:pt x="36" y="42"/>
                </a:cubicBezTo>
                <a:cubicBezTo>
                  <a:pt x="36" y="42"/>
                  <a:pt x="36" y="42"/>
                  <a:pt x="36" y="42"/>
                </a:cubicBezTo>
                <a:cubicBezTo>
                  <a:pt x="36" y="42"/>
                  <a:pt x="36" y="42"/>
                  <a:pt x="35" y="42"/>
                </a:cubicBezTo>
                <a:cubicBezTo>
                  <a:pt x="35" y="42"/>
                  <a:pt x="35" y="42"/>
                  <a:pt x="35" y="42"/>
                </a:cubicBezTo>
                <a:cubicBezTo>
                  <a:pt x="35" y="42"/>
                  <a:pt x="35" y="42"/>
                  <a:pt x="34" y="42"/>
                </a:cubicBezTo>
                <a:cubicBezTo>
                  <a:pt x="34" y="42"/>
                  <a:pt x="34" y="42"/>
                  <a:pt x="34" y="42"/>
                </a:cubicBezTo>
                <a:cubicBezTo>
                  <a:pt x="34" y="42"/>
                  <a:pt x="34" y="42"/>
                  <a:pt x="34" y="42"/>
                </a:cubicBezTo>
                <a:cubicBezTo>
                  <a:pt x="33" y="42"/>
                  <a:pt x="33" y="42"/>
                  <a:pt x="33" y="42"/>
                </a:cubicBezTo>
                <a:cubicBezTo>
                  <a:pt x="33" y="42"/>
                  <a:pt x="33" y="42"/>
                  <a:pt x="33" y="42"/>
                </a:cubicBezTo>
                <a:cubicBezTo>
                  <a:pt x="33" y="42"/>
                  <a:pt x="33" y="42"/>
                  <a:pt x="33" y="42"/>
                </a:cubicBezTo>
                <a:cubicBezTo>
                  <a:pt x="32" y="42"/>
                  <a:pt x="32" y="42"/>
                  <a:pt x="32" y="42"/>
                </a:cubicBezTo>
                <a:cubicBezTo>
                  <a:pt x="32" y="42"/>
                  <a:pt x="32" y="42"/>
                  <a:pt x="32" y="42"/>
                </a:cubicBezTo>
                <a:cubicBezTo>
                  <a:pt x="31" y="42"/>
                  <a:pt x="31" y="42"/>
                  <a:pt x="30" y="42"/>
                </a:cubicBezTo>
                <a:cubicBezTo>
                  <a:pt x="30" y="42"/>
                  <a:pt x="30" y="42"/>
                  <a:pt x="30" y="42"/>
                </a:cubicBezTo>
                <a:cubicBezTo>
                  <a:pt x="30" y="42"/>
                  <a:pt x="30" y="42"/>
                  <a:pt x="30" y="42"/>
                </a:cubicBezTo>
                <a:cubicBezTo>
                  <a:pt x="30" y="42"/>
                  <a:pt x="30" y="42"/>
                  <a:pt x="30" y="42"/>
                </a:cubicBezTo>
                <a:cubicBezTo>
                  <a:pt x="29" y="42"/>
                  <a:pt x="29" y="42"/>
                  <a:pt x="29" y="42"/>
                </a:cubicBezTo>
                <a:cubicBezTo>
                  <a:pt x="29" y="42"/>
                  <a:pt x="29" y="42"/>
                  <a:pt x="29" y="42"/>
                </a:cubicBezTo>
                <a:cubicBezTo>
                  <a:pt x="29" y="42"/>
                  <a:pt x="28" y="41"/>
                  <a:pt x="28" y="41"/>
                </a:cubicBezTo>
                <a:cubicBezTo>
                  <a:pt x="28" y="41"/>
                  <a:pt x="28" y="41"/>
                  <a:pt x="28" y="41"/>
                </a:cubicBezTo>
                <a:cubicBezTo>
                  <a:pt x="28" y="41"/>
                  <a:pt x="28" y="41"/>
                  <a:pt x="28" y="41"/>
                </a:cubicBezTo>
                <a:cubicBezTo>
                  <a:pt x="27" y="41"/>
                  <a:pt x="26" y="41"/>
                  <a:pt x="26" y="41"/>
                </a:cubicBezTo>
                <a:cubicBezTo>
                  <a:pt x="26" y="41"/>
                  <a:pt x="26" y="41"/>
                  <a:pt x="26" y="41"/>
                </a:cubicBezTo>
                <a:cubicBezTo>
                  <a:pt x="24" y="36"/>
                  <a:pt x="30" y="22"/>
                  <a:pt x="30" y="22"/>
                </a:cubicBezTo>
                <a:close/>
                <a:moveTo>
                  <a:pt x="92" y="73"/>
                </a:moveTo>
                <a:cubicBezTo>
                  <a:pt x="84" y="85"/>
                  <a:pt x="84" y="85"/>
                  <a:pt x="84" y="85"/>
                </a:cubicBezTo>
                <a:cubicBezTo>
                  <a:pt x="77" y="74"/>
                  <a:pt x="77" y="74"/>
                  <a:pt x="77" y="74"/>
                </a:cubicBezTo>
                <a:cubicBezTo>
                  <a:pt x="71" y="88"/>
                  <a:pt x="71" y="88"/>
                  <a:pt x="71" y="88"/>
                </a:cubicBezTo>
                <a:cubicBezTo>
                  <a:pt x="61" y="74"/>
                  <a:pt x="61" y="74"/>
                  <a:pt x="61" y="74"/>
                </a:cubicBezTo>
                <a:cubicBezTo>
                  <a:pt x="56" y="85"/>
                  <a:pt x="56" y="85"/>
                  <a:pt x="56" y="85"/>
                </a:cubicBezTo>
                <a:cubicBezTo>
                  <a:pt x="46" y="74"/>
                  <a:pt x="46" y="74"/>
                  <a:pt x="46" y="74"/>
                </a:cubicBezTo>
                <a:cubicBezTo>
                  <a:pt x="41" y="88"/>
                  <a:pt x="41" y="88"/>
                  <a:pt x="41" y="88"/>
                </a:cubicBezTo>
                <a:cubicBezTo>
                  <a:pt x="35" y="74"/>
                  <a:pt x="35" y="74"/>
                  <a:pt x="35" y="74"/>
                </a:cubicBezTo>
                <a:cubicBezTo>
                  <a:pt x="26" y="85"/>
                  <a:pt x="26" y="85"/>
                  <a:pt x="26" y="85"/>
                </a:cubicBezTo>
                <a:cubicBezTo>
                  <a:pt x="21" y="70"/>
                  <a:pt x="21" y="70"/>
                  <a:pt x="21" y="70"/>
                </a:cubicBezTo>
                <a:cubicBezTo>
                  <a:pt x="20" y="62"/>
                  <a:pt x="20" y="62"/>
                  <a:pt x="20" y="62"/>
                </a:cubicBezTo>
                <a:cubicBezTo>
                  <a:pt x="29" y="72"/>
                  <a:pt x="29" y="72"/>
                  <a:pt x="29" y="72"/>
                </a:cubicBezTo>
                <a:cubicBezTo>
                  <a:pt x="33" y="67"/>
                  <a:pt x="33" y="67"/>
                  <a:pt x="33" y="67"/>
                </a:cubicBezTo>
                <a:cubicBezTo>
                  <a:pt x="39" y="75"/>
                  <a:pt x="39" y="75"/>
                  <a:pt x="39" y="75"/>
                </a:cubicBezTo>
                <a:cubicBezTo>
                  <a:pt x="45" y="62"/>
                  <a:pt x="45" y="62"/>
                  <a:pt x="45" y="62"/>
                </a:cubicBezTo>
                <a:cubicBezTo>
                  <a:pt x="52" y="73"/>
                  <a:pt x="52" y="73"/>
                  <a:pt x="52" y="73"/>
                </a:cubicBezTo>
                <a:cubicBezTo>
                  <a:pt x="61" y="62"/>
                  <a:pt x="61" y="62"/>
                  <a:pt x="61" y="62"/>
                </a:cubicBezTo>
                <a:cubicBezTo>
                  <a:pt x="61" y="62"/>
                  <a:pt x="68" y="73"/>
                  <a:pt x="69" y="73"/>
                </a:cubicBezTo>
                <a:cubicBezTo>
                  <a:pt x="70" y="73"/>
                  <a:pt x="77" y="64"/>
                  <a:pt x="77" y="64"/>
                </a:cubicBezTo>
                <a:cubicBezTo>
                  <a:pt x="87" y="71"/>
                  <a:pt x="87" y="71"/>
                  <a:pt x="87" y="71"/>
                </a:cubicBezTo>
                <a:cubicBezTo>
                  <a:pt x="97" y="62"/>
                  <a:pt x="97" y="62"/>
                  <a:pt x="97" y="62"/>
                </a:cubicBezTo>
                <a:lnTo>
                  <a:pt x="92" y="7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14:presetBounceEnd="41000">
                                      <p:stCondLst>
                                        <p:cond delay="0"/>
                                      </p:stCondLst>
                                      <p:childTnLst>
                                        <p:animMotion origin="layout" path="M 3.33333E-6 -0.72662 L 3.33333E-6 0 " pathEditMode="relative" rAng="0" ptsTypes="AA" p14:bounceEnd="41000">
                                          <p:cBhvr>
                                            <p:cTn id="9" dur="2000" fill="hold"/>
                                            <p:tgtEl>
                                              <p:spTgt spid="2"/>
                                            </p:tgtEl>
                                            <p:attrNameLst>
                                              <p:attrName>ppt_x</p:attrName>
                                              <p:attrName>ppt_y</p:attrName>
                                            </p:attrNameLst>
                                          </p:cBhvr>
                                          <p:rCtr x="0" y="36343"/>
                                        </p:animMotion>
                                      </p:childTnLst>
                                    </p:cTn>
                                  </p:par>
                                  <p:par>
                                    <p:cTn id="10" presetID="6" presetClass="entr" presetSubtype="16"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par>
                                    <p:cTn id="13" presetID="6" presetClass="entr" presetSubtype="16" fill="hold" grpId="0" nodeType="withEffect">
                                      <p:stCondLst>
                                        <p:cond delay="90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1000"/>
                                            <p:tgtEl>
                                              <p:spTgt spid="18"/>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stCondLst>
                                        <p:cond delay="0"/>
                                      </p:stCondLst>
                                      <p:childTnLst>
                                        <p:animMotion origin="layout" path="M 3.33333E-6 -0.72662 L 3.33333E-6 0 " pathEditMode="relative" rAng="0" ptsTypes="AA">
                                          <p:cBhvr>
                                            <p:cTn id="9" dur="2000" fill="hold"/>
                                            <p:tgtEl>
                                              <p:spTgt spid="2"/>
                                            </p:tgtEl>
                                            <p:attrNameLst>
                                              <p:attrName>ppt_x</p:attrName>
                                              <p:attrName>ppt_y</p:attrName>
                                            </p:attrNameLst>
                                          </p:cBhvr>
                                          <p:rCtr x="0" y="36343"/>
                                        </p:animMotion>
                                      </p:childTnLst>
                                    </p:cTn>
                                  </p:par>
                                  <p:par>
                                    <p:cTn id="10" presetID="6" presetClass="entr" presetSubtype="16"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par>
                                    <p:cTn id="13" presetID="6" presetClass="entr" presetSubtype="16" fill="hold" grpId="0" nodeType="withEffect">
                                      <p:stCondLst>
                                        <p:cond delay="90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1000"/>
                                            <p:tgtEl>
                                              <p:spTgt spid="18"/>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2285333" y="1725562"/>
            <a:ext cx="8053756" cy="3281705"/>
          </a:xfrm>
          <a:prstGeom prst="rect">
            <a:avLst/>
          </a:prstGeom>
        </p:spPr>
      </p:pic>
      <p:pic>
        <p:nvPicPr>
          <p:cNvPr id="5" name="图片 4"/>
          <p:cNvPicPr>
            <a:picLocks noChangeAspect="1"/>
          </p:cNvPicPr>
          <p:nvPr/>
        </p:nvPicPr>
        <p:blipFill>
          <a:blip r:embed="rId4" cstate="print"/>
          <a:stretch>
            <a:fillRect/>
          </a:stretch>
        </p:blipFill>
        <p:spPr>
          <a:xfrm>
            <a:off x="821521" y="3748565"/>
            <a:ext cx="1834799" cy="1898801"/>
          </a:xfrm>
          <a:prstGeom prst="rect">
            <a:avLst/>
          </a:prstGeom>
        </p:spPr>
      </p:pic>
      <p:pic>
        <p:nvPicPr>
          <p:cNvPr id="6" name="图片 5"/>
          <p:cNvPicPr>
            <a:picLocks noChangeAspect="1"/>
          </p:cNvPicPr>
          <p:nvPr/>
        </p:nvPicPr>
        <p:blipFill>
          <a:blip r:embed="rId5" cstate="print"/>
          <a:stretch>
            <a:fillRect/>
          </a:stretch>
        </p:blipFill>
        <p:spPr>
          <a:xfrm>
            <a:off x="9564520" y="1188352"/>
            <a:ext cx="1888567" cy="105339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6" presetClass="emph" presetSubtype="0" autoRev="1" fill="hold" nodeType="afterEffect">
                                  <p:stCondLst>
                                    <p:cond delay="0"/>
                                  </p:stCondLst>
                                  <p:childTnLst>
                                    <p:animScale>
                                      <p:cBhvr>
                                        <p:cTn id="10" dur="1700" fill="hold"/>
                                        <p:tgtEl>
                                          <p:spTgt spid="4"/>
                                        </p:tgtEl>
                                      </p:cBhvr>
                                      <p:by x="50000" y="50000"/>
                                    </p:animScale>
                                  </p:childTnLst>
                                </p:cTn>
                              </p:par>
                              <p:par>
                                <p:cTn id="11" presetID="1" presetClass="entr" presetSubtype="0" fill="hold" nodeType="withEffect">
                                  <p:stCondLst>
                                    <p:cond delay="1500"/>
                                  </p:stCondLst>
                                  <p:childTnLst>
                                    <p:set>
                                      <p:cBhvr>
                                        <p:cTn id="12" dur="1" fill="hold">
                                          <p:stCondLst>
                                            <p:cond delay="0"/>
                                          </p:stCondLst>
                                        </p:cTn>
                                        <p:tgtEl>
                                          <p:spTgt spid="5"/>
                                        </p:tgtEl>
                                        <p:attrNameLst>
                                          <p:attrName>style.visibility</p:attrName>
                                        </p:attrNameLst>
                                      </p:cBhvr>
                                      <p:to>
                                        <p:strVal val="visible"/>
                                      </p:to>
                                    </p:set>
                                  </p:childTnLst>
                                </p:cTn>
                              </p:par>
                              <p:par>
                                <p:cTn id="13" presetID="0" presetClass="path" presetSubtype="0" fill="hold" nodeType="withEffect">
                                  <p:stCondLst>
                                    <p:cond delay="1500"/>
                                  </p:stCondLst>
                                  <p:childTnLst>
                                    <p:animMotion origin="layout" path="M 0.23789 0.2463 C 0.24258 0.24815 0.22943 0.24074 0.22943 0.24098 C 0.21185 0.23149 0.1569 0.21713 0.13216 0.19074 C 0.10742 0.16389 0.10039 0.10926 0.08112 0.08079 C 0.06172 0.05209 0.02943 0.03264 0.01588 0.01922 C 0.00247 0.00556 0.00117 0.00255 1.875E-6 -3.7037E-6 " pathEditMode="relative" rAng="0" ptsTypes="AAAAAA">
                                      <p:cBhvr>
                                        <p:cTn id="14" dur="1900" fill="hold"/>
                                        <p:tgtEl>
                                          <p:spTgt spid="5"/>
                                        </p:tgtEl>
                                        <p:attrNameLst>
                                          <p:attrName>ppt_x</p:attrName>
                                          <p:attrName>ppt_y</p:attrName>
                                        </p:attrNameLst>
                                      </p:cBhvr>
                                      <p:rCtr x="-11849" y="-12292"/>
                                    </p:animMotion>
                                  </p:childTnLst>
                                </p:cTn>
                              </p:par>
                              <p:par>
                                <p:cTn id="15" presetID="1" presetClass="entr" presetSubtype="0" fill="hold" nodeType="withEffect">
                                  <p:stCondLst>
                                    <p:cond delay="1500"/>
                                  </p:stCondLst>
                                  <p:childTnLst>
                                    <p:set>
                                      <p:cBhvr>
                                        <p:cTn id="16" dur="1" fill="hold">
                                          <p:stCondLst>
                                            <p:cond delay="0"/>
                                          </p:stCondLst>
                                        </p:cTn>
                                        <p:tgtEl>
                                          <p:spTgt spid="6"/>
                                        </p:tgtEl>
                                        <p:attrNameLst>
                                          <p:attrName>style.visibility</p:attrName>
                                        </p:attrNameLst>
                                      </p:cBhvr>
                                      <p:to>
                                        <p:strVal val="visible"/>
                                      </p:to>
                                    </p:set>
                                  </p:childTnLst>
                                </p:cTn>
                              </p:par>
                              <p:par>
                                <p:cTn id="17" presetID="0" presetClass="path" presetSubtype="0" fill="hold" nodeType="withEffect">
                                  <p:stCondLst>
                                    <p:cond delay="1500"/>
                                  </p:stCondLst>
                                  <p:childTnLst>
                                    <p:animMotion origin="layout" path="M 8.33333E-7 0 L 0.04844 0.05486 " pathEditMode="relative" rAng="0" ptsTypes="AA">
                                      <p:cBhvr>
                                        <p:cTn id="18" dur="2000" spd="-100000" fill="hold"/>
                                        <p:tgtEl>
                                          <p:spTgt spid="6"/>
                                        </p:tgtEl>
                                        <p:attrNameLst>
                                          <p:attrName>ppt_x</p:attrName>
                                          <p:attrName>ppt_y</p:attrName>
                                        </p:attrNameLst>
                                      </p:cBhvr>
                                      <p:rCtr x="2422" y="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a:blip r:embed="rId3" cstate="print"/>
          <a:stretch>
            <a:fillRect/>
          </a:stretch>
        </p:blipFill>
        <p:spPr>
          <a:xfrm rot="20298156">
            <a:off x="5761132" y="2340755"/>
            <a:ext cx="873032" cy="724413"/>
          </a:xfrm>
          <a:prstGeom prst="rect">
            <a:avLst/>
          </a:prstGeom>
        </p:spPr>
      </p:pic>
      <p:pic>
        <p:nvPicPr>
          <p:cNvPr id="79" name="图片 78"/>
          <p:cNvPicPr>
            <a:picLocks noChangeAspect="1"/>
          </p:cNvPicPr>
          <p:nvPr/>
        </p:nvPicPr>
        <p:blipFill>
          <a:blip r:embed="rId4" cstate="print"/>
          <a:stretch>
            <a:fillRect/>
          </a:stretch>
        </p:blipFill>
        <p:spPr>
          <a:xfrm rot="20059137">
            <a:off x="5687584" y="882858"/>
            <a:ext cx="921617" cy="622395"/>
          </a:xfrm>
          <a:prstGeom prst="rect">
            <a:avLst/>
          </a:prstGeom>
        </p:spPr>
      </p:pic>
      <p:sp>
        <p:nvSpPr>
          <p:cNvPr id="80" name="文本框 79"/>
          <p:cNvSpPr txBox="1"/>
          <p:nvPr/>
        </p:nvSpPr>
        <p:spPr>
          <a:xfrm>
            <a:off x="6369569" y="1676212"/>
            <a:ext cx="1115543" cy="461665"/>
          </a:xfrm>
          <a:prstGeom prst="rect">
            <a:avLst/>
          </a:prstGeom>
          <a:noFill/>
        </p:spPr>
        <p:txBody>
          <a:bodyPr wrap="square" rtlCol="0">
            <a:spAutoFit/>
          </a:bodyPr>
          <a:lstStyle/>
          <a:p>
            <a:pPr algn="ctr"/>
            <a:r>
              <a:rPr lang="en-US" altLang="zh-CN" sz="2400" dirty="0">
                <a:latin typeface="Samurai" panose="02000609000000000000" pitchFamily="49" charset="-128"/>
              </a:rPr>
              <a:t>OCT</a:t>
            </a:r>
            <a:endParaRPr lang="zh-CN" altLang="en-US" sz="2400" dirty="0">
              <a:latin typeface="Samurai" panose="02000609000000000000" pitchFamily="49" charset="-128"/>
            </a:endParaRPr>
          </a:p>
        </p:txBody>
      </p:sp>
      <p:sp>
        <p:nvSpPr>
          <p:cNvPr id="81" name="文本框 80"/>
          <p:cNvSpPr txBox="1"/>
          <p:nvPr/>
        </p:nvSpPr>
        <p:spPr>
          <a:xfrm>
            <a:off x="4849038" y="1676212"/>
            <a:ext cx="1115543" cy="461665"/>
          </a:xfrm>
          <a:prstGeom prst="rect">
            <a:avLst/>
          </a:prstGeom>
          <a:noFill/>
        </p:spPr>
        <p:txBody>
          <a:bodyPr wrap="square" rtlCol="0">
            <a:spAutoFit/>
          </a:bodyPr>
          <a:lstStyle/>
          <a:p>
            <a:pPr algn="ctr"/>
            <a:r>
              <a:rPr lang="en-US" altLang="zh-CN" sz="2400" dirty="0">
                <a:latin typeface="Samurai" panose="02000609000000000000" pitchFamily="49" charset="-128"/>
              </a:rPr>
              <a:t>31TH</a:t>
            </a:r>
            <a:endParaRPr lang="zh-CN" altLang="en-US" sz="2400" dirty="0">
              <a:latin typeface="Samurai" panose="02000609000000000000" pitchFamily="49" charset="-128"/>
            </a:endParaRPr>
          </a:p>
        </p:txBody>
      </p:sp>
      <p:grpSp>
        <p:nvGrpSpPr>
          <p:cNvPr id="87" name="组合 86"/>
          <p:cNvGrpSpPr/>
          <p:nvPr/>
        </p:nvGrpSpPr>
        <p:grpSpPr>
          <a:xfrm rot="18900000">
            <a:off x="5957644" y="291031"/>
            <a:ext cx="338661" cy="3103680"/>
            <a:chOff x="1781907" y="1701033"/>
            <a:chExt cx="562708" cy="5156967"/>
          </a:xfrm>
        </p:grpSpPr>
        <p:sp>
          <p:nvSpPr>
            <p:cNvPr id="84" name="等腰三角形 83"/>
            <p:cNvSpPr/>
            <p:nvPr/>
          </p:nvSpPr>
          <p:spPr>
            <a:xfrm>
              <a:off x="1781907" y="1701033"/>
              <a:ext cx="562708" cy="77253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1992922" y="2473569"/>
              <a:ext cx="152400" cy="36622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箭头: 燕尾形 85"/>
            <p:cNvSpPr/>
            <p:nvPr/>
          </p:nvSpPr>
          <p:spPr>
            <a:xfrm rot="16200000">
              <a:off x="1628995" y="6184325"/>
              <a:ext cx="868532" cy="478818"/>
            </a:xfrm>
            <a:prstGeom prst="chevron">
              <a:avLst>
                <a:gd name="adj" fmla="val 60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8" name="组合 87"/>
          <p:cNvGrpSpPr/>
          <p:nvPr/>
        </p:nvGrpSpPr>
        <p:grpSpPr>
          <a:xfrm rot="2700000" flipH="1">
            <a:off x="6028319" y="291032"/>
            <a:ext cx="338661" cy="3103680"/>
            <a:chOff x="1781907" y="1701033"/>
            <a:chExt cx="562708" cy="5156967"/>
          </a:xfrm>
        </p:grpSpPr>
        <p:sp>
          <p:nvSpPr>
            <p:cNvPr id="89" name="等腰三角形 88"/>
            <p:cNvSpPr/>
            <p:nvPr/>
          </p:nvSpPr>
          <p:spPr>
            <a:xfrm>
              <a:off x="1781907" y="1701033"/>
              <a:ext cx="562708" cy="77253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1992922" y="2473569"/>
              <a:ext cx="152400" cy="36622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箭头: 燕尾形 90"/>
            <p:cNvSpPr/>
            <p:nvPr/>
          </p:nvSpPr>
          <p:spPr>
            <a:xfrm rot="16200000">
              <a:off x="1628995" y="6184325"/>
              <a:ext cx="868532" cy="478818"/>
            </a:xfrm>
            <a:prstGeom prst="chevron">
              <a:avLst>
                <a:gd name="adj" fmla="val 600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9" name="组合 98"/>
          <p:cNvGrpSpPr/>
          <p:nvPr/>
        </p:nvGrpSpPr>
        <p:grpSpPr>
          <a:xfrm>
            <a:off x="633046" y="0"/>
            <a:ext cx="10896836" cy="431216"/>
            <a:chOff x="633046" y="0"/>
            <a:chExt cx="10896836" cy="844062"/>
          </a:xfrm>
        </p:grpSpPr>
        <p:sp>
          <p:nvSpPr>
            <p:cNvPr id="92" name="等腰三角形 91"/>
            <p:cNvSpPr/>
            <p:nvPr/>
          </p:nvSpPr>
          <p:spPr>
            <a:xfrm rot="10800000">
              <a:off x="633046"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等腰三角形 92"/>
            <p:cNvSpPr/>
            <p:nvPr/>
          </p:nvSpPr>
          <p:spPr>
            <a:xfrm rot="10800000">
              <a:off x="2286000"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93"/>
            <p:cNvSpPr/>
            <p:nvPr/>
          </p:nvSpPr>
          <p:spPr>
            <a:xfrm rot="10800000">
              <a:off x="3938954"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等腰三角形 94"/>
            <p:cNvSpPr/>
            <p:nvPr/>
          </p:nvSpPr>
          <p:spPr>
            <a:xfrm rot="10800000">
              <a:off x="5591908"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等腰三角形 95"/>
            <p:cNvSpPr/>
            <p:nvPr/>
          </p:nvSpPr>
          <p:spPr>
            <a:xfrm rot="10800000">
              <a:off x="7244862"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等腰三角形 96"/>
            <p:cNvSpPr/>
            <p:nvPr/>
          </p:nvSpPr>
          <p:spPr>
            <a:xfrm rot="10800000">
              <a:off x="8897816"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rot="10800000">
              <a:off x="10550770"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rot="10800000">
            <a:off x="633046" y="6424800"/>
            <a:ext cx="10896836" cy="438965"/>
            <a:chOff x="633046" y="0"/>
            <a:chExt cx="10896836" cy="844062"/>
          </a:xfrm>
        </p:grpSpPr>
        <p:sp>
          <p:nvSpPr>
            <p:cNvPr id="101" name="等腰三角形 100"/>
            <p:cNvSpPr/>
            <p:nvPr/>
          </p:nvSpPr>
          <p:spPr>
            <a:xfrm rot="10800000">
              <a:off x="633046"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等腰三角形 101"/>
            <p:cNvSpPr/>
            <p:nvPr/>
          </p:nvSpPr>
          <p:spPr>
            <a:xfrm rot="10800000">
              <a:off x="2286000"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等腰三角形 102"/>
            <p:cNvSpPr/>
            <p:nvPr/>
          </p:nvSpPr>
          <p:spPr>
            <a:xfrm rot="10800000">
              <a:off x="3938954"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等腰三角形 103"/>
            <p:cNvSpPr/>
            <p:nvPr/>
          </p:nvSpPr>
          <p:spPr>
            <a:xfrm rot="10800000">
              <a:off x="5591908"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rot="10800000">
              <a:off x="7244862"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10800000">
              <a:off x="8897816"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10800000">
              <a:off x="10550770" y="0"/>
              <a:ext cx="979112" cy="84406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3245005" y="3123248"/>
            <a:ext cx="5687122" cy="1938992"/>
          </a:xfrm>
          <a:prstGeom prst="rect">
            <a:avLst/>
          </a:prstGeom>
          <a:noFill/>
        </p:spPr>
        <p:txBody>
          <a:bodyPr wrap="square" rtlCol="0">
            <a:spAutoFit/>
          </a:bodyPr>
          <a:lstStyle/>
          <a:p>
            <a:pPr algn="ctr"/>
            <a:r>
              <a:rPr lang="en-US" altLang="zh-CN" sz="6000" dirty="0">
                <a:latin typeface="Samurai" panose="02000609000000000000" pitchFamily="49" charset="-128"/>
                <a:ea typeface="Samurai" panose="02000609000000000000" pitchFamily="49" charset="-128"/>
              </a:rPr>
              <a:t>ENJOY</a:t>
            </a:r>
          </a:p>
          <a:p>
            <a:pPr algn="ctr"/>
            <a:r>
              <a:rPr lang="en-US" altLang="zh-CN" sz="6000" dirty="0">
                <a:latin typeface="Samurai" panose="02000609000000000000" pitchFamily="49" charset="-128"/>
                <a:ea typeface="Samurai" panose="02000609000000000000" pitchFamily="49" charset="-128"/>
              </a:rPr>
              <a:t>HALLOWEEN</a:t>
            </a:r>
            <a:endParaRPr lang="zh-CN" altLang="en-US" sz="6000" dirty="0">
              <a:latin typeface="Samurai" panose="02000609000000000000" pitchFamily="49" charset="-128"/>
            </a:endParaRPr>
          </a:p>
        </p:txBody>
      </p:sp>
      <p:grpSp>
        <p:nvGrpSpPr>
          <p:cNvPr id="118" name="组合 117"/>
          <p:cNvGrpSpPr/>
          <p:nvPr/>
        </p:nvGrpSpPr>
        <p:grpSpPr>
          <a:xfrm>
            <a:off x="3185285" y="5282683"/>
            <a:ext cx="6024725" cy="698482"/>
            <a:chOff x="2951661" y="5196444"/>
            <a:chExt cx="6024725" cy="698482"/>
          </a:xfrm>
        </p:grpSpPr>
        <p:sp>
          <p:nvSpPr>
            <p:cNvPr id="116" name="矩形 115"/>
            <p:cNvSpPr/>
            <p:nvPr/>
          </p:nvSpPr>
          <p:spPr>
            <a:xfrm>
              <a:off x="2952776" y="5196444"/>
              <a:ext cx="6023610" cy="6984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5400000">
              <a:off x="2745652" y="5402455"/>
              <a:ext cx="698480" cy="2864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等腰三角形 116"/>
            <p:cNvSpPr/>
            <p:nvPr/>
          </p:nvSpPr>
          <p:spPr>
            <a:xfrm rot="16200000">
              <a:off x="8483915" y="5402455"/>
              <a:ext cx="698480" cy="28646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文本框 118"/>
          <p:cNvSpPr txBox="1"/>
          <p:nvPr/>
        </p:nvSpPr>
        <p:spPr>
          <a:xfrm>
            <a:off x="3245004" y="5308757"/>
            <a:ext cx="5687122" cy="646331"/>
          </a:xfrm>
          <a:prstGeom prst="rect">
            <a:avLst/>
          </a:prstGeom>
          <a:noFill/>
        </p:spPr>
        <p:txBody>
          <a:bodyPr wrap="square" rtlCol="0">
            <a:spAutoFit/>
          </a:bodyPr>
          <a:lstStyle/>
          <a:p>
            <a:pPr algn="ctr"/>
            <a:r>
              <a:rPr lang="en-US" altLang="zh-CN" sz="3600" dirty="0">
                <a:solidFill>
                  <a:schemeClr val="bg1"/>
                </a:solidFill>
                <a:latin typeface="Samurai" panose="02000609000000000000" pitchFamily="49" charset="-128"/>
              </a:rPr>
              <a:t>Welcome</a:t>
            </a:r>
            <a:endParaRPr lang="zh-CN" altLang="en-US" sz="3600" dirty="0">
              <a:solidFill>
                <a:schemeClr val="bg1"/>
              </a:solidFill>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500" fill="hold"/>
                                        <p:tgtEl>
                                          <p:spTgt spid="88"/>
                                        </p:tgtEl>
                                        <p:attrNameLst>
                                          <p:attrName>ppt_x</p:attrName>
                                        </p:attrNameLst>
                                      </p:cBhvr>
                                      <p:tavLst>
                                        <p:tav tm="0">
                                          <p:val>
                                            <p:strVal val="0-#ppt_w/2"/>
                                          </p:val>
                                        </p:tav>
                                        <p:tav tm="100000">
                                          <p:val>
                                            <p:strVal val="#ppt_x"/>
                                          </p:val>
                                        </p:tav>
                                      </p:tavLst>
                                    </p:anim>
                                    <p:anim calcmode="lin" valueType="num">
                                      <p:cBhvr additive="base">
                                        <p:cTn id="13" dur="500" fill="hold"/>
                                        <p:tgtEl>
                                          <p:spTgt spid="8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additive="base">
                                        <p:cTn id="17" dur="500" fill="hold"/>
                                        <p:tgtEl>
                                          <p:spTgt spid="87"/>
                                        </p:tgtEl>
                                        <p:attrNameLst>
                                          <p:attrName>ppt_x</p:attrName>
                                        </p:attrNameLst>
                                      </p:cBhvr>
                                      <p:tavLst>
                                        <p:tav tm="0">
                                          <p:val>
                                            <p:strVal val="1+#ppt_w/2"/>
                                          </p:val>
                                        </p:tav>
                                        <p:tav tm="100000">
                                          <p:val>
                                            <p:strVal val="#ppt_x"/>
                                          </p:val>
                                        </p:tav>
                                      </p:tavLst>
                                    </p:anim>
                                    <p:anim calcmode="lin" valueType="num">
                                      <p:cBhvr additive="base">
                                        <p:cTn id="18" dur="500" fill="hold"/>
                                        <p:tgtEl>
                                          <p:spTgt spid="8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 presetClass="entr" presetSubtype="0" fill="hold" grpId="0" nodeType="afterEffect">
                                  <p:stCondLst>
                                    <p:cond delay="0"/>
                                  </p:stCondLst>
                                  <p:iterate type="lt">
                                    <p:tmAbs val="0"/>
                                  </p:iterate>
                                  <p:childTnLst>
                                    <p:set>
                                      <p:cBhvr>
                                        <p:cTn id="21" dur="1" fill="hold">
                                          <p:stCondLst>
                                            <p:cond delay="0"/>
                                          </p:stCondLst>
                                        </p:cTn>
                                        <p:tgtEl>
                                          <p:spTgt spid="81"/>
                                        </p:tgtEl>
                                        <p:attrNameLst>
                                          <p:attrName>style.visibility</p:attrName>
                                        </p:attrNameLst>
                                      </p:cBhvr>
                                      <p:to>
                                        <p:strVal val="visible"/>
                                      </p:to>
                                    </p:set>
                                  </p:childTnLst>
                                </p:cTn>
                              </p:par>
                            </p:childTnLst>
                          </p:cTn>
                        </p:par>
                        <p:par>
                          <p:cTn id="22" fill="hold">
                            <p:stCondLst>
                              <p:cond delay="1000"/>
                            </p:stCondLst>
                            <p:childTnLst>
                              <p:par>
                                <p:cTn id="23" presetID="34" presetClass="emph" presetSubtype="0" fill="hold" grpId="1"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81"/>
                                        </p:tgtEl>
                                        <p:attrNameLst>
                                          <p:attrName>ppt_x</p:attrName>
                                          <p:attrName>ppt_y</p:attrName>
                                        </p:attrNameLst>
                                      </p:cBhvr>
                                    </p:animMotion>
                                    <p:animRot by="1500000">
                                      <p:cBhvr>
                                        <p:cTn id="25" dur="125" fill="hold">
                                          <p:stCondLst>
                                            <p:cond delay="0"/>
                                          </p:stCondLst>
                                        </p:cTn>
                                        <p:tgtEl>
                                          <p:spTgt spid="81"/>
                                        </p:tgtEl>
                                        <p:attrNameLst>
                                          <p:attrName>r</p:attrName>
                                        </p:attrNameLst>
                                      </p:cBhvr>
                                    </p:animRot>
                                    <p:animRot by="-1500000">
                                      <p:cBhvr>
                                        <p:cTn id="26" dur="125" fill="hold">
                                          <p:stCondLst>
                                            <p:cond delay="125"/>
                                          </p:stCondLst>
                                        </p:cTn>
                                        <p:tgtEl>
                                          <p:spTgt spid="81"/>
                                        </p:tgtEl>
                                        <p:attrNameLst>
                                          <p:attrName>r</p:attrName>
                                        </p:attrNameLst>
                                      </p:cBhvr>
                                    </p:animRot>
                                    <p:animRot by="-1500000">
                                      <p:cBhvr>
                                        <p:cTn id="27" dur="125" fill="hold">
                                          <p:stCondLst>
                                            <p:cond delay="250"/>
                                          </p:stCondLst>
                                        </p:cTn>
                                        <p:tgtEl>
                                          <p:spTgt spid="81"/>
                                        </p:tgtEl>
                                        <p:attrNameLst>
                                          <p:attrName>r</p:attrName>
                                        </p:attrNameLst>
                                      </p:cBhvr>
                                    </p:animRot>
                                    <p:animRot by="1500000">
                                      <p:cBhvr>
                                        <p:cTn id="28" dur="125" fill="hold">
                                          <p:stCondLst>
                                            <p:cond delay="375"/>
                                          </p:stCondLst>
                                        </p:cTn>
                                        <p:tgtEl>
                                          <p:spTgt spid="81"/>
                                        </p:tgtEl>
                                        <p:attrNameLst>
                                          <p:attrName>r</p:attrName>
                                        </p:attrNameLst>
                                      </p:cBhvr>
                                    </p:animRot>
                                  </p:childTnLst>
                                </p:cTn>
                              </p:par>
                            </p:childTnLst>
                          </p:cTn>
                        </p:par>
                        <p:par>
                          <p:cTn id="29" fill="hold">
                            <p:stCondLst>
                              <p:cond delay="1649"/>
                            </p:stCondLst>
                            <p:childTnLst>
                              <p:par>
                                <p:cTn id="30" presetID="1" presetClass="entr" presetSubtype="0" fill="hold" grpId="0" nodeType="afterEffect">
                                  <p:stCondLst>
                                    <p:cond delay="0"/>
                                  </p:stCondLst>
                                  <p:iterate type="lt">
                                    <p:tmAbs val="0"/>
                                  </p:iterate>
                                  <p:childTnLst>
                                    <p:set>
                                      <p:cBhvr>
                                        <p:cTn id="31" dur="1" fill="hold">
                                          <p:stCondLst>
                                            <p:cond delay="0"/>
                                          </p:stCondLst>
                                        </p:cTn>
                                        <p:tgtEl>
                                          <p:spTgt spid="80"/>
                                        </p:tgtEl>
                                        <p:attrNameLst>
                                          <p:attrName>style.visibility</p:attrName>
                                        </p:attrNameLst>
                                      </p:cBhvr>
                                      <p:to>
                                        <p:strVal val="visible"/>
                                      </p:to>
                                    </p:set>
                                  </p:childTnLst>
                                </p:cTn>
                              </p:par>
                              <p:par>
                                <p:cTn id="32" presetID="34" presetClass="emph" presetSubtype="0" fill="hold" grpId="1" nodeType="with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80"/>
                                        </p:tgtEl>
                                        <p:attrNameLst>
                                          <p:attrName>ppt_x</p:attrName>
                                          <p:attrName>ppt_y</p:attrName>
                                        </p:attrNameLst>
                                      </p:cBhvr>
                                    </p:animMotion>
                                    <p:animRot by="1500000">
                                      <p:cBhvr>
                                        <p:cTn id="34" dur="125" fill="hold">
                                          <p:stCondLst>
                                            <p:cond delay="0"/>
                                          </p:stCondLst>
                                        </p:cTn>
                                        <p:tgtEl>
                                          <p:spTgt spid="80"/>
                                        </p:tgtEl>
                                        <p:attrNameLst>
                                          <p:attrName>r</p:attrName>
                                        </p:attrNameLst>
                                      </p:cBhvr>
                                    </p:animRot>
                                    <p:animRot by="-1500000">
                                      <p:cBhvr>
                                        <p:cTn id="35" dur="125" fill="hold">
                                          <p:stCondLst>
                                            <p:cond delay="125"/>
                                          </p:stCondLst>
                                        </p:cTn>
                                        <p:tgtEl>
                                          <p:spTgt spid="80"/>
                                        </p:tgtEl>
                                        <p:attrNameLst>
                                          <p:attrName>r</p:attrName>
                                        </p:attrNameLst>
                                      </p:cBhvr>
                                    </p:animRot>
                                    <p:animRot by="-1500000">
                                      <p:cBhvr>
                                        <p:cTn id="36" dur="125" fill="hold">
                                          <p:stCondLst>
                                            <p:cond delay="250"/>
                                          </p:stCondLst>
                                        </p:cTn>
                                        <p:tgtEl>
                                          <p:spTgt spid="80"/>
                                        </p:tgtEl>
                                        <p:attrNameLst>
                                          <p:attrName>r</p:attrName>
                                        </p:attrNameLst>
                                      </p:cBhvr>
                                    </p:animRot>
                                    <p:animRot by="1500000">
                                      <p:cBhvr>
                                        <p:cTn id="37" dur="125" fill="hold">
                                          <p:stCondLst>
                                            <p:cond delay="375"/>
                                          </p:stCondLst>
                                        </p:cTn>
                                        <p:tgtEl>
                                          <p:spTgt spid="80"/>
                                        </p:tgtEl>
                                        <p:attrNameLst>
                                          <p:attrName>r</p:attrName>
                                        </p:attrNameLst>
                                      </p:cBhvr>
                                    </p:animRot>
                                  </p:childTnLst>
                                </p:cTn>
                              </p:par>
                            </p:childTnLst>
                          </p:cTn>
                        </p:par>
                        <p:par>
                          <p:cTn id="38" fill="hold">
                            <p:stCondLst>
                              <p:cond delay="2250"/>
                            </p:stCondLst>
                            <p:childTnLst>
                              <p:par>
                                <p:cTn id="39" presetID="53" presetClass="entr" presetSubtype="16"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p:cTn id="41" dur="500" fill="hold"/>
                                        <p:tgtEl>
                                          <p:spTgt spid="79"/>
                                        </p:tgtEl>
                                        <p:attrNameLst>
                                          <p:attrName>ppt_w</p:attrName>
                                        </p:attrNameLst>
                                      </p:cBhvr>
                                      <p:tavLst>
                                        <p:tav tm="0">
                                          <p:val>
                                            <p:fltVal val="0"/>
                                          </p:val>
                                        </p:tav>
                                        <p:tav tm="100000">
                                          <p:val>
                                            <p:strVal val="#ppt_w"/>
                                          </p:val>
                                        </p:tav>
                                      </p:tavLst>
                                    </p:anim>
                                    <p:anim calcmode="lin" valueType="num">
                                      <p:cBhvr>
                                        <p:cTn id="42" dur="500" fill="hold"/>
                                        <p:tgtEl>
                                          <p:spTgt spid="79"/>
                                        </p:tgtEl>
                                        <p:attrNameLst>
                                          <p:attrName>ppt_h</p:attrName>
                                        </p:attrNameLst>
                                      </p:cBhvr>
                                      <p:tavLst>
                                        <p:tav tm="0">
                                          <p:val>
                                            <p:fltVal val="0"/>
                                          </p:val>
                                        </p:tav>
                                        <p:tav tm="100000">
                                          <p:val>
                                            <p:strVal val="#ppt_h"/>
                                          </p:val>
                                        </p:tav>
                                      </p:tavLst>
                                    </p:anim>
                                    <p:animEffect transition="in" filter="fade">
                                      <p:cBhvr>
                                        <p:cTn id="43" dur="500"/>
                                        <p:tgtEl>
                                          <p:spTgt spid="79"/>
                                        </p:tgtEl>
                                      </p:cBhvr>
                                    </p:animEffect>
                                  </p:childTnLst>
                                </p:cTn>
                              </p:par>
                            </p:childTnLst>
                          </p:cTn>
                        </p:par>
                        <p:par>
                          <p:cTn id="44" fill="hold">
                            <p:stCondLst>
                              <p:cond delay="2750"/>
                            </p:stCondLst>
                            <p:childTnLst>
                              <p:par>
                                <p:cTn id="45" presetID="53" presetClass="entr" presetSubtype="16"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p:cTn id="47" dur="500" fill="hold"/>
                                        <p:tgtEl>
                                          <p:spTgt spid="78"/>
                                        </p:tgtEl>
                                        <p:attrNameLst>
                                          <p:attrName>ppt_w</p:attrName>
                                        </p:attrNameLst>
                                      </p:cBhvr>
                                      <p:tavLst>
                                        <p:tav tm="0">
                                          <p:val>
                                            <p:fltVal val="0"/>
                                          </p:val>
                                        </p:tav>
                                        <p:tav tm="100000">
                                          <p:val>
                                            <p:strVal val="#ppt_w"/>
                                          </p:val>
                                        </p:tav>
                                      </p:tavLst>
                                    </p:anim>
                                    <p:anim calcmode="lin" valueType="num">
                                      <p:cBhvr>
                                        <p:cTn id="48" dur="500" fill="hold"/>
                                        <p:tgtEl>
                                          <p:spTgt spid="78"/>
                                        </p:tgtEl>
                                        <p:attrNameLst>
                                          <p:attrName>ppt_h</p:attrName>
                                        </p:attrNameLst>
                                      </p:cBhvr>
                                      <p:tavLst>
                                        <p:tav tm="0">
                                          <p:val>
                                            <p:fltVal val="0"/>
                                          </p:val>
                                        </p:tav>
                                        <p:tav tm="100000">
                                          <p:val>
                                            <p:strVal val="#ppt_h"/>
                                          </p:val>
                                        </p:tav>
                                      </p:tavLst>
                                    </p:anim>
                                    <p:animEffect transition="in" filter="fade">
                                      <p:cBhvr>
                                        <p:cTn id="49" dur="500"/>
                                        <p:tgtEl>
                                          <p:spTgt spid="78"/>
                                        </p:tgtEl>
                                      </p:cBhvr>
                                    </p:animEffect>
                                  </p:childTnLst>
                                </p:cTn>
                              </p:par>
                            </p:childTnLst>
                          </p:cTn>
                        </p:par>
                        <p:par>
                          <p:cTn id="50" fill="hold">
                            <p:stCondLst>
                              <p:cond delay="3250"/>
                            </p:stCondLst>
                            <p:childTnLst>
                              <p:par>
                                <p:cTn id="51" presetID="6" presetClass="entr" presetSubtype="16" fill="hold" grpId="0" nodeType="afterEffect">
                                  <p:stCondLst>
                                    <p:cond delay="0"/>
                                  </p:stCondLst>
                                  <p:childTnLst>
                                    <p:set>
                                      <p:cBhvr>
                                        <p:cTn id="52" dur="1" fill="hold">
                                          <p:stCondLst>
                                            <p:cond delay="0"/>
                                          </p:stCondLst>
                                        </p:cTn>
                                        <p:tgtEl>
                                          <p:spTgt spid="110"/>
                                        </p:tgtEl>
                                        <p:attrNameLst>
                                          <p:attrName>style.visibility</p:attrName>
                                        </p:attrNameLst>
                                      </p:cBhvr>
                                      <p:to>
                                        <p:strVal val="visible"/>
                                      </p:to>
                                    </p:set>
                                    <p:animEffect transition="in" filter="circle(in)">
                                      <p:cBhvr>
                                        <p:cTn id="53" dur="1000"/>
                                        <p:tgtEl>
                                          <p:spTgt spid="110"/>
                                        </p:tgtEl>
                                      </p:cBhvr>
                                    </p:animEffect>
                                  </p:childTnLst>
                                </p:cTn>
                              </p:par>
                            </p:childTnLst>
                          </p:cTn>
                        </p:par>
                        <p:par>
                          <p:cTn id="54" fill="hold">
                            <p:stCondLst>
                              <p:cond delay="4250"/>
                            </p:stCondLst>
                            <p:childTnLst>
                              <p:par>
                                <p:cTn id="55" presetID="22" presetClass="entr" presetSubtype="8" fill="hold" nodeType="afterEffect">
                                  <p:stCondLst>
                                    <p:cond delay="0"/>
                                  </p:stCondLst>
                                  <p:childTnLst>
                                    <p:set>
                                      <p:cBhvr>
                                        <p:cTn id="56" dur="1" fill="hold">
                                          <p:stCondLst>
                                            <p:cond delay="0"/>
                                          </p:stCondLst>
                                        </p:cTn>
                                        <p:tgtEl>
                                          <p:spTgt spid="118"/>
                                        </p:tgtEl>
                                        <p:attrNameLst>
                                          <p:attrName>style.visibility</p:attrName>
                                        </p:attrNameLst>
                                      </p:cBhvr>
                                      <p:to>
                                        <p:strVal val="visible"/>
                                      </p:to>
                                    </p:set>
                                    <p:animEffect transition="in" filter="wipe(left)">
                                      <p:cBhvr>
                                        <p:cTn id="57" dur="500"/>
                                        <p:tgtEl>
                                          <p:spTgt spid="118"/>
                                        </p:tgtEl>
                                      </p:cBhvr>
                                    </p:animEffect>
                                  </p:childTnLst>
                                </p:cTn>
                              </p:par>
                            </p:childTnLst>
                          </p:cTn>
                        </p:par>
                        <p:par>
                          <p:cTn id="58" fill="hold">
                            <p:stCondLst>
                              <p:cond delay="4750"/>
                            </p:stCondLst>
                            <p:childTnLst>
                              <p:par>
                                <p:cTn id="59" presetID="22" presetClass="entr" presetSubtype="8" fill="hold" grpId="0" nodeType="after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wipe(left)">
                                      <p:cBhvr>
                                        <p:cTn id="61" dur="500"/>
                                        <p:tgtEl>
                                          <p:spTgt spid="119"/>
                                        </p:tgtEl>
                                      </p:cBhvr>
                                    </p:animEffect>
                                  </p:childTnLst>
                                </p:cTn>
                              </p:par>
                            </p:childTnLst>
                          </p:cTn>
                        </p:par>
                        <p:par>
                          <p:cTn id="62" fill="hold">
                            <p:stCondLst>
                              <p:cond delay="5250"/>
                            </p:stCondLst>
                            <p:childTnLst>
                              <p:par>
                                <p:cTn id="63" presetID="2" presetClass="entr" presetSubtype="4" fill="hold" nodeType="after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additive="base">
                                        <p:cTn id="65" dur="500" fill="hold"/>
                                        <p:tgtEl>
                                          <p:spTgt spid="100"/>
                                        </p:tgtEl>
                                        <p:attrNameLst>
                                          <p:attrName>ppt_x</p:attrName>
                                        </p:attrNameLst>
                                      </p:cBhvr>
                                      <p:tavLst>
                                        <p:tav tm="0">
                                          <p:val>
                                            <p:strVal val="#ppt_x"/>
                                          </p:val>
                                        </p:tav>
                                        <p:tav tm="100000">
                                          <p:val>
                                            <p:strVal val="#ppt_x"/>
                                          </p:val>
                                        </p:tav>
                                      </p:tavLst>
                                    </p:anim>
                                    <p:anim calcmode="lin" valueType="num">
                                      <p:cBhvr additive="base">
                                        <p:cTn id="6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P spid="81" grpId="0"/>
      <p:bldP spid="81" grpId="1"/>
      <p:bldP spid="110" grpId="0"/>
      <p:bldP spid="1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任意多边形: 形状 70"/>
          <p:cNvSpPr/>
          <p:nvPr/>
        </p:nvSpPr>
        <p:spPr>
          <a:xfrm>
            <a:off x="0" y="0"/>
            <a:ext cx="12192000" cy="6858000"/>
          </a:xfrm>
          <a:custGeom>
            <a:avLst/>
            <a:gdLst>
              <a:gd name="connsiteX0" fmla="*/ 245327 w 12192000"/>
              <a:gd name="connsiteY0" fmla="*/ 178420 h 6858000"/>
              <a:gd name="connsiteX1" fmla="*/ 245327 w 12192000"/>
              <a:gd name="connsiteY1" fmla="*/ 6679580 h 6858000"/>
              <a:gd name="connsiteX2" fmla="*/ 11931805 w 12192000"/>
              <a:gd name="connsiteY2" fmla="*/ 6679580 h 6858000"/>
              <a:gd name="connsiteX3" fmla="*/ 11931805 w 12192000"/>
              <a:gd name="connsiteY3" fmla="*/ 1784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45327" y="178420"/>
                </a:moveTo>
                <a:lnTo>
                  <a:pt x="245327" y="6679580"/>
                </a:lnTo>
                <a:lnTo>
                  <a:pt x="11931805" y="6679580"/>
                </a:lnTo>
                <a:lnTo>
                  <a:pt x="11931805" y="17842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片 69"/>
          <p:cNvPicPr>
            <a:picLocks noChangeAspect="1"/>
          </p:cNvPicPr>
          <p:nvPr/>
        </p:nvPicPr>
        <p:blipFill>
          <a:blip r:embed="rId3" cstate="print"/>
          <a:srcRect l="4025" t="7202" r="2936"/>
          <a:stretch>
            <a:fillRect/>
          </a:stretch>
        </p:blipFill>
        <p:spPr>
          <a:xfrm>
            <a:off x="245327" y="-936871"/>
            <a:ext cx="11686478" cy="6454760"/>
          </a:xfrm>
          <a:custGeom>
            <a:avLst/>
            <a:gdLst>
              <a:gd name="connsiteX0" fmla="*/ 0 w 11686478"/>
              <a:gd name="connsiteY0" fmla="*/ 0 h 6454760"/>
              <a:gd name="connsiteX1" fmla="*/ 11686478 w 11686478"/>
              <a:gd name="connsiteY1" fmla="*/ 0 h 6454760"/>
              <a:gd name="connsiteX2" fmla="*/ 11686478 w 11686478"/>
              <a:gd name="connsiteY2" fmla="*/ 6454760 h 6454760"/>
              <a:gd name="connsiteX3" fmla="*/ 0 w 11686478"/>
              <a:gd name="connsiteY3" fmla="*/ 6454760 h 6454760"/>
            </a:gdLst>
            <a:ahLst/>
            <a:cxnLst>
              <a:cxn ang="0">
                <a:pos x="connsiteX0" y="connsiteY0"/>
              </a:cxn>
              <a:cxn ang="0">
                <a:pos x="connsiteX1" y="connsiteY1"/>
              </a:cxn>
              <a:cxn ang="0">
                <a:pos x="connsiteX2" y="connsiteY2"/>
              </a:cxn>
              <a:cxn ang="0">
                <a:pos x="connsiteX3" y="connsiteY3"/>
              </a:cxn>
            </a:cxnLst>
            <a:rect l="l" t="t" r="r" b="b"/>
            <a:pathLst>
              <a:path w="11686478" h="6454760">
                <a:moveTo>
                  <a:pt x="0" y="0"/>
                </a:moveTo>
                <a:lnTo>
                  <a:pt x="11686478" y="0"/>
                </a:lnTo>
                <a:lnTo>
                  <a:pt x="11686478" y="6454760"/>
                </a:lnTo>
                <a:lnTo>
                  <a:pt x="0" y="6454760"/>
                </a:lnTo>
                <a:close/>
              </a:path>
            </a:pathLst>
          </a:custGeom>
        </p:spPr>
      </p:pic>
      <p:sp>
        <p:nvSpPr>
          <p:cNvPr id="6" name="矩形 5"/>
          <p:cNvSpPr/>
          <p:nvPr/>
        </p:nvSpPr>
        <p:spPr>
          <a:xfrm>
            <a:off x="245327" y="178420"/>
            <a:ext cx="11686478" cy="6501160"/>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cstate="print"/>
          <a:stretch>
            <a:fillRect/>
          </a:stretch>
        </p:blipFill>
        <p:spPr>
          <a:xfrm flipH="1">
            <a:off x="245327" y="5765868"/>
            <a:ext cx="1054693" cy="913372"/>
          </a:xfrm>
          <a:prstGeom prst="rect">
            <a:avLst/>
          </a:prstGeom>
        </p:spPr>
      </p:pic>
      <p:sp>
        <p:nvSpPr>
          <p:cNvPr id="34" name="AutoShape 16"/>
          <p:cNvSpPr>
            <a:spLocks noChangeAspect="1" noChangeArrowheads="1" noTextEdit="1"/>
          </p:cNvSpPr>
          <p:nvPr/>
        </p:nvSpPr>
        <p:spPr bwMode="auto">
          <a:xfrm>
            <a:off x="6326188" y="-1352550"/>
            <a:ext cx="3429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Line 18"/>
          <p:cNvSpPr>
            <a:spLocks noChangeShapeType="1"/>
          </p:cNvSpPr>
          <p:nvPr/>
        </p:nvSpPr>
        <p:spPr bwMode="auto">
          <a:xfrm>
            <a:off x="6075114" y="771956"/>
            <a:ext cx="0" cy="2536031"/>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45" name="组合 44"/>
          <p:cNvGrpSpPr/>
          <p:nvPr/>
        </p:nvGrpSpPr>
        <p:grpSpPr>
          <a:xfrm>
            <a:off x="5695440" y="-658529"/>
            <a:ext cx="752258" cy="549316"/>
            <a:chOff x="6326188" y="-641350"/>
            <a:chExt cx="347663" cy="285750"/>
          </a:xfrm>
        </p:grpSpPr>
        <p:sp>
          <p:nvSpPr>
            <p:cNvPr id="36" name="Freeform 19"/>
            <p:cNvSpPr/>
            <p:nvPr/>
          </p:nvSpPr>
          <p:spPr bwMode="auto">
            <a:xfrm>
              <a:off x="6462713" y="-569913"/>
              <a:ext cx="74613" cy="155575"/>
            </a:xfrm>
            <a:custGeom>
              <a:avLst/>
              <a:gdLst>
                <a:gd name="T0" fmla="*/ 17 w 17"/>
                <a:gd name="T1" fmla="*/ 16 h 36"/>
                <a:gd name="T2" fmla="*/ 8 w 17"/>
                <a:gd name="T3" fmla="*/ 0 h 36"/>
                <a:gd name="T4" fmla="*/ 0 w 17"/>
                <a:gd name="T5" fmla="*/ 16 h 36"/>
                <a:gd name="T6" fmla="*/ 6 w 17"/>
                <a:gd name="T7" fmla="*/ 26 h 36"/>
                <a:gd name="T8" fmla="*/ 8 w 17"/>
                <a:gd name="T9" fmla="*/ 36 h 36"/>
                <a:gd name="T10" fmla="*/ 8 w 17"/>
                <a:gd name="T11" fmla="*/ 36 h 36"/>
                <a:gd name="T12" fmla="*/ 8 w 17"/>
                <a:gd name="T13" fmla="*/ 36 h 36"/>
                <a:gd name="T14" fmla="*/ 8 w 17"/>
                <a:gd name="T15" fmla="*/ 36 h 36"/>
                <a:gd name="T16" fmla="*/ 8 w 17"/>
                <a:gd name="T17" fmla="*/ 36 h 36"/>
                <a:gd name="T18" fmla="*/ 10 w 17"/>
                <a:gd name="T19" fmla="*/ 26 h 36"/>
                <a:gd name="T20" fmla="*/ 17 w 17"/>
                <a:gd name="T21"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6">
                  <a:moveTo>
                    <a:pt x="17" y="16"/>
                  </a:moveTo>
                  <a:cubicBezTo>
                    <a:pt x="17" y="9"/>
                    <a:pt x="14" y="0"/>
                    <a:pt x="8" y="0"/>
                  </a:cubicBezTo>
                  <a:cubicBezTo>
                    <a:pt x="3" y="0"/>
                    <a:pt x="0" y="9"/>
                    <a:pt x="0" y="16"/>
                  </a:cubicBezTo>
                  <a:cubicBezTo>
                    <a:pt x="0" y="22"/>
                    <a:pt x="6" y="26"/>
                    <a:pt x="6" y="26"/>
                  </a:cubicBezTo>
                  <a:cubicBezTo>
                    <a:pt x="6" y="26"/>
                    <a:pt x="3" y="36"/>
                    <a:pt x="8" y="36"/>
                  </a:cubicBezTo>
                  <a:cubicBezTo>
                    <a:pt x="8" y="36"/>
                    <a:pt x="8" y="36"/>
                    <a:pt x="8" y="36"/>
                  </a:cubicBezTo>
                  <a:cubicBezTo>
                    <a:pt x="8" y="36"/>
                    <a:pt x="8" y="36"/>
                    <a:pt x="8" y="36"/>
                  </a:cubicBezTo>
                  <a:cubicBezTo>
                    <a:pt x="8" y="36"/>
                    <a:pt x="8" y="36"/>
                    <a:pt x="8" y="36"/>
                  </a:cubicBezTo>
                  <a:cubicBezTo>
                    <a:pt x="8" y="36"/>
                    <a:pt x="8" y="36"/>
                    <a:pt x="8" y="36"/>
                  </a:cubicBezTo>
                  <a:cubicBezTo>
                    <a:pt x="13" y="36"/>
                    <a:pt x="10" y="26"/>
                    <a:pt x="10" y="26"/>
                  </a:cubicBezTo>
                  <a:cubicBezTo>
                    <a:pt x="10" y="26"/>
                    <a:pt x="17" y="22"/>
                    <a:pt x="17"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0"/>
            <p:cNvSpPr/>
            <p:nvPr/>
          </p:nvSpPr>
          <p:spPr bwMode="auto">
            <a:xfrm>
              <a:off x="6423026" y="-641350"/>
              <a:ext cx="74613" cy="149225"/>
            </a:xfrm>
            <a:custGeom>
              <a:avLst/>
              <a:gdLst>
                <a:gd name="T0" fmla="*/ 30 w 47"/>
                <a:gd name="T1" fmla="*/ 94 h 94"/>
                <a:gd name="T2" fmla="*/ 0 w 47"/>
                <a:gd name="T3" fmla="*/ 67 h 94"/>
                <a:gd name="T4" fmla="*/ 47 w 47"/>
                <a:gd name="T5" fmla="*/ 0 h 94"/>
                <a:gd name="T6" fmla="*/ 47 w 47"/>
                <a:gd name="T7" fmla="*/ 16 h 94"/>
                <a:gd name="T8" fmla="*/ 11 w 47"/>
                <a:gd name="T9" fmla="*/ 64 h 94"/>
                <a:gd name="T10" fmla="*/ 36 w 47"/>
                <a:gd name="T11" fmla="*/ 89 h 94"/>
                <a:gd name="T12" fmla="*/ 30 w 47"/>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30" y="94"/>
                  </a:moveTo>
                  <a:lnTo>
                    <a:pt x="0" y="67"/>
                  </a:lnTo>
                  <a:lnTo>
                    <a:pt x="47" y="0"/>
                  </a:lnTo>
                  <a:lnTo>
                    <a:pt x="47" y="16"/>
                  </a:lnTo>
                  <a:lnTo>
                    <a:pt x="11" y="64"/>
                  </a:lnTo>
                  <a:lnTo>
                    <a:pt x="36" y="89"/>
                  </a:lnTo>
                  <a:lnTo>
                    <a:pt x="30" y="9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1"/>
            <p:cNvSpPr/>
            <p:nvPr/>
          </p:nvSpPr>
          <p:spPr bwMode="auto">
            <a:xfrm>
              <a:off x="6326188" y="-595313"/>
              <a:ext cx="153988" cy="120650"/>
            </a:xfrm>
            <a:custGeom>
              <a:avLst/>
              <a:gdLst>
                <a:gd name="T0" fmla="*/ 91 w 97"/>
                <a:gd name="T1" fmla="*/ 76 h 76"/>
                <a:gd name="T2" fmla="*/ 28 w 97"/>
                <a:gd name="T3" fmla="*/ 46 h 76"/>
                <a:gd name="T4" fmla="*/ 0 w 97"/>
                <a:gd name="T5" fmla="*/ 6 h 76"/>
                <a:gd name="T6" fmla="*/ 8 w 97"/>
                <a:gd name="T7" fmla="*/ 0 h 76"/>
                <a:gd name="T8" fmla="*/ 33 w 97"/>
                <a:gd name="T9" fmla="*/ 41 h 76"/>
                <a:gd name="T10" fmla="*/ 97 w 97"/>
                <a:gd name="T11" fmla="*/ 68 h 76"/>
                <a:gd name="T12" fmla="*/ 91 w 9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97" h="76">
                  <a:moveTo>
                    <a:pt x="91" y="76"/>
                  </a:moveTo>
                  <a:lnTo>
                    <a:pt x="28" y="46"/>
                  </a:lnTo>
                  <a:lnTo>
                    <a:pt x="0" y="6"/>
                  </a:lnTo>
                  <a:lnTo>
                    <a:pt x="8" y="0"/>
                  </a:lnTo>
                  <a:lnTo>
                    <a:pt x="33" y="41"/>
                  </a:lnTo>
                  <a:lnTo>
                    <a:pt x="97" y="68"/>
                  </a:lnTo>
                  <a:lnTo>
                    <a:pt x="91" y="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
            <p:cNvSpPr/>
            <p:nvPr/>
          </p:nvSpPr>
          <p:spPr bwMode="auto">
            <a:xfrm>
              <a:off x="6335713" y="-492125"/>
              <a:ext cx="139700" cy="106362"/>
            </a:xfrm>
            <a:custGeom>
              <a:avLst/>
              <a:gdLst>
                <a:gd name="T0" fmla="*/ 5 w 88"/>
                <a:gd name="T1" fmla="*/ 67 h 67"/>
                <a:gd name="T2" fmla="*/ 0 w 88"/>
                <a:gd name="T3" fmla="*/ 62 h 67"/>
                <a:gd name="T4" fmla="*/ 41 w 88"/>
                <a:gd name="T5" fmla="*/ 24 h 67"/>
                <a:gd name="T6" fmla="*/ 85 w 88"/>
                <a:gd name="T7" fmla="*/ 0 h 67"/>
                <a:gd name="T8" fmla="*/ 88 w 88"/>
                <a:gd name="T9" fmla="*/ 8 h 67"/>
                <a:gd name="T10" fmla="*/ 47 w 88"/>
                <a:gd name="T11" fmla="*/ 32 h 67"/>
                <a:gd name="T12" fmla="*/ 5 w 8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88" h="67">
                  <a:moveTo>
                    <a:pt x="5" y="67"/>
                  </a:moveTo>
                  <a:lnTo>
                    <a:pt x="0" y="62"/>
                  </a:lnTo>
                  <a:lnTo>
                    <a:pt x="41" y="24"/>
                  </a:lnTo>
                  <a:lnTo>
                    <a:pt x="85" y="0"/>
                  </a:lnTo>
                  <a:lnTo>
                    <a:pt x="88" y="8"/>
                  </a:lnTo>
                  <a:lnTo>
                    <a:pt x="47" y="32"/>
                  </a:lnTo>
                  <a:lnTo>
                    <a:pt x="5"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
            <p:cNvSpPr/>
            <p:nvPr/>
          </p:nvSpPr>
          <p:spPr bwMode="auto">
            <a:xfrm>
              <a:off x="6405563" y="-466725"/>
              <a:ext cx="96838" cy="111125"/>
            </a:xfrm>
            <a:custGeom>
              <a:avLst/>
              <a:gdLst>
                <a:gd name="T0" fmla="*/ 5 w 61"/>
                <a:gd name="T1" fmla="*/ 70 h 70"/>
                <a:gd name="T2" fmla="*/ 0 w 61"/>
                <a:gd name="T3" fmla="*/ 68 h 70"/>
                <a:gd name="T4" fmla="*/ 14 w 61"/>
                <a:gd name="T5" fmla="*/ 27 h 70"/>
                <a:gd name="T6" fmla="*/ 55 w 61"/>
                <a:gd name="T7" fmla="*/ 0 h 70"/>
                <a:gd name="T8" fmla="*/ 61 w 61"/>
                <a:gd name="T9" fmla="*/ 8 h 70"/>
                <a:gd name="T10" fmla="*/ 19 w 61"/>
                <a:gd name="T11" fmla="*/ 33 h 70"/>
                <a:gd name="T12" fmla="*/ 5 w 61"/>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 h="70">
                  <a:moveTo>
                    <a:pt x="5" y="70"/>
                  </a:moveTo>
                  <a:lnTo>
                    <a:pt x="0" y="68"/>
                  </a:lnTo>
                  <a:lnTo>
                    <a:pt x="14" y="27"/>
                  </a:lnTo>
                  <a:lnTo>
                    <a:pt x="55" y="0"/>
                  </a:lnTo>
                  <a:lnTo>
                    <a:pt x="61" y="8"/>
                  </a:lnTo>
                  <a:lnTo>
                    <a:pt x="19" y="33"/>
                  </a:lnTo>
                  <a:lnTo>
                    <a:pt x="5" y="7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4"/>
            <p:cNvSpPr/>
            <p:nvPr/>
          </p:nvSpPr>
          <p:spPr bwMode="auto">
            <a:xfrm>
              <a:off x="6507163" y="-641350"/>
              <a:ext cx="69850" cy="149225"/>
            </a:xfrm>
            <a:custGeom>
              <a:avLst/>
              <a:gdLst>
                <a:gd name="T0" fmla="*/ 16 w 44"/>
                <a:gd name="T1" fmla="*/ 94 h 94"/>
                <a:gd name="T2" fmla="*/ 44 w 44"/>
                <a:gd name="T3" fmla="*/ 64 h 94"/>
                <a:gd name="T4" fmla="*/ 0 w 44"/>
                <a:gd name="T5" fmla="*/ 0 h 94"/>
                <a:gd name="T6" fmla="*/ 0 w 44"/>
                <a:gd name="T7" fmla="*/ 13 h 94"/>
                <a:gd name="T8" fmla="*/ 36 w 44"/>
                <a:gd name="T9" fmla="*/ 64 h 94"/>
                <a:gd name="T10" fmla="*/ 11 w 44"/>
                <a:gd name="T11" fmla="*/ 89 h 94"/>
                <a:gd name="T12" fmla="*/ 16 w 44"/>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4" h="94">
                  <a:moveTo>
                    <a:pt x="16" y="94"/>
                  </a:moveTo>
                  <a:lnTo>
                    <a:pt x="44" y="64"/>
                  </a:lnTo>
                  <a:lnTo>
                    <a:pt x="0" y="0"/>
                  </a:lnTo>
                  <a:lnTo>
                    <a:pt x="0" y="13"/>
                  </a:lnTo>
                  <a:lnTo>
                    <a:pt x="36" y="64"/>
                  </a:lnTo>
                  <a:lnTo>
                    <a:pt x="11" y="89"/>
                  </a:lnTo>
                  <a:lnTo>
                    <a:pt x="16" y="9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5"/>
            <p:cNvSpPr/>
            <p:nvPr/>
          </p:nvSpPr>
          <p:spPr bwMode="auto">
            <a:xfrm>
              <a:off x="6524626" y="-595313"/>
              <a:ext cx="149225" cy="115887"/>
            </a:xfrm>
            <a:custGeom>
              <a:avLst/>
              <a:gdLst>
                <a:gd name="T0" fmla="*/ 2 w 94"/>
                <a:gd name="T1" fmla="*/ 73 h 73"/>
                <a:gd name="T2" fmla="*/ 69 w 94"/>
                <a:gd name="T3" fmla="*/ 43 h 73"/>
                <a:gd name="T4" fmla="*/ 94 w 94"/>
                <a:gd name="T5" fmla="*/ 3 h 73"/>
                <a:gd name="T6" fmla="*/ 88 w 94"/>
                <a:gd name="T7" fmla="*/ 0 h 73"/>
                <a:gd name="T8" fmla="*/ 63 w 94"/>
                <a:gd name="T9" fmla="*/ 38 h 73"/>
                <a:gd name="T10" fmla="*/ 0 w 94"/>
                <a:gd name="T11" fmla="*/ 68 h 73"/>
                <a:gd name="T12" fmla="*/ 2 w 9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94" h="73">
                  <a:moveTo>
                    <a:pt x="2" y="73"/>
                  </a:moveTo>
                  <a:lnTo>
                    <a:pt x="69" y="43"/>
                  </a:lnTo>
                  <a:lnTo>
                    <a:pt x="94" y="3"/>
                  </a:lnTo>
                  <a:lnTo>
                    <a:pt x="88" y="0"/>
                  </a:lnTo>
                  <a:lnTo>
                    <a:pt x="63" y="38"/>
                  </a:lnTo>
                  <a:lnTo>
                    <a:pt x="0" y="68"/>
                  </a:lnTo>
                  <a:lnTo>
                    <a:pt x="2" y="7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6"/>
            <p:cNvSpPr/>
            <p:nvPr/>
          </p:nvSpPr>
          <p:spPr bwMode="auto">
            <a:xfrm>
              <a:off x="6524626" y="-492125"/>
              <a:ext cx="139700" cy="106362"/>
            </a:xfrm>
            <a:custGeom>
              <a:avLst/>
              <a:gdLst>
                <a:gd name="T0" fmla="*/ 83 w 88"/>
                <a:gd name="T1" fmla="*/ 67 h 67"/>
                <a:gd name="T2" fmla="*/ 88 w 88"/>
                <a:gd name="T3" fmla="*/ 59 h 67"/>
                <a:gd name="T4" fmla="*/ 47 w 88"/>
                <a:gd name="T5" fmla="*/ 22 h 67"/>
                <a:gd name="T6" fmla="*/ 5 w 88"/>
                <a:gd name="T7" fmla="*/ 0 h 67"/>
                <a:gd name="T8" fmla="*/ 0 w 88"/>
                <a:gd name="T9" fmla="*/ 5 h 67"/>
                <a:gd name="T10" fmla="*/ 44 w 88"/>
                <a:gd name="T11" fmla="*/ 30 h 67"/>
                <a:gd name="T12" fmla="*/ 83 w 8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88" h="67">
                  <a:moveTo>
                    <a:pt x="83" y="67"/>
                  </a:moveTo>
                  <a:lnTo>
                    <a:pt x="88" y="59"/>
                  </a:lnTo>
                  <a:lnTo>
                    <a:pt x="47" y="22"/>
                  </a:lnTo>
                  <a:lnTo>
                    <a:pt x="5" y="0"/>
                  </a:lnTo>
                  <a:lnTo>
                    <a:pt x="0" y="5"/>
                  </a:lnTo>
                  <a:lnTo>
                    <a:pt x="44" y="30"/>
                  </a:lnTo>
                  <a:lnTo>
                    <a:pt x="83"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7"/>
            <p:cNvSpPr/>
            <p:nvPr/>
          </p:nvSpPr>
          <p:spPr bwMode="auto">
            <a:xfrm>
              <a:off x="6502401" y="-466725"/>
              <a:ext cx="96838" cy="111125"/>
            </a:xfrm>
            <a:custGeom>
              <a:avLst/>
              <a:gdLst>
                <a:gd name="T0" fmla="*/ 52 w 61"/>
                <a:gd name="T1" fmla="*/ 70 h 70"/>
                <a:gd name="T2" fmla="*/ 61 w 61"/>
                <a:gd name="T3" fmla="*/ 68 h 70"/>
                <a:gd name="T4" fmla="*/ 47 w 61"/>
                <a:gd name="T5" fmla="*/ 24 h 70"/>
                <a:gd name="T6" fmla="*/ 3 w 61"/>
                <a:gd name="T7" fmla="*/ 0 h 70"/>
                <a:gd name="T8" fmla="*/ 0 w 61"/>
                <a:gd name="T9" fmla="*/ 8 h 70"/>
                <a:gd name="T10" fmla="*/ 41 w 61"/>
                <a:gd name="T11" fmla="*/ 30 h 70"/>
                <a:gd name="T12" fmla="*/ 52 w 61"/>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 h="70">
                  <a:moveTo>
                    <a:pt x="52" y="70"/>
                  </a:moveTo>
                  <a:lnTo>
                    <a:pt x="61" y="68"/>
                  </a:lnTo>
                  <a:lnTo>
                    <a:pt x="47" y="24"/>
                  </a:lnTo>
                  <a:lnTo>
                    <a:pt x="3" y="0"/>
                  </a:lnTo>
                  <a:lnTo>
                    <a:pt x="0" y="8"/>
                  </a:lnTo>
                  <a:lnTo>
                    <a:pt x="41" y="30"/>
                  </a:lnTo>
                  <a:lnTo>
                    <a:pt x="52" y="7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 name="Line 18"/>
          <p:cNvSpPr>
            <a:spLocks noChangeShapeType="1"/>
          </p:cNvSpPr>
          <p:nvPr/>
        </p:nvSpPr>
        <p:spPr bwMode="auto">
          <a:xfrm>
            <a:off x="3210755" y="1298230"/>
            <a:ext cx="0" cy="1976812"/>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47" name="组合 46"/>
          <p:cNvGrpSpPr/>
          <p:nvPr/>
        </p:nvGrpSpPr>
        <p:grpSpPr>
          <a:xfrm>
            <a:off x="2837009" y="-583759"/>
            <a:ext cx="752258" cy="549316"/>
            <a:chOff x="6326188" y="-641350"/>
            <a:chExt cx="347663" cy="285750"/>
          </a:xfrm>
        </p:grpSpPr>
        <p:sp>
          <p:nvSpPr>
            <p:cNvPr id="48" name="Freeform 19"/>
            <p:cNvSpPr/>
            <p:nvPr/>
          </p:nvSpPr>
          <p:spPr bwMode="auto">
            <a:xfrm>
              <a:off x="6462713" y="-569913"/>
              <a:ext cx="74613" cy="155575"/>
            </a:xfrm>
            <a:custGeom>
              <a:avLst/>
              <a:gdLst>
                <a:gd name="T0" fmla="*/ 17 w 17"/>
                <a:gd name="T1" fmla="*/ 16 h 36"/>
                <a:gd name="T2" fmla="*/ 8 w 17"/>
                <a:gd name="T3" fmla="*/ 0 h 36"/>
                <a:gd name="T4" fmla="*/ 0 w 17"/>
                <a:gd name="T5" fmla="*/ 16 h 36"/>
                <a:gd name="T6" fmla="*/ 6 w 17"/>
                <a:gd name="T7" fmla="*/ 26 h 36"/>
                <a:gd name="T8" fmla="*/ 8 w 17"/>
                <a:gd name="T9" fmla="*/ 36 h 36"/>
                <a:gd name="T10" fmla="*/ 8 w 17"/>
                <a:gd name="T11" fmla="*/ 36 h 36"/>
                <a:gd name="T12" fmla="*/ 8 w 17"/>
                <a:gd name="T13" fmla="*/ 36 h 36"/>
                <a:gd name="T14" fmla="*/ 8 w 17"/>
                <a:gd name="T15" fmla="*/ 36 h 36"/>
                <a:gd name="T16" fmla="*/ 8 w 17"/>
                <a:gd name="T17" fmla="*/ 36 h 36"/>
                <a:gd name="T18" fmla="*/ 10 w 17"/>
                <a:gd name="T19" fmla="*/ 26 h 36"/>
                <a:gd name="T20" fmla="*/ 17 w 17"/>
                <a:gd name="T21"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6">
                  <a:moveTo>
                    <a:pt x="17" y="16"/>
                  </a:moveTo>
                  <a:cubicBezTo>
                    <a:pt x="17" y="9"/>
                    <a:pt x="14" y="0"/>
                    <a:pt x="8" y="0"/>
                  </a:cubicBezTo>
                  <a:cubicBezTo>
                    <a:pt x="3" y="0"/>
                    <a:pt x="0" y="9"/>
                    <a:pt x="0" y="16"/>
                  </a:cubicBezTo>
                  <a:cubicBezTo>
                    <a:pt x="0" y="22"/>
                    <a:pt x="6" y="26"/>
                    <a:pt x="6" y="26"/>
                  </a:cubicBezTo>
                  <a:cubicBezTo>
                    <a:pt x="6" y="26"/>
                    <a:pt x="3" y="36"/>
                    <a:pt x="8" y="36"/>
                  </a:cubicBezTo>
                  <a:cubicBezTo>
                    <a:pt x="8" y="36"/>
                    <a:pt x="8" y="36"/>
                    <a:pt x="8" y="36"/>
                  </a:cubicBezTo>
                  <a:cubicBezTo>
                    <a:pt x="8" y="36"/>
                    <a:pt x="8" y="36"/>
                    <a:pt x="8" y="36"/>
                  </a:cubicBezTo>
                  <a:cubicBezTo>
                    <a:pt x="8" y="36"/>
                    <a:pt x="8" y="36"/>
                    <a:pt x="8" y="36"/>
                  </a:cubicBezTo>
                  <a:cubicBezTo>
                    <a:pt x="8" y="36"/>
                    <a:pt x="8" y="36"/>
                    <a:pt x="8" y="36"/>
                  </a:cubicBezTo>
                  <a:cubicBezTo>
                    <a:pt x="13" y="36"/>
                    <a:pt x="10" y="26"/>
                    <a:pt x="10" y="26"/>
                  </a:cubicBezTo>
                  <a:cubicBezTo>
                    <a:pt x="10" y="26"/>
                    <a:pt x="17" y="22"/>
                    <a:pt x="17"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0"/>
            <p:cNvSpPr/>
            <p:nvPr/>
          </p:nvSpPr>
          <p:spPr bwMode="auto">
            <a:xfrm>
              <a:off x="6423026" y="-641350"/>
              <a:ext cx="74613" cy="149225"/>
            </a:xfrm>
            <a:custGeom>
              <a:avLst/>
              <a:gdLst>
                <a:gd name="T0" fmla="*/ 30 w 47"/>
                <a:gd name="T1" fmla="*/ 94 h 94"/>
                <a:gd name="T2" fmla="*/ 0 w 47"/>
                <a:gd name="T3" fmla="*/ 67 h 94"/>
                <a:gd name="T4" fmla="*/ 47 w 47"/>
                <a:gd name="T5" fmla="*/ 0 h 94"/>
                <a:gd name="T6" fmla="*/ 47 w 47"/>
                <a:gd name="T7" fmla="*/ 16 h 94"/>
                <a:gd name="T8" fmla="*/ 11 w 47"/>
                <a:gd name="T9" fmla="*/ 64 h 94"/>
                <a:gd name="T10" fmla="*/ 36 w 47"/>
                <a:gd name="T11" fmla="*/ 89 h 94"/>
                <a:gd name="T12" fmla="*/ 30 w 47"/>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30" y="94"/>
                  </a:moveTo>
                  <a:lnTo>
                    <a:pt x="0" y="67"/>
                  </a:lnTo>
                  <a:lnTo>
                    <a:pt x="47" y="0"/>
                  </a:lnTo>
                  <a:lnTo>
                    <a:pt x="47" y="16"/>
                  </a:lnTo>
                  <a:lnTo>
                    <a:pt x="11" y="64"/>
                  </a:lnTo>
                  <a:lnTo>
                    <a:pt x="36" y="89"/>
                  </a:lnTo>
                  <a:lnTo>
                    <a:pt x="30" y="9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1"/>
            <p:cNvSpPr/>
            <p:nvPr/>
          </p:nvSpPr>
          <p:spPr bwMode="auto">
            <a:xfrm>
              <a:off x="6326188" y="-595313"/>
              <a:ext cx="153988" cy="120650"/>
            </a:xfrm>
            <a:custGeom>
              <a:avLst/>
              <a:gdLst>
                <a:gd name="T0" fmla="*/ 91 w 97"/>
                <a:gd name="T1" fmla="*/ 76 h 76"/>
                <a:gd name="T2" fmla="*/ 28 w 97"/>
                <a:gd name="T3" fmla="*/ 46 h 76"/>
                <a:gd name="T4" fmla="*/ 0 w 97"/>
                <a:gd name="T5" fmla="*/ 6 h 76"/>
                <a:gd name="T6" fmla="*/ 8 w 97"/>
                <a:gd name="T7" fmla="*/ 0 h 76"/>
                <a:gd name="T8" fmla="*/ 33 w 97"/>
                <a:gd name="T9" fmla="*/ 41 h 76"/>
                <a:gd name="T10" fmla="*/ 97 w 97"/>
                <a:gd name="T11" fmla="*/ 68 h 76"/>
                <a:gd name="T12" fmla="*/ 91 w 9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97" h="76">
                  <a:moveTo>
                    <a:pt x="91" y="76"/>
                  </a:moveTo>
                  <a:lnTo>
                    <a:pt x="28" y="46"/>
                  </a:lnTo>
                  <a:lnTo>
                    <a:pt x="0" y="6"/>
                  </a:lnTo>
                  <a:lnTo>
                    <a:pt x="8" y="0"/>
                  </a:lnTo>
                  <a:lnTo>
                    <a:pt x="33" y="41"/>
                  </a:lnTo>
                  <a:lnTo>
                    <a:pt x="97" y="68"/>
                  </a:lnTo>
                  <a:lnTo>
                    <a:pt x="91" y="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
            <p:cNvSpPr/>
            <p:nvPr/>
          </p:nvSpPr>
          <p:spPr bwMode="auto">
            <a:xfrm>
              <a:off x="6335713" y="-492125"/>
              <a:ext cx="139700" cy="106362"/>
            </a:xfrm>
            <a:custGeom>
              <a:avLst/>
              <a:gdLst>
                <a:gd name="T0" fmla="*/ 5 w 88"/>
                <a:gd name="T1" fmla="*/ 67 h 67"/>
                <a:gd name="T2" fmla="*/ 0 w 88"/>
                <a:gd name="T3" fmla="*/ 62 h 67"/>
                <a:gd name="T4" fmla="*/ 41 w 88"/>
                <a:gd name="T5" fmla="*/ 24 h 67"/>
                <a:gd name="T6" fmla="*/ 85 w 88"/>
                <a:gd name="T7" fmla="*/ 0 h 67"/>
                <a:gd name="T8" fmla="*/ 88 w 88"/>
                <a:gd name="T9" fmla="*/ 8 h 67"/>
                <a:gd name="T10" fmla="*/ 47 w 88"/>
                <a:gd name="T11" fmla="*/ 32 h 67"/>
                <a:gd name="T12" fmla="*/ 5 w 8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88" h="67">
                  <a:moveTo>
                    <a:pt x="5" y="67"/>
                  </a:moveTo>
                  <a:lnTo>
                    <a:pt x="0" y="62"/>
                  </a:lnTo>
                  <a:lnTo>
                    <a:pt x="41" y="24"/>
                  </a:lnTo>
                  <a:lnTo>
                    <a:pt x="85" y="0"/>
                  </a:lnTo>
                  <a:lnTo>
                    <a:pt x="88" y="8"/>
                  </a:lnTo>
                  <a:lnTo>
                    <a:pt x="47" y="32"/>
                  </a:lnTo>
                  <a:lnTo>
                    <a:pt x="5"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
            <p:cNvSpPr/>
            <p:nvPr/>
          </p:nvSpPr>
          <p:spPr bwMode="auto">
            <a:xfrm>
              <a:off x="6405563" y="-466725"/>
              <a:ext cx="96838" cy="111125"/>
            </a:xfrm>
            <a:custGeom>
              <a:avLst/>
              <a:gdLst>
                <a:gd name="T0" fmla="*/ 5 w 61"/>
                <a:gd name="T1" fmla="*/ 70 h 70"/>
                <a:gd name="T2" fmla="*/ 0 w 61"/>
                <a:gd name="T3" fmla="*/ 68 h 70"/>
                <a:gd name="T4" fmla="*/ 14 w 61"/>
                <a:gd name="T5" fmla="*/ 27 h 70"/>
                <a:gd name="T6" fmla="*/ 55 w 61"/>
                <a:gd name="T7" fmla="*/ 0 h 70"/>
                <a:gd name="T8" fmla="*/ 61 w 61"/>
                <a:gd name="T9" fmla="*/ 8 h 70"/>
                <a:gd name="T10" fmla="*/ 19 w 61"/>
                <a:gd name="T11" fmla="*/ 33 h 70"/>
                <a:gd name="T12" fmla="*/ 5 w 61"/>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 h="70">
                  <a:moveTo>
                    <a:pt x="5" y="70"/>
                  </a:moveTo>
                  <a:lnTo>
                    <a:pt x="0" y="68"/>
                  </a:lnTo>
                  <a:lnTo>
                    <a:pt x="14" y="27"/>
                  </a:lnTo>
                  <a:lnTo>
                    <a:pt x="55" y="0"/>
                  </a:lnTo>
                  <a:lnTo>
                    <a:pt x="61" y="8"/>
                  </a:lnTo>
                  <a:lnTo>
                    <a:pt x="19" y="33"/>
                  </a:lnTo>
                  <a:lnTo>
                    <a:pt x="5" y="7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4"/>
            <p:cNvSpPr/>
            <p:nvPr/>
          </p:nvSpPr>
          <p:spPr bwMode="auto">
            <a:xfrm>
              <a:off x="6507163" y="-641350"/>
              <a:ext cx="69850" cy="149225"/>
            </a:xfrm>
            <a:custGeom>
              <a:avLst/>
              <a:gdLst>
                <a:gd name="T0" fmla="*/ 16 w 44"/>
                <a:gd name="T1" fmla="*/ 94 h 94"/>
                <a:gd name="T2" fmla="*/ 44 w 44"/>
                <a:gd name="T3" fmla="*/ 64 h 94"/>
                <a:gd name="T4" fmla="*/ 0 w 44"/>
                <a:gd name="T5" fmla="*/ 0 h 94"/>
                <a:gd name="T6" fmla="*/ 0 w 44"/>
                <a:gd name="T7" fmla="*/ 13 h 94"/>
                <a:gd name="T8" fmla="*/ 36 w 44"/>
                <a:gd name="T9" fmla="*/ 64 h 94"/>
                <a:gd name="T10" fmla="*/ 11 w 44"/>
                <a:gd name="T11" fmla="*/ 89 h 94"/>
                <a:gd name="T12" fmla="*/ 16 w 44"/>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4" h="94">
                  <a:moveTo>
                    <a:pt x="16" y="94"/>
                  </a:moveTo>
                  <a:lnTo>
                    <a:pt x="44" y="64"/>
                  </a:lnTo>
                  <a:lnTo>
                    <a:pt x="0" y="0"/>
                  </a:lnTo>
                  <a:lnTo>
                    <a:pt x="0" y="13"/>
                  </a:lnTo>
                  <a:lnTo>
                    <a:pt x="36" y="64"/>
                  </a:lnTo>
                  <a:lnTo>
                    <a:pt x="11" y="89"/>
                  </a:lnTo>
                  <a:lnTo>
                    <a:pt x="16" y="9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5"/>
            <p:cNvSpPr/>
            <p:nvPr/>
          </p:nvSpPr>
          <p:spPr bwMode="auto">
            <a:xfrm>
              <a:off x="6524626" y="-595313"/>
              <a:ext cx="149225" cy="115887"/>
            </a:xfrm>
            <a:custGeom>
              <a:avLst/>
              <a:gdLst>
                <a:gd name="T0" fmla="*/ 2 w 94"/>
                <a:gd name="T1" fmla="*/ 73 h 73"/>
                <a:gd name="T2" fmla="*/ 69 w 94"/>
                <a:gd name="T3" fmla="*/ 43 h 73"/>
                <a:gd name="T4" fmla="*/ 94 w 94"/>
                <a:gd name="T5" fmla="*/ 3 h 73"/>
                <a:gd name="T6" fmla="*/ 88 w 94"/>
                <a:gd name="T7" fmla="*/ 0 h 73"/>
                <a:gd name="T8" fmla="*/ 63 w 94"/>
                <a:gd name="T9" fmla="*/ 38 h 73"/>
                <a:gd name="T10" fmla="*/ 0 w 94"/>
                <a:gd name="T11" fmla="*/ 68 h 73"/>
                <a:gd name="T12" fmla="*/ 2 w 9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94" h="73">
                  <a:moveTo>
                    <a:pt x="2" y="73"/>
                  </a:moveTo>
                  <a:lnTo>
                    <a:pt x="69" y="43"/>
                  </a:lnTo>
                  <a:lnTo>
                    <a:pt x="94" y="3"/>
                  </a:lnTo>
                  <a:lnTo>
                    <a:pt x="88" y="0"/>
                  </a:lnTo>
                  <a:lnTo>
                    <a:pt x="63" y="38"/>
                  </a:lnTo>
                  <a:lnTo>
                    <a:pt x="0" y="68"/>
                  </a:lnTo>
                  <a:lnTo>
                    <a:pt x="2" y="7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6"/>
            <p:cNvSpPr/>
            <p:nvPr/>
          </p:nvSpPr>
          <p:spPr bwMode="auto">
            <a:xfrm>
              <a:off x="6524626" y="-492125"/>
              <a:ext cx="139700" cy="106362"/>
            </a:xfrm>
            <a:custGeom>
              <a:avLst/>
              <a:gdLst>
                <a:gd name="T0" fmla="*/ 83 w 88"/>
                <a:gd name="T1" fmla="*/ 67 h 67"/>
                <a:gd name="T2" fmla="*/ 88 w 88"/>
                <a:gd name="T3" fmla="*/ 59 h 67"/>
                <a:gd name="T4" fmla="*/ 47 w 88"/>
                <a:gd name="T5" fmla="*/ 22 h 67"/>
                <a:gd name="T6" fmla="*/ 5 w 88"/>
                <a:gd name="T7" fmla="*/ 0 h 67"/>
                <a:gd name="T8" fmla="*/ 0 w 88"/>
                <a:gd name="T9" fmla="*/ 5 h 67"/>
                <a:gd name="T10" fmla="*/ 44 w 88"/>
                <a:gd name="T11" fmla="*/ 30 h 67"/>
                <a:gd name="T12" fmla="*/ 83 w 8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88" h="67">
                  <a:moveTo>
                    <a:pt x="83" y="67"/>
                  </a:moveTo>
                  <a:lnTo>
                    <a:pt x="88" y="59"/>
                  </a:lnTo>
                  <a:lnTo>
                    <a:pt x="47" y="22"/>
                  </a:lnTo>
                  <a:lnTo>
                    <a:pt x="5" y="0"/>
                  </a:lnTo>
                  <a:lnTo>
                    <a:pt x="0" y="5"/>
                  </a:lnTo>
                  <a:lnTo>
                    <a:pt x="44" y="30"/>
                  </a:lnTo>
                  <a:lnTo>
                    <a:pt x="83"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7"/>
            <p:cNvSpPr/>
            <p:nvPr/>
          </p:nvSpPr>
          <p:spPr bwMode="auto">
            <a:xfrm>
              <a:off x="6502401" y="-466725"/>
              <a:ext cx="96838" cy="111125"/>
            </a:xfrm>
            <a:custGeom>
              <a:avLst/>
              <a:gdLst>
                <a:gd name="T0" fmla="*/ 52 w 61"/>
                <a:gd name="T1" fmla="*/ 70 h 70"/>
                <a:gd name="T2" fmla="*/ 61 w 61"/>
                <a:gd name="T3" fmla="*/ 68 h 70"/>
                <a:gd name="T4" fmla="*/ 47 w 61"/>
                <a:gd name="T5" fmla="*/ 24 h 70"/>
                <a:gd name="T6" fmla="*/ 3 w 61"/>
                <a:gd name="T7" fmla="*/ 0 h 70"/>
                <a:gd name="T8" fmla="*/ 0 w 61"/>
                <a:gd name="T9" fmla="*/ 8 h 70"/>
                <a:gd name="T10" fmla="*/ 41 w 61"/>
                <a:gd name="T11" fmla="*/ 30 h 70"/>
                <a:gd name="T12" fmla="*/ 52 w 61"/>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 h="70">
                  <a:moveTo>
                    <a:pt x="52" y="70"/>
                  </a:moveTo>
                  <a:lnTo>
                    <a:pt x="61" y="68"/>
                  </a:lnTo>
                  <a:lnTo>
                    <a:pt x="47" y="24"/>
                  </a:lnTo>
                  <a:lnTo>
                    <a:pt x="3" y="0"/>
                  </a:lnTo>
                  <a:lnTo>
                    <a:pt x="0" y="8"/>
                  </a:lnTo>
                  <a:lnTo>
                    <a:pt x="41" y="30"/>
                  </a:lnTo>
                  <a:lnTo>
                    <a:pt x="52" y="7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7" name="Line 18"/>
          <p:cNvSpPr>
            <a:spLocks noChangeShapeType="1"/>
          </p:cNvSpPr>
          <p:nvPr/>
        </p:nvSpPr>
        <p:spPr bwMode="auto">
          <a:xfrm flipH="1">
            <a:off x="8876968" y="1254428"/>
            <a:ext cx="18535" cy="2020614"/>
          </a:xfrm>
          <a:prstGeom prst="line">
            <a:avLst/>
          </a:prstGeom>
          <a:noFill/>
          <a:ln w="2222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58" name="组合 57"/>
          <p:cNvGrpSpPr/>
          <p:nvPr/>
        </p:nvGrpSpPr>
        <p:grpSpPr>
          <a:xfrm>
            <a:off x="8502963" y="-625496"/>
            <a:ext cx="752258" cy="549316"/>
            <a:chOff x="6326188" y="-641350"/>
            <a:chExt cx="347663" cy="285750"/>
          </a:xfrm>
        </p:grpSpPr>
        <p:sp>
          <p:nvSpPr>
            <p:cNvPr id="59" name="Freeform 19"/>
            <p:cNvSpPr/>
            <p:nvPr/>
          </p:nvSpPr>
          <p:spPr bwMode="auto">
            <a:xfrm>
              <a:off x="6462713" y="-569913"/>
              <a:ext cx="74613" cy="155575"/>
            </a:xfrm>
            <a:custGeom>
              <a:avLst/>
              <a:gdLst>
                <a:gd name="T0" fmla="*/ 17 w 17"/>
                <a:gd name="T1" fmla="*/ 16 h 36"/>
                <a:gd name="T2" fmla="*/ 8 w 17"/>
                <a:gd name="T3" fmla="*/ 0 h 36"/>
                <a:gd name="T4" fmla="*/ 0 w 17"/>
                <a:gd name="T5" fmla="*/ 16 h 36"/>
                <a:gd name="T6" fmla="*/ 6 w 17"/>
                <a:gd name="T7" fmla="*/ 26 h 36"/>
                <a:gd name="T8" fmla="*/ 8 w 17"/>
                <a:gd name="T9" fmla="*/ 36 h 36"/>
                <a:gd name="T10" fmla="*/ 8 w 17"/>
                <a:gd name="T11" fmla="*/ 36 h 36"/>
                <a:gd name="T12" fmla="*/ 8 w 17"/>
                <a:gd name="T13" fmla="*/ 36 h 36"/>
                <a:gd name="T14" fmla="*/ 8 w 17"/>
                <a:gd name="T15" fmla="*/ 36 h 36"/>
                <a:gd name="T16" fmla="*/ 8 w 17"/>
                <a:gd name="T17" fmla="*/ 36 h 36"/>
                <a:gd name="T18" fmla="*/ 10 w 17"/>
                <a:gd name="T19" fmla="*/ 26 h 36"/>
                <a:gd name="T20" fmla="*/ 17 w 17"/>
                <a:gd name="T21"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6">
                  <a:moveTo>
                    <a:pt x="17" y="16"/>
                  </a:moveTo>
                  <a:cubicBezTo>
                    <a:pt x="17" y="9"/>
                    <a:pt x="14" y="0"/>
                    <a:pt x="8" y="0"/>
                  </a:cubicBezTo>
                  <a:cubicBezTo>
                    <a:pt x="3" y="0"/>
                    <a:pt x="0" y="9"/>
                    <a:pt x="0" y="16"/>
                  </a:cubicBezTo>
                  <a:cubicBezTo>
                    <a:pt x="0" y="22"/>
                    <a:pt x="6" y="26"/>
                    <a:pt x="6" y="26"/>
                  </a:cubicBezTo>
                  <a:cubicBezTo>
                    <a:pt x="6" y="26"/>
                    <a:pt x="3" y="36"/>
                    <a:pt x="8" y="36"/>
                  </a:cubicBezTo>
                  <a:cubicBezTo>
                    <a:pt x="8" y="36"/>
                    <a:pt x="8" y="36"/>
                    <a:pt x="8" y="36"/>
                  </a:cubicBezTo>
                  <a:cubicBezTo>
                    <a:pt x="8" y="36"/>
                    <a:pt x="8" y="36"/>
                    <a:pt x="8" y="36"/>
                  </a:cubicBezTo>
                  <a:cubicBezTo>
                    <a:pt x="8" y="36"/>
                    <a:pt x="8" y="36"/>
                    <a:pt x="8" y="36"/>
                  </a:cubicBezTo>
                  <a:cubicBezTo>
                    <a:pt x="8" y="36"/>
                    <a:pt x="8" y="36"/>
                    <a:pt x="8" y="36"/>
                  </a:cubicBezTo>
                  <a:cubicBezTo>
                    <a:pt x="13" y="36"/>
                    <a:pt x="10" y="26"/>
                    <a:pt x="10" y="26"/>
                  </a:cubicBezTo>
                  <a:cubicBezTo>
                    <a:pt x="10" y="26"/>
                    <a:pt x="17" y="22"/>
                    <a:pt x="17"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0"/>
            <p:cNvSpPr/>
            <p:nvPr/>
          </p:nvSpPr>
          <p:spPr bwMode="auto">
            <a:xfrm>
              <a:off x="6423026" y="-641350"/>
              <a:ext cx="74613" cy="149225"/>
            </a:xfrm>
            <a:custGeom>
              <a:avLst/>
              <a:gdLst>
                <a:gd name="T0" fmla="*/ 30 w 47"/>
                <a:gd name="T1" fmla="*/ 94 h 94"/>
                <a:gd name="T2" fmla="*/ 0 w 47"/>
                <a:gd name="T3" fmla="*/ 67 h 94"/>
                <a:gd name="T4" fmla="*/ 47 w 47"/>
                <a:gd name="T5" fmla="*/ 0 h 94"/>
                <a:gd name="T6" fmla="*/ 47 w 47"/>
                <a:gd name="T7" fmla="*/ 16 h 94"/>
                <a:gd name="T8" fmla="*/ 11 w 47"/>
                <a:gd name="T9" fmla="*/ 64 h 94"/>
                <a:gd name="T10" fmla="*/ 36 w 47"/>
                <a:gd name="T11" fmla="*/ 89 h 94"/>
                <a:gd name="T12" fmla="*/ 30 w 47"/>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30" y="94"/>
                  </a:moveTo>
                  <a:lnTo>
                    <a:pt x="0" y="67"/>
                  </a:lnTo>
                  <a:lnTo>
                    <a:pt x="47" y="0"/>
                  </a:lnTo>
                  <a:lnTo>
                    <a:pt x="47" y="16"/>
                  </a:lnTo>
                  <a:lnTo>
                    <a:pt x="11" y="64"/>
                  </a:lnTo>
                  <a:lnTo>
                    <a:pt x="36" y="89"/>
                  </a:lnTo>
                  <a:lnTo>
                    <a:pt x="30" y="9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1"/>
            <p:cNvSpPr/>
            <p:nvPr/>
          </p:nvSpPr>
          <p:spPr bwMode="auto">
            <a:xfrm>
              <a:off x="6326188" y="-595313"/>
              <a:ext cx="153988" cy="120650"/>
            </a:xfrm>
            <a:custGeom>
              <a:avLst/>
              <a:gdLst>
                <a:gd name="T0" fmla="*/ 91 w 97"/>
                <a:gd name="T1" fmla="*/ 76 h 76"/>
                <a:gd name="T2" fmla="*/ 28 w 97"/>
                <a:gd name="T3" fmla="*/ 46 h 76"/>
                <a:gd name="T4" fmla="*/ 0 w 97"/>
                <a:gd name="T5" fmla="*/ 6 h 76"/>
                <a:gd name="T6" fmla="*/ 8 w 97"/>
                <a:gd name="T7" fmla="*/ 0 h 76"/>
                <a:gd name="T8" fmla="*/ 33 w 97"/>
                <a:gd name="T9" fmla="*/ 41 h 76"/>
                <a:gd name="T10" fmla="*/ 97 w 97"/>
                <a:gd name="T11" fmla="*/ 68 h 76"/>
                <a:gd name="T12" fmla="*/ 91 w 9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97" h="76">
                  <a:moveTo>
                    <a:pt x="91" y="76"/>
                  </a:moveTo>
                  <a:lnTo>
                    <a:pt x="28" y="46"/>
                  </a:lnTo>
                  <a:lnTo>
                    <a:pt x="0" y="6"/>
                  </a:lnTo>
                  <a:lnTo>
                    <a:pt x="8" y="0"/>
                  </a:lnTo>
                  <a:lnTo>
                    <a:pt x="33" y="41"/>
                  </a:lnTo>
                  <a:lnTo>
                    <a:pt x="97" y="68"/>
                  </a:lnTo>
                  <a:lnTo>
                    <a:pt x="91" y="7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2"/>
            <p:cNvSpPr/>
            <p:nvPr/>
          </p:nvSpPr>
          <p:spPr bwMode="auto">
            <a:xfrm>
              <a:off x="6335713" y="-492125"/>
              <a:ext cx="139700" cy="106362"/>
            </a:xfrm>
            <a:custGeom>
              <a:avLst/>
              <a:gdLst>
                <a:gd name="T0" fmla="*/ 5 w 88"/>
                <a:gd name="T1" fmla="*/ 67 h 67"/>
                <a:gd name="T2" fmla="*/ 0 w 88"/>
                <a:gd name="T3" fmla="*/ 62 h 67"/>
                <a:gd name="T4" fmla="*/ 41 w 88"/>
                <a:gd name="T5" fmla="*/ 24 h 67"/>
                <a:gd name="T6" fmla="*/ 85 w 88"/>
                <a:gd name="T7" fmla="*/ 0 h 67"/>
                <a:gd name="T8" fmla="*/ 88 w 88"/>
                <a:gd name="T9" fmla="*/ 8 h 67"/>
                <a:gd name="T10" fmla="*/ 47 w 88"/>
                <a:gd name="T11" fmla="*/ 32 h 67"/>
                <a:gd name="T12" fmla="*/ 5 w 8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88" h="67">
                  <a:moveTo>
                    <a:pt x="5" y="67"/>
                  </a:moveTo>
                  <a:lnTo>
                    <a:pt x="0" y="62"/>
                  </a:lnTo>
                  <a:lnTo>
                    <a:pt x="41" y="24"/>
                  </a:lnTo>
                  <a:lnTo>
                    <a:pt x="85" y="0"/>
                  </a:lnTo>
                  <a:lnTo>
                    <a:pt x="88" y="8"/>
                  </a:lnTo>
                  <a:lnTo>
                    <a:pt x="47" y="32"/>
                  </a:lnTo>
                  <a:lnTo>
                    <a:pt x="5"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3"/>
            <p:cNvSpPr/>
            <p:nvPr/>
          </p:nvSpPr>
          <p:spPr bwMode="auto">
            <a:xfrm>
              <a:off x="6405563" y="-466725"/>
              <a:ext cx="96838" cy="111125"/>
            </a:xfrm>
            <a:custGeom>
              <a:avLst/>
              <a:gdLst>
                <a:gd name="T0" fmla="*/ 5 w 61"/>
                <a:gd name="T1" fmla="*/ 70 h 70"/>
                <a:gd name="T2" fmla="*/ 0 w 61"/>
                <a:gd name="T3" fmla="*/ 68 h 70"/>
                <a:gd name="T4" fmla="*/ 14 w 61"/>
                <a:gd name="T5" fmla="*/ 27 h 70"/>
                <a:gd name="T6" fmla="*/ 55 w 61"/>
                <a:gd name="T7" fmla="*/ 0 h 70"/>
                <a:gd name="T8" fmla="*/ 61 w 61"/>
                <a:gd name="T9" fmla="*/ 8 h 70"/>
                <a:gd name="T10" fmla="*/ 19 w 61"/>
                <a:gd name="T11" fmla="*/ 33 h 70"/>
                <a:gd name="T12" fmla="*/ 5 w 61"/>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 h="70">
                  <a:moveTo>
                    <a:pt x="5" y="70"/>
                  </a:moveTo>
                  <a:lnTo>
                    <a:pt x="0" y="68"/>
                  </a:lnTo>
                  <a:lnTo>
                    <a:pt x="14" y="27"/>
                  </a:lnTo>
                  <a:lnTo>
                    <a:pt x="55" y="0"/>
                  </a:lnTo>
                  <a:lnTo>
                    <a:pt x="61" y="8"/>
                  </a:lnTo>
                  <a:lnTo>
                    <a:pt x="19" y="33"/>
                  </a:lnTo>
                  <a:lnTo>
                    <a:pt x="5" y="7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4"/>
            <p:cNvSpPr/>
            <p:nvPr/>
          </p:nvSpPr>
          <p:spPr bwMode="auto">
            <a:xfrm>
              <a:off x="6507163" y="-641350"/>
              <a:ext cx="69850" cy="149225"/>
            </a:xfrm>
            <a:custGeom>
              <a:avLst/>
              <a:gdLst>
                <a:gd name="T0" fmla="*/ 16 w 44"/>
                <a:gd name="T1" fmla="*/ 94 h 94"/>
                <a:gd name="T2" fmla="*/ 44 w 44"/>
                <a:gd name="T3" fmla="*/ 64 h 94"/>
                <a:gd name="T4" fmla="*/ 0 w 44"/>
                <a:gd name="T5" fmla="*/ 0 h 94"/>
                <a:gd name="T6" fmla="*/ 0 w 44"/>
                <a:gd name="T7" fmla="*/ 13 h 94"/>
                <a:gd name="T8" fmla="*/ 36 w 44"/>
                <a:gd name="T9" fmla="*/ 64 h 94"/>
                <a:gd name="T10" fmla="*/ 11 w 44"/>
                <a:gd name="T11" fmla="*/ 89 h 94"/>
                <a:gd name="T12" fmla="*/ 16 w 44"/>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44" h="94">
                  <a:moveTo>
                    <a:pt x="16" y="94"/>
                  </a:moveTo>
                  <a:lnTo>
                    <a:pt x="44" y="64"/>
                  </a:lnTo>
                  <a:lnTo>
                    <a:pt x="0" y="0"/>
                  </a:lnTo>
                  <a:lnTo>
                    <a:pt x="0" y="13"/>
                  </a:lnTo>
                  <a:lnTo>
                    <a:pt x="36" y="64"/>
                  </a:lnTo>
                  <a:lnTo>
                    <a:pt x="11" y="89"/>
                  </a:lnTo>
                  <a:lnTo>
                    <a:pt x="16" y="9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
            <p:cNvSpPr/>
            <p:nvPr/>
          </p:nvSpPr>
          <p:spPr bwMode="auto">
            <a:xfrm>
              <a:off x="6524626" y="-595313"/>
              <a:ext cx="149225" cy="115887"/>
            </a:xfrm>
            <a:custGeom>
              <a:avLst/>
              <a:gdLst>
                <a:gd name="T0" fmla="*/ 2 w 94"/>
                <a:gd name="T1" fmla="*/ 73 h 73"/>
                <a:gd name="T2" fmla="*/ 69 w 94"/>
                <a:gd name="T3" fmla="*/ 43 h 73"/>
                <a:gd name="T4" fmla="*/ 94 w 94"/>
                <a:gd name="T5" fmla="*/ 3 h 73"/>
                <a:gd name="T6" fmla="*/ 88 w 94"/>
                <a:gd name="T7" fmla="*/ 0 h 73"/>
                <a:gd name="T8" fmla="*/ 63 w 94"/>
                <a:gd name="T9" fmla="*/ 38 h 73"/>
                <a:gd name="T10" fmla="*/ 0 w 94"/>
                <a:gd name="T11" fmla="*/ 68 h 73"/>
                <a:gd name="T12" fmla="*/ 2 w 9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94" h="73">
                  <a:moveTo>
                    <a:pt x="2" y="73"/>
                  </a:moveTo>
                  <a:lnTo>
                    <a:pt x="69" y="43"/>
                  </a:lnTo>
                  <a:lnTo>
                    <a:pt x="94" y="3"/>
                  </a:lnTo>
                  <a:lnTo>
                    <a:pt x="88" y="0"/>
                  </a:lnTo>
                  <a:lnTo>
                    <a:pt x="63" y="38"/>
                  </a:lnTo>
                  <a:lnTo>
                    <a:pt x="0" y="68"/>
                  </a:lnTo>
                  <a:lnTo>
                    <a:pt x="2" y="7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6"/>
            <p:cNvSpPr/>
            <p:nvPr/>
          </p:nvSpPr>
          <p:spPr bwMode="auto">
            <a:xfrm>
              <a:off x="6524626" y="-492125"/>
              <a:ext cx="139700" cy="106362"/>
            </a:xfrm>
            <a:custGeom>
              <a:avLst/>
              <a:gdLst>
                <a:gd name="T0" fmla="*/ 83 w 88"/>
                <a:gd name="T1" fmla="*/ 67 h 67"/>
                <a:gd name="T2" fmla="*/ 88 w 88"/>
                <a:gd name="T3" fmla="*/ 59 h 67"/>
                <a:gd name="T4" fmla="*/ 47 w 88"/>
                <a:gd name="T5" fmla="*/ 22 h 67"/>
                <a:gd name="T6" fmla="*/ 5 w 88"/>
                <a:gd name="T7" fmla="*/ 0 h 67"/>
                <a:gd name="T8" fmla="*/ 0 w 88"/>
                <a:gd name="T9" fmla="*/ 5 h 67"/>
                <a:gd name="T10" fmla="*/ 44 w 88"/>
                <a:gd name="T11" fmla="*/ 30 h 67"/>
                <a:gd name="T12" fmla="*/ 83 w 8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88" h="67">
                  <a:moveTo>
                    <a:pt x="83" y="67"/>
                  </a:moveTo>
                  <a:lnTo>
                    <a:pt x="88" y="59"/>
                  </a:lnTo>
                  <a:lnTo>
                    <a:pt x="47" y="22"/>
                  </a:lnTo>
                  <a:lnTo>
                    <a:pt x="5" y="0"/>
                  </a:lnTo>
                  <a:lnTo>
                    <a:pt x="0" y="5"/>
                  </a:lnTo>
                  <a:lnTo>
                    <a:pt x="44" y="30"/>
                  </a:lnTo>
                  <a:lnTo>
                    <a:pt x="83"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7"/>
            <p:cNvSpPr/>
            <p:nvPr/>
          </p:nvSpPr>
          <p:spPr bwMode="auto">
            <a:xfrm>
              <a:off x="6502401" y="-466725"/>
              <a:ext cx="96838" cy="111125"/>
            </a:xfrm>
            <a:custGeom>
              <a:avLst/>
              <a:gdLst>
                <a:gd name="T0" fmla="*/ 52 w 61"/>
                <a:gd name="T1" fmla="*/ 70 h 70"/>
                <a:gd name="T2" fmla="*/ 61 w 61"/>
                <a:gd name="T3" fmla="*/ 68 h 70"/>
                <a:gd name="T4" fmla="*/ 47 w 61"/>
                <a:gd name="T5" fmla="*/ 24 h 70"/>
                <a:gd name="T6" fmla="*/ 3 w 61"/>
                <a:gd name="T7" fmla="*/ 0 h 70"/>
                <a:gd name="T8" fmla="*/ 0 w 61"/>
                <a:gd name="T9" fmla="*/ 8 h 70"/>
                <a:gd name="T10" fmla="*/ 41 w 61"/>
                <a:gd name="T11" fmla="*/ 30 h 70"/>
                <a:gd name="T12" fmla="*/ 52 w 61"/>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61" h="70">
                  <a:moveTo>
                    <a:pt x="52" y="70"/>
                  </a:moveTo>
                  <a:lnTo>
                    <a:pt x="61" y="68"/>
                  </a:lnTo>
                  <a:lnTo>
                    <a:pt x="47" y="24"/>
                  </a:lnTo>
                  <a:lnTo>
                    <a:pt x="3" y="0"/>
                  </a:lnTo>
                  <a:lnTo>
                    <a:pt x="0" y="8"/>
                  </a:lnTo>
                  <a:lnTo>
                    <a:pt x="41" y="30"/>
                  </a:lnTo>
                  <a:lnTo>
                    <a:pt x="52" y="7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a:off x="2273927" y="3568701"/>
            <a:ext cx="1873657" cy="421031"/>
            <a:chOff x="2353303" y="3568701"/>
            <a:chExt cx="1873657" cy="421031"/>
          </a:xfrm>
        </p:grpSpPr>
        <p:sp>
          <p:nvSpPr>
            <p:cNvPr id="75" name="AutoShape 29"/>
            <p:cNvSpPr>
              <a:spLocks noChangeAspect="1" noChangeArrowheads="1" noTextEdit="1"/>
            </p:cNvSpPr>
            <p:nvPr/>
          </p:nvSpPr>
          <p:spPr bwMode="auto">
            <a:xfrm>
              <a:off x="2353304" y="3579356"/>
              <a:ext cx="1873656" cy="405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31"/>
            <p:cNvSpPr/>
            <p:nvPr/>
          </p:nvSpPr>
          <p:spPr bwMode="auto">
            <a:xfrm>
              <a:off x="2353303" y="3568701"/>
              <a:ext cx="1873655" cy="421031"/>
            </a:xfrm>
            <a:custGeom>
              <a:avLst/>
              <a:gdLst>
                <a:gd name="T0" fmla="*/ 2051 w 2124"/>
                <a:gd name="T1" fmla="*/ 0 h 399"/>
                <a:gd name="T2" fmla="*/ 1957 w 2124"/>
                <a:gd name="T3" fmla="*/ 0 h 399"/>
                <a:gd name="T4" fmla="*/ 169 w 2124"/>
                <a:gd name="T5" fmla="*/ 0 h 399"/>
                <a:gd name="T6" fmla="*/ 76 w 2124"/>
                <a:gd name="T7" fmla="*/ 0 h 399"/>
                <a:gd name="T8" fmla="*/ 0 w 2124"/>
                <a:gd name="T9" fmla="*/ 217 h 399"/>
                <a:gd name="T10" fmla="*/ 76 w 2124"/>
                <a:gd name="T11" fmla="*/ 399 h 399"/>
                <a:gd name="T12" fmla="*/ 169 w 2124"/>
                <a:gd name="T13" fmla="*/ 399 h 399"/>
                <a:gd name="T14" fmla="*/ 1957 w 2124"/>
                <a:gd name="T15" fmla="*/ 399 h 399"/>
                <a:gd name="T16" fmla="*/ 2051 w 2124"/>
                <a:gd name="T17" fmla="*/ 399 h 399"/>
                <a:gd name="T18" fmla="*/ 2124 w 2124"/>
                <a:gd name="T19" fmla="*/ 185 h 399"/>
                <a:gd name="T20" fmla="*/ 2051 w 2124"/>
                <a:gd name="T2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4" h="399">
                  <a:moveTo>
                    <a:pt x="2051" y="0"/>
                  </a:moveTo>
                  <a:lnTo>
                    <a:pt x="1957" y="0"/>
                  </a:lnTo>
                  <a:lnTo>
                    <a:pt x="169" y="0"/>
                  </a:lnTo>
                  <a:lnTo>
                    <a:pt x="76" y="0"/>
                  </a:lnTo>
                  <a:lnTo>
                    <a:pt x="0" y="217"/>
                  </a:lnTo>
                  <a:lnTo>
                    <a:pt x="76" y="399"/>
                  </a:lnTo>
                  <a:lnTo>
                    <a:pt x="169" y="399"/>
                  </a:lnTo>
                  <a:lnTo>
                    <a:pt x="1957" y="399"/>
                  </a:lnTo>
                  <a:lnTo>
                    <a:pt x="2051" y="399"/>
                  </a:lnTo>
                  <a:lnTo>
                    <a:pt x="2124" y="185"/>
                  </a:lnTo>
                  <a:lnTo>
                    <a:pt x="205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2" name="文本框 71"/>
          <p:cNvSpPr txBox="1"/>
          <p:nvPr/>
        </p:nvSpPr>
        <p:spPr>
          <a:xfrm>
            <a:off x="2567304" y="3473451"/>
            <a:ext cx="1286903" cy="646331"/>
          </a:xfrm>
          <a:prstGeom prst="rect">
            <a:avLst/>
          </a:prstGeom>
          <a:noFill/>
        </p:spPr>
        <p:txBody>
          <a:bodyPr wrap="square" rtlCol="0">
            <a:spAutoFit/>
          </a:bodyPr>
          <a:lstStyle/>
          <a:p>
            <a:pPr algn="ctr"/>
            <a:r>
              <a:rPr lang="en-US" altLang="zh-CN" sz="3600" dirty="0">
                <a:latin typeface="Samurai" panose="02000609000000000000" pitchFamily="49" charset="-128"/>
              </a:rPr>
              <a:t>CATE</a:t>
            </a:r>
            <a:endParaRPr lang="zh-CN" altLang="en-US" sz="3600" dirty="0">
              <a:latin typeface="Samurai" panose="02000609000000000000" pitchFamily="49" charset="-128"/>
            </a:endParaRPr>
          </a:p>
        </p:txBody>
      </p:sp>
      <p:grpSp>
        <p:nvGrpSpPr>
          <p:cNvPr id="78" name="组合 77"/>
          <p:cNvGrpSpPr/>
          <p:nvPr/>
        </p:nvGrpSpPr>
        <p:grpSpPr>
          <a:xfrm>
            <a:off x="5146081" y="3568701"/>
            <a:ext cx="1873657" cy="421031"/>
            <a:chOff x="2353303" y="3568701"/>
            <a:chExt cx="1873657" cy="421031"/>
          </a:xfrm>
        </p:grpSpPr>
        <p:sp>
          <p:nvSpPr>
            <p:cNvPr id="79" name="AutoShape 29"/>
            <p:cNvSpPr>
              <a:spLocks noChangeAspect="1" noChangeArrowheads="1" noTextEdit="1"/>
            </p:cNvSpPr>
            <p:nvPr/>
          </p:nvSpPr>
          <p:spPr bwMode="auto">
            <a:xfrm>
              <a:off x="2353304" y="3579356"/>
              <a:ext cx="1873656" cy="405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0" name="Freeform 31"/>
            <p:cNvSpPr/>
            <p:nvPr/>
          </p:nvSpPr>
          <p:spPr bwMode="auto">
            <a:xfrm>
              <a:off x="2353303" y="3568701"/>
              <a:ext cx="1873655" cy="421031"/>
            </a:xfrm>
            <a:custGeom>
              <a:avLst/>
              <a:gdLst>
                <a:gd name="T0" fmla="*/ 2051 w 2124"/>
                <a:gd name="T1" fmla="*/ 0 h 399"/>
                <a:gd name="T2" fmla="*/ 1957 w 2124"/>
                <a:gd name="T3" fmla="*/ 0 h 399"/>
                <a:gd name="T4" fmla="*/ 169 w 2124"/>
                <a:gd name="T5" fmla="*/ 0 h 399"/>
                <a:gd name="T6" fmla="*/ 76 w 2124"/>
                <a:gd name="T7" fmla="*/ 0 h 399"/>
                <a:gd name="T8" fmla="*/ 0 w 2124"/>
                <a:gd name="T9" fmla="*/ 217 h 399"/>
                <a:gd name="T10" fmla="*/ 76 w 2124"/>
                <a:gd name="T11" fmla="*/ 399 h 399"/>
                <a:gd name="T12" fmla="*/ 169 w 2124"/>
                <a:gd name="T13" fmla="*/ 399 h 399"/>
                <a:gd name="T14" fmla="*/ 1957 w 2124"/>
                <a:gd name="T15" fmla="*/ 399 h 399"/>
                <a:gd name="T16" fmla="*/ 2051 w 2124"/>
                <a:gd name="T17" fmla="*/ 399 h 399"/>
                <a:gd name="T18" fmla="*/ 2124 w 2124"/>
                <a:gd name="T19" fmla="*/ 185 h 399"/>
                <a:gd name="T20" fmla="*/ 2051 w 2124"/>
                <a:gd name="T2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4" h="399">
                  <a:moveTo>
                    <a:pt x="2051" y="0"/>
                  </a:moveTo>
                  <a:lnTo>
                    <a:pt x="1957" y="0"/>
                  </a:lnTo>
                  <a:lnTo>
                    <a:pt x="169" y="0"/>
                  </a:lnTo>
                  <a:lnTo>
                    <a:pt x="76" y="0"/>
                  </a:lnTo>
                  <a:lnTo>
                    <a:pt x="0" y="217"/>
                  </a:lnTo>
                  <a:lnTo>
                    <a:pt x="76" y="399"/>
                  </a:lnTo>
                  <a:lnTo>
                    <a:pt x="169" y="399"/>
                  </a:lnTo>
                  <a:lnTo>
                    <a:pt x="1957" y="399"/>
                  </a:lnTo>
                  <a:lnTo>
                    <a:pt x="2051" y="399"/>
                  </a:lnTo>
                  <a:lnTo>
                    <a:pt x="2124" y="185"/>
                  </a:lnTo>
                  <a:lnTo>
                    <a:pt x="205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文本框 80"/>
          <p:cNvSpPr txBox="1"/>
          <p:nvPr/>
        </p:nvSpPr>
        <p:spPr>
          <a:xfrm>
            <a:off x="5216680" y="3473451"/>
            <a:ext cx="1746788" cy="646331"/>
          </a:xfrm>
          <a:prstGeom prst="rect">
            <a:avLst/>
          </a:prstGeom>
          <a:noFill/>
        </p:spPr>
        <p:txBody>
          <a:bodyPr wrap="square" rtlCol="0">
            <a:spAutoFit/>
          </a:bodyPr>
          <a:lstStyle/>
          <a:p>
            <a:pPr algn="ctr"/>
            <a:r>
              <a:rPr lang="en-US" altLang="zh-CN" sz="3600" dirty="0">
                <a:latin typeface="Samurai" panose="02000609000000000000" pitchFamily="49" charset="-128"/>
              </a:rPr>
              <a:t>SUGAR</a:t>
            </a:r>
            <a:endParaRPr lang="zh-CN" altLang="en-US" sz="3600" dirty="0">
              <a:latin typeface="Samurai" panose="02000609000000000000" pitchFamily="49" charset="-128"/>
            </a:endParaRPr>
          </a:p>
        </p:txBody>
      </p:sp>
      <p:grpSp>
        <p:nvGrpSpPr>
          <p:cNvPr id="83" name="组合 82"/>
          <p:cNvGrpSpPr/>
          <p:nvPr/>
        </p:nvGrpSpPr>
        <p:grpSpPr>
          <a:xfrm>
            <a:off x="7707891" y="3568701"/>
            <a:ext cx="2356688" cy="421031"/>
            <a:chOff x="2353303" y="3568701"/>
            <a:chExt cx="1873657" cy="421031"/>
          </a:xfrm>
        </p:grpSpPr>
        <p:sp>
          <p:nvSpPr>
            <p:cNvPr id="84" name="AutoShape 29"/>
            <p:cNvSpPr>
              <a:spLocks noChangeAspect="1" noChangeArrowheads="1" noTextEdit="1"/>
            </p:cNvSpPr>
            <p:nvPr/>
          </p:nvSpPr>
          <p:spPr bwMode="auto">
            <a:xfrm>
              <a:off x="2353304" y="3579356"/>
              <a:ext cx="1873656" cy="405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 name="Freeform 31"/>
            <p:cNvSpPr/>
            <p:nvPr/>
          </p:nvSpPr>
          <p:spPr bwMode="auto">
            <a:xfrm>
              <a:off x="2353303" y="3568701"/>
              <a:ext cx="1873655" cy="421031"/>
            </a:xfrm>
            <a:custGeom>
              <a:avLst/>
              <a:gdLst>
                <a:gd name="T0" fmla="*/ 2051 w 2124"/>
                <a:gd name="T1" fmla="*/ 0 h 399"/>
                <a:gd name="T2" fmla="*/ 1957 w 2124"/>
                <a:gd name="T3" fmla="*/ 0 h 399"/>
                <a:gd name="T4" fmla="*/ 169 w 2124"/>
                <a:gd name="T5" fmla="*/ 0 h 399"/>
                <a:gd name="T6" fmla="*/ 76 w 2124"/>
                <a:gd name="T7" fmla="*/ 0 h 399"/>
                <a:gd name="T8" fmla="*/ 0 w 2124"/>
                <a:gd name="T9" fmla="*/ 217 h 399"/>
                <a:gd name="T10" fmla="*/ 76 w 2124"/>
                <a:gd name="T11" fmla="*/ 399 h 399"/>
                <a:gd name="T12" fmla="*/ 169 w 2124"/>
                <a:gd name="T13" fmla="*/ 399 h 399"/>
                <a:gd name="T14" fmla="*/ 1957 w 2124"/>
                <a:gd name="T15" fmla="*/ 399 h 399"/>
                <a:gd name="T16" fmla="*/ 2051 w 2124"/>
                <a:gd name="T17" fmla="*/ 399 h 399"/>
                <a:gd name="T18" fmla="*/ 2124 w 2124"/>
                <a:gd name="T19" fmla="*/ 185 h 399"/>
                <a:gd name="T20" fmla="*/ 2051 w 2124"/>
                <a:gd name="T2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4" h="399">
                  <a:moveTo>
                    <a:pt x="2051" y="0"/>
                  </a:moveTo>
                  <a:lnTo>
                    <a:pt x="1957" y="0"/>
                  </a:lnTo>
                  <a:lnTo>
                    <a:pt x="169" y="0"/>
                  </a:lnTo>
                  <a:lnTo>
                    <a:pt x="76" y="0"/>
                  </a:lnTo>
                  <a:lnTo>
                    <a:pt x="0" y="217"/>
                  </a:lnTo>
                  <a:lnTo>
                    <a:pt x="76" y="399"/>
                  </a:lnTo>
                  <a:lnTo>
                    <a:pt x="169" y="399"/>
                  </a:lnTo>
                  <a:lnTo>
                    <a:pt x="1957" y="399"/>
                  </a:lnTo>
                  <a:lnTo>
                    <a:pt x="2051" y="399"/>
                  </a:lnTo>
                  <a:lnTo>
                    <a:pt x="2124" y="185"/>
                  </a:lnTo>
                  <a:lnTo>
                    <a:pt x="205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6" name="文本框 85"/>
          <p:cNvSpPr txBox="1"/>
          <p:nvPr/>
        </p:nvSpPr>
        <p:spPr>
          <a:xfrm>
            <a:off x="7778360" y="3484563"/>
            <a:ext cx="2215750" cy="646331"/>
          </a:xfrm>
          <a:prstGeom prst="rect">
            <a:avLst/>
          </a:prstGeom>
          <a:noFill/>
        </p:spPr>
        <p:txBody>
          <a:bodyPr wrap="square" rtlCol="0">
            <a:spAutoFit/>
          </a:bodyPr>
          <a:lstStyle/>
          <a:p>
            <a:pPr algn="ctr"/>
            <a:r>
              <a:rPr lang="en-US" altLang="zh-CN" sz="3600" dirty="0">
                <a:latin typeface="Samurai" panose="02000609000000000000" pitchFamily="49" charset="-128"/>
              </a:rPr>
              <a:t>PUMPKIN</a:t>
            </a:r>
            <a:endParaRPr lang="zh-CN" altLang="en-US" sz="3600" dirty="0">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Click="0" advTm="3000">
        <p14:doors dir="vert"/>
      </p:transition>
    </mc:Choice>
    <mc:Fallback xmlns="">
      <p:transition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14:presetBounceEnd="54000">
                                      <p:stCondLst>
                                        <p:cond delay="0"/>
                                      </p:stCondLst>
                                      <p:childTnLst>
                                        <p:animMotion origin="layout" path="M 1.04167E-6 2.22222E-6 L 1.04167E-6 0.16458 " pathEditMode="relative" rAng="0" ptsTypes="AA" p14:bounceEnd="54000">
                                          <p:cBhvr>
                                            <p:cTn id="6" dur="1400" fill="hold"/>
                                            <p:tgtEl>
                                              <p:spTgt spid="70"/>
                                            </p:tgtEl>
                                            <p:attrNameLst>
                                              <p:attrName>ppt_x</p:attrName>
                                              <p:attrName>ppt_y</p:attrName>
                                            </p:attrNameLst>
                                          </p:cBhvr>
                                          <p:rCtr x="0" y="8218"/>
                                        </p:animMotion>
                                      </p:childTnLst>
                                    </p:cTn>
                                  </p:par>
                                  <p:par>
                                    <p:cTn id="7" presetID="63" presetClass="path" presetSubtype="0" fill="hold" nodeType="withEffect">
                                      <p:stCondLst>
                                        <p:cond delay="0"/>
                                      </p:stCondLst>
                                      <p:childTnLst>
                                        <p:animMotion origin="layout" path="M -0.1151 -0.00232 L 0.86758 -0.00556 " pathEditMode="relative" rAng="0" ptsTypes="AA">
                                          <p:cBhvr>
                                            <p:cTn id="8" dur="7900" fill="hold"/>
                                            <p:tgtEl>
                                              <p:spTgt spid="9"/>
                                            </p:tgtEl>
                                            <p:attrNameLst>
                                              <p:attrName>ppt_x</p:attrName>
                                              <p:attrName>ppt_y</p:attrName>
                                            </p:attrNameLst>
                                          </p:cBhvr>
                                          <p:rCtr x="49128" y="-162"/>
                                        </p:animMotion>
                                      </p:childTnLst>
                                    </p:cTn>
                                  </p:par>
                                  <p:par>
                                    <p:cTn id="9" presetID="26" presetClass="emph" presetSubtype="0" fill="hold" nodeType="withEffect">
                                      <p:stCondLst>
                                        <p:cond delay="1800"/>
                                      </p:stCondLst>
                                      <p:childTnLst>
                                        <p:animEffect transition="out" filter="fade">
                                          <p:cBhvr>
                                            <p:cTn id="10" dur="1700" tmFilter="0, 0; .2, .5; .8, .5; 1, 0"/>
                                            <p:tgtEl>
                                              <p:spTgt spid="9"/>
                                            </p:tgtEl>
                                          </p:cBhvr>
                                        </p:animEffect>
                                        <p:animScale>
                                          <p:cBhvr>
                                            <p:cTn id="11" dur="850" autoRev="1" fill="hold"/>
                                            <p:tgtEl>
                                              <p:spTgt spid="9"/>
                                            </p:tgtEl>
                                          </p:cBhvr>
                                          <p:by x="105000" y="105000"/>
                                        </p:animScale>
                                      </p:childTnLst>
                                    </p:cTn>
                                  </p:par>
                                  <p:par>
                                    <p:cTn id="12" presetID="26" presetClass="emph" presetSubtype="0" fill="hold" nodeType="withEffect">
                                      <p:stCondLst>
                                        <p:cond delay="3800"/>
                                      </p:stCondLst>
                                      <p:childTnLst>
                                        <p:animEffect transition="out" filter="fade">
                                          <p:cBhvr>
                                            <p:cTn id="13" dur="1600" tmFilter="0, 0; .2, .5; .8, .5; 1, 0"/>
                                            <p:tgtEl>
                                              <p:spTgt spid="9"/>
                                            </p:tgtEl>
                                          </p:cBhvr>
                                        </p:animEffect>
                                        <p:animScale>
                                          <p:cBhvr>
                                            <p:cTn id="14" dur="800" autoRev="1" fill="hold"/>
                                            <p:tgtEl>
                                              <p:spTgt spid="9"/>
                                            </p:tgtEl>
                                          </p:cBhvr>
                                          <p:by x="105000" y="105000"/>
                                        </p:animScale>
                                      </p:childTnLst>
                                    </p:cTn>
                                  </p:par>
                                  <p:par>
                                    <p:cTn id="15" presetID="26" presetClass="emph" presetSubtype="0" fill="hold" nodeType="withEffect">
                                      <p:stCondLst>
                                        <p:cond delay="6000"/>
                                      </p:stCondLst>
                                      <p:childTnLst>
                                        <p:animEffect transition="out" filter="fade">
                                          <p:cBhvr>
                                            <p:cTn id="16" dur="1400" tmFilter="0, 0; .2, .5; .8, .5; 1, 0"/>
                                            <p:tgtEl>
                                              <p:spTgt spid="9"/>
                                            </p:tgtEl>
                                          </p:cBhvr>
                                        </p:animEffect>
                                        <p:animScale>
                                          <p:cBhvr>
                                            <p:cTn id="17" dur="700" autoRev="1" fill="hold"/>
                                            <p:tgtEl>
                                              <p:spTgt spid="9"/>
                                            </p:tgtEl>
                                          </p:cBhvr>
                                          <p:by x="105000" y="105000"/>
                                        </p:animScale>
                                      </p:childTnLst>
                                    </p:cTn>
                                  </p:par>
                                  <p:par>
                                    <p:cTn id="18" presetID="42" presetClass="path" presetSubtype="0" accel="50000" fill="hold" nodeType="withEffect" p14:presetBounceEnd="26000">
                                      <p:stCondLst>
                                        <p:cond delay="100"/>
                                      </p:stCondLst>
                                      <p:childTnLst>
                                        <p:animMotion origin="layout" path="M -1.66667E-6 -0.10671 L -1.66667E-6 0.5037 " pathEditMode="relative" rAng="0" ptsTypes="AA" p14:bounceEnd="26000">
                                          <p:cBhvr>
                                            <p:cTn id="19" dur="1100" fill="hold"/>
                                            <p:tgtEl>
                                              <p:spTgt spid="47"/>
                                            </p:tgtEl>
                                            <p:attrNameLst>
                                              <p:attrName>ppt_x</p:attrName>
                                              <p:attrName>ppt_y</p:attrName>
                                            </p:attrNameLst>
                                          </p:cBhvr>
                                          <p:rCtr x="0" y="30509"/>
                                        </p:animMotion>
                                      </p:childTnLst>
                                    </p:cTn>
                                  </p:par>
                                  <p:par>
                                    <p:cTn id="20" presetID="22" presetClass="entr" presetSubtype="1" fill="hold" grpId="0" nodeType="withEffect">
                                      <p:stCondLst>
                                        <p:cond delay="50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500"/>
                                            <p:tgtEl>
                                              <p:spTgt spid="46"/>
                                            </p:tgtEl>
                                          </p:cBhvr>
                                        </p:animEffect>
                                      </p:childTnLst>
                                    </p:cTn>
                                  </p:par>
                                  <p:par>
                                    <p:cTn id="23" presetID="2" presetClass="entr" presetSubtype="4" fill="hold" nodeType="withEffect">
                                      <p:stCondLst>
                                        <p:cond delay="110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300" fill="hold"/>
                                            <p:tgtEl>
                                              <p:spTgt spid="77"/>
                                            </p:tgtEl>
                                            <p:attrNameLst>
                                              <p:attrName>ppt_x</p:attrName>
                                            </p:attrNameLst>
                                          </p:cBhvr>
                                          <p:tavLst>
                                            <p:tav tm="0">
                                              <p:val>
                                                <p:strVal val="#ppt_x"/>
                                              </p:val>
                                            </p:tav>
                                            <p:tav tm="100000">
                                              <p:val>
                                                <p:strVal val="#ppt_x"/>
                                              </p:val>
                                            </p:tav>
                                          </p:tavLst>
                                        </p:anim>
                                        <p:anim calcmode="lin" valueType="num">
                                          <p:cBhvr additive="base">
                                            <p:cTn id="26" dur="300" fill="hold"/>
                                            <p:tgtEl>
                                              <p:spTgt spid="77"/>
                                            </p:tgtEl>
                                            <p:attrNameLst>
                                              <p:attrName>ppt_y</p:attrName>
                                            </p:attrNameLst>
                                          </p:cBhvr>
                                          <p:tavLst>
                                            <p:tav tm="0">
                                              <p:val>
                                                <p:strVal val="1+#ppt_h/2"/>
                                              </p:val>
                                            </p:tav>
                                            <p:tav tm="100000">
                                              <p:val>
                                                <p:strVal val="#ppt_y"/>
                                              </p:val>
                                            </p:tav>
                                          </p:tavLst>
                                        </p:anim>
                                      </p:childTnLst>
                                    </p:cTn>
                                  </p:par>
                                  <p:par>
                                    <p:cTn id="27" presetID="6" presetClass="entr" presetSubtype="16" fill="hold" grpId="0" nodeType="withEffect">
                                      <p:stCondLst>
                                        <p:cond delay="1500"/>
                                      </p:stCondLst>
                                      <p:childTnLst>
                                        <p:set>
                                          <p:cBhvr>
                                            <p:cTn id="28" dur="1" fill="hold">
                                              <p:stCondLst>
                                                <p:cond delay="0"/>
                                              </p:stCondLst>
                                            </p:cTn>
                                            <p:tgtEl>
                                              <p:spTgt spid="72"/>
                                            </p:tgtEl>
                                            <p:attrNameLst>
                                              <p:attrName>style.visibility</p:attrName>
                                            </p:attrNameLst>
                                          </p:cBhvr>
                                          <p:to>
                                            <p:strVal val="visible"/>
                                          </p:to>
                                        </p:set>
                                        <p:animEffect transition="in" filter="circle(in)">
                                          <p:cBhvr>
                                            <p:cTn id="29" dur="500"/>
                                            <p:tgtEl>
                                              <p:spTgt spid="72"/>
                                            </p:tgtEl>
                                          </p:cBhvr>
                                        </p:animEffect>
                                      </p:childTnLst>
                                    </p:cTn>
                                  </p:par>
                                  <p:par>
                                    <p:cTn id="30" presetID="42" presetClass="path" presetSubtype="0" accel="50000" fill="hold" nodeType="withEffect" p14:presetBounceEnd="26000">
                                      <p:stCondLst>
                                        <p:cond delay="2000"/>
                                      </p:stCondLst>
                                      <p:childTnLst>
                                        <p:animMotion origin="layout" path="M 3.125E-6 -0.10671 L 3.125E-6 0.51458 " pathEditMode="relative" rAng="0" ptsTypes="AA" p14:bounceEnd="26000">
                                          <p:cBhvr>
                                            <p:cTn id="31" dur="1400" fill="hold"/>
                                            <p:tgtEl>
                                              <p:spTgt spid="45"/>
                                            </p:tgtEl>
                                            <p:attrNameLst>
                                              <p:attrName>ppt_x</p:attrName>
                                              <p:attrName>ppt_y</p:attrName>
                                            </p:attrNameLst>
                                          </p:cBhvr>
                                          <p:rCtr x="0" y="31065"/>
                                        </p:animMotion>
                                      </p:childTnLst>
                                    </p:cTn>
                                  </p:par>
                                  <p:par>
                                    <p:cTn id="32" presetID="22" presetClass="entr" presetSubtype="1" fill="hold" grpId="0" nodeType="withEffect">
                                      <p:stCondLst>
                                        <p:cond delay="260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par>
                                    <p:cTn id="35" presetID="2" presetClass="entr" presetSubtype="4" fill="hold" nodeType="withEffect">
                                      <p:stCondLst>
                                        <p:cond delay="350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300" fill="hold"/>
                                            <p:tgtEl>
                                              <p:spTgt spid="78"/>
                                            </p:tgtEl>
                                            <p:attrNameLst>
                                              <p:attrName>ppt_x</p:attrName>
                                            </p:attrNameLst>
                                          </p:cBhvr>
                                          <p:tavLst>
                                            <p:tav tm="0">
                                              <p:val>
                                                <p:strVal val="#ppt_x"/>
                                              </p:val>
                                            </p:tav>
                                            <p:tav tm="100000">
                                              <p:val>
                                                <p:strVal val="#ppt_x"/>
                                              </p:val>
                                            </p:tav>
                                          </p:tavLst>
                                        </p:anim>
                                        <p:anim calcmode="lin" valueType="num">
                                          <p:cBhvr additive="base">
                                            <p:cTn id="38" dur="300" fill="hold"/>
                                            <p:tgtEl>
                                              <p:spTgt spid="78"/>
                                            </p:tgtEl>
                                            <p:attrNameLst>
                                              <p:attrName>ppt_y</p:attrName>
                                            </p:attrNameLst>
                                          </p:cBhvr>
                                          <p:tavLst>
                                            <p:tav tm="0">
                                              <p:val>
                                                <p:strVal val="1+#ppt_h/2"/>
                                              </p:val>
                                            </p:tav>
                                            <p:tav tm="100000">
                                              <p:val>
                                                <p:strVal val="#ppt_y"/>
                                              </p:val>
                                            </p:tav>
                                          </p:tavLst>
                                        </p:anim>
                                      </p:childTnLst>
                                    </p:cTn>
                                  </p:par>
                                  <p:par>
                                    <p:cTn id="39" presetID="6" presetClass="entr" presetSubtype="16" fill="hold" grpId="0" nodeType="withEffect">
                                      <p:stCondLst>
                                        <p:cond delay="3900"/>
                                      </p:stCondLst>
                                      <p:childTnLst>
                                        <p:set>
                                          <p:cBhvr>
                                            <p:cTn id="40" dur="1" fill="hold">
                                              <p:stCondLst>
                                                <p:cond delay="0"/>
                                              </p:stCondLst>
                                            </p:cTn>
                                            <p:tgtEl>
                                              <p:spTgt spid="81"/>
                                            </p:tgtEl>
                                            <p:attrNameLst>
                                              <p:attrName>style.visibility</p:attrName>
                                            </p:attrNameLst>
                                          </p:cBhvr>
                                          <p:to>
                                            <p:strVal val="visible"/>
                                          </p:to>
                                        </p:set>
                                        <p:animEffect transition="in" filter="circle(in)">
                                          <p:cBhvr>
                                            <p:cTn id="41" dur="500"/>
                                            <p:tgtEl>
                                              <p:spTgt spid="81"/>
                                            </p:tgtEl>
                                          </p:cBhvr>
                                        </p:animEffect>
                                      </p:childTnLst>
                                    </p:cTn>
                                  </p:par>
                                  <p:par>
                                    <p:cTn id="42" presetID="42" presetClass="path" presetSubtype="0" accel="50000" fill="hold" nodeType="withEffect" p14:presetBounceEnd="26000">
                                      <p:stCondLst>
                                        <p:cond delay="4500"/>
                                      </p:stCondLst>
                                      <p:childTnLst>
                                        <p:animMotion origin="layout" path="M 4.79167E-6 -0.10671 L 4.79167E-6 0.51273 " pathEditMode="relative" rAng="0" ptsTypes="AA" p14:bounceEnd="26000">
                                          <p:cBhvr>
                                            <p:cTn id="43" dur="1400" fill="hold"/>
                                            <p:tgtEl>
                                              <p:spTgt spid="58"/>
                                            </p:tgtEl>
                                            <p:attrNameLst>
                                              <p:attrName>ppt_x</p:attrName>
                                              <p:attrName>ppt_y</p:attrName>
                                            </p:attrNameLst>
                                          </p:cBhvr>
                                          <p:rCtr x="0" y="30972"/>
                                        </p:animMotion>
                                      </p:childTnLst>
                                    </p:cTn>
                                  </p:par>
                                  <p:par>
                                    <p:cTn id="44" presetID="22" presetClass="entr" presetSubtype="1" fill="hold" grpId="0" nodeType="withEffect">
                                      <p:stCondLst>
                                        <p:cond delay="5200"/>
                                      </p:stCondLst>
                                      <p:childTnLst>
                                        <p:set>
                                          <p:cBhvr>
                                            <p:cTn id="45" dur="1" fill="hold">
                                              <p:stCondLst>
                                                <p:cond delay="0"/>
                                              </p:stCondLst>
                                            </p:cTn>
                                            <p:tgtEl>
                                              <p:spTgt spid="57"/>
                                            </p:tgtEl>
                                            <p:attrNameLst>
                                              <p:attrName>style.visibility</p:attrName>
                                            </p:attrNameLst>
                                          </p:cBhvr>
                                          <p:to>
                                            <p:strVal val="visible"/>
                                          </p:to>
                                        </p:set>
                                        <p:animEffect transition="in" filter="wipe(up)">
                                          <p:cBhvr>
                                            <p:cTn id="46" dur="500"/>
                                            <p:tgtEl>
                                              <p:spTgt spid="57"/>
                                            </p:tgtEl>
                                          </p:cBhvr>
                                        </p:animEffect>
                                      </p:childTnLst>
                                    </p:cTn>
                                  </p:par>
                                  <p:par>
                                    <p:cTn id="47" presetID="2" presetClass="entr" presetSubtype="4" fill="hold" nodeType="withEffect">
                                      <p:stCondLst>
                                        <p:cond delay="580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300" fill="hold"/>
                                            <p:tgtEl>
                                              <p:spTgt spid="83"/>
                                            </p:tgtEl>
                                            <p:attrNameLst>
                                              <p:attrName>ppt_x</p:attrName>
                                            </p:attrNameLst>
                                          </p:cBhvr>
                                          <p:tavLst>
                                            <p:tav tm="0">
                                              <p:val>
                                                <p:strVal val="#ppt_x"/>
                                              </p:val>
                                            </p:tav>
                                            <p:tav tm="100000">
                                              <p:val>
                                                <p:strVal val="#ppt_x"/>
                                              </p:val>
                                            </p:tav>
                                          </p:tavLst>
                                        </p:anim>
                                        <p:anim calcmode="lin" valueType="num">
                                          <p:cBhvr additive="base">
                                            <p:cTn id="50" dur="300" fill="hold"/>
                                            <p:tgtEl>
                                              <p:spTgt spid="83"/>
                                            </p:tgtEl>
                                            <p:attrNameLst>
                                              <p:attrName>ppt_y</p:attrName>
                                            </p:attrNameLst>
                                          </p:cBhvr>
                                          <p:tavLst>
                                            <p:tav tm="0">
                                              <p:val>
                                                <p:strVal val="1+#ppt_h/2"/>
                                              </p:val>
                                            </p:tav>
                                            <p:tav tm="100000">
                                              <p:val>
                                                <p:strVal val="#ppt_y"/>
                                              </p:val>
                                            </p:tav>
                                          </p:tavLst>
                                        </p:anim>
                                      </p:childTnLst>
                                    </p:cTn>
                                  </p:par>
                                  <p:par>
                                    <p:cTn id="51" presetID="6" presetClass="entr" presetSubtype="16" fill="hold" grpId="0" nodeType="withEffect">
                                      <p:stCondLst>
                                        <p:cond delay="6200"/>
                                      </p:stCondLst>
                                      <p:childTnLst>
                                        <p:set>
                                          <p:cBhvr>
                                            <p:cTn id="52" dur="1" fill="hold">
                                              <p:stCondLst>
                                                <p:cond delay="0"/>
                                              </p:stCondLst>
                                            </p:cTn>
                                            <p:tgtEl>
                                              <p:spTgt spid="86"/>
                                            </p:tgtEl>
                                            <p:attrNameLst>
                                              <p:attrName>style.visibility</p:attrName>
                                            </p:attrNameLst>
                                          </p:cBhvr>
                                          <p:to>
                                            <p:strVal val="visible"/>
                                          </p:to>
                                        </p:set>
                                        <p:animEffect transition="in" filter="circle(in)">
                                          <p:cBhvr>
                                            <p:cTn id="5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0" animBg="1"/>
          <p:bldP spid="57" grpId="0" animBg="1"/>
          <p:bldP spid="72" grpId="0"/>
          <p:bldP spid="81"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stCondLst>
                                        <p:cond delay="0"/>
                                      </p:stCondLst>
                                      <p:childTnLst>
                                        <p:animMotion origin="layout" path="M 1.04167E-6 2.22222E-6 L 1.04167E-6 0.16458 " pathEditMode="relative" rAng="0" ptsTypes="AA">
                                          <p:cBhvr>
                                            <p:cTn id="6" dur="1400" fill="hold"/>
                                            <p:tgtEl>
                                              <p:spTgt spid="70"/>
                                            </p:tgtEl>
                                            <p:attrNameLst>
                                              <p:attrName>ppt_x</p:attrName>
                                              <p:attrName>ppt_y</p:attrName>
                                            </p:attrNameLst>
                                          </p:cBhvr>
                                          <p:rCtr x="0" y="8218"/>
                                        </p:animMotion>
                                      </p:childTnLst>
                                    </p:cTn>
                                  </p:par>
                                  <p:par>
                                    <p:cTn id="7" presetID="63" presetClass="path" presetSubtype="0" fill="hold" nodeType="withEffect">
                                      <p:stCondLst>
                                        <p:cond delay="0"/>
                                      </p:stCondLst>
                                      <p:childTnLst>
                                        <p:animMotion origin="layout" path="M -0.1151 -0.00232 L 0.86758 -0.00556 " pathEditMode="relative" rAng="0" ptsTypes="AA">
                                          <p:cBhvr>
                                            <p:cTn id="8" dur="7900" fill="hold"/>
                                            <p:tgtEl>
                                              <p:spTgt spid="9"/>
                                            </p:tgtEl>
                                            <p:attrNameLst>
                                              <p:attrName>ppt_x</p:attrName>
                                              <p:attrName>ppt_y</p:attrName>
                                            </p:attrNameLst>
                                          </p:cBhvr>
                                          <p:rCtr x="49128" y="-162"/>
                                        </p:animMotion>
                                      </p:childTnLst>
                                    </p:cTn>
                                  </p:par>
                                  <p:par>
                                    <p:cTn id="9" presetID="26" presetClass="emph" presetSubtype="0" fill="hold" nodeType="withEffect">
                                      <p:stCondLst>
                                        <p:cond delay="1800"/>
                                      </p:stCondLst>
                                      <p:childTnLst>
                                        <p:animEffect transition="out" filter="fade">
                                          <p:cBhvr>
                                            <p:cTn id="10" dur="1700" tmFilter="0, 0; .2, .5; .8, .5; 1, 0"/>
                                            <p:tgtEl>
                                              <p:spTgt spid="9"/>
                                            </p:tgtEl>
                                          </p:cBhvr>
                                        </p:animEffect>
                                        <p:animScale>
                                          <p:cBhvr>
                                            <p:cTn id="11" dur="850" autoRev="1" fill="hold"/>
                                            <p:tgtEl>
                                              <p:spTgt spid="9"/>
                                            </p:tgtEl>
                                          </p:cBhvr>
                                          <p:by x="105000" y="105000"/>
                                        </p:animScale>
                                      </p:childTnLst>
                                    </p:cTn>
                                  </p:par>
                                  <p:par>
                                    <p:cTn id="12" presetID="26" presetClass="emph" presetSubtype="0" fill="hold" nodeType="withEffect">
                                      <p:stCondLst>
                                        <p:cond delay="3800"/>
                                      </p:stCondLst>
                                      <p:childTnLst>
                                        <p:animEffect transition="out" filter="fade">
                                          <p:cBhvr>
                                            <p:cTn id="13" dur="1600" tmFilter="0, 0; .2, .5; .8, .5; 1, 0"/>
                                            <p:tgtEl>
                                              <p:spTgt spid="9"/>
                                            </p:tgtEl>
                                          </p:cBhvr>
                                        </p:animEffect>
                                        <p:animScale>
                                          <p:cBhvr>
                                            <p:cTn id="14" dur="800" autoRev="1" fill="hold"/>
                                            <p:tgtEl>
                                              <p:spTgt spid="9"/>
                                            </p:tgtEl>
                                          </p:cBhvr>
                                          <p:by x="105000" y="105000"/>
                                        </p:animScale>
                                      </p:childTnLst>
                                    </p:cTn>
                                  </p:par>
                                  <p:par>
                                    <p:cTn id="15" presetID="26" presetClass="emph" presetSubtype="0" fill="hold" nodeType="withEffect">
                                      <p:stCondLst>
                                        <p:cond delay="6000"/>
                                      </p:stCondLst>
                                      <p:childTnLst>
                                        <p:animEffect transition="out" filter="fade">
                                          <p:cBhvr>
                                            <p:cTn id="16" dur="1400" tmFilter="0, 0; .2, .5; .8, .5; 1, 0"/>
                                            <p:tgtEl>
                                              <p:spTgt spid="9"/>
                                            </p:tgtEl>
                                          </p:cBhvr>
                                        </p:animEffect>
                                        <p:animScale>
                                          <p:cBhvr>
                                            <p:cTn id="17" dur="700" autoRev="1" fill="hold"/>
                                            <p:tgtEl>
                                              <p:spTgt spid="9"/>
                                            </p:tgtEl>
                                          </p:cBhvr>
                                          <p:by x="105000" y="105000"/>
                                        </p:animScale>
                                      </p:childTnLst>
                                    </p:cTn>
                                  </p:par>
                                  <p:par>
                                    <p:cTn id="18" presetID="42" presetClass="path" presetSubtype="0" accel="50000" fill="hold" nodeType="withEffect">
                                      <p:stCondLst>
                                        <p:cond delay="100"/>
                                      </p:stCondLst>
                                      <p:childTnLst>
                                        <p:animMotion origin="layout" path="M -1.66667E-6 -0.10671 L -1.66667E-6 0.5037 " pathEditMode="relative" rAng="0" ptsTypes="AA">
                                          <p:cBhvr>
                                            <p:cTn id="19" dur="1100" fill="hold"/>
                                            <p:tgtEl>
                                              <p:spTgt spid="47"/>
                                            </p:tgtEl>
                                            <p:attrNameLst>
                                              <p:attrName>ppt_x</p:attrName>
                                              <p:attrName>ppt_y</p:attrName>
                                            </p:attrNameLst>
                                          </p:cBhvr>
                                          <p:rCtr x="0" y="30509"/>
                                        </p:animMotion>
                                      </p:childTnLst>
                                    </p:cTn>
                                  </p:par>
                                  <p:par>
                                    <p:cTn id="20" presetID="22" presetClass="entr" presetSubtype="1" fill="hold" grpId="0" nodeType="withEffect">
                                      <p:stCondLst>
                                        <p:cond delay="50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500"/>
                                            <p:tgtEl>
                                              <p:spTgt spid="46"/>
                                            </p:tgtEl>
                                          </p:cBhvr>
                                        </p:animEffect>
                                      </p:childTnLst>
                                    </p:cTn>
                                  </p:par>
                                  <p:par>
                                    <p:cTn id="23" presetID="2" presetClass="entr" presetSubtype="4" fill="hold" nodeType="withEffect">
                                      <p:stCondLst>
                                        <p:cond delay="110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300" fill="hold"/>
                                            <p:tgtEl>
                                              <p:spTgt spid="77"/>
                                            </p:tgtEl>
                                            <p:attrNameLst>
                                              <p:attrName>ppt_x</p:attrName>
                                            </p:attrNameLst>
                                          </p:cBhvr>
                                          <p:tavLst>
                                            <p:tav tm="0">
                                              <p:val>
                                                <p:strVal val="#ppt_x"/>
                                              </p:val>
                                            </p:tav>
                                            <p:tav tm="100000">
                                              <p:val>
                                                <p:strVal val="#ppt_x"/>
                                              </p:val>
                                            </p:tav>
                                          </p:tavLst>
                                        </p:anim>
                                        <p:anim calcmode="lin" valueType="num">
                                          <p:cBhvr additive="base">
                                            <p:cTn id="26" dur="300" fill="hold"/>
                                            <p:tgtEl>
                                              <p:spTgt spid="77"/>
                                            </p:tgtEl>
                                            <p:attrNameLst>
                                              <p:attrName>ppt_y</p:attrName>
                                            </p:attrNameLst>
                                          </p:cBhvr>
                                          <p:tavLst>
                                            <p:tav tm="0">
                                              <p:val>
                                                <p:strVal val="1+#ppt_h/2"/>
                                              </p:val>
                                            </p:tav>
                                            <p:tav tm="100000">
                                              <p:val>
                                                <p:strVal val="#ppt_y"/>
                                              </p:val>
                                            </p:tav>
                                          </p:tavLst>
                                        </p:anim>
                                      </p:childTnLst>
                                    </p:cTn>
                                  </p:par>
                                  <p:par>
                                    <p:cTn id="27" presetID="6" presetClass="entr" presetSubtype="16" fill="hold" grpId="0" nodeType="withEffect">
                                      <p:stCondLst>
                                        <p:cond delay="1500"/>
                                      </p:stCondLst>
                                      <p:childTnLst>
                                        <p:set>
                                          <p:cBhvr>
                                            <p:cTn id="28" dur="1" fill="hold">
                                              <p:stCondLst>
                                                <p:cond delay="0"/>
                                              </p:stCondLst>
                                            </p:cTn>
                                            <p:tgtEl>
                                              <p:spTgt spid="72"/>
                                            </p:tgtEl>
                                            <p:attrNameLst>
                                              <p:attrName>style.visibility</p:attrName>
                                            </p:attrNameLst>
                                          </p:cBhvr>
                                          <p:to>
                                            <p:strVal val="visible"/>
                                          </p:to>
                                        </p:set>
                                        <p:animEffect transition="in" filter="circle(in)">
                                          <p:cBhvr>
                                            <p:cTn id="29" dur="500"/>
                                            <p:tgtEl>
                                              <p:spTgt spid="72"/>
                                            </p:tgtEl>
                                          </p:cBhvr>
                                        </p:animEffect>
                                      </p:childTnLst>
                                    </p:cTn>
                                  </p:par>
                                  <p:par>
                                    <p:cTn id="30" presetID="42" presetClass="path" presetSubtype="0" accel="50000" fill="hold" nodeType="withEffect">
                                      <p:stCondLst>
                                        <p:cond delay="2000"/>
                                      </p:stCondLst>
                                      <p:childTnLst>
                                        <p:animMotion origin="layout" path="M 3.125E-6 -0.10671 L 3.125E-6 0.51458 " pathEditMode="relative" rAng="0" ptsTypes="AA">
                                          <p:cBhvr>
                                            <p:cTn id="31" dur="1400" fill="hold"/>
                                            <p:tgtEl>
                                              <p:spTgt spid="45"/>
                                            </p:tgtEl>
                                            <p:attrNameLst>
                                              <p:attrName>ppt_x</p:attrName>
                                              <p:attrName>ppt_y</p:attrName>
                                            </p:attrNameLst>
                                          </p:cBhvr>
                                          <p:rCtr x="0" y="31065"/>
                                        </p:animMotion>
                                      </p:childTnLst>
                                    </p:cTn>
                                  </p:par>
                                  <p:par>
                                    <p:cTn id="32" presetID="22" presetClass="entr" presetSubtype="1" fill="hold" grpId="0" nodeType="withEffect">
                                      <p:stCondLst>
                                        <p:cond delay="260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par>
                                    <p:cTn id="35" presetID="2" presetClass="entr" presetSubtype="4" fill="hold" nodeType="withEffect">
                                      <p:stCondLst>
                                        <p:cond delay="350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300" fill="hold"/>
                                            <p:tgtEl>
                                              <p:spTgt spid="78"/>
                                            </p:tgtEl>
                                            <p:attrNameLst>
                                              <p:attrName>ppt_x</p:attrName>
                                            </p:attrNameLst>
                                          </p:cBhvr>
                                          <p:tavLst>
                                            <p:tav tm="0">
                                              <p:val>
                                                <p:strVal val="#ppt_x"/>
                                              </p:val>
                                            </p:tav>
                                            <p:tav tm="100000">
                                              <p:val>
                                                <p:strVal val="#ppt_x"/>
                                              </p:val>
                                            </p:tav>
                                          </p:tavLst>
                                        </p:anim>
                                        <p:anim calcmode="lin" valueType="num">
                                          <p:cBhvr additive="base">
                                            <p:cTn id="38" dur="300" fill="hold"/>
                                            <p:tgtEl>
                                              <p:spTgt spid="78"/>
                                            </p:tgtEl>
                                            <p:attrNameLst>
                                              <p:attrName>ppt_y</p:attrName>
                                            </p:attrNameLst>
                                          </p:cBhvr>
                                          <p:tavLst>
                                            <p:tav tm="0">
                                              <p:val>
                                                <p:strVal val="1+#ppt_h/2"/>
                                              </p:val>
                                            </p:tav>
                                            <p:tav tm="100000">
                                              <p:val>
                                                <p:strVal val="#ppt_y"/>
                                              </p:val>
                                            </p:tav>
                                          </p:tavLst>
                                        </p:anim>
                                      </p:childTnLst>
                                    </p:cTn>
                                  </p:par>
                                  <p:par>
                                    <p:cTn id="39" presetID="6" presetClass="entr" presetSubtype="16" fill="hold" grpId="0" nodeType="withEffect">
                                      <p:stCondLst>
                                        <p:cond delay="3900"/>
                                      </p:stCondLst>
                                      <p:childTnLst>
                                        <p:set>
                                          <p:cBhvr>
                                            <p:cTn id="40" dur="1" fill="hold">
                                              <p:stCondLst>
                                                <p:cond delay="0"/>
                                              </p:stCondLst>
                                            </p:cTn>
                                            <p:tgtEl>
                                              <p:spTgt spid="81"/>
                                            </p:tgtEl>
                                            <p:attrNameLst>
                                              <p:attrName>style.visibility</p:attrName>
                                            </p:attrNameLst>
                                          </p:cBhvr>
                                          <p:to>
                                            <p:strVal val="visible"/>
                                          </p:to>
                                        </p:set>
                                        <p:animEffect transition="in" filter="circle(in)">
                                          <p:cBhvr>
                                            <p:cTn id="41" dur="500"/>
                                            <p:tgtEl>
                                              <p:spTgt spid="81"/>
                                            </p:tgtEl>
                                          </p:cBhvr>
                                        </p:animEffect>
                                      </p:childTnLst>
                                    </p:cTn>
                                  </p:par>
                                  <p:par>
                                    <p:cTn id="42" presetID="42" presetClass="path" presetSubtype="0" accel="50000" fill="hold" nodeType="withEffect">
                                      <p:stCondLst>
                                        <p:cond delay="4500"/>
                                      </p:stCondLst>
                                      <p:childTnLst>
                                        <p:animMotion origin="layout" path="M 4.79167E-6 -0.10671 L 4.79167E-6 0.51273 " pathEditMode="relative" rAng="0" ptsTypes="AA">
                                          <p:cBhvr>
                                            <p:cTn id="43" dur="1400" fill="hold"/>
                                            <p:tgtEl>
                                              <p:spTgt spid="58"/>
                                            </p:tgtEl>
                                            <p:attrNameLst>
                                              <p:attrName>ppt_x</p:attrName>
                                              <p:attrName>ppt_y</p:attrName>
                                            </p:attrNameLst>
                                          </p:cBhvr>
                                          <p:rCtr x="0" y="30972"/>
                                        </p:animMotion>
                                      </p:childTnLst>
                                    </p:cTn>
                                  </p:par>
                                  <p:par>
                                    <p:cTn id="44" presetID="22" presetClass="entr" presetSubtype="1" fill="hold" grpId="0" nodeType="withEffect">
                                      <p:stCondLst>
                                        <p:cond delay="5200"/>
                                      </p:stCondLst>
                                      <p:childTnLst>
                                        <p:set>
                                          <p:cBhvr>
                                            <p:cTn id="45" dur="1" fill="hold">
                                              <p:stCondLst>
                                                <p:cond delay="0"/>
                                              </p:stCondLst>
                                            </p:cTn>
                                            <p:tgtEl>
                                              <p:spTgt spid="57"/>
                                            </p:tgtEl>
                                            <p:attrNameLst>
                                              <p:attrName>style.visibility</p:attrName>
                                            </p:attrNameLst>
                                          </p:cBhvr>
                                          <p:to>
                                            <p:strVal val="visible"/>
                                          </p:to>
                                        </p:set>
                                        <p:animEffect transition="in" filter="wipe(up)">
                                          <p:cBhvr>
                                            <p:cTn id="46" dur="500"/>
                                            <p:tgtEl>
                                              <p:spTgt spid="57"/>
                                            </p:tgtEl>
                                          </p:cBhvr>
                                        </p:animEffect>
                                      </p:childTnLst>
                                    </p:cTn>
                                  </p:par>
                                  <p:par>
                                    <p:cTn id="47" presetID="2" presetClass="entr" presetSubtype="4" fill="hold" nodeType="withEffect">
                                      <p:stCondLst>
                                        <p:cond delay="580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300" fill="hold"/>
                                            <p:tgtEl>
                                              <p:spTgt spid="83"/>
                                            </p:tgtEl>
                                            <p:attrNameLst>
                                              <p:attrName>ppt_x</p:attrName>
                                            </p:attrNameLst>
                                          </p:cBhvr>
                                          <p:tavLst>
                                            <p:tav tm="0">
                                              <p:val>
                                                <p:strVal val="#ppt_x"/>
                                              </p:val>
                                            </p:tav>
                                            <p:tav tm="100000">
                                              <p:val>
                                                <p:strVal val="#ppt_x"/>
                                              </p:val>
                                            </p:tav>
                                          </p:tavLst>
                                        </p:anim>
                                        <p:anim calcmode="lin" valueType="num">
                                          <p:cBhvr additive="base">
                                            <p:cTn id="50" dur="300" fill="hold"/>
                                            <p:tgtEl>
                                              <p:spTgt spid="83"/>
                                            </p:tgtEl>
                                            <p:attrNameLst>
                                              <p:attrName>ppt_y</p:attrName>
                                            </p:attrNameLst>
                                          </p:cBhvr>
                                          <p:tavLst>
                                            <p:tav tm="0">
                                              <p:val>
                                                <p:strVal val="1+#ppt_h/2"/>
                                              </p:val>
                                            </p:tav>
                                            <p:tav tm="100000">
                                              <p:val>
                                                <p:strVal val="#ppt_y"/>
                                              </p:val>
                                            </p:tav>
                                          </p:tavLst>
                                        </p:anim>
                                      </p:childTnLst>
                                    </p:cTn>
                                  </p:par>
                                  <p:par>
                                    <p:cTn id="51" presetID="6" presetClass="entr" presetSubtype="16" fill="hold" grpId="0" nodeType="withEffect">
                                      <p:stCondLst>
                                        <p:cond delay="6200"/>
                                      </p:stCondLst>
                                      <p:childTnLst>
                                        <p:set>
                                          <p:cBhvr>
                                            <p:cTn id="52" dur="1" fill="hold">
                                              <p:stCondLst>
                                                <p:cond delay="0"/>
                                              </p:stCondLst>
                                            </p:cTn>
                                            <p:tgtEl>
                                              <p:spTgt spid="86"/>
                                            </p:tgtEl>
                                            <p:attrNameLst>
                                              <p:attrName>style.visibility</p:attrName>
                                            </p:attrNameLst>
                                          </p:cBhvr>
                                          <p:to>
                                            <p:strVal val="visible"/>
                                          </p:to>
                                        </p:set>
                                        <p:animEffect transition="in" filter="circle(in)">
                                          <p:cBhvr>
                                            <p:cTn id="5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0" animBg="1"/>
          <p:bldP spid="57" grpId="0" animBg="1"/>
          <p:bldP spid="72" grpId="0"/>
          <p:bldP spid="81" grpId="0"/>
          <p:bldP spid="8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C0B4"/>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182879" y="0"/>
            <a:ext cx="11826241" cy="6858000"/>
          </a:xfrm>
          <a:prstGeom prst="rect">
            <a:avLst/>
          </a:prstGeom>
        </p:spPr>
      </p:pic>
      <p:sp>
        <p:nvSpPr>
          <p:cNvPr id="6" name="矩形 5"/>
          <p:cNvSpPr/>
          <p:nvPr/>
        </p:nvSpPr>
        <p:spPr>
          <a:xfrm>
            <a:off x="2823919" y="1642574"/>
            <a:ext cx="6471138" cy="3645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8411" y="1478452"/>
            <a:ext cx="6682154" cy="3974122"/>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cstate="print"/>
          <a:stretch>
            <a:fillRect/>
          </a:stretch>
        </p:blipFill>
        <p:spPr>
          <a:xfrm>
            <a:off x="7469871" y="4117861"/>
            <a:ext cx="1354089" cy="865862"/>
          </a:xfrm>
          <a:prstGeom prst="rect">
            <a:avLst/>
          </a:prstGeom>
        </p:spPr>
      </p:pic>
      <p:grpSp>
        <p:nvGrpSpPr>
          <p:cNvPr id="9" name="组合 8"/>
          <p:cNvGrpSpPr/>
          <p:nvPr/>
        </p:nvGrpSpPr>
        <p:grpSpPr>
          <a:xfrm>
            <a:off x="5219179" y="3289922"/>
            <a:ext cx="1873657" cy="421031"/>
            <a:chOff x="2353303" y="3568701"/>
            <a:chExt cx="1873657" cy="421031"/>
          </a:xfrm>
        </p:grpSpPr>
        <p:sp>
          <p:nvSpPr>
            <p:cNvPr id="10" name="AutoShape 29"/>
            <p:cNvSpPr>
              <a:spLocks noChangeAspect="1" noChangeArrowheads="1" noTextEdit="1"/>
            </p:cNvSpPr>
            <p:nvPr/>
          </p:nvSpPr>
          <p:spPr bwMode="auto">
            <a:xfrm>
              <a:off x="2353304" y="3579356"/>
              <a:ext cx="1873656" cy="405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31"/>
            <p:cNvSpPr/>
            <p:nvPr/>
          </p:nvSpPr>
          <p:spPr bwMode="auto">
            <a:xfrm>
              <a:off x="2353303" y="3568701"/>
              <a:ext cx="1873655" cy="421031"/>
            </a:xfrm>
            <a:custGeom>
              <a:avLst/>
              <a:gdLst>
                <a:gd name="T0" fmla="*/ 2051 w 2124"/>
                <a:gd name="T1" fmla="*/ 0 h 399"/>
                <a:gd name="T2" fmla="*/ 1957 w 2124"/>
                <a:gd name="T3" fmla="*/ 0 h 399"/>
                <a:gd name="T4" fmla="*/ 169 w 2124"/>
                <a:gd name="T5" fmla="*/ 0 h 399"/>
                <a:gd name="T6" fmla="*/ 76 w 2124"/>
                <a:gd name="T7" fmla="*/ 0 h 399"/>
                <a:gd name="T8" fmla="*/ 0 w 2124"/>
                <a:gd name="T9" fmla="*/ 217 h 399"/>
                <a:gd name="T10" fmla="*/ 76 w 2124"/>
                <a:gd name="T11" fmla="*/ 399 h 399"/>
                <a:gd name="T12" fmla="*/ 169 w 2124"/>
                <a:gd name="T13" fmla="*/ 399 h 399"/>
                <a:gd name="T14" fmla="*/ 1957 w 2124"/>
                <a:gd name="T15" fmla="*/ 399 h 399"/>
                <a:gd name="T16" fmla="*/ 2051 w 2124"/>
                <a:gd name="T17" fmla="*/ 399 h 399"/>
                <a:gd name="T18" fmla="*/ 2124 w 2124"/>
                <a:gd name="T19" fmla="*/ 185 h 399"/>
                <a:gd name="T20" fmla="*/ 2051 w 2124"/>
                <a:gd name="T2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4" h="399">
                  <a:moveTo>
                    <a:pt x="2051" y="0"/>
                  </a:moveTo>
                  <a:lnTo>
                    <a:pt x="1957" y="0"/>
                  </a:lnTo>
                  <a:lnTo>
                    <a:pt x="169" y="0"/>
                  </a:lnTo>
                  <a:lnTo>
                    <a:pt x="76" y="0"/>
                  </a:lnTo>
                  <a:lnTo>
                    <a:pt x="0" y="217"/>
                  </a:lnTo>
                  <a:lnTo>
                    <a:pt x="76" y="399"/>
                  </a:lnTo>
                  <a:lnTo>
                    <a:pt x="169" y="399"/>
                  </a:lnTo>
                  <a:lnTo>
                    <a:pt x="1957" y="399"/>
                  </a:lnTo>
                  <a:lnTo>
                    <a:pt x="2051" y="399"/>
                  </a:lnTo>
                  <a:lnTo>
                    <a:pt x="2124" y="185"/>
                  </a:lnTo>
                  <a:lnTo>
                    <a:pt x="205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文本框 11"/>
          <p:cNvSpPr txBox="1"/>
          <p:nvPr/>
        </p:nvSpPr>
        <p:spPr>
          <a:xfrm>
            <a:off x="5512556" y="3194672"/>
            <a:ext cx="1286903" cy="646331"/>
          </a:xfrm>
          <a:prstGeom prst="rect">
            <a:avLst/>
          </a:prstGeom>
          <a:noFill/>
        </p:spPr>
        <p:txBody>
          <a:bodyPr wrap="square" rtlCol="0">
            <a:spAutoFit/>
          </a:bodyPr>
          <a:lstStyle/>
          <a:p>
            <a:pPr algn="ctr"/>
            <a:r>
              <a:rPr lang="en-US" altLang="zh-CN" sz="3600" dirty="0">
                <a:latin typeface="Samurai" panose="02000609000000000000" pitchFamily="49" charset="-128"/>
              </a:rPr>
              <a:t>CATE</a:t>
            </a:r>
            <a:endParaRPr lang="zh-CN" altLang="en-US" sz="3600" dirty="0">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 presetClass="entr" presetSubtype="0"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1000"/>
                            </p:stCondLst>
                            <p:childTnLst>
                              <p:par>
                                <p:cTn id="12" presetID="26" presetClass="emph" presetSubtype="0" fill="hold" grpId="0" nodeType="afterEffect">
                                  <p:stCondLst>
                                    <p:cond delay="0"/>
                                  </p:stCondLst>
                                  <p:childTnLst>
                                    <p:animEffect transition="out" filter="fade">
                                      <p:cBhvr>
                                        <p:cTn id="13" dur="1000" tmFilter="0, 0; .2, .5; .8, .5; 1, 0"/>
                                        <p:tgtEl>
                                          <p:spTgt spid="7"/>
                                        </p:tgtEl>
                                      </p:cBhvr>
                                    </p:animEffect>
                                    <p:animScale>
                                      <p:cBhvr>
                                        <p:cTn id="14" dur="500" autoRev="1" fill="hold"/>
                                        <p:tgtEl>
                                          <p:spTgt spid="7"/>
                                        </p:tgtEl>
                                      </p:cBhvr>
                                      <p:by x="105000" y="105000"/>
                                    </p:animScale>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2000"/>
                            </p:stCondLst>
                            <p:childTnLst>
                              <p:par>
                                <p:cTn id="19" presetID="6"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7432430" y="324231"/>
            <a:ext cx="1524857" cy="1699886"/>
          </a:xfrm>
          <a:prstGeom prst="rect">
            <a:avLst/>
          </a:prstGeom>
        </p:spPr>
      </p:pic>
      <p:pic>
        <p:nvPicPr>
          <p:cNvPr id="6" name="图片 5"/>
          <p:cNvPicPr>
            <a:picLocks noChangeAspect="1"/>
          </p:cNvPicPr>
          <p:nvPr/>
        </p:nvPicPr>
        <p:blipFill>
          <a:blip r:embed="rId4" cstate="print"/>
          <a:stretch>
            <a:fillRect/>
          </a:stretch>
        </p:blipFill>
        <p:spPr>
          <a:xfrm>
            <a:off x="3365026" y="324231"/>
            <a:ext cx="1411106" cy="1760909"/>
          </a:xfrm>
          <a:prstGeom prst="rect">
            <a:avLst/>
          </a:prstGeom>
        </p:spPr>
      </p:pic>
      <p:sp>
        <p:nvSpPr>
          <p:cNvPr id="15" name="Freeform 5"/>
          <p:cNvSpPr/>
          <p:nvPr/>
        </p:nvSpPr>
        <p:spPr bwMode="auto">
          <a:xfrm>
            <a:off x="1273213" y="1970840"/>
            <a:ext cx="9596437" cy="625475"/>
          </a:xfrm>
          <a:custGeom>
            <a:avLst/>
            <a:gdLst>
              <a:gd name="T0" fmla="*/ 5270 w 6045"/>
              <a:gd name="T1" fmla="*/ 370 h 394"/>
              <a:gd name="T2" fmla="*/ 5418 w 6045"/>
              <a:gd name="T3" fmla="*/ 234 h 394"/>
              <a:gd name="T4" fmla="*/ 5063 w 6045"/>
              <a:gd name="T5" fmla="*/ 234 h 394"/>
              <a:gd name="T6" fmla="*/ 617 w 6045"/>
              <a:gd name="T7" fmla="*/ 234 h 394"/>
              <a:gd name="T8" fmla="*/ 444 w 6045"/>
              <a:gd name="T9" fmla="*/ 394 h 394"/>
              <a:gd name="T10" fmla="*/ 355 w 6045"/>
              <a:gd name="T11" fmla="*/ 394 h 394"/>
              <a:gd name="T12" fmla="*/ 543 w 6045"/>
              <a:gd name="T13" fmla="*/ 217 h 394"/>
              <a:gd name="T14" fmla="*/ 454 w 6045"/>
              <a:gd name="T15" fmla="*/ 217 h 394"/>
              <a:gd name="T16" fmla="*/ 267 w 6045"/>
              <a:gd name="T17" fmla="*/ 394 h 394"/>
              <a:gd name="T18" fmla="*/ 178 w 6045"/>
              <a:gd name="T19" fmla="*/ 394 h 394"/>
              <a:gd name="T20" fmla="*/ 365 w 6045"/>
              <a:gd name="T21" fmla="*/ 217 h 394"/>
              <a:gd name="T22" fmla="*/ 277 w 6045"/>
              <a:gd name="T23" fmla="*/ 217 h 394"/>
              <a:gd name="T24" fmla="*/ 89 w 6045"/>
              <a:gd name="T25" fmla="*/ 394 h 394"/>
              <a:gd name="T26" fmla="*/ 0 w 6045"/>
              <a:gd name="T27" fmla="*/ 394 h 394"/>
              <a:gd name="T28" fmla="*/ 188 w 6045"/>
              <a:gd name="T29" fmla="*/ 217 h 394"/>
              <a:gd name="T30" fmla="*/ 99 w 6045"/>
              <a:gd name="T31" fmla="*/ 217 h 394"/>
              <a:gd name="T32" fmla="*/ 99 w 6045"/>
              <a:gd name="T33" fmla="*/ 177 h 394"/>
              <a:gd name="T34" fmla="*/ 188 w 6045"/>
              <a:gd name="T35" fmla="*/ 177 h 394"/>
              <a:gd name="T36" fmla="*/ 0 w 6045"/>
              <a:gd name="T37" fmla="*/ 0 h 394"/>
              <a:gd name="T38" fmla="*/ 89 w 6045"/>
              <a:gd name="T39" fmla="*/ 0 h 394"/>
              <a:gd name="T40" fmla="*/ 277 w 6045"/>
              <a:gd name="T41" fmla="*/ 177 h 394"/>
              <a:gd name="T42" fmla="*/ 365 w 6045"/>
              <a:gd name="T43" fmla="*/ 177 h 394"/>
              <a:gd name="T44" fmla="*/ 178 w 6045"/>
              <a:gd name="T45" fmla="*/ 0 h 394"/>
              <a:gd name="T46" fmla="*/ 267 w 6045"/>
              <a:gd name="T47" fmla="*/ 0 h 394"/>
              <a:gd name="T48" fmla="*/ 454 w 6045"/>
              <a:gd name="T49" fmla="*/ 177 h 394"/>
              <a:gd name="T50" fmla="*/ 543 w 6045"/>
              <a:gd name="T51" fmla="*/ 177 h 394"/>
              <a:gd name="T52" fmla="*/ 355 w 6045"/>
              <a:gd name="T53" fmla="*/ 0 h 394"/>
              <a:gd name="T54" fmla="*/ 444 w 6045"/>
              <a:gd name="T55" fmla="*/ 0 h 394"/>
              <a:gd name="T56" fmla="*/ 617 w 6045"/>
              <a:gd name="T57" fmla="*/ 163 h 394"/>
              <a:gd name="T58" fmla="*/ 5063 w 6045"/>
              <a:gd name="T59" fmla="*/ 163 h 394"/>
              <a:gd name="T60" fmla="*/ 5418 w 6045"/>
              <a:gd name="T61" fmla="*/ 163 h 394"/>
              <a:gd name="T62" fmla="*/ 5270 w 6045"/>
              <a:gd name="T63" fmla="*/ 30 h 394"/>
              <a:gd name="T64" fmla="*/ 6045 w 6045"/>
              <a:gd name="T65" fmla="*/ 201 h 394"/>
              <a:gd name="T66" fmla="*/ 5270 w 6045"/>
              <a:gd name="T67" fmla="*/ 37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45" h="394">
                <a:moveTo>
                  <a:pt x="5270" y="370"/>
                </a:moveTo>
                <a:lnTo>
                  <a:pt x="5418" y="234"/>
                </a:lnTo>
                <a:lnTo>
                  <a:pt x="5063" y="234"/>
                </a:lnTo>
                <a:lnTo>
                  <a:pt x="617" y="234"/>
                </a:lnTo>
                <a:lnTo>
                  <a:pt x="444" y="394"/>
                </a:lnTo>
                <a:lnTo>
                  <a:pt x="355" y="394"/>
                </a:lnTo>
                <a:lnTo>
                  <a:pt x="543" y="217"/>
                </a:lnTo>
                <a:lnTo>
                  <a:pt x="454" y="217"/>
                </a:lnTo>
                <a:lnTo>
                  <a:pt x="267" y="394"/>
                </a:lnTo>
                <a:lnTo>
                  <a:pt x="178" y="394"/>
                </a:lnTo>
                <a:lnTo>
                  <a:pt x="365" y="217"/>
                </a:lnTo>
                <a:lnTo>
                  <a:pt x="277" y="217"/>
                </a:lnTo>
                <a:lnTo>
                  <a:pt x="89" y="394"/>
                </a:lnTo>
                <a:lnTo>
                  <a:pt x="0" y="394"/>
                </a:lnTo>
                <a:lnTo>
                  <a:pt x="188" y="217"/>
                </a:lnTo>
                <a:lnTo>
                  <a:pt x="99" y="217"/>
                </a:lnTo>
                <a:lnTo>
                  <a:pt x="99" y="177"/>
                </a:lnTo>
                <a:lnTo>
                  <a:pt x="188" y="177"/>
                </a:lnTo>
                <a:lnTo>
                  <a:pt x="0" y="0"/>
                </a:lnTo>
                <a:lnTo>
                  <a:pt x="89" y="0"/>
                </a:lnTo>
                <a:lnTo>
                  <a:pt x="277" y="177"/>
                </a:lnTo>
                <a:lnTo>
                  <a:pt x="365" y="177"/>
                </a:lnTo>
                <a:lnTo>
                  <a:pt x="178" y="0"/>
                </a:lnTo>
                <a:lnTo>
                  <a:pt x="267" y="0"/>
                </a:lnTo>
                <a:lnTo>
                  <a:pt x="454" y="177"/>
                </a:lnTo>
                <a:lnTo>
                  <a:pt x="543" y="177"/>
                </a:lnTo>
                <a:lnTo>
                  <a:pt x="355" y="0"/>
                </a:lnTo>
                <a:lnTo>
                  <a:pt x="444" y="0"/>
                </a:lnTo>
                <a:lnTo>
                  <a:pt x="617" y="163"/>
                </a:lnTo>
                <a:lnTo>
                  <a:pt x="5063" y="163"/>
                </a:lnTo>
                <a:lnTo>
                  <a:pt x="5418" y="163"/>
                </a:lnTo>
                <a:lnTo>
                  <a:pt x="5270" y="30"/>
                </a:lnTo>
                <a:lnTo>
                  <a:pt x="6045" y="201"/>
                </a:lnTo>
                <a:lnTo>
                  <a:pt x="5270" y="370"/>
                </a:lnTo>
                <a:close/>
              </a:path>
            </a:pathLst>
          </a:custGeom>
          <a:solidFill>
            <a:srgbClr val="EEC0B4"/>
          </a:solidFill>
          <a:ln>
            <a:noFill/>
          </a:ln>
        </p:spPr>
        <p:txBody>
          <a:bodyPr vert="horz" wrap="square" lIns="91440" tIns="45720" rIns="91440" bIns="45720" numCol="1" anchor="t" anchorCtr="0" compatLnSpc="1"/>
          <a:lstStyle/>
          <a:p>
            <a:endParaRPr lang="zh-CN" altLang="en-US"/>
          </a:p>
        </p:txBody>
      </p:sp>
      <p:sp>
        <p:nvSpPr>
          <p:cNvPr id="11" name="流程图: 离页连接符 10"/>
          <p:cNvSpPr/>
          <p:nvPr/>
        </p:nvSpPr>
        <p:spPr>
          <a:xfrm>
            <a:off x="6230609" y="2234388"/>
            <a:ext cx="3386136" cy="3933849"/>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离页连接符 11"/>
          <p:cNvSpPr/>
          <p:nvPr/>
        </p:nvSpPr>
        <p:spPr>
          <a:xfrm>
            <a:off x="2474928" y="2234388"/>
            <a:ext cx="3386136" cy="3933849"/>
          </a:xfrm>
          <a:prstGeom prst="flowChartOffpage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209681" y="2596315"/>
            <a:ext cx="2001053" cy="830997"/>
          </a:xfrm>
          <a:prstGeom prst="rect">
            <a:avLst/>
          </a:prstGeom>
          <a:noFill/>
        </p:spPr>
        <p:txBody>
          <a:bodyPr wrap="square" rtlCol="0">
            <a:spAutoFit/>
          </a:bodyPr>
          <a:lstStyle/>
          <a:p>
            <a:pPr algn="ctr"/>
            <a:r>
              <a:rPr lang="zh-CN" altLang="en-US" sz="2400" dirty="0">
                <a:solidFill>
                  <a:schemeClr val="bg1"/>
                </a:solidFill>
                <a:latin typeface="Samurai" panose="02000609000000000000" pitchFamily="49" charset="-128"/>
                <a:ea typeface="Samurai" panose="02000609000000000000" pitchFamily="49" charset="-128"/>
              </a:rPr>
              <a:t>输入文本内容</a:t>
            </a:r>
            <a:endParaRPr lang="zh-CN" altLang="en-US" sz="2400" dirty="0">
              <a:solidFill>
                <a:schemeClr val="bg1"/>
              </a:solidFill>
              <a:latin typeface="Samurai" panose="02000609000000000000" pitchFamily="49" charset="-128"/>
            </a:endParaRPr>
          </a:p>
        </p:txBody>
      </p:sp>
      <p:sp>
        <p:nvSpPr>
          <p:cNvPr id="17" name="文本框 16"/>
          <p:cNvSpPr txBox="1"/>
          <p:nvPr/>
        </p:nvSpPr>
        <p:spPr>
          <a:xfrm>
            <a:off x="7062779" y="2596315"/>
            <a:ext cx="2001053" cy="830997"/>
          </a:xfrm>
          <a:prstGeom prst="rect">
            <a:avLst/>
          </a:prstGeom>
          <a:noFill/>
        </p:spPr>
        <p:txBody>
          <a:bodyPr wrap="square" rtlCol="0">
            <a:spAutoFit/>
          </a:bodyPr>
          <a:lstStyle/>
          <a:p>
            <a:pPr algn="ctr"/>
            <a:r>
              <a:rPr lang="zh-CN" altLang="en-US" sz="2400" dirty="0">
                <a:solidFill>
                  <a:srgbClr val="EEC0B4"/>
                </a:solidFill>
                <a:latin typeface="Samurai" panose="02000609000000000000" pitchFamily="49" charset="-128"/>
                <a:ea typeface="Samurai" panose="02000609000000000000" pitchFamily="49" charset="-128"/>
              </a:rPr>
              <a:t>输入文本内容</a:t>
            </a:r>
            <a:endParaRPr lang="zh-CN" altLang="en-US" sz="2400" dirty="0">
              <a:solidFill>
                <a:srgbClr val="EEC0B4"/>
              </a:solidFill>
              <a:latin typeface="Samurai" panose="02000609000000000000" pitchFamily="49" charset="-128"/>
            </a:endParaRPr>
          </a:p>
        </p:txBody>
      </p:sp>
      <p:sp>
        <p:nvSpPr>
          <p:cNvPr id="18" name="矩形 17"/>
          <p:cNvSpPr/>
          <p:nvPr/>
        </p:nvSpPr>
        <p:spPr>
          <a:xfrm>
            <a:off x="2687117" y="3831533"/>
            <a:ext cx="2961758" cy="1323439"/>
          </a:xfrm>
          <a:prstGeom prst="rect">
            <a:avLst/>
          </a:prstGeom>
        </p:spPr>
        <p:txBody>
          <a:bodyPr wrap="square">
            <a:spAutoFit/>
          </a:bodyPr>
          <a:lstStyle/>
          <a:p>
            <a:r>
              <a:rPr lang="en-US" altLang="zh-CN" sz="1600" dirty="0">
                <a:solidFill>
                  <a:srgbClr val="EEC0B4"/>
                </a:solidFill>
                <a:latin typeface="Calligraph421 BT" panose="03060702050402020204" pitchFamily="66" charset="0"/>
              </a:rPr>
              <a:t>Bad omens are also part of Halloween celebrations. A bad omen is something that is believed to bring bad luck, like black cats, spiders or bats.</a:t>
            </a:r>
            <a:endParaRPr lang="zh-CN" altLang="en-US" sz="1600" dirty="0">
              <a:solidFill>
                <a:srgbClr val="EEC0B4"/>
              </a:solidFill>
              <a:latin typeface="Calligraph421 BT" panose="03060702050402020204" pitchFamily="66" charset="0"/>
            </a:endParaRPr>
          </a:p>
        </p:txBody>
      </p:sp>
      <p:sp>
        <p:nvSpPr>
          <p:cNvPr id="20" name="矩形 19"/>
          <p:cNvSpPr/>
          <p:nvPr/>
        </p:nvSpPr>
        <p:spPr>
          <a:xfrm>
            <a:off x="6550457" y="3831533"/>
            <a:ext cx="2961758" cy="1323439"/>
          </a:xfrm>
          <a:prstGeom prst="rect">
            <a:avLst/>
          </a:prstGeom>
        </p:spPr>
        <p:txBody>
          <a:bodyPr wrap="square">
            <a:spAutoFit/>
          </a:bodyPr>
          <a:lstStyle/>
          <a:p>
            <a:r>
              <a:rPr lang="en-US" altLang="zh-CN" sz="1600" dirty="0">
                <a:solidFill>
                  <a:schemeClr val="bg1"/>
                </a:solidFill>
                <a:latin typeface="Calligraph421 BT" panose="03060702050402020204" pitchFamily="66" charset="0"/>
              </a:rPr>
              <a:t>Bad omens are also part of Halloween celebrations. A bad omen is something that is believed to bring bad luck, like black cats, spiders or bats.</a:t>
            </a:r>
            <a:endParaRPr lang="zh-CN" altLang="en-US" sz="1600" dirty="0">
              <a:solidFill>
                <a:schemeClr val="bg1"/>
              </a:solidFill>
              <a:latin typeface="Calligraph421 BT" panose="030607020504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1000"/>
                                        <p:tgtEl>
                                          <p:spTgt spid="16"/>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par>
                          <p:cTn id="36" fill="hold">
                            <p:stCondLst>
                              <p:cond delay="4000"/>
                            </p:stCondLst>
                            <p:childTnLst>
                              <p:par>
                                <p:cTn id="37" presetID="1" presetClass="entr" presetSubtype="0" fill="hold" grpId="1" nodeType="after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par>
                          <p:cTn id="39" fill="hold">
                            <p:stCondLst>
                              <p:cond delay="4000"/>
                            </p:stCondLst>
                            <p:childTnLst>
                              <p:par>
                                <p:cTn id="40" presetID="6" presetClass="entr" presetSubtype="16"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1000"/>
                                        <p:tgtEl>
                                          <p:spTgt spid="17"/>
                                        </p:tgtEl>
                                      </p:cBhvr>
                                    </p:animEffect>
                                  </p:childTnLst>
                                </p:cTn>
                              </p:par>
                            </p:childTnLst>
                          </p:cTn>
                        </p:par>
                        <p:par>
                          <p:cTn id="43" fill="hold">
                            <p:stCondLst>
                              <p:cond delay="5000"/>
                            </p:stCondLst>
                            <p:childTnLst>
                              <p:par>
                                <p:cTn id="44" presetID="1" presetClass="entr" presetSubtype="0" fill="hold" grpId="1"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5000"/>
                            </p:stCondLst>
                            <p:childTnLst>
                              <p:par>
                                <p:cTn id="47" presetID="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2" grpId="0" animBg="1"/>
      <p:bldP spid="16" grpId="0"/>
      <p:bldP spid="17" grpId="0"/>
      <p:bldP spid="17" grpId="1"/>
      <p:bldP spid="18" grpId="0"/>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p:cNvPicPr>
            <a:picLocks noChangeAspect="1"/>
          </p:cNvPicPr>
          <p:nvPr/>
        </p:nvPicPr>
        <p:blipFill>
          <a:blip r:embed="rId3" cstate="print"/>
          <a:srcRect l="-5378" t="-100" r="-5378"/>
          <a:stretch>
            <a:fillRect/>
          </a:stretch>
        </p:blipFill>
        <p:spPr>
          <a:xfrm>
            <a:off x="8446008" y="1587239"/>
            <a:ext cx="3328854" cy="2801110"/>
          </a:xfrm>
          <a:custGeom>
            <a:avLst/>
            <a:gdLst>
              <a:gd name="connsiteX0" fmla="*/ 161633 w 3328854"/>
              <a:gd name="connsiteY0" fmla="*/ 1245791 h 2801110"/>
              <a:gd name="connsiteX1" fmla="*/ 3167221 w 3328854"/>
              <a:gd name="connsiteY1" fmla="*/ 1245791 h 2801110"/>
              <a:gd name="connsiteX2" fmla="*/ 3167221 w 3328854"/>
              <a:gd name="connsiteY2" fmla="*/ 2801110 h 2801110"/>
              <a:gd name="connsiteX3" fmla="*/ 161633 w 3328854"/>
              <a:gd name="connsiteY3" fmla="*/ 2801110 h 2801110"/>
              <a:gd name="connsiteX4" fmla="*/ 0 w 3328854"/>
              <a:gd name="connsiteY4" fmla="*/ 0 h 2801110"/>
              <a:gd name="connsiteX5" fmla="*/ 3328854 w 3328854"/>
              <a:gd name="connsiteY5" fmla="*/ 0 h 2801110"/>
              <a:gd name="connsiteX6" fmla="*/ 3328854 w 3328854"/>
              <a:gd name="connsiteY6" fmla="*/ 1245791 h 2801110"/>
              <a:gd name="connsiteX7" fmla="*/ 3167221 w 3328854"/>
              <a:gd name="connsiteY7" fmla="*/ 1245791 h 2801110"/>
              <a:gd name="connsiteX8" fmla="*/ 3167221 w 3328854"/>
              <a:gd name="connsiteY8" fmla="*/ 2803 h 2801110"/>
              <a:gd name="connsiteX9" fmla="*/ 161633 w 3328854"/>
              <a:gd name="connsiteY9" fmla="*/ 2803 h 2801110"/>
              <a:gd name="connsiteX10" fmla="*/ 161633 w 3328854"/>
              <a:gd name="connsiteY10" fmla="*/ 1245791 h 2801110"/>
              <a:gd name="connsiteX11" fmla="*/ 0 w 3328854"/>
              <a:gd name="connsiteY11" fmla="*/ 1245791 h 280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28854" h="2801110">
                <a:moveTo>
                  <a:pt x="161633" y="1245791"/>
                </a:moveTo>
                <a:lnTo>
                  <a:pt x="3167221" y="1245791"/>
                </a:lnTo>
                <a:lnTo>
                  <a:pt x="3167221" y="2801110"/>
                </a:lnTo>
                <a:lnTo>
                  <a:pt x="161633" y="2801110"/>
                </a:lnTo>
                <a:close/>
                <a:moveTo>
                  <a:pt x="0" y="0"/>
                </a:moveTo>
                <a:lnTo>
                  <a:pt x="3328854" y="0"/>
                </a:lnTo>
                <a:lnTo>
                  <a:pt x="3328854" y="1245791"/>
                </a:lnTo>
                <a:lnTo>
                  <a:pt x="3167221" y="1245791"/>
                </a:lnTo>
                <a:lnTo>
                  <a:pt x="3167221" y="2803"/>
                </a:lnTo>
                <a:lnTo>
                  <a:pt x="161633" y="2803"/>
                </a:lnTo>
                <a:lnTo>
                  <a:pt x="161633" y="1245791"/>
                </a:lnTo>
                <a:lnTo>
                  <a:pt x="0" y="1245791"/>
                </a:lnTo>
                <a:close/>
              </a:path>
            </a:pathLst>
          </a:custGeom>
        </p:spPr>
      </p:pic>
      <p:sp>
        <p:nvSpPr>
          <p:cNvPr id="4" name="矩形 3"/>
          <p:cNvSpPr/>
          <p:nvPr/>
        </p:nvSpPr>
        <p:spPr>
          <a:xfrm>
            <a:off x="8241957" y="1"/>
            <a:ext cx="3405213" cy="2987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1126668" y="-820521"/>
            <a:ext cx="3456020" cy="3060282"/>
            <a:chOff x="-1222375" y="-855663"/>
            <a:chExt cx="4103688" cy="3633788"/>
          </a:xfrm>
        </p:grpSpPr>
        <p:sp>
          <p:nvSpPr>
            <p:cNvPr id="6" name="AutoShape 3"/>
            <p:cNvSpPr>
              <a:spLocks noChangeAspect="1" noChangeArrowheads="1" noTextEdit="1"/>
            </p:cNvSpPr>
            <p:nvPr/>
          </p:nvSpPr>
          <p:spPr bwMode="auto">
            <a:xfrm>
              <a:off x="-1216025" y="-855663"/>
              <a:ext cx="4097338"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a:off x="-411162" y="-557213"/>
              <a:ext cx="2065338" cy="3328988"/>
            </a:xfrm>
            <a:custGeom>
              <a:avLst/>
              <a:gdLst>
                <a:gd name="T0" fmla="*/ 1270 w 1301"/>
                <a:gd name="T1" fmla="*/ 2097 h 2097"/>
                <a:gd name="T2" fmla="*/ 0 w 1301"/>
                <a:gd name="T3" fmla="*/ 17 h 2097"/>
                <a:gd name="T4" fmla="*/ 30 w 1301"/>
                <a:gd name="T5" fmla="*/ 0 h 2097"/>
                <a:gd name="T6" fmla="*/ 1301 w 1301"/>
                <a:gd name="T7" fmla="*/ 2075 h 2097"/>
                <a:gd name="T8" fmla="*/ 1270 w 1301"/>
                <a:gd name="T9" fmla="*/ 2097 h 2097"/>
              </a:gdLst>
              <a:ahLst/>
              <a:cxnLst>
                <a:cxn ang="0">
                  <a:pos x="T0" y="T1"/>
                </a:cxn>
                <a:cxn ang="0">
                  <a:pos x="T2" y="T3"/>
                </a:cxn>
                <a:cxn ang="0">
                  <a:pos x="T4" y="T5"/>
                </a:cxn>
                <a:cxn ang="0">
                  <a:pos x="T6" y="T7"/>
                </a:cxn>
                <a:cxn ang="0">
                  <a:pos x="T8" y="T9"/>
                </a:cxn>
              </a:cxnLst>
              <a:rect l="0" t="0" r="r" b="b"/>
              <a:pathLst>
                <a:path w="1301" h="2097">
                  <a:moveTo>
                    <a:pt x="1270" y="2097"/>
                  </a:moveTo>
                  <a:lnTo>
                    <a:pt x="0" y="17"/>
                  </a:lnTo>
                  <a:lnTo>
                    <a:pt x="30" y="0"/>
                  </a:lnTo>
                  <a:lnTo>
                    <a:pt x="1301" y="2075"/>
                  </a:lnTo>
                  <a:lnTo>
                    <a:pt x="1270" y="20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404812" y="-800100"/>
              <a:ext cx="2363788" cy="3516313"/>
            </a:xfrm>
            <a:custGeom>
              <a:avLst/>
              <a:gdLst>
                <a:gd name="T0" fmla="*/ 31 w 1489"/>
                <a:gd name="T1" fmla="*/ 2215 h 2215"/>
                <a:gd name="T2" fmla="*/ 0 w 1489"/>
                <a:gd name="T3" fmla="*/ 2193 h 2215"/>
                <a:gd name="T4" fmla="*/ 1459 w 1489"/>
                <a:gd name="T5" fmla="*/ 0 h 2215"/>
                <a:gd name="T6" fmla="*/ 1489 w 1489"/>
                <a:gd name="T7" fmla="*/ 22 h 2215"/>
                <a:gd name="T8" fmla="*/ 31 w 1489"/>
                <a:gd name="T9" fmla="*/ 2215 h 2215"/>
              </a:gdLst>
              <a:ahLst/>
              <a:cxnLst>
                <a:cxn ang="0">
                  <a:pos x="T0" y="T1"/>
                </a:cxn>
                <a:cxn ang="0">
                  <a:pos x="T2" y="T3"/>
                </a:cxn>
                <a:cxn ang="0">
                  <a:pos x="T4" y="T5"/>
                </a:cxn>
                <a:cxn ang="0">
                  <a:pos x="T6" y="T7"/>
                </a:cxn>
                <a:cxn ang="0">
                  <a:pos x="T8" y="T9"/>
                </a:cxn>
              </a:cxnLst>
              <a:rect l="0" t="0" r="r" b="b"/>
              <a:pathLst>
                <a:path w="1489" h="2215">
                  <a:moveTo>
                    <a:pt x="31" y="2215"/>
                  </a:moveTo>
                  <a:lnTo>
                    <a:pt x="0" y="2193"/>
                  </a:lnTo>
                  <a:lnTo>
                    <a:pt x="1459" y="0"/>
                  </a:lnTo>
                  <a:lnTo>
                    <a:pt x="1489" y="22"/>
                  </a:lnTo>
                  <a:lnTo>
                    <a:pt x="31" y="22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1222375" y="771525"/>
              <a:ext cx="4103688" cy="823913"/>
            </a:xfrm>
            <a:custGeom>
              <a:avLst/>
              <a:gdLst>
                <a:gd name="T0" fmla="*/ 2576 w 2585"/>
                <a:gd name="T1" fmla="*/ 519 h 519"/>
                <a:gd name="T2" fmla="*/ 0 w 2585"/>
                <a:gd name="T3" fmla="*/ 35 h 519"/>
                <a:gd name="T4" fmla="*/ 9 w 2585"/>
                <a:gd name="T5" fmla="*/ 0 h 519"/>
                <a:gd name="T6" fmla="*/ 2585 w 2585"/>
                <a:gd name="T7" fmla="*/ 484 h 519"/>
                <a:gd name="T8" fmla="*/ 2576 w 2585"/>
                <a:gd name="T9" fmla="*/ 519 h 519"/>
              </a:gdLst>
              <a:ahLst/>
              <a:cxnLst>
                <a:cxn ang="0">
                  <a:pos x="T0" y="T1"/>
                </a:cxn>
                <a:cxn ang="0">
                  <a:pos x="T2" y="T3"/>
                </a:cxn>
                <a:cxn ang="0">
                  <a:pos x="T4" y="T5"/>
                </a:cxn>
                <a:cxn ang="0">
                  <a:pos x="T6" y="T7"/>
                </a:cxn>
                <a:cxn ang="0">
                  <a:pos x="T8" y="T9"/>
                </a:cxn>
              </a:cxnLst>
              <a:rect l="0" t="0" r="r" b="b"/>
              <a:pathLst>
                <a:path w="2585" h="519">
                  <a:moveTo>
                    <a:pt x="2576" y="519"/>
                  </a:moveTo>
                  <a:lnTo>
                    <a:pt x="0" y="35"/>
                  </a:lnTo>
                  <a:lnTo>
                    <a:pt x="9" y="0"/>
                  </a:lnTo>
                  <a:lnTo>
                    <a:pt x="2585" y="484"/>
                  </a:lnTo>
                  <a:lnTo>
                    <a:pt x="2576" y="5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1131887" y="-274638"/>
              <a:ext cx="3181350" cy="2568575"/>
            </a:xfrm>
            <a:custGeom>
              <a:avLst/>
              <a:gdLst>
                <a:gd name="T0" fmla="*/ 357 w 459"/>
                <a:gd name="T1" fmla="*/ 363 h 371"/>
                <a:gd name="T2" fmla="*/ 342 w 459"/>
                <a:gd name="T3" fmla="*/ 354 h 371"/>
                <a:gd name="T4" fmla="*/ 163 w 459"/>
                <a:gd name="T5" fmla="*/ 355 h 371"/>
                <a:gd name="T6" fmla="*/ 146 w 459"/>
                <a:gd name="T7" fmla="*/ 371 h 371"/>
                <a:gd name="T8" fmla="*/ 156 w 459"/>
                <a:gd name="T9" fmla="*/ 350 h 371"/>
                <a:gd name="T10" fmla="*/ 155 w 459"/>
                <a:gd name="T11" fmla="*/ 240 h 371"/>
                <a:gd name="T12" fmla="*/ 28 w 459"/>
                <a:gd name="T13" fmla="*/ 167 h 371"/>
                <a:gd name="T14" fmla="*/ 0 w 459"/>
                <a:gd name="T15" fmla="*/ 162 h 371"/>
                <a:gd name="T16" fmla="*/ 28 w 459"/>
                <a:gd name="T17" fmla="*/ 159 h 371"/>
                <a:gd name="T18" fmla="*/ 28 w 459"/>
                <a:gd name="T19" fmla="*/ 159 h 371"/>
                <a:gd name="T20" fmla="*/ 135 w 459"/>
                <a:gd name="T21" fmla="*/ 14 h 371"/>
                <a:gd name="T22" fmla="*/ 135 w 459"/>
                <a:gd name="T23" fmla="*/ 0 h 371"/>
                <a:gd name="T24" fmla="*/ 143 w 459"/>
                <a:gd name="T25" fmla="*/ 12 h 371"/>
                <a:gd name="T26" fmla="*/ 363 w 459"/>
                <a:gd name="T27" fmla="*/ 40 h 371"/>
                <a:gd name="T28" fmla="*/ 369 w 459"/>
                <a:gd name="T29" fmla="*/ 38 h 371"/>
                <a:gd name="T30" fmla="*/ 369 w 459"/>
                <a:gd name="T31" fmla="*/ 44 h 371"/>
                <a:gd name="T32" fmla="*/ 451 w 459"/>
                <a:gd name="T33" fmla="*/ 238 h 371"/>
                <a:gd name="T34" fmla="*/ 459 w 459"/>
                <a:gd name="T35" fmla="*/ 244 h 371"/>
                <a:gd name="T36" fmla="*/ 450 w 459"/>
                <a:gd name="T37" fmla="*/ 246 h 371"/>
                <a:gd name="T38" fmla="*/ 343 w 459"/>
                <a:gd name="T39" fmla="*/ 306 h 371"/>
                <a:gd name="T40" fmla="*/ 348 w 459"/>
                <a:gd name="T41" fmla="*/ 348 h 371"/>
                <a:gd name="T42" fmla="*/ 357 w 459"/>
                <a:gd name="T43" fmla="*/ 363 h 371"/>
                <a:gd name="T44" fmla="*/ 222 w 459"/>
                <a:gd name="T45" fmla="*/ 317 h 371"/>
                <a:gd name="T46" fmla="*/ 335 w 459"/>
                <a:gd name="T47" fmla="*/ 340 h 371"/>
                <a:gd name="T48" fmla="*/ 335 w 459"/>
                <a:gd name="T49" fmla="*/ 302 h 371"/>
                <a:gd name="T50" fmla="*/ 439 w 459"/>
                <a:gd name="T51" fmla="*/ 239 h 371"/>
                <a:gd name="T52" fmla="*/ 360 w 459"/>
                <a:gd name="T53" fmla="*/ 50 h 371"/>
                <a:gd name="T54" fmla="*/ 189 w 459"/>
                <a:gd name="T55" fmla="*/ 56 h 371"/>
                <a:gd name="T56" fmla="*/ 144 w 459"/>
                <a:gd name="T57" fmla="*/ 26 h 371"/>
                <a:gd name="T58" fmla="*/ 48 w 459"/>
                <a:gd name="T59" fmla="*/ 162 h 371"/>
                <a:gd name="T60" fmla="*/ 162 w 459"/>
                <a:gd name="T61" fmla="*/ 236 h 371"/>
                <a:gd name="T62" fmla="*/ 169 w 459"/>
                <a:gd name="T63" fmla="*/ 338 h 371"/>
                <a:gd name="T64" fmla="*/ 222 w 459"/>
                <a:gd name="T65" fmla="*/ 31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371">
                  <a:moveTo>
                    <a:pt x="357" y="363"/>
                  </a:moveTo>
                  <a:cubicBezTo>
                    <a:pt x="342" y="354"/>
                    <a:pt x="342" y="354"/>
                    <a:pt x="342" y="354"/>
                  </a:cubicBezTo>
                  <a:cubicBezTo>
                    <a:pt x="341" y="353"/>
                    <a:pt x="231" y="287"/>
                    <a:pt x="163" y="355"/>
                  </a:cubicBezTo>
                  <a:cubicBezTo>
                    <a:pt x="146" y="371"/>
                    <a:pt x="146" y="371"/>
                    <a:pt x="146" y="371"/>
                  </a:cubicBezTo>
                  <a:cubicBezTo>
                    <a:pt x="156" y="350"/>
                    <a:pt x="156" y="350"/>
                    <a:pt x="156" y="350"/>
                  </a:cubicBezTo>
                  <a:cubicBezTo>
                    <a:pt x="156" y="350"/>
                    <a:pt x="182" y="291"/>
                    <a:pt x="155" y="240"/>
                  </a:cubicBezTo>
                  <a:cubicBezTo>
                    <a:pt x="135" y="203"/>
                    <a:pt x="92" y="178"/>
                    <a:pt x="28" y="167"/>
                  </a:cubicBezTo>
                  <a:cubicBezTo>
                    <a:pt x="0" y="162"/>
                    <a:pt x="0" y="162"/>
                    <a:pt x="0" y="162"/>
                  </a:cubicBezTo>
                  <a:cubicBezTo>
                    <a:pt x="28" y="159"/>
                    <a:pt x="28" y="159"/>
                    <a:pt x="28" y="159"/>
                  </a:cubicBezTo>
                  <a:cubicBezTo>
                    <a:pt x="28" y="159"/>
                    <a:pt x="28" y="159"/>
                    <a:pt x="28" y="159"/>
                  </a:cubicBezTo>
                  <a:cubicBezTo>
                    <a:pt x="34" y="158"/>
                    <a:pt x="138" y="142"/>
                    <a:pt x="135" y="14"/>
                  </a:cubicBezTo>
                  <a:cubicBezTo>
                    <a:pt x="135" y="0"/>
                    <a:pt x="135" y="0"/>
                    <a:pt x="135" y="0"/>
                  </a:cubicBezTo>
                  <a:cubicBezTo>
                    <a:pt x="143" y="12"/>
                    <a:pt x="143" y="12"/>
                    <a:pt x="143" y="12"/>
                  </a:cubicBezTo>
                  <a:cubicBezTo>
                    <a:pt x="145" y="15"/>
                    <a:pt x="206" y="101"/>
                    <a:pt x="363" y="40"/>
                  </a:cubicBezTo>
                  <a:cubicBezTo>
                    <a:pt x="369" y="38"/>
                    <a:pt x="369" y="38"/>
                    <a:pt x="369" y="38"/>
                  </a:cubicBezTo>
                  <a:cubicBezTo>
                    <a:pt x="369" y="44"/>
                    <a:pt x="369" y="44"/>
                    <a:pt x="369" y="44"/>
                  </a:cubicBezTo>
                  <a:cubicBezTo>
                    <a:pt x="369" y="46"/>
                    <a:pt x="360" y="171"/>
                    <a:pt x="451" y="238"/>
                  </a:cubicBezTo>
                  <a:cubicBezTo>
                    <a:pt x="459" y="244"/>
                    <a:pt x="459" y="244"/>
                    <a:pt x="459" y="244"/>
                  </a:cubicBezTo>
                  <a:cubicBezTo>
                    <a:pt x="450" y="246"/>
                    <a:pt x="450" y="246"/>
                    <a:pt x="450" y="246"/>
                  </a:cubicBezTo>
                  <a:cubicBezTo>
                    <a:pt x="449" y="246"/>
                    <a:pt x="361" y="264"/>
                    <a:pt x="343" y="306"/>
                  </a:cubicBezTo>
                  <a:cubicBezTo>
                    <a:pt x="337" y="319"/>
                    <a:pt x="339" y="333"/>
                    <a:pt x="348" y="348"/>
                  </a:cubicBezTo>
                  <a:lnTo>
                    <a:pt x="357" y="363"/>
                  </a:lnTo>
                  <a:close/>
                  <a:moveTo>
                    <a:pt x="222" y="317"/>
                  </a:moveTo>
                  <a:cubicBezTo>
                    <a:pt x="268" y="311"/>
                    <a:pt x="314" y="330"/>
                    <a:pt x="335" y="340"/>
                  </a:cubicBezTo>
                  <a:cubicBezTo>
                    <a:pt x="330" y="327"/>
                    <a:pt x="330" y="314"/>
                    <a:pt x="335" y="302"/>
                  </a:cubicBezTo>
                  <a:cubicBezTo>
                    <a:pt x="352" y="264"/>
                    <a:pt x="415" y="245"/>
                    <a:pt x="439" y="239"/>
                  </a:cubicBezTo>
                  <a:cubicBezTo>
                    <a:pt x="363" y="178"/>
                    <a:pt x="360" y="77"/>
                    <a:pt x="360" y="50"/>
                  </a:cubicBezTo>
                  <a:cubicBezTo>
                    <a:pt x="313" y="67"/>
                    <a:pt x="248" y="81"/>
                    <a:pt x="189" y="56"/>
                  </a:cubicBezTo>
                  <a:cubicBezTo>
                    <a:pt x="167" y="47"/>
                    <a:pt x="152" y="34"/>
                    <a:pt x="144" y="26"/>
                  </a:cubicBezTo>
                  <a:cubicBezTo>
                    <a:pt x="141" y="119"/>
                    <a:pt x="80" y="152"/>
                    <a:pt x="48" y="162"/>
                  </a:cubicBezTo>
                  <a:cubicBezTo>
                    <a:pt x="105" y="175"/>
                    <a:pt x="143" y="200"/>
                    <a:pt x="162" y="236"/>
                  </a:cubicBezTo>
                  <a:cubicBezTo>
                    <a:pt x="183" y="275"/>
                    <a:pt x="176" y="316"/>
                    <a:pt x="169" y="338"/>
                  </a:cubicBezTo>
                  <a:cubicBezTo>
                    <a:pt x="186" y="326"/>
                    <a:pt x="204" y="319"/>
                    <a:pt x="222" y="3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a:off x="-654050" y="79375"/>
              <a:ext cx="2238375" cy="1736725"/>
            </a:xfrm>
            <a:custGeom>
              <a:avLst/>
              <a:gdLst>
                <a:gd name="T0" fmla="*/ 239 w 323"/>
                <a:gd name="T1" fmla="*/ 251 h 251"/>
                <a:gd name="T2" fmla="*/ 235 w 323"/>
                <a:gd name="T3" fmla="*/ 249 h 251"/>
                <a:gd name="T4" fmla="*/ 137 w 323"/>
                <a:gd name="T5" fmla="*/ 243 h 251"/>
                <a:gd name="T6" fmla="*/ 130 w 323"/>
                <a:gd name="T7" fmla="*/ 244 h 251"/>
                <a:gd name="T8" fmla="*/ 132 w 323"/>
                <a:gd name="T9" fmla="*/ 237 h 251"/>
                <a:gd name="T10" fmla="*/ 125 w 323"/>
                <a:gd name="T11" fmla="*/ 200 h 251"/>
                <a:gd name="T12" fmla="*/ 15 w 323"/>
                <a:gd name="T13" fmla="*/ 123 h 251"/>
                <a:gd name="T14" fmla="*/ 0 w 323"/>
                <a:gd name="T15" fmla="*/ 119 h 251"/>
                <a:gd name="T16" fmla="*/ 15 w 323"/>
                <a:gd name="T17" fmla="*/ 115 h 251"/>
                <a:gd name="T18" fmla="*/ 92 w 323"/>
                <a:gd name="T19" fmla="*/ 59 h 251"/>
                <a:gd name="T20" fmla="*/ 94 w 323"/>
                <a:gd name="T21" fmla="*/ 10 h 251"/>
                <a:gd name="T22" fmla="*/ 90 w 323"/>
                <a:gd name="T23" fmla="*/ 0 h 251"/>
                <a:gd name="T24" fmla="*/ 100 w 323"/>
                <a:gd name="T25" fmla="*/ 5 h 251"/>
                <a:gd name="T26" fmla="*/ 114 w 323"/>
                <a:gd name="T27" fmla="*/ 12 h 251"/>
                <a:gd name="T28" fmla="*/ 226 w 323"/>
                <a:gd name="T29" fmla="*/ 42 h 251"/>
                <a:gd name="T30" fmla="*/ 262 w 323"/>
                <a:gd name="T31" fmla="*/ 35 h 251"/>
                <a:gd name="T32" fmla="*/ 267 w 323"/>
                <a:gd name="T33" fmla="*/ 34 h 251"/>
                <a:gd name="T34" fmla="*/ 268 w 323"/>
                <a:gd name="T35" fmla="*/ 39 h 251"/>
                <a:gd name="T36" fmla="*/ 320 w 323"/>
                <a:gd name="T37" fmla="*/ 177 h 251"/>
                <a:gd name="T38" fmla="*/ 323 w 323"/>
                <a:gd name="T39" fmla="*/ 181 h 251"/>
                <a:gd name="T40" fmla="*/ 318 w 323"/>
                <a:gd name="T41" fmla="*/ 183 h 251"/>
                <a:gd name="T42" fmla="*/ 243 w 323"/>
                <a:gd name="T43" fmla="*/ 241 h 251"/>
                <a:gd name="T44" fmla="*/ 241 w 323"/>
                <a:gd name="T45" fmla="*/ 247 h 251"/>
                <a:gd name="T46" fmla="*/ 239 w 323"/>
                <a:gd name="T47" fmla="*/ 251 h 251"/>
                <a:gd name="T48" fmla="*/ 149 w 323"/>
                <a:gd name="T49" fmla="*/ 232 h 251"/>
                <a:gd name="T50" fmla="*/ 234 w 323"/>
                <a:gd name="T51" fmla="*/ 240 h 251"/>
                <a:gd name="T52" fmla="*/ 235 w 323"/>
                <a:gd name="T53" fmla="*/ 238 h 251"/>
                <a:gd name="T54" fmla="*/ 310 w 323"/>
                <a:gd name="T55" fmla="*/ 178 h 251"/>
                <a:gd name="T56" fmla="*/ 260 w 323"/>
                <a:gd name="T57" fmla="*/ 44 h 251"/>
                <a:gd name="T58" fmla="*/ 227 w 323"/>
                <a:gd name="T59" fmla="*/ 50 h 251"/>
                <a:gd name="T60" fmla="*/ 110 w 323"/>
                <a:gd name="T61" fmla="*/ 20 h 251"/>
                <a:gd name="T62" fmla="*/ 105 w 323"/>
                <a:gd name="T63" fmla="*/ 17 h 251"/>
                <a:gd name="T64" fmla="*/ 100 w 323"/>
                <a:gd name="T65" fmla="*/ 62 h 251"/>
                <a:gd name="T66" fmla="*/ 30 w 323"/>
                <a:gd name="T67" fmla="*/ 119 h 251"/>
                <a:gd name="T68" fmla="*/ 132 w 323"/>
                <a:gd name="T69" fmla="*/ 196 h 251"/>
                <a:gd name="T70" fmla="*/ 142 w 323"/>
                <a:gd name="T71" fmla="*/ 233 h 251"/>
                <a:gd name="T72" fmla="*/ 149 w 323"/>
                <a:gd name="T73" fmla="*/ 23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3" h="251">
                  <a:moveTo>
                    <a:pt x="239" y="251"/>
                  </a:moveTo>
                  <a:cubicBezTo>
                    <a:pt x="235" y="249"/>
                    <a:pt x="235" y="249"/>
                    <a:pt x="235" y="249"/>
                  </a:cubicBezTo>
                  <a:cubicBezTo>
                    <a:pt x="200" y="238"/>
                    <a:pt x="167" y="236"/>
                    <a:pt x="137" y="243"/>
                  </a:cubicBezTo>
                  <a:cubicBezTo>
                    <a:pt x="130" y="244"/>
                    <a:pt x="130" y="244"/>
                    <a:pt x="130" y="244"/>
                  </a:cubicBezTo>
                  <a:cubicBezTo>
                    <a:pt x="132" y="237"/>
                    <a:pt x="132" y="237"/>
                    <a:pt x="132" y="237"/>
                  </a:cubicBezTo>
                  <a:cubicBezTo>
                    <a:pt x="135" y="226"/>
                    <a:pt x="133" y="214"/>
                    <a:pt x="125" y="200"/>
                  </a:cubicBezTo>
                  <a:cubicBezTo>
                    <a:pt x="104" y="165"/>
                    <a:pt x="52" y="133"/>
                    <a:pt x="15" y="123"/>
                  </a:cubicBezTo>
                  <a:cubicBezTo>
                    <a:pt x="0" y="119"/>
                    <a:pt x="0" y="119"/>
                    <a:pt x="0" y="119"/>
                  </a:cubicBezTo>
                  <a:cubicBezTo>
                    <a:pt x="15" y="115"/>
                    <a:pt x="15" y="115"/>
                    <a:pt x="15" y="115"/>
                  </a:cubicBezTo>
                  <a:cubicBezTo>
                    <a:pt x="34" y="109"/>
                    <a:pt x="76" y="90"/>
                    <a:pt x="92" y="59"/>
                  </a:cubicBezTo>
                  <a:cubicBezTo>
                    <a:pt x="100" y="43"/>
                    <a:pt x="100" y="27"/>
                    <a:pt x="94" y="10"/>
                  </a:cubicBezTo>
                  <a:cubicBezTo>
                    <a:pt x="90" y="0"/>
                    <a:pt x="90" y="0"/>
                    <a:pt x="90" y="0"/>
                  </a:cubicBezTo>
                  <a:cubicBezTo>
                    <a:pt x="100" y="5"/>
                    <a:pt x="100" y="5"/>
                    <a:pt x="100" y="5"/>
                  </a:cubicBezTo>
                  <a:cubicBezTo>
                    <a:pt x="105" y="7"/>
                    <a:pt x="109" y="10"/>
                    <a:pt x="114" y="12"/>
                  </a:cubicBezTo>
                  <a:cubicBezTo>
                    <a:pt x="143" y="28"/>
                    <a:pt x="179" y="48"/>
                    <a:pt x="226" y="42"/>
                  </a:cubicBezTo>
                  <a:cubicBezTo>
                    <a:pt x="238" y="40"/>
                    <a:pt x="250" y="38"/>
                    <a:pt x="262" y="35"/>
                  </a:cubicBezTo>
                  <a:cubicBezTo>
                    <a:pt x="267" y="34"/>
                    <a:pt x="267" y="34"/>
                    <a:pt x="267" y="34"/>
                  </a:cubicBezTo>
                  <a:cubicBezTo>
                    <a:pt x="268" y="39"/>
                    <a:pt x="268" y="39"/>
                    <a:pt x="268" y="39"/>
                  </a:cubicBezTo>
                  <a:cubicBezTo>
                    <a:pt x="271" y="70"/>
                    <a:pt x="282" y="129"/>
                    <a:pt x="320" y="177"/>
                  </a:cubicBezTo>
                  <a:cubicBezTo>
                    <a:pt x="323" y="181"/>
                    <a:pt x="323" y="181"/>
                    <a:pt x="323" y="181"/>
                  </a:cubicBezTo>
                  <a:cubicBezTo>
                    <a:pt x="318" y="183"/>
                    <a:pt x="318" y="183"/>
                    <a:pt x="318" y="183"/>
                  </a:cubicBezTo>
                  <a:cubicBezTo>
                    <a:pt x="287" y="196"/>
                    <a:pt x="256" y="212"/>
                    <a:pt x="243" y="241"/>
                  </a:cubicBezTo>
                  <a:cubicBezTo>
                    <a:pt x="242" y="243"/>
                    <a:pt x="241" y="245"/>
                    <a:pt x="241" y="247"/>
                  </a:cubicBezTo>
                  <a:lnTo>
                    <a:pt x="239" y="251"/>
                  </a:lnTo>
                  <a:close/>
                  <a:moveTo>
                    <a:pt x="149" y="232"/>
                  </a:moveTo>
                  <a:cubicBezTo>
                    <a:pt x="175" y="228"/>
                    <a:pt x="204" y="231"/>
                    <a:pt x="234" y="240"/>
                  </a:cubicBezTo>
                  <a:cubicBezTo>
                    <a:pt x="234" y="239"/>
                    <a:pt x="235" y="238"/>
                    <a:pt x="235" y="238"/>
                  </a:cubicBezTo>
                  <a:cubicBezTo>
                    <a:pt x="248" y="207"/>
                    <a:pt x="280" y="191"/>
                    <a:pt x="310" y="178"/>
                  </a:cubicBezTo>
                  <a:cubicBezTo>
                    <a:pt x="276" y="132"/>
                    <a:pt x="264" y="76"/>
                    <a:pt x="260" y="44"/>
                  </a:cubicBezTo>
                  <a:cubicBezTo>
                    <a:pt x="249" y="47"/>
                    <a:pt x="238" y="49"/>
                    <a:pt x="227" y="50"/>
                  </a:cubicBezTo>
                  <a:cubicBezTo>
                    <a:pt x="177" y="57"/>
                    <a:pt x="138" y="36"/>
                    <a:pt x="110" y="20"/>
                  </a:cubicBezTo>
                  <a:cubicBezTo>
                    <a:pt x="108" y="19"/>
                    <a:pt x="107" y="18"/>
                    <a:pt x="105" y="17"/>
                  </a:cubicBezTo>
                  <a:cubicBezTo>
                    <a:pt x="109" y="33"/>
                    <a:pt x="107" y="48"/>
                    <a:pt x="100" y="62"/>
                  </a:cubicBezTo>
                  <a:cubicBezTo>
                    <a:pt x="85" y="91"/>
                    <a:pt x="52" y="110"/>
                    <a:pt x="30" y="119"/>
                  </a:cubicBezTo>
                  <a:cubicBezTo>
                    <a:pt x="67" y="132"/>
                    <a:pt x="113" y="162"/>
                    <a:pt x="132" y="196"/>
                  </a:cubicBezTo>
                  <a:cubicBezTo>
                    <a:pt x="140" y="209"/>
                    <a:pt x="143" y="221"/>
                    <a:pt x="142" y="233"/>
                  </a:cubicBezTo>
                  <a:cubicBezTo>
                    <a:pt x="144" y="233"/>
                    <a:pt x="147" y="232"/>
                    <a:pt x="149" y="2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a:spLocks noEditPoints="1"/>
            </p:cNvSpPr>
            <p:nvPr/>
          </p:nvSpPr>
          <p:spPr bwMode="auto">
            <a:xfrm>
              <a:off x="-120650" y="481012"/>
              <a:ext cx="1352550" cy="1050925"/>
            </a:xfrm>
            <a:custGeom>
              <a:avLst/>
              <a:gdLst>
                <a:gd name="T0" fmla="*/ 144 w 195"/>
                <a:gd name="T1" fmla="*/ 152 h 152"/>
                <a:gd name="T2" fmla="*/ 141 w 195"/>
                <a:gd name="T3" fmla="*/ 152 h 152"/>
                <a:gd name="T4" fmla="*/ 80 w 195"/>
                <a:gd name="T5" fmla="*/ 148 h 152"/>
                <a:gd name="T6" fmla="*/ 75 w 195"/>
                <a:gd name="T7" fmla="*/ 148 h 152"/>
                <a:gd name="T8" fmla="*/ 76 w 195"/>
                <a:gd name="T9" fmla="*/ 143 h 152"/>
                <a:gd name="T10" fmla="*/ 15 w 195"/>
                <a:gd name="T11" fmla="*/ 83 h 152"/>
                <a:gd name="T12" fmla="*/ 0 w 195"/>
                <a:gd name="T13" fmla="*/ 77 h 152"/>
                <a:gd name="T14" fmla="*/ 16 w 195"/>
                <a:gd name="T15" fmla="*/ 75 h 152"/>
                <a:gd name="T16" fmla="*/ 49 w 195"/>
                <a:gd name="T17" fmla="*/ 9 h 152"/>
                <a:gd name="T18" fmla="*/ 50 w 195"/>
                <a:gd name="T19" fmla="*/ 5 h 152"/>
                <a:gd name="T20" fmla="*/ 52 w 195"/>
                <a:gd name="T21" fmla="*/ 0 h 152"/>
                <a:gd name="T22" fmla="*/ 56 w 195"/>
                <a:gd name="T23" fmla="*/ 2 h 152"/>
                <a:gd name="T24" fmla="*/ 154 w 195"/>
                <a:gd name="T25" fmla="*/ 18 h 152"/>
                <a:gd name="T26" fmla="*/ 158 w 195"/>
                <a:gd name="T27" fmla="*/ 17 h 152"/>
                <a:gd name="T28" fmla="*/ 162 w 195"/>
                <a:gd name="T29" fmla="*/ 16 h 152"/>
                <a:gd name="T30" fmla="*/ 163 w 195"/>
                <a:gd name="T31" fmla="*/ 20 h 152"/>
                <a:gd name="T32" fmla="*/ 193 w 195"/>
                <a:gd name="T33" fmla="*/ 105 h 152"/>
                <a:gd name="T34" fmla="*/ 195 w 195"/>
                <a:gd name="T35" fmla="*/ 109 h 152"/>
                <a:gd name="T36" fmla="*/ 192 w 195"/>
                <a:gd name="T37" fmla="*/ 111 h 152"/>
                <a:gd name="T38" fmla="*/ 146 w 195"/>
                <a:gd name="T39" fmla="*/ 150 h 152"/>
                <a:gd name="T40" fmla="*/ 144 w 195"/>
                <a:gd name="T41" fmla="*/ 152 h 152"/>
                <a:gd name="T42" fmla="*/ 85 w 195"/>
                <a:gd name="T43" fmla="*/ 139 h 152"/>
                <a:gd name="T44" fmla="*/ 140 w 195"/>
                <a:gd name="T45" fmla="*/ 143 h 152"/>
                <a:gd name="T46" fmla="*/ 184 w 195"/>
                <a:gd name="T47" fmla="*/ 106 h 152"/>
                <a:gd name="T48" fmla="*/ 155 w 195"/>
                <a:gd name="T49" fmla="*/ 26 h 152"/>
                <a:gd name="T50" fmla="*/ 57 w 195"/>
                <a:gd name="T51" fmla="*/ 12 h 152"/>
                <a:gd name="T52" fmla="*/ 27 w 195"/>
                <a:gd name="T53" fmla="*/ 79 h 152"/>
                <a:gd name="T54" fmla="*/ 85 w 195"/>
                <a:gd name="T55"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152">
                  <a:moveTo>
                    <a:pt x="144" y="152"/>
                  </a:moveTo>
                  <a:cubicBezTo>
                    <a:pt x="141" y="152"/>
                    <a:pt x="141" y="152"/>
                    <a:pt x="141" y="152"/>
                  </a:cubicBezTo>
                  <a:cubicBezTo>
                    <a:pt x="125" y="149"/>
                    <a:pt x="98" y="147"/>
                    <a:pt x="80" y="148"/>
                  </a:cubicBezTo>
                  <a:cubicBezTo>
                    <a:pt x="75" y="148"/>
                    <a:pt x="75" y="148"/>
                    <a:pt x="75" y="148"/>
                  </a:cubicBezTo>
                  <a:cubicBezTo>
                    <a:pt x="76" y="143"/>
                    <a:pt x="76" y="143"/>
                    <a:pt x="76" y="143"/>
                  </a:cubicBezTo>
                  <a:cubicBezTo>
                    <a:pt x="81" y="114"/>
                    <a:pt x="40" y="93"/>
                    <a:pt x="15" y="83"/>
                  </a:cubicBezTo>
                  <a:cubicBezTo>
                    <a:pt x="0" y="77"/>
                    <a:pt x="0" y="77"/>
                    <a:pt x="0" y="77"/>
                  </a:cubicBezTo>
                  <a:cubicBezTo>
                    <a:pt x="16" y="75"/>
                    <a:pt x="16" y="75"/>
                    <a:pt x="16" y="75"/>
                  </a:cubicBezTo>
                  <a:cubicBezTo>
                    <a:pt x="25" y="73"/>
                    <a:pt x="38" y="61"/>
                    <a:pt x="49" y="9"/>
                  </a:cubicBezTo>
                  <a:cubicBezTo>
                    <a:pt x="50" y="6"/>
                    <a:pt x="50" y="5"/>
                    <a:pt x="50" y="5"/>
                  </a:cubicBezTo>
                  <a:cubicBezTo>
                    <a:pt x="52" y="0"/>
                    <a:pt x="52" y="0"/>
                    <a:pt x="52" y="0"/>
                  </a:cubicBezTo>
                  <a:cubicBezTo>
                    <a:pt x="56" y="2"/>
                    <a:pt x="56" y="2"/>
                    <a:pt x="56" y="2"/>
                  </a:cubicBezTo>
                  <a:cubicBezTo>
                    <a:pt x="89" y="17"/>
                    <a:pt x="121" y="22"/>
                    <a:pt x="154" y="18"/>
                  </a:cubicBezTo>
                  <a:cubicBezTo>
                    <a:pt x="155" y="17"/>
                    <a:pt x="157" y="17"/>
                    <a:pt x="158" y="17"/>
                  </a:cubicBezTo>
                  <a:cubicBezTo>
                    <a:pt x="162" y="16"/>
                    <a:pt x="162" y="16"/>
                    <a:pt x="162" y="16"/>
                  </a:cubicBezTo>
                  <a:cubicBezTo>
                    <a:pt x="163" y="20"/>
                    <a:pt x="163" y="20"/>
                    <a:pt x="163" y="20"/>
                  </a:cubicBezTo>
                  <a:cubicBezTo>
                    <a:pt x="169" y="52"/>
                    <a:pt x="180" y="80"/>
                    <a:pt x="193" y="105"/>
                  </a:cubicBezTo>
                  <a:cubicBezTo>
                    <a:pt x="195" y="109"/>
                    <a:pt x="195" y="109"/>
                    <a:pt x="195" y="109"/>
                  </a:cubicBezTo>
                  <a:cubicBezTo>
                    <a:pt x="192" y="111"/>
                    <a:pt x="192" y="111"/>
                    <a:pt x="192" y="111"/>
                  </a:cubicBezTo>
                  <a:cubicBezTo>
                    <a:pt x="171" y="123"/>
                    <a:pt x="156" y="135"/>
                    <a:pt x="146" y="150"/>
                  </a:cubicBezTo>
                  <a:lnTo>
                    <a:pt x="144" y="152"/>
                  </a:lnTo>
                  <a:close/>
                  <a:moveTo>
                    <a:pt x="85" y="139"/>
                  </a:moveTo>
                  <a:cubicBezTo>
                    <a:pt x="99" y="139"/>
                    <a:pt x="123" y="140"/>
                    <a:pt x="140" y="143"/>
                  </a:cubicBezTo>
                  <a:cubicBezTo>
                    <a:pt x="151" y="129"/>
                    <a:pt x="165" y="117"/>
                    <a:pt x="184" y="106"/>
                  </a:cubicBezTo>
                  <a:cubicBezTo>
                    <a:pt x="172" y="82"/>
                    <a:pt x="162" y="55"/>
                    <a:pt x="155" y="26"/>
                  </a:cubicBezTo>
                  <a:cubicBezTo>
                    <a:pt x="122" y="30"/>
                    <a:pt x="90" y="26"/>
                    <a:pt x="57" y="12"/>
                  </a:cubicBezTo>
                  <a:cubicBezTo>
                    <a:pt x="52" y="36"/>
                    <a:pt x="43" y="67"/>
                    <a:pt x="27" y="79"/>
                  </a:cubicBezTo>
                  <a:cubicBezTo>
                    <a:pt x="56" y="92"/>
                    <a:pt x="86" y="112"/>
                    <a:pt x="85" y="1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0" name="直接连接符 29"/>
          <p:cNvCxnSpPr/>
          <p:nvPr/>
        </p:nvCxnSpPr>
        <p:spPr>
          <a:xfrm>
            <a:off x="1291590" y="2987794"/>
            <a:ext cx="103555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267166" y="738629"/>
            <a:ext cx="924291" cy="428972"/>
            <a:chOff x="-38100" y="-855663"/>
            <a:chExt cx="1282700" cy="595313"/>
          </a:xfrm>
        </p:grpSpPr>
        <p:sp>
          <p:nvSpPr>
            <p:cNvPr id="33" name="Oval 11"/>
            <p:cNvSpPr>
              <a:spLocks noChangeArrowheads="1"/>
            </p:cNvSpPr>
            <p:nvPr/>
          </p:nvSpPr>
          <p:spPr bwMode="auto">
            <a:xfrm>
              <a:off x="488950" y="-454025"/>
              <a:ext cx="228600" cy="17303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12"/>
            <p:cNvSpPr>
              <a:spLocks noChangeArrowheads="1"/>
            </p:cNvSpPr>
            <p:nvPr/>
          </p:nvSpPr>
          <p:spPr bwMode="auto">
            <a:xfrm>
              <a:off x="330200" y="-835025"/>
              <a:ext cx="547688" cy="43656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5" name="Freeform 13"/>
            <p:cNvSpPr/>
            <p:nvPr/>
          </p:nvSpPr>
          <p:spPr bwMode="auto">
            <a:xfrm>
              <a:off x="787400" y="-855663"/>
              <a:ext cx="457200" cy="187325"/>
            </a:xfrm>
            <a:custGeom>
              <a:avLst/>
              <a:gdLst>
                <a:gd name="T0" fmla="*/ 0 w 66"/>
                <a:gd name="T1" fmla="*/ 21 h 27"/>
                <a:gd name="T2" fmla="*/ 9 w 66"/>
                <a:gd name="T3" fmla="*/ 10 h 27"/>
                <a:gd name="T4" fmla="*/ 18 w 66"/>
                <a:gd name="T5" fmla="*/ 1 h 27"/>
                <a:gd name="T6" fmla="*/ 20 w 66"/>
                <a:gd name="T7" fmla="*/ 0 h 27"/>
                <a:gd name="T8" fmla="*/ 21 w 66"/>
                <a:gd name="T9" fmla="*/ 0 h 27"/>
                <a:gd name="T10" fmla="*/ 30 w 66"/>
                <a:gd name="T11" fmla="*/ 3 h 27"/>
                <a:gd name="T12" fmla="*/ 38 w 66"/>
                <a:gd name="T13" fmla="*/ 6 h 27"/>
                <a:gd name="T14" fmla="*/ 56 w 66"/>
                <a:gd name="T15" fmla="*/ 11 h 27"/>
                <a:gd name="T16" fmla="*/ 56 w 66"/>
                <a:gd name="T17" fmla="*/ 11 h 27"/>
                <a:gd name="T18" fmla="*/ 56 w 66"/>
                <a:gd name="T19" fmla="*/ 11 h 27"/>
                <a:gd name="T20" fmla="*/ 66 w 66"/>
                <a:gd name="T21" fmla="*/ 27 h 27"/>
                <a:gd name="T22" fmla="*/ 66 w 66"/>
                <a:gd name="T23" fmla="*/ 27 h 27"/>
                <a:gd name="T24" fmla="*/ 54 w 66"/>
                <a:gd name="T25" fmla="*/ 13 h 27"/>
                <a:gd name="T26" fmla="*/ 55 w 66"/>
                <a:gd name="T27" fmla="*/ 13 h 27"/>
                <a:gd name="T28" fmla="*/ 37 w 66"/>
                <a:gd name="T29" fmla="*/ 10 h 27"/>
                <a:gd name="T30" fmla="*/ 29 w 66"/>
                <a:gd name="T31" fmla="*/ 8 h 27"/>
                <a:gd name="T32" fmla="*/ 20 w 66"/>
                <a:gd name="T33" fmla="*/ 6 h 27"/>
                <a:gd name="T34" fmla="*/ 22 w 66"/>
                <a:gd name="T35" fmla="*/ 5 h 27"/>
                <a:gd name="T36" fmla="*/ 12 w 66"/>
                <a:gd name="T37" fmla="*/ 14 h 27"/>
                <a:gd name="T38" fmla="*/ 1 w 66"/>
                <a:gd name="T39" fmla="*/ 21 h 27"/>
                <a:gd name="T40" fmla="*/ 0 w 66"/>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0" y="21"/>
                  </a:moveTo>
                  <a:cubicBezTo>
                    <a:pt x="3" y="17"/>
                    <a:pt x="6" y="14"/>
                    <a:pt x="9" y="10"/>
                  </a:cubicBezTo>
                  <a:cubicBezTo>
                    <a:pt x="12" y="7"/>
                    <a:pt x="15" y="4"/>
                    <a:pt x="18" y="1"/>
                  </a:cubicBezTo>
                  <a:cubicBezTo>
                    <a:pt x="20" y="0"/>
                    <a:pt x="20" y="0"/>
                    <a:pt x="20" y="0"/>
                  </a:cubicBezTo>
                  <a:cubicBezTo>
                    <a:pt x="21" y="0"/>
                    <a:pt x="21" y="0"/>
                    <a:pt x="21" y="0"/>
                  </a:cubicBezTo>
                  <a:cubicBezTo>
                    <a:pt x="24" y="1"/>
                    <a:pt x="27" y="2"/>
                    <a:pt x="30" y="3"/>
                  </a:cubicBezTo>
                  <a:cubicBezTo>
                    <a:pt x="38" y="6"/>
                    <a:pt x="38" y="6"/>
                    <a:pt x="38" y="6"/>
                  </a:cubicBezTo>
                  <a:cubicBezTo>
                    <a:pt x="56" y="11"/>
                    <a:pt x="56" y="11"/>
                    <a:pt x="56" y="11"/>
                  </a:cubicBezTo>
                  <a:cubicBezTo>
                    <a:pt x="56" y="11"/>
                    <a:pt x="56" y="11"/>
                    <a:pt x="56" y="11"/>
                  </a:cubicBezTo>
                  <a:cubicBezTo>
                    <a:pt x="56" y="11"/>
                    <a:pt x="56" y="11"/>
                    <a:pt x="56" y="11"/>
                  </a:cubicBezTo>
                  <a:cubicBezTo>
                    <a:pt x="60" y="16"/>
                    <a:pt x="63" y="22"/>
                    <a:pt x="66" y="27"/>
                  </a:cubicBezTo>
                  <a:cubicBezTo>
                    <a:pt x="66" y="27"/>
                    <a:pt x="66" y="27"/>
                    <a:pt x="66" y="27"/>
                  </a:cubicBezTo>
                  <a:cubicBezTo>
                    <a:pt x="62" y="22"/>
                    <a:pt x="58" y="18"/>
                    <a:pt x="54" y="13"/>
                  </a:cubicBezTo>
                  <a:cubicBezTo>
                    <a:pt x="55" y="13"/>
                    <a:pt x="55" y="13"/>
                    <a:pt x="55" y="13"/>
                  </a:cubicBezTo>
                  <a:cubicBezTo>
                    <a:pt x="37" y="10"/>
                    <a:pt x="37" y="10"/>
                    <a:pt x="37" y="10"/>
                  </a:cubicBezTo>
                  <a:cubicBezTo>
                    <a:pt x="29" y="8"/>
                    <a:pt x="29" y="8"/>
                    <a:pt x="29" y="8"/>
                  </a:cubicBezTo>
                  <a:cubicBezTo>
                    <a:pt x="26" y="7"/>
                    <a:pt x="23" y="7"/>
                    <a:pt x="20" y="6"/>
                  </a:cubicBezTo>
                  <a:cubicBezTo>
                    <a:pt x="22" y="5"/>
                    <a:pt x="22" y="5"/>
                    <a:pt x="22" y="5"/>
                  </a:cubicBezTo>
                  <a:cubicBezTo>
                    <a:pt x="19" y="8"/>
                    <a:pt x="16" y="11"/>
                    <a:pt x="12" y="14"/>
                  </a:cubicBezTo>
                  <a:cubicBezTo>
                    <a:pt x="8" y="17"/>
                    <a:pt x="5" y="19"/>
                    <a:pt x="1" y="21"/>
                  </a:cubicBez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
            <p:cNvSpPr/>
            <p:nvPr/>
          </p:nvSpPr>
          <p:spPr bwMode="auto">
            <a:xfrm>
              <a:off x="766763" y="-744538"/>
              <a:ext cx="430213" cy="276225"/>
            </a:xfrm>
            <a:custGeom>
              <a:avLst/>
              <a:gdLst>
                <a:gd name="T0" fmla="*/ 0 w 62"/>
                <a:gd name="T1" fmla="*/ 15 h 40"/>
                <a:gd name="T2" fmla="*/ 12 w 62"/>
                <a:gd name="T3" fmla="*/ 7 h 40"/>
                <a:gd name="T4" fmla="*/ 24 w 62"/>
                <a:gd name="T5" fmla="*/ 1 h 40"/>
                <a:gd name="T6" fmla="*/ 25 w 62"/>
                <a:gd name="T7" fmla="*/ 0 h 40"/>
                <a:gd name="T8" fmla="*/ 27 w 62"/>
                <a:gd name="T9" fmla="*/ 1 h 40"/>
                <a:gd name="T10" fmla="*/ 34 w 62"/>
                <a:gd name="T11" fmla="*/ 6 h 40"/>
                <a:gd name="T12" fmla="*/ 41 w 62"/>
                <a:gd name="T13" fmla="*/ 11 h 40"/>
                <a:gd name="T14" fmla="*/ 56 w 62"/>
                <a:gd name="T15" fmla="*/ 21 h 40"/>
                <a:gd name="T16" fmla="*/ 57 w 62"/>
                <a:gd name="T17" fmla="*/ 22 h 40"/>
                <a:gd name="T18" fmla="*/ 57 w 62"/>
                <a:gd name="T19" fmla="*/ 22 h 40"/>
                <a:gd name="T20" fmla="*/ 62 w 62"/>
                <a:gd name="T21" fmla="*/ 40 h 40"/>
                <a:gd name="T22" fmla="*/ 61 w 62"/>
                <a:gd name="T23" fmla="*/ 40 h 40"/>
                <a:gd name="T24" fmla="*/ 54 w 62"/>
                <a:gd name="T25" fmla="*/ 23 h 40"/>
                <a:gd name="T26" fmla="*/ 55 w 62"/>
                <a:gd name="T27" fmla="*/ 24 h 40"/>
                <a:gd name="T28" fmla="*/ 39 w 62"/>
                <a:gd name="T29" fmla="*/ 15 h 40"/>
                <a:gd name="T30" fmla="*/ 31 w 62"/>
                <a:gd name="T31" fmla="*/ 10 h 40"/>
                <a:gd name="T32" fmla="*/ 23 w 62"/>
                <a:gd name="T33" fmla="*/ 6 h 40"/>
                <a:gd name="T34" fmla="*/ 26 w 62"/>
                <a:gd name="T35" fmla="*/ 6 h 40"/>
                <a:gd name="T36" fmla="*/ 14 w 62"/>
                <a:gd name="T37" fmla="*/ 11 h 40"/>
                <a:gd name="T38" fmla="*/ 1 w 62"/>
                <a:gd name="T39" fmla="*/ 15 h 40"/>
                <a:gd name="T40" fmla="*/ 0 w 62"/>
                <a:gd name="T41"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40">
                  <a:moveTo>
                    <a:pt x="0" y="15"/>
                  </a:moveTo>
                  <a:cubicBezTo>
                    <a:pt x="4" y="12"/>
                    <a:pt x="8" y="9"/>
                    <a:pt x="12" y="7"/>
                  </a:cubicBezTo>
                  <a:cubicBezTo>
                    <a:pt x="16" y="5"/>
                    <a:pt x="20" y="3"/>
                    <a:pt x="24" y="1"/>
                  </a:cubicBezTo>
                  <a:cubicBezTo>
                    <a:pt x="25" y="0"/>
                    <a:pt x="25" y="0"/>
                    <a:pt x="25" y="0"/>
                  </a:cubicBezTo>
                  <a:cubicBezTo>
                    <a:pt x="27" y="1"/>
                    <a:pt x="27" y="1"/>
                    <a:pt x="27" y="1"/>
                  </a:cubicBezTo>
                  <a:cubicBezTo>
                    <a:pt x="29" y="3"/>
                    <a:pt x="32" y="4"/>
                    <a:pt x="34" y="6"/>
                  </a:cubicBezTo>
                  <a:cubicBezTo>
                    <a:pt x="41" y="11"/>
                    <a:pt x="41" y="11"/>
                    <a:pt x="41" y="11"/>
                  </a:cubicBezTo>
                  <a:cubicBezTo>
                    <a:pt x="56" y="21"/>
                    <a:pt x="56" y="21"/>
                    <a:pt x="56" y="21"/>
                  </a:cubicBezTo>
                  <a:cubicBezTo>
                    <a:pt x="57" y="22"/>
                    <a:pt x="57" y="22"/>
                    <a:pt x="57" y="22"/>
                  </a:cubicBezTo>
                  <a:cubicBezTo>
                    <a:pt x="57" y="22"/>
                    <a:pt x="57" y="22"/>
                    <a:pt x="57" y="22"/>
                  </a:cubicBezTo>
                  <a:cubicBezTo>
                    <a:pt x="59" y="28"/>
                    <a:pt x="60" y="34"/>
                    <a:pt x="62" y="40"/>
                  </a:cubicBezTo>
                  <a:cubicBezTo>
                    <a:pt x="61" y="40"/>
                    <a:pt x="61" y="40"/>
                    <a:pt x="61" y="40"/>
                  </a:cubicBezTo>
                  <a:cubicBezTo>
                    <a:pt x="59" y="34"/>
                    <a:pt x="57" y="29"/>
                    <a:pt x="54" y="23"/>
                  </a:cubicBezTo>
                  <a:cubicBezTo>
                    <a:pt x="55" y="24"/>
                    <a:pt x="55" y="24"/>
                    <a:pt x="55" y="24"/>
                  </a:cubicBezTo>
                  <a:cubicBezTo>
                    <a:pt x="39" y="15"/>
                    <a:pt x="39" y="15"/>
                    <a:pt x="39" y="15"/>
                  </a:cubicBezTo>
                  <a:cubicBezTo>
                    <a:pt x="31" y="10"/>
                    <a:pt x="31" y="10"/>
                    <a:pt x="31" y="10"/>
                  </a:cubicBezTo>
                  <a:cubicBezTo>
                    <a:pt x="29" y="9"/>
                    <a:pt x="26" y="8"/>
                    <a:pt x="23" y="6"/>
                  </a:cubicBezTo>
                  <a:cubicBezTo>
                    <a:pt x="26" y="6"/>
                    <a:pt x="26" y="6"/>
                    <a:pt x="26" y="6"/>
                  </a:cubicBezTo>
                  <a:cubicBezTo>
                    <a:pt x="22" y="8"/>
                    <a:pt x="18" y="10"/>
                    <a:pt x="14" y="11"/>
                  </a:cubicBezTo>
                  <a:cubicBezTo>
                    <a:pt x="10" y="13"/>
                    <a:pt x="5" y="14"/>
                    <a:pt x="1" y="15"/>
                  </a:cubicBez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5"/>
            <p:cNvSpPr/>
            <p:nvPr/>
          </p:nvSpPr>
          <p:spPr bwMode="auto">
            <a:xfrm>
              <a:off x="773113" y="-612775"/>
              <a:ext cx="339725" cy="352425"/>
            </a:xfrm>
            <a:custGeom>
              <a:avLst/>
              <a:gdLst>
                <a:gd name="T0" fmla="*/ 0 w 49"/>
                <a:gd name="T1" fmla="*/ 3 h 51"/>
                <a:gd name="T2" fmla="*/ 14 w 49"/>
                <a:gd name="T3" fmla="*/ 1 h 51"/>
                <a:gd name="T4" fmla="*/ 27 w 49"/>
                <a:gd name="T5" fmla="*/ 0 h 51"/>
                <a:gd name="T6" fmla="*/ 29 w 49"/>
                <a:gd name="T7" fmla="*/ 0 h 51"/>
                <a:gd name="T8" fmla="*/ 30 w 49"/>
                <a:gd name="T9" fmla="*/ 1 h 51"/>
                <a:gd name="T10" fmla="*/ 34 w 49"/>
                <a:gd name="T11" fmla="*/ 9 h 51"/>
                <a:gd name="T12" fmla="*/ 39 w 49"/>
                <a:gd name="T13" fmla="*/ 17 h 51"/>
                <a:gd name="T14" fmla="*/ 48 w 49"/>
                <a:gd name="T15" fmla="*/ 32 h 51"/>
                <a:gd name="T16" fmla="*/ 49 w 49"/>
                <a:gd name="T17" fmla="*/ 33 h 51"/>
                <a:gd name="T18" fmla="*/ 48 w 49"/>
                <a:gd name="T19" fmla="*/ 33 h 51"/>
                <a:gd name="T20" fmla="*/ 45 w 49"/>
                <a:gd name="T21" fmla="*/ 51 h 51"/>
                <a:gd name="T22" fmla="*/ 45 w 49"/>
                <a:gd name="T23" fmla="*/ 51 h 51"/>
                <a:gd name="T24" fmla="*/ 46 w 49"/>
                <a:gd name="T25" fmla="*/ 33 h 51"/>
                <a:gd name="T26" fmla="*/ 46 w 49"/>
                <a:gd name="T27" fmla="*/ 34 h 51"/>
                <a:gd name="T28" fmla="*/ 36 w 49"/>
                <a:gd name="T29" fmla="*/ 19 h 51"/>
                <a:gd name="T30" fmla="*/ 30 w 49"/>
                <a:gd name="T31" fmla="*/ 12 h 51"/>
                <a:gd name="T32" fmla="*/ 25 w 49"/>
                <a:gd name="T33" fmla="*/ 5 h 51"/>
                <a:gd name="T34" fmla="*/ 27 w 49"/>
                <a:gd name="T35" fmla="*/ 6 h 51"/>
                <a:gd name="T36" fmla="*/ 14 w 49"/>
                <a:gd name="T37" fmla="*/ 5 h 51"/>
                <a:gd name="T38" fmla="*/ 0 w 49"/>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1">
                  <a:moveTo>
                    <a:pt x="0" y="3"/>
                  </a:moveTo>
                  <a:cubicBezTo>
                    <a:pt x="5" y="2"/>
                    <a:pt x="9" y="1"/>
                    <a:pt x="14" y="1"/>
                  </a:cubicBezTo>
                  <a:cubicBezTo>
                    <a:pt x="18" y="0"/>
                    <a:pt x="23" y="0"/>
                    <a:pt x="27" y="0"/>
                  </a:cubicBezTo>
                  <a:cubicBezTo>
                    <a:pt x="29" y="0"/>
                    <a:pt x="29" y="0"/>
                    <a:pt x="29" y="0"/>
                  </a:cubicBezTo>
                  <a:cubicBezTo>
                    <a:pt x="30" y="1"/>
                    <a:pt x="30" y="1"/>
                    <a:pt x="30" y="1"/>
                  </a:cubicBezTo>
                  <a:cubicBezTo>
                    <a:pt x="32" y="4"/>
                    <a:pt x="33" y="7"/>
                    <a:pt x="34" y="9"/>
                  </a:cubicBezTo>
                  <a:cubicBezTo>
                    <a:pt x="39" y="17"/>
                    <a:pt x="39" y="17"/>
                    <a:pt x="39" y="17"/>
                  </a:cubicBezTo>
                  <a:cubicBezTo>
                    <a:pt x="48" y="32"/>
                    <a:pt x="48" y="32"/>
                    <a:pt x="48" y="32"/>
                  </a:cubicBezTo>
                  <a:cubicBezTo>
                    <a:pt x="49" y="33"/>
                    <a:pt x="49" y="33"/>
                    <a:pt x="49" y="33"/>
                  </a:cubicBezTo>
                  <a:cubicBezTo>
                    <a:pt x="48" y="33"/>
                    <a:pt x="48" y="33"/>
                    <a:pt x="48" y="33"/>
                  </a:cubicBezTo>
                  <a:cubicBezTo>
                    <a:pt x="47" y="39"/>
                    <a:pt x="46" y="45"/>
                    <a:pt x="45" y="51"/>
                  </a:cubicBezTo>
                  <a:cubicBezTo>
                    <a:pt x="45" y="51"/>
                    <a:pt x="45" y="51"/>
                    <a:pt x="45" y="51"/>
                  </a:cubicBezTo>
                  <a:cubicBezTo>
                    <a:pt x="45" y="45"/>
                    <a:pt x="45" y="39"/>
                    <a:pt x="46" y="33"/>
                  </a:cubicBezTo>
                  <a:cubicBezTo>
                    <a:pt x="46" y="34"/>
                    <a:pt x="46" y="34"/>
                    <a:pt x="46" y="34"/>
                  </a:cubicBezTo>
                  <a:cubicBezTo>
                    <a:pt x="36" y="19"/>
                    <a:pt x="36" y="19"/>
                    <a:pt x="36" y="19"/>
                  </a:cubicBezTo>
                  <a:cubicBezTo>
                    <a:pt x="30" y="12"/>
                    <a:pt x="30" y="12"/>
                    <a:pt x="30" y="12"/>
                  </a:cubicBezTo>
                  <a:cubicBezTo>
                    <a:pt x="29" y="9"/>
                    <a:pt x="27" y="7"/>
                    <a:pt x="25" y="5"/>
                  </a:cubicBezTo>
                  <a:cubicBezTo>
                    <a:pt x="27" y="6"/>
                    <a:pt x="27" y="6"/>
                    <a:pt x="27" y="6"/>
                  </a:cubicBezTo>
                  <a:cubicBezTo>
                    <a:pt x="23" y="6"/>
                    <a:pt x="18" y="6"/>
                    <a:pt x="14" y="5"/>
                  </a:cubicBezTo>
                  <a:cubicBezTo>
                    <a:pt x="9" y="5"/>
                    <a:pt x="5" y="4"/>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
            <p:cNvSpPr/>
            <p:nvPr/>
          </p:nvSpPr>
          <p:spPr bwMode="auto">
            <a:xfrm>
              <a:off x="-38100" y="-855663"/>
              <a:ext cx="458788" cy="187325"/>
            </a:xfrm>
            <a:custGeom>
              <a:avLst/>
              <a:gdLst>
                <a:gd name="T0" fmla="*/ 65 w 66"/>
                <a:gd name="T1" fmla="*/ 21 h 27"/>
                <a:gd name="T2" fmla="*/ 54 w 66"/>
                <a:gd name="T3" fmla="*/ 14 h 27"/>
                <a:gd name="T4" fmla="*/ 43 w 66"/>
                <a:gd name="T5" fmla="*/ 5 h 27"/>
                <a:gd name="T6" fmla="*/ 46 w 66"/>
                <a:gd name="T7" fmla="*/ 6 h 27"/>
                <a:gd name="T8" fmla="*/ 37 w 66"/>
                <a:gd name="T9" fmla="*/ 8 h 27"/>
                <a:gd name="T10" fmla="*/ 28 w 66"/>
                <a:gd name="T11" fmla="*/ 10 h 27"/>
                <a:gd name="T12" fmla="*/ 11 w 66"/>
                <a:gd name="T13" fmla="*/ 13 h 27"/>
                <a:gd name="T14" fmla="*/ 12 w 66"/>
                <a:gd name="T15" fmla="*/ 13 h 27"/>
                <a:gd name="T16" fmla="*/ 0 w 66"/>
                <a:gd name="T17" fmla="*/ 27 h 27"/>
                <a:gd name="T18" fmla="*/ 0 w 66"/>
                <a:gd name="T19" fmla="*/ 27 h 27"/>
                <a:gd name="T20" fmla="*/ 9 w 66"/>
                <a:gd name="T21" fmla="*/ 11 h 27"/>
                <a:gd name="T22" fmla="*/ 10 w 66"/>
                <a:gd name="T23" fmla="*/ 11 h 27"/>
                <a:gd name="T24" fmla="*/ 10 w 66"/>
                <a:gd name="T25" fmla="*/ 11 h 27"/>
                <a:gd name="T26" fmla="*/ 27 w 66"/>
                <a:gd name="T27" fmla="*/ 6 h 27"/>
                <a:gd name="T28" fmla="*/ 36 w 66"/>
                <a:gd name="T29" fmla="*/ 3 h 27"/>
                <a:gd name="T30" fmla="*/ 45 w 66"/>
                <a:gd name="T31" fmla="*/ 0 h 27"/>
                <a:gd name="T32" fmla="*/ 46 w 66"/>
                <a:gd name="T33" fmla="*/ 0 h 27"/>
                <a:gd name="T34" fmla="*/ 47 w 66"/>
                <a:gd name="T35" fmla="*/ 1 h 27"/>
                <a:gd name="T36" fmla="*/ 57 w 66"/>
                <a:gd name="T37" fmla="*/ 10 h 27"/>
                <a:gd name="T38" fmla="*/ 66 w 66"/>
                <a:gd name="T39" fmla="*/ 21 h 27"/>
                <a:gd name="T40" fmla="*/ 65 w 66"/>
                <a:gd name="T4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27">
                  <a:moveTo>
                    <a:pt x="65" y="21"/>
                  </a:moveTo>
                  <a:cubicBezTo>
                    <a:pt x="61" y="19"/>
                    <a:pt x="57" y="17"/>
                    <a:pt x="54" y="14"/>
                  </a:cubicBezTo>
                  <a:cubicBezTo>
                    <a:pt x="50" y="11"/>
                    <a:pt x="47" y="8"/>
                    <a:pt x="43" y="5"/>
                  </a:cubicBezTo>
                  <a:cubicBezTo>
                    <a:pt x="46" y="6"/>
                    <a:pt x="46" y="6"/>
                    <a:pt x="46" y="6"/>
                  </a:cubicBezTo>
                  <a:cubicBezTo>
                    <a:pt x="43" y="7"/>
                    <a:pt x="40" y="7"/>
                    <a:pt x="37" y="8"/>
                  </a:cubicBezTo>
                  <a:cubicBezTo>
                    <a:pt x="28" y="10"/>
                    <a:pt x="28" y="10"/>
                    <a:pt x="28" y="10"/>
                  </a:cubicBezTo>
                  <a:cubicBezTo>
                    <a:pt x="11" y="13"/>
                    <a:pt x="11" y="13"/>
                    <a:pt x="11" y="13"/>
                  </a:cubicBezTo>
                  <a:cubicBezTo>
                    <a:pt x="12" y="13"/>
                    <a:pt x="12" y="13"/>
                    <a:pt x="12" y="13"/>
                  </a:cubicBezTo>
                  <a:cubicBezTo>
                    <a:pt x="8" y="18"/>
                    <a:pt x="4" y="22"/>
                    <a:pt x="0" y="27"/>
                  </a:cubicBezTo>
                  <a:cubicBezTo>
                    <a:pt x="0" y="27"/>
                    <a:pt x="0" y="27"/>
                    <a:pt x="0" y="27"/>
                  </a:cubicBezTo>
                  <a:cubicBezTo>
                    <a:pt x="3" y="22"/>
                    <a:pt x="6" y="16"/>
                    <a:pt x="9" y="11"/>
                  </a:cubicBezTo>
                  <a:cubicBezTo>
                    <a:pt x="10" y="11"/>
                    <a:pt x="10" y="11"/>
                    <a:pt x="10" y="11"/>
                  </a:cubicBezTo>
                  <a:cubicBezTo>
                    <a:pt x="10" y="11"/>
                    <a:pt x="10" y="11"/>
                    <a:pt x="10" y="11"/>
                  </a:cubicBezTo>
                  <a:cubicBezTo>
                    <a:pt x="27" y="6"/>
                    <a:pt x="27" y="6"/>
                    <a:pt x="27" y="6"/>
                  </a:cubicBezTo>
                  <a:cubicBezTo>
                    <a:pt x="36" y="3"/>
                    <a:pt x="36" y="3"/>
                    <a:pt x="36" y="3"/>
                  </a:cubicBezTo>
                  <a:cubicBezTo>
                    <a:pt x="39" y="2"/>
                    <a:pt x="42" y="1"/>
                    <a:pt x="45" y="0"/>
                  </a:cubicBezTo>
                  <a:cubicBezTo>
                    <a:pt x="46" y="0"/>
                    <a:pt x="46" y="0"/>
                    <a:pt x="46" y="0"/>
                  </a:cubicBezTo>
                  <a:cubicBezTo>
                    <a:pt x="47" y="1"/>
                    <a:pt x="47" y="1"/>
                    <a:pt x="47" y="1"/>
                  </a:cubicBezTo>
                  <a:cubicBezTo>
                    <a:pt x="51" y="4"/>
                    <a:pt x="54" y="7"/>
                    <a:pt x="57" y="10"/>
                  </a:cubicBezTo>
                  <a:cubicBezTo>
                    <a:pt x="60" y="14"/>
                    <a:pt x="63" y="17"/>
                    <a:pt x="66" y="21"/>
                  </a:cubicBezTo>
                  <a:lnTo>
                    <a:pt x="65" y="2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7"/>
            <p:cNvSpPr/>
            <p:nvPr/>
          </p:nvSpPr>
          <p:spPr bwMode="auto">
            <a:xfrm>
              <a:off x="11113" y="-744538"/>
              <a:ext cx="422275" cy="276225"/>
            </a:xfrm>
            <a:custGeom>
              <a:avLst/>
              <a:gdLst>
                <a:gd name="T0" fmla="*/ 61 w 61"/>
                <a:gd name="T1" fmla="*/ 15 h 40"/>
                <a:gd name="T2" fmla="*/ 48 w 61"/>
                <a:gd name="T3" fmla="*/ 11 h 40"/>
                <a:gd name="T4" fmla="*/ 36 w 61"/>
                <a:gd name="T5" fmla="*/ 6 h 40"/>
                <a:gd name="T6" fmla="*/ 38 w 61"/>
                <a:gd name="T7" fmla="*/ 6 h 40"/>
                <a:gd name="T8" fmla="*/ 30 w 61"/>
                <a:gd name="T9" fmla="*/ 10 h 40"/>
                <a:gd name="T10" fmla="*/ 23 w 61"/>
                <a:gd name="T11" fmla="*/ 15 h 40"/>
                <a:gd name="T12" fmla="*/ 7 w 61"/>
                <a:gd name="T13" fmla="*/ 24 h 40"/>
                <a:gd name="T14" fmla="*/ 7 w 61"/>
                <a:gd name="T15" fmla="*/ 23 h 40"/>
                <a:gd name="T16" fmla="*/ 1 w 61"/>
                <a:gd name="T17" fmla="*/ 40 h 40"/>
                <a:gd name="T18" fmla="*/ 0 w 61"/>
                <a:gd name="T19" fmla="*/ 40 h 40"/>
                <a:gd name="T20" fmla="*/ 5 w 61"/>
                <a:gd name="T21" fmla="*/ 22 h 40"/>
                <a:gd name="T22" fmla="*/ 5 w 61"/>
                <a:gd name="T23" fmla="*/ 22 h 40"/>
                <a:gd name="T24" fmla="*/ 5 w 61"/>
                <a:gd name="T25" fmla="*/ 21 h 40"/>
                <a:gd name="T26" fmla="*/ 20 w 61"/>
                <a:gd name="T27" fmla="*/ 11 h 40"/>
                <a:gd name="T28" fmla="*/ 28 w 61"/>
                <a:gd name="T29" fmla="*/ 6 h 40"/>
                <a:gd name="T30" fmla="*/ 35 w 61"/>
                <a:gd name="T31" fmla="*/ 1 h 40"/>
                <a:gd name="T32" fmla="*/ 37 w 61"/>
                <a:gd name="T33" fmla="*/ 0 h 40"/>
                <a:gd name="T34" fmla="*/ 38 w 61"/>
                <a:gd name="T35" fmla="*/ 1 h 40"/>
                <a:gd name="T36" fmla="*/ 50 w 61"/>
                <a:gd name="T37" fmla="*/ 7 h 40"/>
                <a:gd name="T38" fmla="*/ 61 w 61"/>
                <a:gd name="T39"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40">
                  <a:moveTo>
                    <a:pt x="61" y="15"/>
                  </a:moveTo>
                  <a:cubicBezTo>
                    <a:pt x="57" y="14"/>
                    <a:pt x="52" y="13"/>
                    <a:pt x="48" y="11"/>
                  </a:cubicBezTo>
                  <a:cubicBezTo>
                    <a:pt x="44" y="10"/>
                    <a:pt x="40" y="8"/>
                    <a:pt x="36" y="6"/>
                  </a:cubicBezTo>
                  <a:cubicBezTo>
                    <a:pt x="38" y="6"/>
                    <a:pt x="38" y="6"/>
                    <a:pt x="38" y="6"/>
                  </a:cubicBezTo>
                  <a:cubicBezTo>
                    <a:pt x="36" y="8"/>
                    <a:pt x="33" y="9"/>
                    <a:pt x="30" y="10"/>
                  </a:cubicBezTo>
                  <a:cubicBezTo>
                    <a:pt x="23" y="15"/>
                    <a:pt x="23" y="15"/>
                    <a:pt x="23" y="15"/>
                  </a:cubicBezTo>
                  <a:cubicBezTo>
                    <a:pt x="7" y="24"/>
                    <a:pt x="7" y="24"/>
                    <a:pt x="7" y="24"/>
                  </a:cubicBezTo>
                  <a:cubicBezTo>
                    <a:pt x="7" y="23"/>
                    <a:pt x="7" y="23"/>
                    <a:pt x="7" y="23"/>
                  </a:cubicBezTo>
                  <a:cubicBezTo>
                    <a:pt x="5" y="29"/>
                    <a:pt x="3" y="34"/>
                    <a:pt x="1" y="40"/>
                  </a:cubicBezTo>
                  <a:cubicBezTo>
                    <a:pt x="0" y="40"/>
                    <a:pt x="0" y="40"/>
                    <a:pt x="0" y="40"/>
                  </a:cubicBezTo>
                  <a:cubicBezTo>
                    <a:pt x="2" y="34"/>
                    <a:pt x="3" y="28"/>
                    <a:pt x="5" y="22"/>
                  </a:cubicBezTo>
                  <a:cubicBezTo>
                    <a:pt x="5" y="22"/>
                    <a:pt x="5" y="22"/>
                    <a:pt x="5" y="22"/>
                  </a:cubicBezTo>
                  <a:cubicBezTo>
                    <a:pt x="5" y="21"/>
                    <a:pt x="5" y="21"/>
                    <a:pt x="5" y="21"/>
                  </a:cubicBezTo>
                  <a:cubicBezTo>
                    <a:pt x="20" y="11"/>
                    <a:pt x="20" y="11"/>
                    <a:pt x="20" y="11"/>
                  </a:cubicBezTo>
                  <a:cubicBezTo>
                    <a:pt x="28" y="6"/>
                    <a:pt x="28" y="6"/>
                    <a:pt x="28" y="6"/>
                  </a:cubicBezTo>
                  <a:cubicBezTo>
                    <a:pt x="30" y="4"/>
                    <a:pt x="33" y="3"/>
                    <a:pt x="35" y="1"/>
                  </a:cubicBezTo>
                  <a:cubicBezTo>
                    <a:pt x="37" y="0"/>
                    <a:pt x="37" y="0"/>
                    <a:pt x="37" y="0"/>
                  </a:cubicBezTo>
                  <a:cubicBezTo>
                    <a:pt x="38" y="1"/>
                    <a:pt x="38" y="1"/>
                    <a:pt x="38" y="1"/>
                  </a:cubicBezTo>
                  <a:cubicBezTo>
                    <a:pt x="42" y="3"/>
                    <a:pt x="46" y="5"/>
                    <a:pt x="50" y="7"/>
                  </a:cubicBezTo>
                  <a:cubicBezTo>
                    <a:pt x="54" y="9"/>
                    <a:pt x="58" y="12"/>
                    <a:pt x="6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8"/>
            <p:cNvSpPr/>
            <p:nvPr/>
          </p:nvSpPr>
          <p:spPr bwMode="auto">
            <a:xfrm>
              <a:off x="93663" y="-612775"/>
              <a:ext cx="333375" cy="352425"/>
            </a:xfrm>
            <a:custGeom>
              <a:avLst/>
              <a:gdLst>
                <a:gd name="T0" fmla="*/ 48 w 48"/>
                <a:gd name="T1" fmla="*/ 3 h 51"/>
                <a:gd name="T2" fmla="*/ 35 w 48"/>
                <a:gd name="T3" fmla="*/ 5 h 51"/>
                <a:gd name="T4" fmla="*/ 21 w 48"/>
                <a:gd name="T5" fmla="*/ 6 h 51"/>
                <a:gd name="T6" fmla="*/ 24 w 48"/>
                <a:gd name="T7" fmla="*/ 5 h 51"/>
                <a:gd name="T8" fmla="*/ 19 w 48"/>
                <a:gd name="T9" fmla="*/ 12 h 51"/>
                <a:gd name="T10" fmla="*/ 13 w 48"/>
                <a:gd name="T11" fmla="*/ 19 h 51"/>
                <a:gd name="T12" fmla="*/ 3 w 48"/>
                <a:gd name="T13" fmla="*/ 34 h 51"/>
                <a:gd name="T14" fmla="*/ 3 w 48"/>
                <a:gd name="T15" fmla="*/ 33 h 51"/>
                <a:gd name="T16" fmla="*/ 4 w 48"/>
                <a:gd name="T17" fmla="*/ 51 h 51"/>
                <a:gd name="T18" fmla="*/ 4 w 48"/>
                <a:gd name="T19" fmla="*/ 51 h 51"/>
                <a:gd name="T20" fmla="*/ 0 w 48"/>
                <a:gd name="T21" fmla="*/ 33 h 51"/>
                <a:gd name="T22" fmla="*/ 0 w 48"/>
                <a:gd name="T23" fmla="*/ 33 h 51"/>
                <a:gd name="T24" fmla="*/ 1 w 48"/>
                <a:gd name="T25" fmla="*/ 32 h 51"/>
                <a:gd name="T26" fmla="*/ 10 w 48"/>
                <a:gd name="T27" fmla="*/ 17 h 51"/>
                <a:gd name="T28" fmla="*/ 14 w 48"/>
                <a:gd name="T29" fmla="*/ 9 h 51"/>
                <a:gd name="T30" fmla="*/ 19 w 48"/>
                <a:gd name="T31" fmla="*/ 1 h 51"/>
                <a:gd name="T32" fmla="*/ 20 w 48"/>
                <a:gd name="T33" fmla="*/ 0 h 51"/>
                <a:gd name="T34" fmla="*/ 21 w 48"/>
                <a:gd name="T35" fmla="*/ 0 h 51"/>
                <a:gd name="T36" fmla="*/ 35 w 48"/>
                <a:gd name="T37" fmla="*/ 1 h 51"/>
                <a:gd name="T38" fmla="*/ 48 w 4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51">
                  <a:moveTo>
                    <a:pt x="48" y="3"/>
                  </a:moveTo>
                  <a:cubicBezTo>
                    <a:pt x="44" y="4"/>
                    <a:pt x="39" y="5"/>
                    <a:pt x="35" y="5"/>
                  </a:cubicBezTo>
                  <a:cubicBezTo>
                    <a:pt x="30" y="6"/>
                    <a:pt x="26" y="6"/>
                    <a:pt x="21" y="6"/>
                  </a:cubicBezTo>
                  <a:cubicBezTo>
                    <a:pt x="24" y="5"/>
                    <a:pt x="24" y="5"/>
                    <a:pt x="24" y="5"/>
                  </a:cubicBezTo>
                  <a:cubicBezTo>
                    <a:pt x="22" y="7"/>
                    <a:pt x="20" y="9"/>
                    <a:pt x="19" y="12"/>
                  </a:cubicBezTo>
                  <a:cubicBezTo>
                    <a:pt x="13" y="19"/>
                    <a:pt x="13" y="19"/>
                    <a:pt x="13" y="19"/>
                  </a:cubicBezTo>
                  <a:cubicBezTo>
                    <a:pt x="3" y="34"/>
                    <a:pt x="3" y="34"/>
                    <a:pt x="3" y="34"/>
                  </a:cubicBezTo>
                  <a:cubicBezTo>
                    <a:pt x="3" y="33"/>
                    <a:pt x="3" y="33"/>
                    <a:pt x="3" y="33"/>
                  </a:cubicBezTo>
                  <a:cubicBezTo>
                    <a:pt x="3" y="39"/>
                    <a:pt x="4" y="45"/>
                    <a:pt x="4" y="51"/>
                  </a:cubicBezTo>
                  <a:cubicBezTo>
                    <a:pt x="4" y="51"/>
                    <a:pt x="4" y="51"/>
                    <a:pt x="4" y="51"/>
                  </a:cubicBezTo>
                  <a:cubicBezTo>
                    <a:pt x="2" y="45"/>
                    <a:pt x="1" y="39"/>
                    <a:pt x="0" y="33"/>
                  </a:cubicBezTo>
                  <a:cubicBezTo>
                    <a:pt x="0" y="33"/>
                    <a:pt x="0" y="33"/>
                    <a:pt x="0" y="33"/>
                  </a:cubicBezTo>
                  <a:cubicBezTo>
                    <a:pt x="1" y="32"/>
                    <a:pt x="1" y="32"/>
                    <a:pt x="1" y="32"/>
                  </a:cubicBezTo>
                  <a:cubicBezTo>
                    <a:pt x="10" y="17"/>
                    <a:pt x="10" y="17"/>
                    <a:pt x="10" y="17"/>
                  </a:cubicBezTo>
                  <a:cubicBezTo>
                    <a:pt x="14" y="9"/>
                    <a:pt x="14" y="9"/>
                    <a:pt x="14" y="9"/>
                  </a:cubicBezTo>
                  <a:cubicBezTo>
                    <a:pt x="16" y="7"/>
                    <a:pt x="17" y="4"/>
                    <a:pt x="19" y="1"/>
                  </a:cubicBezTo>
                  <a:cubicBezTo>
                    <a:pt x="20" y="0"/>
                    <a:pt x="20" y="0"/>
                    <a:pt x="20" y="0"/>
                  </a:cubicBezTo>
                  <a:cubicBezTo>
                    <a:pt x="21" y="0"/>
                    <a:pt x="21" y="0"/>
                    <a:pt x="21" y="0"/>
                  </a:cubicBezTo>
                  <a:cubicBezTo>
                    <a:pt x="26" y="0"/>
                    <a:pt x="30" y="0"/>
                    <a:pt x="35" y="1"/>
                  </a:cubicBezTo>
                  <a:cubicBezTo>
                    <a:pt x="39" y="1"/>
                    <a:pt x="44" y="2"/>
                    <a:pt x="4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1" name="直接连接符 40"/>
          <p:cNvCxnSpPr/>
          <p:nvPr/>
        </p:nvCxnSpPr>
        <p:spPr>
          <a:xfrm>
            <a:off x="726518" y="-164453"/>
            <a:ext cx="0" cy="26256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p:nvPicPr>
        <p:blipFill>
          <a:blip r:embed="rId4" cstate="print"/>
          <a:stretch>
            <a:fillRect/>
          </a:stretch>
        </p:blipFill>
        <p:spPr>
          <a:xfrm>
            <a:off x="8081628" y="976940"/>
            <a:ext cx="1579612" cy="1445536"/>
          </a:xfrm>
          <a:prstGeom prst="rect">
            <a:avLst/>
          </a:prstGeom>
        </p:spPr>
      </p:pic>
      <p:sp>
        <p:nvSpPr>
          <p:cNvPr id="43" name="文本框 42"/>
          <p:cNvSpPr txBox="1"/>
          <p:nvPr/>
        </p:nvSpPr>
        <p:spPr>
          <a:xfrm>
            <a:off x="4121875" y="920567"/>
            <a:ext cx="2696853" cy="461665"/>
          </a:xfrm>
          <a:prstGeom prst="rect">
            <a:avLst/>
          </a:prstGeom>
          <a:noFill/>
        </p:spPr>
        <p:txBody>
          <a:bodyPr wrap="square" rtlCol="0">
            <a:spAutoFit/>
          </a:bodyPr>
          <a:lstStyle/>
          <a:p>
            <a:pPr algn="ctr"/>
            <a:r>
              <a:rPr lang="zh-CN" altLang="en-US" sz="2400" dirty="0">
                <a:latin typeface="Samurai" panose="02000609000000000000" pitchFamily="49" charset="-128"/>
                <a:ea typeface="Samurai" panose="02000609000000000000" pitchFamily="49" charset="-128"/>
              </a:rPr>
              <a:t>输入文本内容</a:t>
            </a:r>
            <a:endParaRPr lang="zh-CN" altLang="en-US" sz="2400" dirty="0">
              <a:latin typeface="Samurai" panose="02000609000000000000" pitchFamily="49" charset="-128"/>
            </a:endParaRPr>
          </a:p>
        </p:txBody>
      </p:sp>
      <p:sp>
        <p:nvSpPr>
          <p:cNvPr id="44" name="矩形 43"/>
          <p:cNvSpPr/>
          <p:nvPr/>
        </p:nvSpPr>
        <p:spPr>
          <a:xfrm>
            <a:off x="3757859" y="1597341"/>
            <a:ext cx="3741420" cy="1015663"/>
          </a:xfrm>
          <a:prstGeom prst="rect">
            <a:avLst/>
          </a:prstGeom>
        </p:spPr>
        <p:txBody>
          <a:bodyPr wrap="square">
            <a:spAutoFit/>
          </a:bodyPr>
          <a:lstStyle/>
          <a:p>
            <a:r>
              <a:rPr lang="en-US" altLang="zh-CN" sz="1200" dirty="0">
                <a:latin typeface="Calligraph421 BT" panose="03060702050402020204" pitchFamily="66" charset="0"/>
              </a:rPr>
              <a:t>Dressing up in costumes is one of the most popular Halloween customs, especially among children. According to tradition, people would dress up in costumes (wear special clothing, masks or disguises) to frighten the spirits away.</a:t>
            </a:r>
            <a:endParaRPr lang="zh-CN" altLang="en-US" sz="1200" dirty="0">
              <a:latin typeface="Calligraph421 BT" panose="03060702050402020204" pitchFamily="66" charset="0"/>
            </a:endParaRPr>
          </a:p>
        </p:txBody>
      </p:sp>
      <p:pic>
        <p:nvPicPr>
          <p:cNvPr id="45" name="图片 44"/>
          <p:cNvPicPr>
            <a:picLocks noChangeAspect="1"/>
          </p:cNvPicPr>
          <p:nvPr/>
        </p:nvPicPr>
        <p:blipFill>
          <a:blip r:embed="rId5" cstate="print"/>
          <a:stretch>
            <a:fillRect/>
          </a:stretch>
        </p:blipFill>
        <p:spPr>
          <a:xfrm rot="1480078">
            <a:off x="2249122" y="4366125"/>
            <a:ext cx="2409959" cy="1028160"/>
          </a:xfrm>
          <a:prstGeom prst="rect">
            <a:avLst/>
          </a:prstGeom>
        </p:spPr>
      </p:pic>
      <p:sp>
        <p:nvSpPr>
          <p:cNvPr id="46" name="文本框 45"/>
          <p:cNvSpPr txBox="1"/>
          <p:nvPr/>
        </p:nvSpPr>
        <p:spPr>
          <a:xfrm>
            <a:off x="5560302" y="3520206"/>
            <a:ext cx="2696853" cy="461665"/>
          </a:xfrm>
          <a:prstGeom prst="rect">
            <a:avLst/>
          </a:prstGeom>
          <a:noFill/>
        </p:spPr>
        <p:txBody>
          <a:bodyPr wrap="square" rtlCol="0">
            <a:spAutoFit/>
          </a:bodyPr>
          <a:lstStyle/>
          <a:p>
            <a:pPr algn="ctr"/>
            <a:r>
              <a:rPr lang="zh-CN" altLang="en-US" sz="2400" dirty="0">
                <a:latin typeface="Samurai" panose="02000609000000000000" pitchFamily="49" charset="-128"/>
                <a:ea typeface="Samurai" panose="02000609000000000000" pitchFamily="49" charset="-128"/>
              </a:rPr>
              <a:t>输入文本内容</a:t>
            </a:r>
            <a:endParaRPr lang="zh-CN" altLang="en-US" sz="2400" dirty="0">
              <a:latin typeface="Samurai" panose="02000609000000000000" pitchFamily="49" charset="-128"/>
            </a:endParaRPr>
          </a:p>
        </p:txBody>
      </p:sp>
      <p:sp>
        <p:nvSpPr>
          <p:cNvPr id="47" name="矩形 46"/>
          <p:cNvSpPr/>
          <p:nvPr/>
        </p:nvSpPr>
        <p:spPr>
          <a:xfrm>
            <a:off x="5038019" y="4254945"/>
            <a:ext cx="3741420" cy="1015663"/>
          </a:xfrm>
          <a:prstGeom prst="rect">
            <a:avLst/>
          </a:prstGeom>
        </p:spPr>
        <p:txBody>
          <a:bodyPr wrap="square">
            <a:spAutoFit/>
          </a:bodyPr>
          <a:lstStyle/>
          <a:p>
            <a:r>
              <a:rPr lang="en-US" altLang="zh-CN" sz="1200" dirty="0">
                <a:latin typeface="Calligraph421 BT" panose="03060702050402020204" pitchFamily="66" charset="0"/>
              </a:rPr>
              <a:t>Dressing up in costumes is one of the most popular Halloween customs, especially among children. According to tradition, people would dress up in costumes (wear special clothing, masks or disguises) to frighten the spirits away.</a:t>
            </a:r>
            <a:endParaRPr lang="zh-CN" altLang="en-US" sz="1200" dirty="0">
              <a:latin typeface="Calligraph421 BT" panose="030607020504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 fill="hold"/>
                                            <p:tgtEl>
                                              <p:spTgt spid="22"/>
                                            </p:tgtEl>
                                            <p:attrNameLst>
                                              <p:attrName>r</p:attrName>
                                            </p:attrNameLst>
                                          </p:cBhvr>
                                        </p:animRot>
                                      </p:childTnLst>
                                    </p:cTn>
                                  </p:par>
                                  <p:par>
                                    <p:cTn id="7" presetID="42" presetClass="path" presetSubtype="0" accel="50000" fill="hold" nodeType="withEffect" p14:presetBounceEnd="26000">
                                      <p:stCondLst>
                                        <p:cond delay="0"/>
                                      </p:stCondLst>
                                      <p:childTnLst>
                                        <p:animMotion origin="layout" path="M 4.375E-6 -0.10671 L 4.375E-6 0.24213 " pathEditMode="relative" rAng="0" ptsTypes="AA" p14:bounceEnd="26000">
                                          <p:cBhvr>
                                            <p:cTn id="8" dur="1400" fill="hold"/>
                                            <p:tgtEl>
                                              <p:spTgt spid="32"/>
                                            </p:tgtEl>
                                            <p:attrNameLst>
                                              <p:attrName>ppt_x</p:attrName>
                                              <p:attrName>ppt_y</p:attrName>
                                            </p:attrNameLst>
                                          </p:cBhvr>
                                          <p:rCtr x="0" y="17431"/>
                                        </p:animMotion>
                                      </p:childTnLst>
                                    </p:cTn>
                                  </p:par>
                                  <p:par>
                                    <p:cTn id="9" presetID="22" presetClass="entr" presetSubtype="1"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1100"/>
                                            <p:tgtEl>
                                              <p:spTgt spid="41"/>
                                            </p:tgtEl>
                                          </p:cBhvr>
                                        </p:animEffect>
                                      </p:childTnLst>
                                    </p:cTn>
                                  </p:par>
                                  <p:par>
                                    <p:cTn id="12" presetID="1" presetClass="entr" presetSubtype="0" fill="hold" nodeType="withEffect">
                                      <p:stCondLst>
                                        <p:cond delay="800"/>
                                      </p:stCondLst>
                                      <p:childTnLst>
                                        <p:set>
                                          <p:cBhvr>
                                            <p:cTn id="13" dur="1" fill="hold">
                                              <p:stCondLst>
                                                <p:cond delay="0"/>
                                              </p:stCondLst>
                                            </p:cTn>
                                            <p:tgtEl>
                                              <p:spTgt spid="42"/>
                                            </p:tgtEl>
                                            <p:attrNameLst>
                                              <p:attrName>style.visibility</p:attrName>
                                            </p:attrNameLst>
                                          </p:cBhvr>
                                          <p:to>
                                            <p:strVal val="visible"/>
                                          </p:to>
                                        </p:set>
                                      </p:childTnLst>
                                    </p:cTn>
                                  </p:par>
                                  <p:par>
                                    <p:cTn id="14" presetID="0" presetClass="path" presetSubtype="0" fill="hold" nodeType="withEffect">
                                      <p:stCondLst>
                                        <p:cond delay="800"/>
                                      </p:stCondLst>
                                      <p:childTnLst>
                                        <p:animMotion origin="layout" path="M -0.33086 -0.36737 C -0.32421 -0.37524 -0.25169 -0.30741 -0.24127 -0.26945 C -0.22513 -0.23288 -0.21653 -0.21112 -0.19153 -0.197 C -0.16666 -0.18288 -0.1164 -0.20996 -0.09192 -0.18565 C -0.06744 -0.16135 -0.05963 -0.08241 -0.04479 -0.05163 C -0.02994 -0.02084 -0.01002 -0.00301 -0.00273 -0.00047 C 0.0043 0.00231 0.00209 0.00138 -4.16667E-6 -0.00047 " pathEditMode="relative" rAng="0" ptsTypes="AAAAAAA">
                                          <p:cBhvr>
                                            <p:cTn id="15" dur="2000" fill="hold"/>
                                            <p:tgtEl>
                                              <p:spTgt spid="42"/>
                                            </p:tgtEl>
                                            <p:attrNameLst>
                                              <p:attrName>ppt_x</p:attrName>
                                              <p:attrName>ppt_y</p:attrName>
                                            </p:attrNameLst>
                                          </p:cBhvr>
                                          <p:rCtr x="16641" y="18403"/>
                                        </p:animMotion>
                                      </p:childTnLst>
                                    </p:cTn>
                                  </p:par>
                                  <p:par>
                                    <p:cTn id="16" presetID="32" presetClass="emph" presetSubtype="0" repeatCount="indefinite" fill="hold" nodeType="withEffect">
                                      <p:stCondLst>
                                        <p:cond delay="280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par>
                                    <p:cTn id="22" presetID="6" presetClass="entr" presetSubtype="16" fill="hold" grpId="0" nodeType="withEffect">
                                      <p:stCondLst>
                                        <p:cond delay="280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1000"/>
                                            <p:tgtEl>
                                              <p:spTgt spid="43"/>
                                            </p:tgtEl>
                                          </p:cBhvr>
                                        </p:animEffect>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1000"/>
                                            <p:tgtEl>
                                              <p:spTgt spid="44"/>
                                            </p:tgtEl>
                                          </p:cBhvr>
                                        </p:animEffect>
                                      </p:childTnLst>
                                    </p:cTn>
                                  </p:par>
                                  <p:par>
                                    <p:cTn id="29" presetID="22" presetClass="entr" presetSubtype="2" fill="hold" nodeType="withEffect">
                                      <p:stCondLst>
                                        <p:cond delay="210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2000"/>
                                            <p:tgtEl>
                                              <p:spTgt spid="30"/>
                                            </p:tgtEl>
                                          </p:cBhvr>
                                        </p:animEffect>
                                      </p:childTnLst>
                                    </p:cTn>
                                  </p:par>
                                  <p:par>
                                    <p:cTn id="32" presetID="1" presetClass="entr" presetSubtype="0" fill="hold" nodeType="withEffect">
                                      <p:stCondLst>
                                        <p:cond delay="2100"/>
                                      </p:stCondLst>
                                      <p:childTnLst>
                                        <p:set>
                                          <p:cBhvr>
                                            <p:cTn id="33" dur="1" fill="hold">
                                              <p:stCondLst>
                                                <p:cond delay="0"/>
                                              </p:stCondLst>
                                            </p:cTn>
                                            <p:tgtEl>
                                              <p:spTgt spid="45"/>
                                            </p:tgtEl>
                                            <p:attrNameLst>
                                              <p:attrName>style.visibility</p:attrName>
                                            </p:attrNameLst>
                                          </p:cBhvr>
                                          <p:to>
                                            <p:strVal val="visible"/>
                                          </p:to>
                                        </p:set>
                                      </p:childTnLst>
                                    </p:cTn>
                                  </p:par>
                                  <p:par>
                                    <p:cTn id="34" presetID="0" presetClass="path" presetSubtype="0" fill="hold" nodeType="withEffect">
                                      <p:stCondLst>
                                        <p:cond delay="2100"/>
                                      </p:stCondLst>
                                      <p:childTnLst>
                                        <p:animMotion origin="layout" path="M -0.33359 0.06204 C -0.32643 0.05417 -0.28945 0.01783 -0.27877 0.02315 C -0.26888 0.02894 -0.24948 0.03727 -0.22981 0.0426 C -0.21041 0.04815 -0.18151 0.05787 -0.16119 0.05556 C -0.14114 0.05301 -0.12539 0.03982 -0.10794 0.02824 C -0.09062 0.01667 -0.07435 -0.00926 -0.05664 -0.01412 C -0.03906 -0.01898 -0.01028 -0.0037 -0.00286 -0.00092 C 0.0043 0.00186 0.00209 0.00047 -0.00013 -0.00092 " pathEditMode="relative" rAng="0" ptsTypes="AAAAAAAA">
                                          <p:cBhvr>
                                            <p:cTn id="35" dur="2000" fill="hold"/>
                                            <p:tgtEl>
                                              <p:spTgt spid="45"/>
                                            </p:tgtEl>
                                            <p:attrNameLst>
                                              <p:attrName>ppt_x</p:attrName>
                                              <p:attrName>ppt_y</p:attrName>
                                            </p:attrNameLst>
                                          </p:cBhvr>
                                          <p:rCtr x="16771" y="-3866"/>
                                        </p:animMotion>
                                      </p:childTnLst>
                                    </p:cTn>
                                  </p:par>
                                </p:childTnLst>
                              </p:cTn>
                            </p:par>
                            <p:par>
                              <p:cTn id="36" fill="hold">
                                <p:stCondLst>
                                  <p:cond delay="5000"/>
                                </p:stCondLst>
                                <p:childTnLst>
                                  <p:par>
                                    <p:cTn id="37" presetID="2" presetClass="entr" presetSubtype="1" fill="hold" nodeType="afterEffect" p14:presetBounceEnd="58000">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14:bounceEnd="58000">
                                          <p:cBhvr additive="base">
                                            <p:cTn id="39" dur="1000" fill="hold"/>
                                            <p:tgtEl>
                                              <p:spTgt spid="61"/>
                                            </p:tgtEl>
                                            <p:attrNameLst>
                                              <p:attrName>ppt_x</p:attrName>
                                            </p:attrNameLst>
                                          </p:cBhvr>
                                          <p:tavLst>
                                            <p:tav tm="0">
                                              <p:val>
                                                <p:strVal val="#ppt_x"/>
                                              </p:val>
                                            </p:tav>
                                            <p:tav tm="100000">
                                              <p:val>
                                                <p:strVal val="#ppt_x"/>
                                              </p:val>
                                            </p:tav>
                                          </p:tavLst>
                                        </p:anim>
                                        <p:anim calcmode="lin" valueType="num" p14:bounceEnd="58000">
                                          <p:cBhvr additive="base">
                                            <p:cTn id="40" dur="1000" fill="hold"/>
                                            <p:tgtEl>
                                              <p:spTgt spid="61"/>
                                            </p:tgtEl>
                                            <p:attrNameLst>
                                              <p:attrName>ppt_y</p:attrName>
                                            </p:attrNameLst>
                                          </p:cBhvr>
                                          <p:tavLst>
                                            <p:tav tm="0">
                                              <p:val>
                                                <p:strVal val="0-#ppt_h/2"/>
                                              </p:val>
                                            </p:tav>
                                            <p:tav tm="100000">
                                              <p:val>
                                                <p:strVal val="#ppt_y"/>
                                              </p:val>
                                            </p:tav>
                                          </p:tavLst>
                                        </p:anim>
                                      </p:childTnLst>
                                    </p:cTn>
                                  </p:par>
                                </p:childTnLst>
                              </p:cTn>
                            </p:par>
                            <p:par>
                              <p:cTn id="41" fill="hold">
                                <p:stCondLst>
                                  <p:cond delay="6000"/>
                                </p:stCondLst>
                                <p:childTnLst>
                                  <p:par>
                                    <p:cTn id="42" presetID="6" presetClass="entr" presetSubtype="16"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circle(in)">
                                          <p:cBhvr>
                                            <p:cTn id="44" dur="1000"/>
                                            <p:tgtEl>
                                              <p:spTgt spid="46"/>
                                            </p:tgtEl>
                                          </p:cBhvr>
                                        </p:animEffect>
                                      </p:childTnLst>
                                    </p:cTn>
                                  </p:par>
                                </p:childTnLst>
                              </p:cTn>
                            </p:par>
                            <p:par>
                              <p:cTn id="45" fill="hold">
                                <p:stCondLst>
                                  <p:cond delay="7000"/>
                                </p:stCondLst>
                                <p:childTnLst>
                                  <p:par>
                                    <p:cTn id="46" presetID="22" presetClass="entr" presetSubtype="1"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 fill="hold"/>
                                            <p:tgtEl>
                                              <p:spTgt spid="22"/>
                                            </p:tgtEl>
                                            <p:attrNameLst>
                                              <p:attrName>r</p:attrName>
                                            </p:attrNameLst>
                                          </p:cBhvr>
                                        </p:animRot>
                                      </p:childTnLst>
                                    </p:cTn>
                                  </p:par>
                                  <p:par>
                                    <p:cTn id="7" presetID="42" presetClass="path" presetSubtype="0" accel="50000" fill="hold" nodeType="withEffect">
                                      <p:stCondLst>
                                        <p:cond delay="0"/>
                                      </p:stCondLst>
                                      <p:childTnLst>
                                        <p:animMotion origin="layout" path="M 4.375E-6 -0.10671 L 4.375E-6 0.24213 " pathEditMode="relative" rAng="0" ptsTypes="AA">
                                          <p:cBhvr>
                                            <p:cTn id="8" dur="1400" fill="hold"/>
                                            <p:tgtEl>
                                              <p:spTgt spid="32"/>
                                            </p:tgtEl>
                                            <p:attrNameLst>
                                              <p:attrName>ppt_x</p:attrName>
                                              <p:attrName>ppt_y</p:attrName>
                                            </p:attrNameLst>
                                          </p:cBhvr>
                                          <p:rCtr x="0" y="17431"/>
                                        </p:animMotion>
                                      </p:childTnLst>
                                    </p:cTn>
                                  </p:par>
                                  <p:par>
                                    <p:cTn id="9" presetID="22" presetClass="entr" presetSubtype="1"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1100"/>
                                            <p:tgtEl>
                                              <p:spTgt spid="41"/>
                                            </p:tgtEl>
                                          </p:cBhvr>
                                        </p:animEffect>
                                      </p:childTnLst>
                                    </p:cTn>
                                  </p:par>
                                  <p:par>
                                    <p:cTn id="12" presetID="1" presetClass="entr" presetSubtype="0" fill="hold" nodeType="withEffect">
                                      <p:stCondLst>
                                        <p:cond delay="800"/>
                                      </p:stCondLst>
                                      <p:childTnLst>
                                        <p:set>
                                          <p:cBhvr>
                                            <p:cTn id="13" dur="1" fill="hold">
                                              <p:stCondLst>
                                                <p:cond delay="0"/>
                                              </p:stCondLst>
                                            </p:cTn>
                                            <p:tgtEl>
                                              <p:spTgt spid="42"/>
                                            </p:tgtEl>
                                            <p:attrNameLst>
                                              <p:attrName>style.visibility</p:attrName>
                                            </p:attrNameLst>
                                          </p:cBhvr>
                                          <p:to>
                                            <p:strVal val="visible"/>
                                          </p:to>
                                        </p:set>
                                      </p:childTnLst>
                                    </p:cTn>
                                  </p:par>
                                  <p:par>
                                    <p:cTn id="14" presetID="0" presetClass="path" presetSubtype="0" fill="hold" nodeType="withEffect">
                                      <p:stCondLst>
                                        <p:cond delay="800"/>
                                      </p:stCondLst>
                                      <p:childTnLst>
                                        <p:animMotion origin="layout" path="M -0.33086 -0.36737 C -0.32421 -0.37524 -0.25169 -0.30741 -0.24127 -0.26945 C -0.22513 -0.23288 -0.21653 -0.21112 -0.19153 -0.197 C -0.16666 -0.18288 -0.1164 -0.20996 -0.09192 -0.18565 C -0.06744 -0.16135 -0.05963 -0.08241 -0.04479 -0.05163 C -0.02994 -0.02084 -0.01002 -0.00301 -0.00273 -0.00047 C 0.0043 0.00231 0.00209 0.00138 -4.16667E-6 -0.00047 " pathEditMode="relative" rAng="0" ptsTypes="AAAAAAA">
                                          <p:cBhvr>
                                            <p:cTn id="15" dur="2000" fill="hold"/>
                                            <p:tgtEl>
                                              <p:spTgt spid="42"/>
                                            </p:tgtEl>
                                            <p:attrNameLst>
                                              <p:attrName>ppt_x</p:attrName>
                                              <p:attrName>ppt_y</p:attrName>
                                            </p:attrNameLst>
                                          </p:cBhvr>
                                          <p:rCtr x="16641" y="18403"/>
                                        </p:animMotion>
                                      </p:childTnLst>
                                    </p:cTn>
                                  </p:par>
                                  <p:par>
                                    <p:cTn id="16" presetID="32" presetClass="emph" presetSubtype="0" repeatCount="indefinite" fill="hold" nodeType="withEffect">
                                      <p:stCondLst>
                                        <p:cond delay="280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par>
                                    <p:cTn id="22" presetID="6" presetClass="entr" presetSubtype="16" fill="hold" grpId="0" nodeType="withEffect">
                                      <p:stCondLst>
                                        <p:cond delay="280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1000"/>
                                            <p:tgtEl>
                                              <p:spTgt spid="43"/>
                                            </p:tgtEl>
                                          </p:cBhvr>
                                        </p:animEffect>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1000"/>
                                            <p:tgtEl>
                                              <p:spTgt spid="44"/>
                                            </p:tgtEl>
                                          </p:cBhvr>
                                        </p:animEffect>
                                      </p:childTnLst>
                                    </p:cTn>
                                  </p:par>
                                  <p:par>
                                    <p:cTn id="29" presetID="22" presetClass="entr" presetSubtype="2" fill="hold" nodeType="withEffect">
                                      <p:stCondLst>
                                        <p:cond delay="210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2000"/>
                                            <p:tgtEl>
                                              <p:spTgt spid="30"/>
                                            </p:tgtEl>
                                          </p:cBhvr>
                                        </p:animEffect>
                                      </p:childTnLst>
                                    </p:cTn>
                                  </p:par>
                                  <p:par>
                                    <p:cTn id="32" presetID="1" presetClass="entr" presetSubtype="0" fill="hold" nodeType="withEffect">
                                      <p:stCondLst>
                                        <p:cond delay="2100"/>
                                      </p:stCondLst>
                                      <p:childTnLst>
                                        <p:set>
                                          <p:cBhvr>
                                            <p:cTn id="33" dur="1" fill="hold">
                                              <p:stCondLst>
                                                <p:cond delay="0"/>
                                              </p:stCondLst>
                                            </p:cTn>
                                            <p:tgtEl>
                                              <p:spTgt spid="45"/>
                                            </p:tgtEl>
                                            <p:attrNameLst>
                                              <p:attrName>style.visibility</p:attrName>
                                            </p:attrNameLst>
                                          </p:cBhvr>
                                          <p:to>
                                            <p:strVal val="visible"/>
                                          </p:to>
                                        </p:set>
                                      </p:childTnLst>
                                    </p:cTn>
                                  </p:par>
                                  <p:par>
                                    <p:cTn id="34" presetID="0" presetClass="path" presetSubtype="0" fill="hold" nodeType="withEffect">
                                      <p:stCondLst>
                                        <p:cond delay="2100"/>
                                      </p:stCondLst>
                                      <p:childTnLst>
                                        <p:animMotion origin="layout" path="M -0.33359 0.06204 C -0.32643 0.05417 -0.28945 0.01783 -0.27877 0.02315 C -0.26888 0.02894 -0.24948 0.03727 -0.22981 0.0426 C -0.21041 0.04815 -0.18151 0.05787 -0.16119 0.05556 C -0.14114 0.05301 -0.12539 0.03982 -0.10794 0.02824 C -0.09062 0.01667 -0.07435 -0.00926 -0.05664 -0.01412 C -0.03906 -0.01898 -0.01028 -0.0037 -0.00286 -0.00092 C 0.0043 0.00186 0.00209 0.00047 -0.00013 -0.00092 " pathEditMode="relative" rAng="0" ptsTypes="AAAAAAAA">
                                          <p:cBhvr>
                                            <p:cTn id="35" dur="2000" fill="hold"/>
                                            <p:tgtEl>
                                              <p:spTgt spid="45"/>
                                            </p:tgtEl>
                                            <p:attrNameLst>
                                              <p:attrName>ppt_x</p:attrName>
                                              <p:attrName>ppt_y</p:attrName>
                                            </p:attrNameLst>
                                          </p:cBhvr>
                                          <p:rCtr x="16771" y="-3866"/>
                                        </p:animMotion>
                                      </p:childTnLst>
                                    </p:cTn>
                                  </p:par>
                                </p:childTnLst>
                              </p:cTn>
                            </p:par>
                            <p:par>
                              <p:cTn id="36" fill="hold">
                                <p:stCondLst>
                                  <p:cond delay="5000"/>
                                </p:stCondLst>
                                <p:childTnLst>
                                  <p:par>
                                    <p:cTn id="37" presetID="2" presetClass="entr" presetSubtype="1"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1000" fill="hold"/>
                                            <p:tgtEl>
                                              <p:spTgt spid="61"/>
                                            </p:tgtEl>
                                            <p:attrNameLst>
                                              <p:attrName>ppt_x</p:attrName>
                                            </p:attrNameLst>
                                          </p:cBhvr>
                                          <p:tavLst>
                                            <p:tav tm="0">
                                              <p:val>
                                                <p:strVal val="#ppt_x"/>
                                              </p:val>
                                            </p:tav>
                                            <p:tav tm="100000">
                                              <p:val>
                                                <p:strVal val="#ppt_x"/>
                                              </p:val>
                                            </p:tav>
                                          </p:tavLst>
                                        </p:anim>
                                        <p:anim calcmode="lin" valueType="num">
                                          <p:cBhvr additive="base">
                                            <p:cTn id="40" dur="1000" fill="hold"/>
                                            <p:tgtEl>
                                              <p:spTgt spid="61"/>
                                            </p:tgtEl>
                                            <p:attrNameLst>
                                              <p:attrName>ppt_y</p:attrName>
                                            </p:attrNameLst>
                                          </p:cBhvr>
                                          <p:tavLst>
                                            <p:tav tm="0">
                                              <p:val>
                                                <p:strVal val="0-#ppt_h/2"/>
                                              </p:val>
                                            </p:tav>
                                            <p:tav tm="100000">
                                              <p:val>
                                                <p:strVal val="#ppt_y"/>
                                              </p:val>
                                            </p:tav>
                                          </p:tavLst>
                                        </p:anim>
                                      </p:childTnLst>
                                    </p:cTn>
                                  </p:par>
                                </p:childTnLst>
                              </p:cTn>
                            </p:par>
                            <p:par>
                              <p:cTn id="41" fill="hold">
                                <p:stCondLst>
                                  <p:cond delay="6000"/>
                                </p:stCondLst>
                                <p:childTnLst>
                                  <p:par>
                                    <p:cTn id="42" presetID="6" presetClass="entr" presetSubtype="16"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circle(in)">
                                          <p:cBhvr>
                                            <p:cTn id="44" dur="1000"/>
                                            <p:tgtEl>
                                              <p:spTgt spid="46"/>
                                            </p:tgtEl>
                                          </p:cBhvr>
                                        </p:animEffect>
                                      </p:childTnLst>
                                    </p:cTn>
                                  </p:par>
                                </p:childTnLst>
                              </p:cTn>
                            </p:par>
                            <p:par>
                              <p:cTn id="45" fill="hold">
                                <p:stCondLst>
                                  <p:cond delay="7000"/>
                                </p:stCondLst>
                                <p:childTnLst>
                                  <p:par>
                                    <p:cTn id="46" presetID="22" presetClass="entr" presetSubtype="1"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4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矩形 4"/>
          <p:cNvSpPr/>
          <p:nvPr/>
        </p:nvSpPr>
        <p:spPr>
          <a:xfrm>
            <a:off x="960120" y="1277260"/>
            <a:ext cx="10138410" cy="190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0842347" y="1467942"/>
            <a:ext cx="0" cy="37104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255146" y="1473647"/>
            <a:ext cx="0" cy="322327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94803" y="1345840"/>
            <a:ext cx="0" cy="266905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198954" y="1345840"/>
            <a:ext cx="0" cy="20788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31972" y="1957046"/>
            <a:ext cx="2089406" cy="1077218"/>
          </a:xfrm>
          <a:prstGeom prst="rect">
            <a:avLst/>
          </a:prstGeom>
          <a:noFill/>
        </p:spPr>
        <p:txBody>
          <a:bodyPr wrap="square" rtlCol="0">
            <a:spAutoFit/>
          </a:bodyPr>
          <a:lstStyle/>
          <a:p>
            <a:r>
              <a:rPr lang="en-US" altLang="zh-CN" sz="1600" dirty="0">
                <a:solidFill>
                  <a:schemeClr val="bg1"/>
                </a:solidFill>
                <a:latin typeface="Calligraph421 BT" panose="03060702050402020204" pitchFamily="66" charset="0"/>
              </a:rPr>
              <a:t>Popular Halloween costumes include vampires (creatures that </a:t>
            </a:r>
            <a:r>
              <a:rPr lang="en-US" altLang="zh-CN" sz="1600" dirty="0" err="1">
                <a:solidFill>
                  <a:schemeClr val="bg1"/>
                </a:solidFill>
                <a:latin typeface="Calligraph421 BT" panose="03060702050402020204" pitchFamily="66" charset="0"/>
              </a:rPr>
              <a:t>dr</a:t>
            </a:r>
            <a:r>
              <a:rPr lang="en-US" altLang="zh-CN" sz="1600" dirty="0">
                <a:solidFill>
                  <a:schemeClr val="bg1"/>
                </a:solidFill>
                <a:latin typeface="Calligraph421 BT" panose="03060702050402020204" pitchFamily="66" charset="0"/>
              </a:rPr>
              <a:t>)</a:t>
            </a:r>
            <a:endParaRPr lang="zh-CN" altLang="en-US" sz="1600" dirty="0">
              <a:solidFill>
                <a:schemeClr val="bg1"/>
              </a:solidFill>
              <a:latin typeface="Calligraph421 BT" panose="03060702050402020204" pitchFamily="66" charset="0"/>
            </a:endParaRPr>
          </a:p>
        </p:txBody>
      </p:sp>
      <p:sp>
        <p:nvSpPr>
          <p:cNvPr id="24" name="文本框 23"/>
          <p:cNvSpPr txBox="1"/>
          <p:nvPr/>
        </p:nvSpPr>
        <p:spPr>
          <a:xfrm>
            <a:off x="3579562" y="2429005"/>
            <a:ext cx="2089406" cy="1077218"/>
          </a:xfrm>
          <a:prstGeom prst="rect">
            <a:avLst/>
          </a:prstGeom>
          <a:noFill/>
        </p:spPr>
        <p:txBody>
          <a:bodyPr wrap="square" rtlCol="0">
            <a:spAutoFit/>
          </a:bodyPr>
          <a:lstStyle/>
          <a:p>
            <a:r>
              <a:rPr lang="en-US" altLang="zh-CN" sz="1600" dirty="0">
                <a:solidFill>
                  <a:schemeClr val="bg1"/>
                </a:solidFill>
                <a:latin typeface="Calligraph421 BT" panose="03060702050402020204" pitchFamily="66" charset="0"/>
              </a:rPr>
              <a:t>Popular Halloween costumes include vampires (creatures that </a:t>
            </a:r>
            <a:r>
              <a:rPr lang="en-US" altLang="zh-CN" sz="1600" dirty="0" err="1">
                <a:solidFill>
                  <a:schemeClr val="bg1"/>
                </a:solidFill>
                <a:latin typeface="Calligraph421 BT" panose="03060702050402020204" pitchFamily="66" charset="0"/>
              </a:rPr>
              <a:t>dr</a:t>
            </a:r>
            <a:r>
              <a:rPr lang="en-US" altLang="zh-CN" sz="1600" dirty="0">
                <a:solidFill>
                  <a:schemeClr val="bg1"/>
                </a:solidFill>
                <a:latin typeface="Calligraph421 BT" panose="03060702050402020204" pitchFamily="66" charset="0"/>
              </a:rPr>
              <a:t>)</a:t>
            </a:r>
            <a:endParaRPr lang="zh-CN" altLang="en-US" sz="1600" dirty="0">
              <a:solidFill>
                <a:schemeClr val="bg1"/>
              </a:solidFill>
              <a:latin typeface="Calligraph421 BT" panose="03060702050402020204" pitchFamily="66" charset="0"/>
            </a:endParaRPr>
          </a:p>
        </p:txBody>
      </p:sp>
      <p:sp>
        <p:nvSpPr>
          <p:cNvPr id="25" name="文本框 24"/>
          <p:cNvSpPr txBox="1"/>
          <p:nvPr/>
        </p:nvSpPr>
        <p:spPr>
          <a:xfrm>
            <a:off x="6050068" y="3164334"/>
            <a:ext cx="2089406" cy="1077218"/>
          </a:xfrm>
          <a:prstGeom prst="rect">
            <a:avLst/>
          </a:prstGeom>
          <a:noFill/>
        </p:spPr>
        <p:txBody>
          <a:bodyPr wrap="square" rtlCol="0">
            <a:spAutoFit/>
          </a:bodyPr>
          <a:lstStyle/>
          <a:p>
            <a:r>
              <a:rPr lang="en-US" altLang="zh-CN" sz="1600" dirty="0">
                <a:solidFill>
                  <a:schemeClr val="bg1"/>
                </a:solidFill>
                <a:latin typeface="Calligraph421 BT" panose="03060702050402020204" pitchFamily="66" charset="0"/>
              </a:rPr>
              <a:t>Popular Halloween costumes include vampires (creatures that </a:t>
            </a:r>
            <a:r>
              <a:rPr lang="en-US" altLang="zh-CN" sz="1600" dirty="0" err="1">
                <a:solidFill>
                  <a:schemeClr val="bg1"/>
                </a:solidFill>
                <a:latin typeface="Calligraph421 BT" panose="03060702050402020204" pitchFamily="66" charset="0"/>
              </a:rPr>
              <a:t>dr</a:t>
            </a:r>
            <a:r>
              <a:rPr lang="en-US" altLang="zh-CN" sz="1600" dirty="0">
                <a:solidFill>
                  <a:schemeClr val="bg1"/>
                </a:solidFill>
                <a:latin typeface="Calligraph421 BT" panose="03060702050402020204" pitchFamily="66" charset="0"/>
              </a:rPr>
              <a:t>)</a:t>
            </a:r>
            <a:endParaRPr lang="zh-CN" altLang="en-US" sz="1600" dirty="0">
              <a:solidFill>
                <a:schemeClr val="bg1"/>
              </a:solidFill>
              <a:latin typeface="Calligraph421 BT" panose="03060702050402020204" pitchFamily="66" charset="0"/>
            </a:endParaRPr>
          </a:p>
        </p:txBody>
      </p:sp>
      <p:sp>
        <p:nvSpPr>
          <p:cNvPr id="27" name="文本框 26"/>
          <p:cNvSpPr txBox="1"/>
          <p:nvPr/>
        </p:nvSpPr>
        <p:spPr>
          <a:xfrm>
            <a:off x="8557127" y="3683951"/>
            <a:ext cx="2089406" cy="1077218"/>
          </a:xfrm>
          <a:prstGeom prst="rect">
            <a:avLst/>
          </a:prstGeom>
          <a:noFill/>
        </p:spPr>
        <p:txBody>
          <a:bodyPr wrap="square" rtlCol="0">
            <a:spAutoFit/>
          </a:bodyPr>
          <a:lstStyle/>
          <a:p>
            <a:r>
              <a:rPr lang="en-US" altLang="zh-CN" sz="1600" dirty="0">
                <a:solidFill>
                  <a:schemeClr val="bg1"/>
                </a:solidFill>
                <a:latin typeface="Calligraph421 BT" panose="03060702050402020204" pitchFamily="66" charset="0"/>
              </a:rPr>
              <a:t>Popular Halloween costumes include vampires (creatures that </a:t>
            </a:r>
            <a:r>
              <a:rPr lang="en-US" altLang="zh-CN" sz="1600" dirty="0" err="1">
                <a:solidFill>
                  <a:schemeClr val="bg1"/>
                </a:solidFill>
                <a:latin typeface="Calligraph421 BT" panose="03060702050402020204" pitchFamily="66" charset="0"/>
              </a:rPr>
              <a:t>dr</a:t>
            </a:r>
            <a:r>
              <a:rPr lang="en-US" altLang="zh-CN" sz="1600" dirty="0">
                <a:solidFill>
                  <a:schemeClr val="bg1"/>
                </a:solidFill>
                <a:latin typeface="Calligraph421 BT" panose="03060702050402020204" pitchFamily="66" charset="0"/>
              </a:rPr>
              <a:t>)</a:t>
            </a:r>
            <a:endParaRPr lang="zh-CN" altLang="en-US" sz="1600" dirty="0">
              <a:solidFill>
                <a:schemeClr val="bg1"/>
              </a:solidFill>
              <a:latin typeface="Calligraph421 BT" panose="03060702050402020204" pitchFamily="66" charset="0"/>
            </a:endParaRPr>
          </a:p>
        </p:txBody>
      </p:sp>
      <p:grpSp>
        <p:nvGrpSpPr>
          <p:cNvPr id="35" name="组合 34"/>
          <p:cNvGrpSpPr/>
          <p:nvPr/>
        </p:nvGrpSpPr>
        <p:grpSpPr>
          <a:xfrm>
            <a:off x="472930" y="5178430"/>
            <a:ext cx="2059705" cy="1418622"/>
            <a:chOff x="2649305" y="2064536"/>
            <a:chExt cx="5551482" cy="3823583"/>
          </a:xfrm>
        </p:grpSpPr>
        <p:sp>
          <p:nvSpPr>
            <p:cNvPr id="30" name="任意多边形 29"/>
            <p:cNvSpPr/>
            <p:nvPr/>
          </p:nvSpPr>
          <p:spPr>
            <a:xfrm>
              <a:off x="2649305" y="2064536"/>
              <a:ext cx="5551482" cy="3823583"/>
            </a:xfrm>
            <a:custGeom>
              <a:avLst/>
              <a:gdLst>
                <a:gd name="connsiteX0" fmla="*/ 4375768 w 5551482"/>
                <a:gd name="connsiteY0" fmla="*/ 2011473 h 3823583"/>
                <a:gd name="connsiteX1" fmla="*/ 4941825 w 5551482"/>
                <a:gd name="connsiteY1" fmla="*/ 2229188 h 3823583"/>
                <a:gd name="connsiteX2" fmla="*/ 5435310 w 5551482"/>
                <a:gd name="connsiteY2" fmla="*/ 2229188 h 3823583"/>
                <a:gd name="connsiteX3" fmla="*/ 5551425 w 5551482"/>
                <a:gd name="connsiteY3" fmla="*/ 2504959 h 3823583"/>
                <a:gd name="connsiteX4" fmla="*/ 5449825 w 5551482"/>
                <a:gd name="connsiteY4" fmla="*/ 3709645 h 3823583"/>
                <a:gd name="connsiteX5" fmla="*/ 5377253 w 5551482"/>
                <a:gd name="connsiteY5" fmla="*/ 3724159 h 3823583"/>
                <a:gd name="connsiteX6" fmla="*/ 5159539 w 5551482"/>
                <a:gd name="connsiteY6" fmla="*/ 3274216 h 3823583"/>
                <a:gd name="connsiteX7" fmla="*/ 4970853 w 5551482"/>
                <a:gd name="connsiteY7" fmla="*/ 3216159 h 3823583"/>
                <a:gd name="connsiteX8" fmla="*/ 4796682 w 5551482"/>
                <a:gd name="connsiteY8" fmla="*/ 3404845 h 3823583"/>
                <a:gd name="connsiteX9" fmla="*/ 4651539 w 5551482"/>
                <a:gd name="connsiteY9" fmla="*/ 3114559 h 3823583"/>
                <a:gd name="connsiteX10" fmla="*/ 4172568 w 5551482"/>
                <a:gd name="connsiteY10" fmla="*/ 3071016 h 3823583"/>
                <a:gd name="connsiteX11" fmla="*/ 4201596 w 5551482"/>
                <a:gd name="connsiteY11" fmla="*/ 2621073 h 3823583"/>
                <a:gd name="connsiteX12" fmla="*/ 3809710 w 5551482"/>
                <a:gd name="connsiteY12" fmla="*/ 2940388 h 3823583"/>
                <a:gd name="connsiteX13" fmla="*/ 3229139 w 5551482"/>
                <a:gd name="connsiteY13" fmla="*/ 3012959 h 3823583"/>
                <a:gd name="connsiteX14" fmla="*/ 2793710 w 5551482"/>
                <a:gd name="connsiteY14" fmla="*/ 2940388 h 3823583"/>
                <a:gd name="connsiteX15" fmla="*/ 2358282 w 5551482"/>
                <a:gd name="connsiteY15" fmla="*/ 2751702 h 3823583"/>
                <a:gd name="connsiteX16" fmla="*/ 2038968 w 5551482"/>
                <a:gd name="connsiteY16" fmla="*/ 2548502 h 3823583"/>
                <a:gd name="connsiteX17" fmla="*/ 1719653 w 5551482"/>
                <a:gd name="connsiteY17" fmla="*/ 2243702 h 3823583"/>
                <a:gd name="connsiteX18" fmla="*/ 1545482 w 5551482"/>
                <a:gd name="connsiteY18" fmla="*/ 1938902 h 3823583"/>
                <a:gd name="connsiteX19" fmla="*/ 1545482 w 5551482"/>
                <a:gd name="connsiteY19" fmla="*/ 1619588 h 3823583"/>
                <a:gd name="connsiteX20" fmla="*/ 1589025 w 5551482"/>
                <a:gd name="connsiteY20" fmla="*/ 1300273 h 3823583"/>
                <a:gd name="connsiteX21" fmla="*/ 1139082 w 5551482"/>
                <a:gd name="connsiteY21" fmla="*/ 1517988 h 3823583"/>
                <a:gd name="connsiteX22" fmla="*/ 993939 w 5551482"/>
                <a:gd name="connsiteY22" fmla="*/ 1547016 h 3823583"/>
                <a:gd name="connsiteX23" fmla="*/ 1008453 w 5551482"/>
                <a:gd name="connsiteY23" fmla="*/ 1474445 h 3823583"/>
                <a:gd name="connsiteX24" fmla="*/ 1022968 w 5551482"/>
                <a:gd name="connsiteY24" fmla="*/ 1343816 h 3823583"/>
                <a:gd name="connsiteX25" fmla="*/ 921368 w 5551482"/>
                <a:gd name="connsiteY25" fmla="*/ 1184159 h 3823583"/>
                <a:gd name="connsiteX26" fmla="*/ 790739 w 5551482"/>
                <a:gd name="connsiteY26" fmla="*/ 1184159 h 3823583"/>
                <a:gd name="connsiteX27" fmla="*/ 689139 w 5551482"/>
                <a:gd name="connsiteY27" fmla="*/ 1155130 h 3823583"/>
                <a:gd name="connsiteX28" fmla="*/ 631082 w 5551482"/>
                <a:gd name="connsiteY28" fmla="*/ 1082559 h 3823583"/>
                <a:gd name="connsiteX29" fmla="*/ 645596 w 5551482"/>
                <a:gd name="connsiteY29" fmla="*/ 937416 h 3823583"/>
                <a:gd name="connsiteX30" fmla="*/ 587539 w 5551482"/>
                <a:gd name="connsiteY30" fmla="*/ 821302 h 3823583"/>
                <a:gd name="connsiteX31" fmla="*/ 355310 w 5551482"/>
                <a:gd name="connsiteY31" fmla="*/ 792273 h 3823583"/>
                <a:gd name="connsiteX32" fmla="*/ 195653 w 5551482"/>
                <a:gd name="connsiteY32" fmla="*/ 763245 h 3823583"/>
                <a:gd name="connsiteX33" fmla="*/ 6968 w 5551482"/>
                <a:gd name="connsiteY33" fmla="*/ 763245 h 3823583"/>
                <a:gd name="connsiteX34" fmla="*/ 108568 w 5551482"/>
                <a:gd name="connsiteY34" fmla="*/ 545530 h 3823583"/>
                <a:gd name="connsiteX35" fmla="*/ 718168 w 5551482"/>
                <a:gd name="connsiteY35" fmla="*/ 255245 h 3823583"/>
                <a:gd name="connsiteX36" fmla="*/ 1211653 w 5551482"/>
                <a:gd name="connsiteY36" fmla="*/ 8502 h 3823583"/>
                <a:gd name="connsiteX37" fmla="*/ 1559996 w 5551482"/>
                <a:gd name="connsiteY37" fmla="*/ 574559 h 3823583"/>
                <a:gd name="connsiteX38" fmla="*/ 1922853 w 5551482"/>
                <a:gd name="connsiteY38" fmla="*/ 850330 h 3823583"/>
                <a:gd name="connsiteX39" fmla="*/ 1995425 w 5551482"/>
                <a:gd name="connsiteY39" fmla="*/ 879359 h 3823583"/>
                <a:gd name="connsiteX40" fmla="*/ 2329253 w 5551482"/>
                <a:gd name="connsiteY40" fmla="*/ 719702 h 3823583"/>
                <a:gd name="connsiteX41" fmla="*/ 2445368 w 5551482"/>
                <a:gd name="connsiteY41" fmla="*/ 400388 h 3823583"/>
                <a:gd name="connsiteX42" fmla="*/ 2851768 w 5551482"/>
                <a:gd name="connsiteY42" fmla="*/ 342330 h 3823583"/>
                <a:gd name="connsiteX43" fmla="*/ 2808225 w 5551482"/>
                <a:gd name="connsiteY43" fmla="*/ 487473 h 3823583"/>
                <a:gd name="connsiteX44" fmla="*/ 2721139 w 5551482"/>
                <a:gd name="connsiteY44" fmla="*/ 777759 h 3823583"/>
                <a:gd name="connsiteX45" fmla="*/ 3258168 w 5551482"/>
                <a:gd name="connsiteY45" fmla="*/ 879359 h 3823583"/>
                <a:gd name="connsiteX46" fmla="*/ 3766168 w 5551482"/>
                <a:gd name="connsiteY46" fmla="*/ 1184159 h 3823583"/>
                <a:gd name="connsiteX47" fmla="*/ 3925825 w 5551482"/>
                <a:gd name="connsiteY47" fmla="*/ 1358330 h 3823583"/>
                <a:gd name="connsiteX48" fmla="*/ 4099996 w 5551482"/>
                <a:gd name="connsiteY48" fmla="*/ 1242216 h 3823583"/>
                <a:gd name="connsiteX49" fmla="*/ 4216110 w 5551482"/>
                <a:gd name="connsiteY49" fmla="*/ 1039016 h 3823583"/>
                <a:gd name="connsiteX50" fmla="*/ 4433825 w 5551482"/>
                <a:gd name="connsiteY50" fmla="*/ 1198673 h 3823583"/>
                <a:gd name="connsiteX51" fmla="*/ 4375768 w 5551482"/>
                <a:gd name="connsiteY51" fmla="*/ 1445416 h 3823583"/>
                <a:gd name="connsiteX52" fmla="*/ 4245139 w 5551482"/>
                <a:gd name="connsiteY52" fmla="*/ 1648616 h 3823583"/>
                <a:gd name="connsiteX53" fmla="*/ 4332225 w 5551482"/>
                <a:gd name="connsiteY53" fmla="*/ 1924388 h 3823583"/>
                <a:gd name="connsiteX54" fmla="*/ 4375768 w 5551482"/>
                <a:gd name="connsiteY54" fmla="*/ 2011473 h 382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551482" h="3823583">
                  <a:moveTo>
                    <a:pt x="4375768" y="2011473"/>
                  </a:moveTo>
                  <a:cubicBezTo>
                    <a:pt x="4477368" y="2062273"/>
                    <a:pt x="4765235" y="2192902"/>
                    <a:pt x="4941825" y="2229188"/>
                  </a:cubicBezTo>
                  <a:cubicBezTo>
                    <a:pt x="5118415" y="2265474"/>
                    <a:pt x="5333710" y="2183226"/>
                    <a:pt x="5435310" y="2229188"/>
                  </a:cubicBezTo>
                  <a:cubicBezTo>
                    <a:pt x="5536910" y="2275150"/>
                    <a:pt x="5549006" y="2258216"/>
                    <a:pt x="5551425" y="2504959"/>
                  </a:cubicBezTo>
                  <a:cubicBezTo>
                    <a:pt x="5553844" y="2751702"/>
                    <a:pt x="5478854" y="3506445"/>
                    <a:pt x="5449825" y="3709645"/>
                  </a:cubicBezTo>
                  <a:cubicBezTo>
                    <a:pt x="5420796" y="3912845"/>
                    <a:pt x="5425634" y="3796730"/>
                    <a:pt x="5377253" y="3724159"/>
                  </a:cubicBezTo>
                  <a:cubicBezTo>
                    <a:pt x="5328872" y="3651588"/>
                    <a:pt x="5227272" y="3358883"/>
                    <a:pt x="5159539" y="3274216"/>
                  </a:cubicBezTo>
                  <a:cubicBezTo>
                    <a:pt x="5091806" y="3189549"/>
                    <a:pt x="5031329" y="3194388"/>
                    <a:pt x="4970853" y="3216159"/>
                  </a:cubicBezTo>
                  <a:cubicBezTo>
                    <a:pt x="4910377" y="3237930"/>
                    <a:pt x="4849901" y="3421778"/>
                    <a:pt x="4796682" y="3404845"/>
                  </a:cubicBezTo>
                  <a:cubicBezTo>
                    <a:pt x="4743463" y="3387912"/>
                    <a:pt x="4755558" y="3170197"/>
                    <a:pt x="4651539" y="3114559"/>
                  </a:cubicBezTo>
                  <a:cubicBezTo>
                    <a:pt x="4547520" y="3058921"/>
                    <a:pt x="4247558" y="3153263"/>
                    <a:pt x="4172568" y="3071016"/>
                  </a:cubicBezTo>
                  <a:cubicBezTo>
                    <a:pt x="4097578" y="2988769"/>
                    <a:pt x="4262072" y="2642844"/>
                    <a:pt x="4201596" y="2621073"/>
                  </a:cubicBezTo>
                  <a:cubicBezTo>
                    <a:pt x="4141120" y="2599302"/>
                    <a:pt x="3971786" y="2875074"/>
                    <a:pt x="3809710" y="2940388"/>
                  </a:cubicBezTo>
                  <a:cubicBezTo>
                    <a:pt x="3647634" y="3005702"/>
                    <a:pt x="3398472" y="3012959"/>
                    <a:pt x="3229139" y="3012959"/>
                  </a:cubicBezTo>
                  <a:cubicBezTo>
                    <a:pt x="3059806" y="3012959"/>
                    <a:pt x="2938853" y="2983931"/>
                    <a:pt x="2793710" y="2940388"/>
                  </a:cubicBezTo>
                  <a:cubicBezTo>
                    <a:pt x="2648567" y="2896845"/>
                    <a:pt x="2484072" y="2817016"/>
                    <a:pt x="2358282" y="2751702"/>
                  </a:cubicBezTo>
                  <a:cubicBezTo>
                    <a:pt x="2232492" y="2686388"/>
                    <a:pt x="2145406" y="2633169"/>
                    <a:pt x="2038968" y="2548502"/>
                  </a:cubicBezTo>
                  <a:cubicBezTo>
                    <a:pt x="1932530" y="2463835"/>
                    <a:pt x="1801901" y="2345302"/>
                    <a:pt x="1719653" y="2243702"/>
                  </a:cubicBezTo>
                  <a:cubicBezTo>
                    <a:pt x="1637405" y="2142102"/>
                    <a:pt x="1574510" y="2042921"/>
                    <a:pt x="1545482" y="1938902"/>
                  </a:cubicBezTo>
                  <a:cubicBezTo>
                    <a:pt x="1516454" y="1834883"/>
                    <a:pt x="1538225" y="1726026"/>
                    <a:pt x="1545482" y="1619588"/>
                  </a:cubicBezTo>
                  <a:cubicBezTo>
                    <a:pt x="1552739" y="1513150"/>
                    <a:pt x="1656758" y="1317206"/>
                    <a:pt x="1589025" y="1300273"/>
                  </a:cubicBezTo>
                  <a:cubicBezTo>
                    <a:pt x="1521292" y="1283340"/>
                    <a:pt x="1238263" y="1476864"/>
                    <a:pt x="1139082" y="1517988"/>
                  </a:cubicBezTo>
                  <a:cubicBezTo>
                    <a:pt x="1039901" y="1559112"/>
                    <a:pt x="1015710" y="1554273"/>
                    <a:pt x="993939" y="1547016"/>
                  </a:cubicBezTo>
                  <a:cubicBezTo>
                    <a:pt x="972168" y="1539759"/>
                    <a:pt x="1003615" y="1508312"/>
                    <a:pt x="1008453" y="1474445"/>
                  </a:cubicBezTo>
                  <a:cubicBezTo>
                    <a:pt x="1013291" y="1440578"/>
                    <a:pt x="1037482" y="1392197"/>
                    <a:pt x="1022968" y="1343816"/>
                  </a:cubicBezTo>
                  <a:cubicBezTo>
                    <a:pt x="1008454" y="1295435"/>
                    <a:pt x="960073" y="1210768"/>
                    <a:pt x="921368" y="1184159"/>
                  </a:cubicBezTo>
                  <a:cubicBezTo>
                    <a:pt x="882663" y="1157550"/>
                    <a:pt x="829444" y="1188997"/>
                    <a:pt x="790739" y="1184159"/>
                  </a:cubicBezTo>
                  <a:cubicBezTo>
                    <a:pt x="752034" y="1179321"/>
                    <a:pt x="715748" y="1172063"/>
                    <a:pt x="689139" y="1155130"/>
                  </a:cubicBezTo>
                  <a:cubicBezTo>
                    <a:pt x="662530" y="1138197"/>
                    <a:pt x="638339" y="1118845"/>
                    <a:pt x="631082" y="1082559"/>
                  </a:cubicBezTo>
                  <a:cubicBezTo>
                    <a:pt x="623825" y="1046273"/>
                    <a:pt x="652853" y="980959"/>
                    <a:pt x="645596" y="937416"/>
                  </a:cubicBezTo>
                  <a:cubicBezTo>
                    <a:pt x="638339" y="893873"/>
                    <a:pt x="635920" y="845493"/>
                    <a:pt x="587539" y="821302"/>
                  </a:cubicBezTo>
                  <a:cubicBezTo>
                    <a:pt x="539158" y="797111"/>
                    <a:pt x="420624" y="801949"/>
                    <a:pt x="355310" y="792273"/>
                  </a:cubicBezTo>
                  <a:cubicBezTo>
                    <a:pt x="289996" y="782597"/>
                    <a:pt x="253710" y="768083"/>
                    <a:pt x="195653" y="763245"/>
                  </a:cubicBezTo>
                  <a:cubicBezTo>
                    <a:pt x="137596" y="758407"/>
                    <a:pt x="21482" y="799531"/>
                    <a:pt x="6968" y="763245"/>
                  </a:cubicBezTo>
                  <a:cubicBezTo>
                    <a:pt x="-7546" y="726959"/>
                    <a:pt x="-9965" y="630197"/>
                    <a:pt x="108568" y="545530"/>
                  </a:cubicBezTo>
                  <a:cubicBezTo>
                    <a:pt x="227101" y="460863"/>
                    <a:pt x="534321" y="344750"/>
                    <a:pt x="718168" y="255245"/>
                  </a:cubicBezTo>
                  <a:cubicBezTo>
                    <a:pt x="902015" y="165740"/>
                    <a:pt x="1071348" y="-44717"/>
                    <a:pt x="1211653" y="8502"/>
                  </a:cubicBezTo>
                  <a:cubicBezTo>
                    <a:pt x="1351958" y="61721"/>
                    <a:pt x="1441463" y="434254"/>
                    <a:pt x="1559996" y="574559"/>
                  </a:cubicBezTo>
                  <a:cubicBezTo>
                    <a:pt x="1678529" y="714864"/>
                    <a:pt x="1850281" y="799530"/>
                    <a:pt x="1922853" y="850330"/>
                  </a:cubicBezTo>
                  <a:cubicBezTo>
                    <a:pt x="1995424" y="901130"/>
                    <a:pt x="1927692" y="901130"/>
                    <a:pt x="1995425" y="879359"/>
                  </a:cubicBezTo>
                  <a:cubicBezTo>
                    <a:pt x="2063158" y="857588"/>
                    <a:pt x="2254263" y="799530"/>
                    <a:pt x="2329253" y="719702"/>
                  </a:cubicBezTo>
                  <a:cubicBezTo>
                    <a:pt x="2404243" y="639874"/>
                    <a:pt x="2358282" y="463283"/>
                    <a:pt x="2445368" y="400388"/>
                  </a:cubicBezTo>
                  <a:cubicBezTo>
                    <a:pt x="2532454" y="337493"/>
                    <a:pt x="2791292" y="327816"/>
                    <a:pt x="2851768" y="342330"/>
                  </a:cubicBezTo>
                  <a:cubicBezTo>
                    <a:pt x="2912244" y="356844"/>
                    <a:pt x="2808225" y="487473"/>
                    <a:pt x="2808225" y="487473"/>
                  </a:cubicBezTo>
                  <a:cubicBezTo>
                    <a:pt x="2786453" y="560044"/>
                    <a:pt x="2646149" y="712445"/>
                    <a:pt x="2721139" y="777759"/>
                  </a:cubicBezTo>
                  <a:cubicBezTo>
                    <a:pt x="2796129" y="843073"/>
                    <a:pt x="3083996" y="811626"/>
                    <a:pt x="3258168" y="879359"/>
                  </a:cubicBezTo>
                  <a:cubicBezTo>
                    <a:pt x="3432339" y="947092"/>
                    <a:pt x="3654892" y="1104331"/>
                    <a:pt x="3766168" y="1184159"/>
                  </a:cubicBezTo>
                  <a:cubicBezTo>
                    <a:pt x="3877444" y="1263987"/>
                    <a:pt x="3870187" y="1348654"/>
                    <a:pt x="3925825" y="1358330"/>
                  </a:cubicBezTo>
                  <a:cubicBezTo>
                    <a:pt x="3981463" y="1368006"/>
                    <a:pt x="4051615" y="1295435"/>
                    <a:pt x="4099996" y="1242216"/>
                  </a:cubicBezTo>
                  <a:cubicBezTo>
                    <a:pt x="4148377" y="1188997"/>
                    <a:pt x="4160472" y="1046273"/>
                    <a:pt x="4216110" y="1039016"/>
                  </a:cubicBezTo>
                  <a:cubicBezTo>
                    <a:pt x="4271748" y="1031759"/>
                    <a:pt x="4407215" y="1130940"/>
                    <a:pt x="4433825" y="1198673"/>
                  </a:cubicBezTo>
                  <a:cubicBezTo>
                    <a:pt x="4460435" y="1266406"/>
                    <a:pt x="4407216" y="1370426"/>
                    <a:pt x="4375768" y="1445416"/>
                  </a:cubicBezTo>
                  <a:cubicBezTo>
                    <a:pt x="4344320" y="1520406"/>
                    <a:pt x="4252396" y="1568787"/>
                    <a:pt x="4245139" y="1648616"/>
                  </a:cubicBezTo>
                  <a:cubicBezTo>
                    <a:pt x="4237882" y="1728445"/>
                    <a:pt x="4310454" y="1871169"/>
                    <a:pt x="4332225" y="1924388"/>
                  </a:cubicBezTo>
                  <a:cubicBezTo>
                    <a:pt x="4353996" y="1977607"/>
                    <a:pt x="4274168" y="1960673"/>
                    <a:pt x="4375768" y="20114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4569042" y="3643446"/>
              <a:ext cx="1847871" cy="1091723"/>
            </a:xfrm>
            <a:custGeom>
              <a:avLst/>
              <a:gdLst>
                <a:gd name="connsiteX0" fmla="*/ 91148 w 1689422"/>
                <a:gd name="connsiteY0" fmla="*/ 4842 h 948438"/>
                <a:gd name="connsiteX1" fmla="*/ 33091 w 1689422"/>
                <a:gd name="connsiteY1" fmla="*/ 179014 h 948438"/>
                <a:gd name="connsiteX2" fmla="*/ 294348 w 1689422"/>
                <a:gd name="connsiteY2" fmla="*/ 324157 h 948438"/>
                <a:gd name="connsiteX3" fmla="*/ 308863 w 1689422"/>
                <a:gd name="connsiteY3" fmla="*/ 469299 h 948438"/>
                <a:gd name="connsiteX4" fmla="*/ 410463 w 1689422"/>
                <a:gd name="connsiteY4" fmla="*/ 498328 h 948438"/>
                <a:gd name="connsiteX5" fmla="*/ 512063 w 1689422"/>
                <a:gd name="connsiteY5" fmla="*/ 396728 h 948438"/>
                <a:gd name="connsiteX6" fmla="*/ 1121663 w 1689422"/>
                <a:gd name="connsiteY6" fmla="*/ 730557 h 948438"/>
                <a:gd name="connsiteX7" fmla="*/ 1179720 w 1689422"/>
                <a:gd name="connsiteY7" fmla="*/ 904728 h 948438"/>
                <a:gd name="connsiteX8" fmla="*/ 1281320 w 1689422"/>
                <a:gd name="connsiteY8" fmla="*/ 846671 h 948438"/>
                <a:gd name="connsiteX9" fmla="*/ 1353891 w 1689422"/>
                <a:gd name="connsiteY9" fmla="*/ 788614 h 948438"/>
                <a:gd name="connsiteX10" fmla="*/ 1586120 w 1689422"/>
                <a:gd name="connsiteY10" fmla="*/ 948271 h 948438"/>
                <a:gd name="connsiteX11" fmla="*/ 1687720 w 1689422"/>
                <a:gd name="connsiteY11" fmla="*/ 817642 h 948438"/>
                <a:gd name="connsiteX12" fmla="*/ 1644177 w 1689422"/>
                <a:gd name="connsiteY12" fmla="*/ 745071 h 948438"/>
                <a:gd name="connsiteX13" fmla="*/ 1571606 w 1689422"/>
                <a:gd name="connsiteY13" fmla="*/ 701528 h 948438"/>
                <a:gd name="connsiteX14" fmla="*/ 120177 w 1689422"/>
                <a:gd name="connsiteY14" fmla="*/ 48385 h 948438"/>
                <a:gd name="connsiteX15" fmla="*/ 91148 w 1689422"/>
                <a:gd name="connsiteY15" fmla="*/ 62899 h 948438"/>
                <a:gd name="connsiteX16" fmla="*/ 18577 w 1689422"/>
                <a:gd name="connsiteY16" fmla="*/ 179014 h 948438"/>
                <a:gd name="connsiteX17" fmla="*/ 105663 w 1689422"/>
                <a:gd name="connsiteY17" fmla="*/ 179014 h 948438"/>
                <a:gd name="connsiteX18" fmla="*/ 4063 w 1689422"/>
                <a:gd name="connsiteY18" fmla="*/ 179014 h 948438"/>
                <a:gd name="connsiteX19" fmla="*/ 18577 w 1689422"/>
                <a:gd name="connsiteY19" fmla="*/ 237071 h 948438"/>
                <a:gd name="connsiteX0-1" fmla="*/ 91148 w 1689422"/>
                <a:gd name="connsiteY0-2" fmla="*/ 4842 h 948438"/>
                <a:gd name="connsiteX1-3" fmla="*/ 33091 w 1689422"/>
                <a:gd name="connsiteY1-4" fmla="*/ 179014 h 948438"/>
                <a:gd name="connsiteX2-5" fmla="*/ 294348 w 1689422"/>
                <a:gd name="connsiteY2-6" fmla="*/ 324157 h 948438"/>
                <a:gd name="connsiteX3-7" fmla="*/ 308863 w 1689422"/>
                <a:gd name="connsiteY3-8" fmla="*/ 469299 h 948438"/>
                <a:gd name="connsiteX4-9" fmla="*/ 410463 w 1689422"/>
                <a:gd name="connsiteY4-10" fmla="*/ 498328 h 948438"/>
                <a:gd name="connsiteX5-11" fmla="*/ 512063 w 1689422"/>
                <a:gd name="connsiteY5-12" fmla="*/ 396728 h 948438"/>
                <a:gd name="connsiteX6-13" fmla="*/ 1121663 w 1689422"/>
                <a:gd name="connsiteY6-14" fmla="*/ 730557 h 948438"/>
                <a:gd name="connsiteX7-15" fmla="*/ 1179720 w 1689422"/>
                <a:gd name="connsiteY7-16" fmla="*/ 904728 h 948438"/>
                <a:gd name="connsiteX8-17" fmla="*/ 1281320 w 1689422"/>
                <a:gd name="connsiteY8-18" fmla="*/ 846671 h 948438"/>
                <a:gd name="connsiteX9-19" fmla="*/ 1353891 w 1689422"/>
                <a:gd name="connsiteY9-20" fmla="*/ 788614 h 948438"/>
                <a:gd name="connsiteX10-21" fmla="*/ 1586120 w 1689422"/>
                <a:gd name="connsiteY10-22" fmla="*/ 948271 h 948438"/>
                <a:gd name="connsiteX11-23" fmla="*/ 1687720 w 1689422"/>
                <a:gd name="connsiteY11-24" fmla="*/ 817642 h 948438"/>
                <a:gd name="connsiteX12-25" fmla="*/ 1644177 w 1689422"/>
                <a:gd name="connsiteY12-26" fmla="*/ 745071 h 948438"/>
                <a:gd name="connsiteX13-27" fmla="*/ 1571606 w 1689422"/>
                <a:gd name="connsiteY13-28" fmla="*/ 701528 h 948438"/>
                <a:gd name="connsiteX14-29" fmla="*/ 120177 w 1689422"/>
                <a:gd name="connsiteY14-30" fmla="*/ 48385 h 948438"/>
                <a:gd name="connsiteX15-31" fmla="*/ 91148 w 1689422"/>
                <a:gd name="connsiteY15-32" fmla="*/ 62899 h 948438"/>
                <a:gd name="connsiteX16-33" fmla="*/ 18577 w 1689422"/>
                <a:gd name="connsiteY16-34" fmla="*/ 179014 h 948438"/>
                <a:gd name="connsiteX17-35" fmla="*/ 4063 w 1689422"/>
                <a:gd name="connsiteY17-36" fmla="*/ 179014 h 948438"/>
                <a:gd name="connsiteX18-37" fmla="*/ 18577 w 1689422"/>
                <a:gd name="connsiteY18-38" fmla="*/ 237071 h 948438"/>
                <a:gd name="connsiteX0-39" fmla="*/ 113544 w 1711818"/>
                <a:gd name="connsiteY0-40" fmla="*/ 0 h 943596"/>
                <a:gd name="connsiteX1-41" fmla="*/ 55487 w 1711818"/>
                <a:gd name="connsiteY1-42" fmla="*/ 174172 h 943596"/>
                <a:gd name="connsiteX2-43" fmla="*/ 316744 w 1711818"/>
                <a:gd name="connsiteY2-44" fmla="*/ 319315 h 943596"/>
                <a:gd name="connsiteX3-45" fmla="*/ 331259 w 1711818"/>
                <a:gd name="connsiteY3-46" fmla="*/ 464457 h 943596"/>
                <a:gd name="connsiteX4-47" fmla="*/ 432859 w 1711818"/>
                <a:gd name="connsiteY4-48" fmla="*/ 493486 h 943596"/>
                <a:gd name="connsiteX5-49" fmla="*/ 534459 w 1711818"/>
                <a:gd name="connsiteY5-50" fmla="*/ 391886 h 943596"/>
                <a:gd name="connsiteX6-51" fmla="*/ 1144059 w 1711818"/>
                <a:gd name="connsiteY6-52" fmla="*/ 725715 h 943596"/>
                <a:gd name="connsiteX7-53" fmla="*/ 1202116 w 1711818"/>
                <a:gd name="connsiteY7-54" fmla="*/ 899886 h 943596"/>
                <a:gd name="connsiteX8-55" fmla="*/ 1303716 w 1711818"/>
                <a:gd name="connsiteY8-56" fmla="*/ 841829 h 943596"/>
                <a:gd name="connsiteX9-57" fmla="*/ 1376287 w 1711818"/>
                <a:gd name="connsiteY9-58" fmla="*/ 783772 h 943596"/>
                <a:gd name="connsiteX10-59" fmla="*/ 1608516 w 1711818"/>
                <a:gd name="connsiteY10-60" fmla="*/ 943429 h 943596"/>
                <a:gd name="connsiteX11-61" fmla="*/ 1710116 w 1711818"/>
                <a:gd name="connsiteY11-62" fmla="*/ 812800 h 943596"/>
                <a:gd name="connsiteX12-63" fmla="*/ 1666573 w 1711818"/>
                <a:gd name="connsiteY12-64" fmla="*/ 740229 h 943596"/>
                <a:gd name="connsiteX13-65" fmla="*/ 1594002 w 1711818"/>
                <a:gd name="connsiteY13-66" fmla="*/ 696686 h 943596"/>
                <a:gd name="connsiteX14-67" fmla="*/ 142573 w 1711818"/>
                <a:gd name="connsiteY14-68" fmla="*/ 43543 h 943596"/>
                <a:gd name="connsiteX15-69" fmla="*/ 40973 w 1711818"/>
                <a:gd name="connsiteY15-70" fmla="*/ 174172 h 943596"/>
                <a:gd name="connsiteX16-71" fmla="*/ 26459 w 1711818"/>
                <a:gd name="connsiteY16-72" fmla="*/ 174172 h 943596"/>
                <a:gd name="connsiteX17-73" fmla="*/ 40973 w 1711818"/>
                <a:gd name="connsiteY17-74" fmla="*/ 232229 h 943596"/>
                <a:gd name="connsiteX0-75" fmla="*/ 113544 w 1711818"/>
                <a:gd name="connsiteY0-76" fmla="*/ 0 h 943596"/>
                <a:gd name="connsiteX1-77" fmla="*/ 55487 w 1711818"/>
                <a:gd name="connsiteY1-78" fmla="*/ 174172 h 943596"/>
                <a:gd name="connsiteX2-79" fmla="*/ 316744 w 1711818"/>
                <a:gd name="connsiteY2-80" fmla="*/ 319315 h 943596"/>
                <a:gd name="connsiteX3-81" fmla="*/ 331259 w 1711818"/>
                <a:gd name="connsiteY3-82" fmla="*/ 464457 h 943596"/>
                <a:gd name="connsiteX4-83" fmla="*/ 432859 w 1711818"/>
                <a:gd name="connsiteY4-84" fmla="*/ 493486 h 943596"/>
                <a:gd name="connsiteX5-85" fmla="*/ 534459 w 1711818"/>
                <a:gd name="connsiteY5-86" fmla="*/ 391886 h 943596"/>
                <a:gd name="connsiteX6-87" fmla="*/ 1144059 w 1711818"/>
                <a:gd name="connsiteY6-88" fmla="*/ 725715 h 943596"/>
                <a:gd name="connsiteX7-89" fmla="*/ 1202116 w 1711818"/>
                <a:gd name="connsiteY7-90" fmla="*/ 899886 h 943596"/>
                <a:gd name="connsiteX8-91" fmla="*/ 1303716 w 1711818"/>
                <a:gd name="connsiteY8-92" fmla="*/ 841829 h 943596"/>
                <a:gd name="connsiteX9-93" fmla="*/ 1376287 w 1711818"/>
                <a:gd name="connsiteY9-94" fmla="*/ 783772 h 943596"/>
                <a:gd name="connsiteX10-95" fmla="*/ 1608516 w 1711818"/>
                <a:gd name="connsiteY10-96" fmla="*/ 943429 h 943596"/>
                <a:gd name="connsiteX11-97" fmla="*/ 1710116 w 1711818"/>
                <a:gd name="connsiteY11-98" fmla="*/ 812800 h 943596"/>
                <a:gd name="connsiteX12-99" fmla="*/ 1666573 w 1711818"/>
                <a:gd name="connsiteY12-100" fmla="*/ 740229 h 943596"/>
                <a:gd name="connsiteX13-101" fmla="*/ 1594002 w 1711818"/>
                <a:gd name="connsiteY13-102" fmla="*/ 696686 h 943596"/>
                <a:gd name="connsiteX14-103" fmla="*/ 142573 w 1711818"/>
                <a:gd name="connsiteY14-104" fmla="*/ 43543 h 943596"/>
                <a:gd name="connsiteX15-105" fmla="*/ 40973 w 1711818"/>
                <a:gd name="connsiteY15-106" fmla="*/ 174172 h 943596"/>
                <a:gd name="connsiteX16-107" fmla="*/ 40973 w 1711818"/>
                <a:gd name="connsiteY16-108" fmla="*/ 232229 h 943596"/>
                <a:gd name="connsiteX0-109" fmla="*/ 113544 w 1711818"/>
                <a:gd name="connsiteY0-110" fmla="*/ 0 h 943596"/>
                <a:gd name="connsiteX1-111" fmla="*/ 55487 w 1711818"/>
                <a:gd name="connsiteY1-112" fmla="*/ 174172 h 943596"/>
                <a:gd name="connsiteX2-113" fmla="*/ 316744 w 1711818"/>
                <a:gd name="connsiteY2-114" fmla="*/ 319315 h 943596"/>
                <a:gd name="connsiteX3-115" fmla="*/ 331259 w 1711818"/>
                <a:gd name="connsiteY3-116" fmla="*/ 464457 h 943596"/>
                <a:gd name="connsiteX4-117" fmla="*/ 432859 w 1711818"/>
                <a:gd name="connsiteY4-118" fmla="*/ 493486 h 943596"/>
                <a:gd name="connsiteX5-119" fmla="*/ 534459 w 1711818"/>
                <a:gd name="connsiteY5-120" fmla="*/ 391886 h 943596"/>
                <a:gd name="connsiteX6-121" fmla="*/ 1144059 w 1711818"/>
                <a:gd name="connsiteY6-122" fmla="*/ 725715 h 943596"/>
                <a:gd name="connsiteX7-123" fmla="*/ 1202116 w 1711818"/>
                <a:gd name="connsiteY7-124" fmla="*/ 899886 h 943596"/>
                <a:gd name="connsiteX8-125" fmla="*/ 1303716 w 1711818"/>
                <a:gd name="connsiteY8-126" fmla="*/ 841829 h 943596"/>
                <a:gd name="connsiteX9-127" fmla="*/ 1376287 w 1711818"/>
                <a:gd name="connsiteY9-128" fmla="*/ 783772 h 943596"/>
                <a:gd name="connsiteX10-129" fmla="*/ 1608516 w 1711818"/>
                <a:gd name="connsiteY10-130" fmla="*/ 943429 h 943596"/>
                <a:gd name="connsiteX11-131" fmla="*/ 1710116 w 1711818"/>
                <a:gd name="connsiteY11-132" fmla="*/ 812800 h 943596"/>
                <a:gd name="connsiteX12-133" fmla="*/ 1666573 w 1711818"/>
                <a:gd name="connsiteY12-134" fmla="*/ 740229 h 943596"/>
                <a:gd name="connsiteX13-135" fmla="*/ 1594002 w 1711818"/>
                <a:gd name="connsiteY13-136" fmla="*/ 696686 h 943596"/>
                <a:gd name="connsiteX14-137" fmla="*/ 142573 w 1711818"/>
                <a:gd name="connsiteY14-138" fmla="*/ 43543 h 943596"/>
                <a:gd name="connsiteX15-139" fmla="*/ 40973 w 1711818"/>
                <a:gd name="connsiteY15-140" fmla="*/ 174172 h 943596"/>
                <a:gd name="connsiteX0-141" fmla="*/ 69751 w 1668025"/>
                <a:gd name="connsiteY0-142" fmla="*/ 0 h 943596"/>
                <a:gd name="connsiteX1-143" fmla="*/ 11694 w 1668025"/>
                <a:gd name="connsiteY1-144" fmla="*/ 174172 h 943596"/>
                <a:gd name="connsiteX2-145" fmla="*/ 272951 w 1668025"/>
                <a:gd name="connsiteY2-146" fmla="*/ 319315 h 943596"/>
                <a:gd name="connsiteX3-147" fmla="*/ 287466 w 1668025"/>
                <a:gd name="connsiteY3-148" fmla="*/ 464457 h 943596"/>
                <a:gd name="connsiteX4-149" fmla="*/ 389066 w 1668025"/>
                <a:gd name="connsiteY4-150" fmla="*/ 493486 h 943596"/>
                <a:gd name="connsiteX5-151" fmla="*/ 490666 w 1668025"/>
                <a:gd name="connsiteY5-152" fmla="*/ 391886 h 943596"/>
                <a:gd name="connsiteX6-153" fmla="*/ 1100266 w 1668025"/>
                <a:gd name="connsiteY6-154" fmla="*/ 725715 h 943596"/>
                <a:gd name="connsiteX7-155" fmla="*/ 1158323 w 1668025"/>
                <a:gd name="connsiteY7-156" fmla="*/ 899886 h 943596"/>
                <a:gd name="connsiteX8-157" fmla="*/ 1259923 w 1668025"/>
                <a:gd name="connsiteY8-158" fmla="*/ 841829 h 943596"/>
                <a:gd name="connsiteX9-159" fmla="*/ 1332494 w 1668025"/>
                <a:gd name="connsiteY9-160" fmla="*/ 783772 h 943596"/>
                <a:gd name="connsiteX10-161" fmla="*/ 1564723 w 1668025"/>
                <a:gd name="connsiteY10-162" fmla="*/ 943429 h 943596"/>
                <a:gd name="connsiteX11-163" fmla="*/ 1666323 w 1668025"/>
                <a:gd name="connsiteY11-164" fmla="*/ 812800 h 943596"/>
                <a:gd name="connsiteX12-165" fmla="*/ 1622780 w 1668025"/>
                <a:gd name="connsiteY12-166" fmla="*/ 740229 h 943596"/>
                <a:gd name="connsiteX13-167" fmla="*/ 1550209 w 1668025"/>
                <a:gd name="connsiteY13-168" fmla="*/ 696686 h 943596"/>
                <a:gd name="connsiteX14-169" fmla="*/ 98780 w 1668025"/>
                <a:gd name="connsiteY14-170" fmla="*/ 43543 h 943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668025" h="943596">
                  <a:moveTo>
                    <a:pt x="69751" y="0"/>
                  </a:moveTo>
                  <a:cubicBezTo>
                    <a:pt x="23789" y="60476"/>
                    <a:pt x="-22173" y="120953"/>
                    <a:pt x="11694" y="174172"/>
                  </a:cubicBezTo>
                  <a:cubicBezTo>
                    <a:pt x="45561" y="227391"/>
                    <a:pt x="226989" y="270934"/>
                    <a:pt x="272951" y="319315"/>
                  </a:cubicBezTo>
                  <a:cubicBezTo>
                    <a:pt x="318913" y="367696"/>
                    <a:pt x="268114" y="435429"/>
                    <a:pt x="287466" y="464457"/>
                  </a:cubicBezTo>
                  <a:cubicBezTo>
                    <a:pt x="306818" y="493485"/>
                    <a:pt x="355199" y="505581"/>
                    <a:pt x="389066" y="493486"/>
                  </a:cubicBezTo>
                  <a:cubicBezTo>
                    <a:pt x="422933" y="481391"/>
                    <a:pt x="372133" y="353181"/>
                    <a:pt x="490666" y="391886"/>
                  </a:cubicBezTo>
                  <a:cubicBezTo>
                    <a:pt x="609199" y="430591"/>
                    <a:pt x="988990" y="641048"/>
                    <a:pt x="1100266" y="725715"/>
                  </a:cubicBezTo>
                  <a:cubicBezTo>
                    <a:pt x="1211542" y="810382"/>
                    <a:pt x="1131714" y="880534"/>
                    <a:pt x="1158323" y="899886"/>
                  </a:cubicBezTo>
                  <a:cubicBezTo>
                    <a:pt x="1184932" y="919238"/>
                    <a:pt x="1230895" y="861181"/>
                    <a:pt x="1259923" y="841829"/>
                  </a:cubicBezTo>
                  <a:cubicBezTo>
                    <a:pt x="1288951" y="822477"/>
                    <a:pt x="1281694" y="766839"/>
                    <a:pt x="1332494" y="783772"/>
                  </a:cubicBezTo>
                  <a:cubicBezTo>
                    <a:pt x="1383294" y="800705"/>
                    <a:pt x="1509085" y="938591"/>
                    <a:pt x="1564723" y="943429"/>
                  </a:cubicBezTo>
                  <a:cubicBezTo>
                    <a:pt x="1620361" y="948267"/>
                    <a:pt x="1656647" y="846667"/>
                    <a:pt x="1666323" y="812800"/>
                  </a:cubicBezTo>
                  <a:cubicBezTo>
                    <a:pt x="1675999" y="778933"/>
                    <a:pt x="1642132" y="759581"/>
                    <a:pt x="1622780" y="740229"/>
                  </a:cubicBezTo>
                  <a:cubicBezTo>
                    <a:pt x="1603428" y="720877"/>
                    <a:pt x="1550209" y="696686"/>
                    <a:pt x="1550209" y="696686"/>
                  </a:cubicBezTo>
                  <a:lnTo>
                    <a:pt x="98780" y="43543"/>
                  </a:lnTo>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3" cstate="print"/>
            <a:stretch>
              <a:fillRect/>
            </a:stretch>
          </p:blipFill>
          <p:spPr>
            <a:xfrm rot="1740000">
              <a:off x="5164122" y="3265831"/>
              <a:ext cx="309119" cy="504000"/>
            </a:xfrm>
            <a:prstGeom prst="rect">
              <a:avLst/>
            </a:prstGeom>
          </p:spPr>
        </p:pic>
        <p:pic>
          <p:nvPicPr>
            <p:cNvPr id="34" name="图片 33"/>
            <p:cNvPicPr>
              <a:picLocks noChangeAspect="1"/>
            </p:cNvPicPr>
            <p:nvPr/>
          </p:nvPicPr>
          <p:blipFill>
            <a:blip r:embed="rId3" cstate="print"/>
            <a:stretch>
              <a:fillRect/>
            </a:stretch>
          </p:blipFill>
          <p:spPr>
            <a:xfrm rot="1740000">
              <a:off x="5912418" y="3641970"/>
              <a:ext cx="309119" cy="504000"/>
            </a:xfrm>
            <a:prstGeom prst="rect">
              <a:avLst/>
            </a:prstGeom>
          </p:spPr>
        </p:pic>
      </p:grpSp>
      <p:sp>
        <p:nvSpPr>
          <p:cNvPr id="26" name="Freeform 5"/>
          <p:cNvSpPr/>
          <p:nvPr/>
        </p:nvSpPr>
        <p:spPr bwMode="auto">
          <a:xfrm rot="20414047">
            <a:off x="12414974" y="1067308"/>
            <a:ext cx="792120" cy="605948"/>
          </a:xfrm>
          <a:custGeom>
            <a:avLst/>
            <a:gdLst>
              <a:gd name="T0" fmla="*/ 244 w 247"/>
              <a:gd name="T1" fmla="*/ 105 h 189"/>
              <a:gd name="T2" fmla="*/ 225 w 247"/>
              <a:gd name="T3" fmla="*/ 64 h 189"/>
              <a:gd name="T4" fmla="*/ 218 w 247"/>
              <a:gd name="T5" fmla="*/ 59 h 189"/>
              <a:gd name="T6" fmla="*/ 178 w 247"/>
              <a:gd name="T7" fmla="*/ 70 h 189"/>
              <a:gd name="T8" fmla="*/ 147 w 247"/>
              <a:gd name="T9" fmla="*/ 40 h 189"/>
              <a:gd name="T10" fmla="*/ 99 w 247"/>
              <a:gd name="T11" fmla="*/ 34 h 189"/>
              <a:gd name="T12" fmla="*/ 82 w 247"/>
              <a:gd name="T13" fmla="*/ 4 h 189"/>
              <a:gd name="T14" fmla="*/ 74 w 247"/>
              <a:gd name="T15" fmla="*/ 2 h 189"/>
              <a:gd name="T16" fmla="*/ 21 w 247"/>
              <a:gd name="T17" fmla="*/ 17 h 189"/>
              <a:gd name="T18" fmla="*/ 19 w 247"/>
              <a:gd name="T19" fmla="*/ 27 h 189"/>
              <a:gd name="T20" fmla="*/ 75 w 247"/>
              <a:gd name="T21" fmla="*/ 14 h 189"/>
              <a:gd name="T22" fmla="*/ 88 w 247"/>
              <a:gd name="T23" fmla="*/ 39 h 189"/>
              <a:gd name="T24" fmla="*/ 69 w 247"/>
              <a:gd name="T25" fmla="*/ 58 h 189"/>
              <a:gd name="T26" fmla="*/ 54 w 247"/>
              <a:gd name="T27" fmla="*/ 43 h 189"/>
              <a:gd name="T28" fmla="*/ 47 w 247"/>
              <a:gd name="T29" fmla="*/ 41 h 189"/>
              <a:gd name="T30" fmla="*/ 6 w 247"/>
              <a:gd name="T31" fmla="*/ 58 h 189"/>
              <a:gd name="T32" fmla="*/ 7 w 247"/>
              <a:gd name="T33" fmla="*/ 68 h 189"/>
              <a:gd name="T34" fmla="*/ 49 w 247"/>
              <a:gd name="T35" fmla="*/ 53 h 189"/>
              <a:gd name="T36" fmla="*/ 65 w 247"/>
              <a:gd name="T37" fmla="*/ 68 h 189"/>
              <a:gd name="T38" fmla="*/ 65 w 247"/>
              <a:gd name="T39" fmla="*/ 88 h 189"/>
              <a:gd name="T40" fmla="*/ 57 w 247"/>
              <a:gd name="T41" fmla="*/ 81 h 189"/>
              <a:gd name="T42" fmla="*/ 47 w 247"/>
              <a:gd name="T43" fmla="*/ 78 h 189"/>
              <a:gd name="T44" fmla="*/ 34 w 247"/>
              <a:gd name="T45" fmla="*/ 86 h 189"/>
              <a:gd name="T46" fmla="*/ 10 w 247"/>
              <a:gd name="T47" fmla="*/ 90 h 189"/>
              <a:gd name="T48" fmla="*/ 11 w 247"/>
              <a:gd name="T49" fmla="*/ 100 h 189"/>
              <a:gd name="T50" fmla="*/ 44 w 247"/>
              <a:gd name="T51" fmla="*/ 93 h 189"/>
              <a:gd name="T52" fmla="*/ 46 w 247"/>
              <a:gd name="T53" fmla="*/ 90 h 189"/>
              <a:gd name="T54" fmla="*/ 55 w 247"/>
              <a:gd name="T55" fmla="*/ 92 h 189"/>
              <a:gd name="T56" fmla="*/ 71 w 247"/>
              <a:gd name="T57" fmla="*/ 104 h 189"/>
              <a:gd name="T58" fmla="*/ 101 w 247"/>
              <a:gd name="T59" fmla="*/ 132 h 189"/>
              <a:gd name="T60" fmla="*/ 142 w 247"/>
              <a:gd name="T61" fmla="*/ 139 h 189"/>
              <a:gd name="T62" fmla="*/ 150 w 247"/>
              <a:gd name="T63" fmla="*/ 141 h 189"/>
              <a:gd name="T64" fmla="*/ 166 w 247"/>
              <a:gd name="T65" fmla="*/ 144 h 189"/>
              <a:gd name="T66" fmla="*/ 192 w 247"/>
              <a:gd name="T67" fmla="*/ 183 h 189"/>
              <a:gd name="T68" fmla="*/ 201 w 247"/>
              <a:gd name="T69" fmla="*/ 178 h 189"/>
              <a:gd name="T70" fmla="*/ 175 w 247"/>
              <a:gd name="T71" fmla="*/ 139 h 189"/>
              <a:gd name="T72" fmla="*/ 167 w 247"/>
              <a:gd name="T73" fmla="*/ 135 h 189"/>
              <a:gd name="T74" fmla="*/ 158 w 247"/>
              <a:gd name="T75" fmla="*/ 134 h 189"/>
              <a:gd name="T76" fmla="*/ 180 w 247"/>
              <a:gd name="T77" fmla="*/ 113 h 189"/>
              <a:gd name="T78" fmla="*/ 182 w 247"/>
              <a:gd name="T79" fmla="*/ 107 h 189"/>
              <a:gd name="T80" fmla="*/ 193 w 247"/>
              <a:gd name="T81" fmla="*/ 104 h 189"/>
              <a:gd name="T82" fmla="*/ 216 w 247"/>
              <a:gd name="T83" fmla="*/ 140 h 189"/>
              <a:gd name="T84" fmla="*/ 222 w 247"/>
              <a:gd name="T85" fmla="*/ 133 h 189"/>
              <a:gd name="T86" fmla="*/ 199 w 247"/>
              <a:gd name="T87" fmla="*/ 95 h 189"/>
              <a:gd name="T88" fmla="*/ 194 w 247"/>
              <a:gd name="T89" fmla="*/ 93 h 189"/>
              <a:gd name="T90" fmla="*/ 184 w 247"/>
              <a:gd name="T91" fmla="*/ 97 h 189"/>
              <a:gd name="T92" fmla="*/ 182 w 247"/>
              <a:gd name="T93" fmla="*/ 80 h 189"/>
              <a:gd name="T94" fmla="*/ 215 w 247"/>
              <a:gd name="T95" fmla="*/ 72 h 189"/>
              <a:gd name="T96" fmla="*/ 236 w 247"/>
              <a:gd name="T97" fmla="*/ 110 h 189"/>
              <a:gd name="T98" fmla="*/ 244 w 247"/>
              <a:gd name="T99" fmla="*/ 10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 h="189">
                <a:moveTo>
                  <a:pt x="244" y="105"/>
                </a:moveTo>
                <a:cubicBezTo>
                  <a:pt x="238" y="94"/>
                  <a:pt x="222" y="77"/>
                  <a:pt x="225" y="64"/>
                </a:cubicBezTo>
                <a:cubicBezTo>
                  <a:pt x="226" y="60"/>
                  <a:pt x="221" y="57"/>
                  <a:pt x="218" y="59"/>
                </a:cubicBezTo>
                <a:cubicBezTo>
                  <a:pt x="208" y="65"/>
                  <a:pt x="191" y="71"/>
                  <a:pt x="178" y="70"/>
                </a:cubicBezTo>
                <a:cubicBezTo>
                  <a:pt x="172" y="58"/>
                  <a:pt x="161" y="47"/>
                  <a:pt x="147" y="40"/>
                </a:cubicBezTo>
                <a:cubicBezTo>
                  <a:pt x="131" y="32"/>
                  <a:pt x="114" y="31"/>
                  <a:pt x="99" y="34"/>
                </a:cubicBezTo>
                <a:cubicBezTo>
                  <a:pt x="88" y="28"/>
                  <a:pt x="87" y="15"/>
                  <a:pt x="82" y="4"/>
                </a:cubicBezTo>
                <a:cubicBezTo>
                  <a:pt x="81" y="0"/>
                  <a:pt x="77" y="0"/>
                  <a:pt x="74" y="2"/>
                </a:cubicBezTo>
                <a:cubicBezTo>
                  <a:pt x="60" y="15"/>
                  <a:pt x="39" y="21"/>
                  <a:pt x="21" y="17"/>
                </a:cubicBezTo>
                <a:cubicBezTo>
                  <a:pt x="14" y="16"/>
                  <a:pt x="12" y="25"/>
                  <a:pt x="19" y="27"/>
                </a:cubicBezTo>
                <a:cubicBezTo>
                  <a:pt x="38" y="31"/>
                  <a:pt x="59" y="25"/>
                  <a:pt x="75" y="14"/>
                </a:cubicBezTo>
                <a:cubicBezTo>
                  <a:pt x="78" y="23"/>
                  <a:pt x="81" y="32"/>
                  <a:pt x="88" y="39"/>
                </a:cubicBezTo>
                <a:cubicBezTo>
                  <a:pt x="80" y="43"/>
                  <a:pt x="73" y="50"/>
                  <a:pt x="69" y="58"/>
                </a:cubicBezTo>
                <a:cubicBezTo>
                  <a:pt x="63" y="54"/>
                  <a:pt x="58" y="49"/>
                  <a:pt x="54" y="43"/>
                </a:cubicBezTo>
                <a:cubicBezTo>
                  <a:pt x="53" y="41"/>
                  <a:pt x="49" y="40"/>
                  <a:pt x="47" y="41"/>
                </a:cubicBezTo>
                <a:cubicBezTo>
                  <a:pt x="36" y="51"/>
                  <a:pt x="22" y="57"/>
                  <a:pt x="6" y="58"/>
                </a:cubicBezTo>
                <a:cubicBezTo>
                  <a:pt x="0" y="58"/>
                  <a:pt x="0" y="68"/>
                  <a:pt x="7" y="68"/>
                </a:cubicBezTo>
                <a:cubicBezTo>
                  <a:pt x="22" y="67"/>
                  <a:pt x="37" y="62"/>
                  <a:pt x="49" y="53"/>
                </a:cubicBezTo>
                <a:cubicBezTo>
                  <a:pt x="53" y="59"/>
                  <a:pt x="59" y="64"/>
                  <a:pt x="65" y="68"/>
                </a:cubicBezTo>
                <a:cubicBezTo>
                  <a:pt x="64" y="74"/>
                  <a:pt x="64" y="81"/>
                  <a:pt x="65" y="88"/>
                </a:cubicBezTo>
                <a:cubicBezTo>
                  <a:pt x="62" y="85"/>
                  <a:pt x="59" y="83"/>
                  <a:pt x="57" y="81"/>
                </a:cubicBezTo>
                <a:cubicBezTo>
                  <a:pt x="54" y="78"/>
                  <a:pt x="50" y="77"/>
                  <a:pt x="47" y="78"/>
                </a:cubicBezTo>
                <a:cubicBezTo>
                  <a:pt x="42" y="80"/>
                  <a:pt x="39" y="84"/>
                  <a:pt x="34" y="86"/>
                </a:cubicBezTo>
                <a:cubicBezTo>
                  <a:pt x="27" y="89"/>
                  <a:pt x="18" y="90"/>
                  <a:pt x="10" y="90"/>
                </a:cubicBezTo>
                <a:cubicBezTo>
                  <a:pt x="3" y="91"/>
                  <a:pt x="4" y="101"/>
                  <a:pt x="11" y="100"/>
                </a:cubicBezTo>
                <a:cubicBezTo>
                  <a:pt x="21" y="100"/>
                  <a:pt x="34" y="99"/>
                  <a:pt x="44" y="93"/>
                </a:cubicBezTo>
                <a:cubicBezTo>
                  <a:pt x="44" y="92"/>
                  <a:pt x="45" y="91"/>
                  <a:pt x="46" y="90"/>
                </a:cubicBezTo>
                <a:cubicBezTo>
                  <a:pt x="51" y="87"/>
                  <a:pt x="51" y="89"/>
                  <a:pt x="55" y="92"/>
                </a:cubicBezTo>
                <a:cubicBezTo>
                  <a:pt x="59" y="97"/>
                  <a:pt x="65" y="100"/>
                  <a:pt x="71" y="104"/>
                </a:cubicBezTo>
                <a:cubicBezTo>
                  <a:pt x="77" y="115"/>
                  <a:pt x="88" y="125"/>
                  <a:pt x="101" y="132"/>
                </a:cubicBezTo>
                <a:cubicBezTo>
                  <a:pt x="115" y="139"/>
                  <a:pt x="129" y="141"/>
                  <a:pt x="142" y="139"/>
                </a:cubicBezTo>
                <a:cubicBezTo>
                  <a:pt x="145" y="140"/>
                  <a:pt x="147" y="141"/>
                  <a:pt x="150" y="141"/>
                </a:cubicBezTo>
                <a:cubicBezTo>
                  <a:pt x="150" y="141"/>
                  <a:pt x="167" y="145"/>
                  <a:pt x="166" y="144"/>
                </a:cubicBezTo>
                <a:cubicBezTo>
                  <a:pt x="175" y="157"/>
                  <a:pt x="184" y="170"/>
                  <a:pt x="192" y="183"/>
                </a:cubicBezTo>
                <a:cubicBezTo>
                  <a:pt x="196" y="189"/>
                  <a:pt x="204" y="183"/>
                  <a:pt x="201" y="178"/>
                </a:cubicBezTo>
                <a:cubicBezTo>
                  <a:pt x="193" y="164"/>
                  <a:pt x="182" y="152"/>
                  <a:pt x="175" y="139"/>
                </a:cubicBezTo>
                <a:cubicBezTo>
                  <a:pt x="173" y="135"/>
                  <a:pt x="170" y="135"/>
                  <a:pt x="167" y="135"/>
                </a:cubicBezTo>
                <a:cubicBezTo>
                  <a:pt x="164" y="135"/>
                  <a:pt x="161" y="134"/>
                  <a:pt x="158" y="134"/>
                </a:cubicBezTo>
                <a:cubicBezTo>
                  <a:pt x="168" y="129"/>
                  <a:pt x="175" y="123"/>
                  <a:pt x="180" y="113"/>
                </a:cubicBezTo>
                <a:cubicBezTo>
                  <a:pt x="180" y="112"/>
                  <a:pt x="181" y="109"/>
                  <a:pt x="182" y="107"/>
                </a:cubicBezTo>
                <a:cubicBezTo>
                  <a:pt x="185" y="107"/>
                  <a:pt x="189" y="105"/>
                  <a:pt x="193" y="104"/>
                </a:cubicBezTo>
                <a:cubicBezTo>
                  <a:pt x="199" y="117"/>
                  <a:pt x="204" y="131"/>
                  <a:pt x="216" y="140"/>
                </a:cubicBezTo>
                <a:cubicBezTo>
                  <a:pt x="221" y="144"/>
                  <a:pt x="227" y="137"/>
                  <a:pt x="222" y="133"/>
                </a:cubicBezTo>
                <a:cubicBezTo>
                  <a:pt x="210" y="123"/>
                  <a:pt x="206" y="108"/>
                  <a:pt x="199" y="95"/>
                </a:cubicBezTo>
                <a:cubicBezTo>
                  <a:pt x="198" y="93"/>
                  <a:pt x="196" y="92"/>
                  <a:pt x="194" y="93"/>
                </a:cubicBezTo>
                <a:cubicBezTo>
                  <a:pt x="190" y="94"/>
                  <a:pt x="187" y="96"/>
                  <a:pt x="184" y="97"/>
                </a:cubicBezTo>
                <a:cubicBezTo>
                  <a:pt x="184" y="91"/>
                  <a:pt x="183" y="85"/>
                  <a:pt x="182" y="80"/>
                </a:cubicBezTo>
                <a:cubicBezTo>
                  <a:pt x="193" y="80"/>
                  <a:pt x="205" y="77"/>
                  <a:pt x="215" y="72"/>
                </a:cubicBezTo>
                <a:cubicBezTo>
                  <a:pt x="217" y="86"/>
                  <a:pt x="229" y="100"/>
                  <a:pt x="236" y="110"/>
                </a:cubicBezTo>
                <a:cubicBezTo>
                  <a:pt x="239" y="116"/>
                  <a:pt x="247" y="110"/>
                  <a:pt x="244" y="10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414047">
            <a:off x="12387829" y="1067310"/>
            <a:ext cx="792120" cy="605948"/>
          </a:xfrm>
          <a:custGeom>
            <a:avLst/>
            <a:gdLst>
              <a:gd name="T0" fmla="*/ 244 w 247"/>
              <a:gd name="T1" fmla="*/ 105 h 189"/>
              <a:gd name="T2" fmla="*/ 225 w 247"/>
              <a:gd name="T3" fmla="*/ 64 h 189"/>
              <a:gd name="T4" fmla="*/ 218 w 247"/>
              <a:gd name="T5" fmla="*/ 59 h 189"/>
              <a:gd name="T6" fmla="*/ 178 w 247"/>
              <a:gd name="T7" fmla="*/ 70 h 189"/>
              <a:gd name="T8" fmla="*/ 147 w 247"/>
              <a:gd name="T9" fmla="*/ 40 h 189"/>
              <a:gd name="T10" fmla="*/ 99 w 247"/>
              <a:gd name="T11" fmla="*/ 34 h 189"/>
              <a:gd name="T12" fmla="*/ 82 w 247"/>
              <a:gd name="T13" fmla="*/ 4 h 189"/>
              <a:gd name="T14" fmla="*/ 74 w 247"/>
              <a:gd name="T15" fmla="*/ 2 h 189"/>
              <a:gd name="T16" fmla="*/ 21 w 247"/>
              <a:gd name="T17" fmla="*/ 17 h 189"/>
              <a:gd name="T18" fmla="*/ 19 w 247"/>
              <a:gd name="T19" fmla="*/ 27 h 189"/>
              <a:gd name="T20" fmla="*/ 75 w 247"/>
              <a:gd name="T21" fmla="*/ 14 h 189"/>
              <a:gd name="T22" fmla="*/ 88 w 247"/>
              <a:gd name="T23" fmla="*/ 39 h 189"/>
              <a:gd name="T24" fmla="*/ 69 w 247"/>
              <a:gd name="T25" fmla="*/ 58 h 189"/>
              <a:gd name="T26" fmla="*/ 54 w 247"/>
              <a:gd name="T27" fmla="*/ 43 h 189"/>
              <a:gd name="T28" fmla="*/ 47 w 247"/>
              <a:gd name="T29" fmla="*/ 41 h 189"/>
              <a:gd name="T30" fmla="*/ 6 w 247"/>
              <a:gd name="T31" fmla="*/ 58 h 189"/>
              <a:gd name="T32" fmla="*/ 7 w 247"/>
              <a:gd name="T33" fmla="*/ 68 h 189"/>
              <a:gd name="T34" fmla="*/ 49 w 247"/>
              <a:gd name="T35" fmla="*/ 53 h 189"/>
              <a:gd name="T36" fmla="*/ 65 w 247"/>
              <a:gd name="T37" fmla="*/ 68 h 189"/>
              <a:gd name="T38" fmla="*/ 65 w 247"/>
              <a:gd name="T39" fmla="*/ 88 h 189"/>
              <a:gd name="T40" fmla="*/ 57 w 247"/>
              <a:gd name="T41" fmla="*/ 81 h 189"/>
              <a:gd name="T42" fmla="*/ 47 w 247"/>
              <a:gd name="T43" fmla="*/ 78 h 189"/>
              <a:gd name="T44" fmla="*/ 34 w 247"/>
              <a:gd name="T45" fmla="*/ 86 h 189"/>
              <a:gd name="T46" fmla="*/ 10 w 247"/>
              <a:gd name="T47" fmla="*/ 90 h 189"/>
              <a:gd name="T48" fmla="*/ 11 w 247"/>
              <a:gd name="T49" fmla="*/ 100 h 189"/>
              <a:gd name="T50" fmla="*/ 44 w 247"/>
              <a:gd name="T51" fmla="*/ 93 h 189"/>
              <a:gd name="T52" fmla="*/ 46 w 247"/>
              <a:gd name="T53" fmla="*/ 90 h 189"/>
              <a:gd name="T54" fmla="*/ 55 w 247"/>
              <a:gd name="T55" fmla="*/ 92 h 189"/>
              <a:gd name="T56" fmla="*/ 71 w 247"/>
              <a:gd name="T57" fmla="*/ 104 h 189"/>
              <a:gd name="T58" fmla="*/ 101 w 247"/>
              <a:gd name="T59" fmla="*/ 132 h 189"/>
              <a:gd name="T60" fmla="*/ 142 w 247"/>
              <a:gd name="T61" fmla="*/ 139 h 189"/>
              <a:gd name="T62" fmla="*/ 150 w 247"/>
              <a:gd name="T63" fmla="*/ 141 h 189"/>
              <a:gd name="T64" fmla="*/ 166 w 247"/>
              <a:gd name="T65" fmla="*/ 144 h 189"/>
              <a:gd name="T66" fmla="*/ 192 w 247"/>
              <a:gd name="T67" fmla="*/ 183 h 189"/>
              <a:gd name="T68" fmla="*/ 201 w 247"/>
              <a:gd name="T69" fmla="*/ 178 h 189"/>
              <a:gd name="T70" fmla="*/ 175 w 247"/>
              <a:gd name="T71" fmla="*/ 139 h 189"/>
              <a:gd name="T72" fmla="*/ 167 w 247"/>
              <a:gd name="T73" fmla="*/ 135 h 189"/>
              <a:gd name="T74" fmla="*/ 158 w 247"/>
              <a:gd name="T75" fmla="*/ 134 h 189"/>
              <a:gd name="T76" fmla="*/ 180 w 247"/>
              <a:gd name="T77" fmla="*/ 113 h 189"/>
              <a:gd name="T78" fmla="*/ 182 w 247"/>
              <a:gd name="T79" fmla="*/ 107 h 189"/>
              <a:gd name="T80" fmla="*/ 193 w 247"/>
              <a:gd name="T81" fmla="*/ 104 h 189"/>
              <a:gd name="T82" fmla="*/ 216 w 247"/>
              <a:gd name="T83" fmla="*/ 140 h 189"/>
              <a:gd name="T84" fmla="*/ 222 w 247"/>
              <a:gd name="T85" fmla="*/ 133 h 189"/>
              <a:gd name="T86" fmla="*/ 199 w 247"/>
              <a:gd name="T87" fmla="*/ 95 h 189"/>
              <a:gd name="T88" fmla="*/ 194 w 247"/>
              <a:gd name="T89" fmla="*/ 93 h 189"/>
              <a:gd name="T90" fmla="*/ 184 w 247"/>
              <a:gd name="T91" fmla="*/ 97 h 189"/>
              <a:gd name="T92" fmla="*/ 182 w 247"/>
              <a:gd name="T93" fmla="*/ 80 h 189"/>
              <a:gd name="T94" fmla="*/ 215 w 247"/>
              <a:gd name="T95" fmla="*/ 72 h 189"/>
              <a:gd name="T96" fmla="*/ 236 w 247"/>
              <a:gd name="T97" fmla="*/ 110 h 189"/>
              <a:gd name="T98" fmla="*/ 244 w 247"/>
              <a:gd name="T99" fmla="*/ 10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 h="189">
                <a:moveTo>
                  <a:pt x="244" y="105"/>
                </a:moveTo>
                <a:cubicBezTo>
                  <a:pt x="238" y="94"/>
                  <a:pt x="222" y="77"/>
                  <a:pt x="225" y="64"/>
                </a:cubicBezTo>
                <a:cubicBezTo>
                  <a:pt x="226" y="60"/>
                  <a:pt x="221" y="57"/>
                  <a:pt x="218" y="59"/>
                </a:cubicBezTo>
                <a:cubicBezTo>
                  <a:pt x="208" y="65"/>
                  <a:pt x="191" y="71"/>
                  <a:pt x="178" y="70"/>
                </a:cubicBezTo>
                <a:cubicBezTo>
                  <a:pt x="172" y="58"/>
                  <a:pt x="161" y="47"/>
                  <a:pt x="147" y="40"/>
                </a:cubicBezTo>
                <a:cubicBezTo>
                  <a:pt x="131" y="32"/>
                  <a:pt x="114" y="31"/>
                  <a:pt x="99" y="34"/>
                </a:cubicBezTo>
                <a:cubicBezTo>
                  <a:pt x="88" y="28"/>
                  <a:pt x="87" y="15"/>
                  <a:pt x="82" y="4"/>
                </a:cubicBezTo>
                <a:cubicBezTo>
                  <a:pt x="81" y="0"/>
                  <a:pt x="77" y="0"/>
                  <a:pt x="74" y="2"/>
                </a:cubicBezTo>
                <a:cubicBezTo>
                  <a:pt x="60" y="15"/>
                  <a:pt x="39" y="21"/>
                  <a:pt x="21" y="17"/>
                </a:cubicBezTo>
                <a:cubicBezTo>
                  <a:pt x="14" y="16"/>
                  <a:pt x="12" y="25"/>
                  <a:pt x="19" y="27"/>
                </a:cubicBezTo>
                <a:cubicBezTo>
                  <a:pt x="38" y="31"/>
                  <a:pt x="59" y="25"/>
                  <a:pt x="75" y="14"/>
                </a:cubicBezTo>
                <a:cubicBezTo>
                  <a:pt x="78" y="23"/>
                  <a:pt x="81" y="32"/>
                  <a:pt x="88" y="39"/>
                </a:cubicBezTo>
                <a:cubicBezTo>
                  <a:pt x="80" y="43"/>
                  <a:pt x="73" y="50"/>
                  <a:pt x="69" y="58"/>
                </a:cubicBezTo>
                <a:cubicBezTo>
                  <a:pt x="63" y="54"/>
                  <a:pt x="58" y="49"/>
                  <a:pt x="54" y="43"/>
                </a:cubicBezTo>
                <a:cubicBezTo>
                  <a:pt x="53" y="41"/>
                  <a:pt x="49" y="40"/>
                  <a:pt x="47" y="41"/>
                </a:cubicBezTo>
                <a:cubicBezTo>
                  <a:pt x="36" y="51"/>
                  <a:pt x="22" y="57"/>
                  <a:pt x="6" y="58"/>
                </a:cubicBezTo>
                <a:cubicBezTo>
                  <a:pt x="0" y="58"/>
                  <a:pt x="0" y="68"/>
                  <a:pt x="7" y="68"/>
                </a:cubicBezTo>
                <a:cubicBezTo>
                  <a:pt x="22" y="67"/>
                  <a:pt x="37" y="62"/>
                  <a:pt x="49" y="53"/>
                </a:cubicBezTo>
                <a:cubicBezTo>
                  <a:pt x="53" y="59"/>
                  <a:pt x="59" y="64"/>
                  <a:pt x="65" y="68"/>
                </a:cubicBezTo>
                <a:cubicBezTo>
                  <a:pt x="64" y="74"/>
                  <a:pt x="64" y="81"/>
                  <a:pt x="65" y="88"/>
                </a:cubicBezTo>
                <a:cubicBezTo>
                  <a:pt x="62" y="85"/>
                  <a:pt x="59" y="83"/>
                  <a:pt x="57" y="81"/>
                </a:cubicBezTo>
                <a:cubicBezTo>
                  <a:pt x="54" y="78"/>
                  <a:pt x="50" y="77"/>
                  <a:pt x="47" y="78"/>
                </a:cubicBezTo>
                <a:cubicBezTo>
                  <a:pt x="42" y="80"/>
                  <a:pt x="39" y="84"/>
                  <a:pt x="34" y="86"/>
                </a:cubicBezTo>
                <a:cubicBezTo>
                  <a:pt x="27" y="89"/>
                  <a:pt x="18" y="90"/>
                  <a:pt x="10" y="90"/>
                </a:cubicBezTo>
                <a:cubicBezTo>
                  <a:pt x="3" y="91"/>
                  <a:pt x="4" y="101"/>
                  <a:pt x="11" y="100"/>
                </a:cubicBezTo>
                <a:cubicBezTo>
                  <a:pt x="21" y="100"/>
                  <a:pt x="34" y="99"/>
                  <a:pt x="44" y="93"/>
                </a:cubicBezTo>
                <a:cubicBezTo>
                  <a:pt x="44" y="92"/>
                  <a:pt x="45" y="91"/>
                  <a:pt x="46" y="90"/>
                </a:cubicBezTo>
                <a:cubicBezTo>
                  <a:pt x="51" y="87"/>
                  <a:pt x="51" y="89"/>
                  <a:pt x="55" y="92"/>
                </a:cubicBezTo>
                <a:cubicBezTo>
                  <a:pt x="59" y="97"/>
                  <a:pt x="65" y="100"/>
                  <a:pt x="71" y="104"/>
                </a:cubicBezTo>
                <a:cubicBezTo>
                  <a:pt x="77" y="115"/>
                  <a:pt x="88" y="125"/>
                  <a:pt x="101" y="132"/>
                </a:cubicBezTo>
                <a:cubicBezTo>
                  <a:pt x="115" y="139"/>
                  <a:pt x="129" y="141"/>
                  <a:pt x="142" y="139"/>
                </a:cubicBezTo>
                <a:cubicBezTo>
                  <a:pt x="145" y="140"/>
                  <a:pt x="147" y="141"/>
                  <a:pt x="150" y="141"/>
                </a:cubicBezTo>
                <a:cubicBezTo>
                  <a:pt x="150" y="141"/>
                  <a:pt x="167" y="145"/>
                  <a:pt x="166" y="144"/>
                </a:cubicBezTo>
                <a:cubicBezTo>
                  <a:pt x="175" y="157"/>
                  <a:pt x="184" y="170"/>
                  <a:pt x="192" y="183"/>
                </a:cubicBezTo>
                <a:cubicBezTo>
                  <a:pt x="196" y="189"/>
                  <a:pt x="204" y="183"/>
                  <a:pt x="201" y="178"/>
                </a:cubicBezTo>
                <a:cubicBezTo>
                  <a:pt x="193" y="164"/>
                  <a:pt x="182" y="152"/>
                  <a:pt x="175" y="139"/>
                </a:cubicBezTo>
                <a:cubicBezTo>
                  <a:pt x="173" y="135"/>
                  <a:pt x="170" y="135"/>
                  <a:pt x="167" y="135"/>
                </a:cubicBezTo>
                <a:cubicBezTo>
                  <a:pt x="164" y="135"/>
                  <a:pt x="161" y="134"/>
                  <a:pt x="158" y="134"/>
                </a:cubicBezTo>
                <a:cubicBezTo>
                  <a:pt x="168" y="129"/>
                  <a:pt x="175" y="123"/>
                  <a:pt x="180" y="113"/>
                </a:cubicBezTo>
                <a:cubicBezTo>
                  <a:pt x="180" y="112"/>
                  <a:pt x="181" y="109"/>
                  <a:pt x="182" y="107"/>
                </a:cubicBezTo>
                <a:cubicBezTo>
                  <a:pt x="185" y="107"/>
                  <a:pt x="189" y="105"/>
                  <a:pt x="193" y="104"/>
                </a:cubicBezTo>
                <a:cubicBezTo>
                  <a:pt x="199" y="117"/>
                  <a:pt x="204" y="131"/>
                  <a:pt x="216" y="140"/>
                </a:cubicBezTo>
                <a:cubicBezTo>
                  <a:pt x="221" y="144"/>
                  <a:pt x="227" y="137"/>
                  <a:pt x="222" y="133"/>
                </a:cubicBezTo>
                <a:cubicBezTo>
                  <a:pt x="210" y="123"/>
                  <a:pt x="206" y="108"/>
                  <a:pt x="199" y="95"/>
                </a:cubicBezTo>
                <a:cubicBezTo>
                  <a:pt x="198" y="93"/>
                  <a:pt x="196" y="92"/>
                  <a:pt x="194" y="93"/>
                </a:cubicBezTo>
                <a:cubicBezTo>
                  <a:pt x="190" y="94"/>
                  <a:pt x="187" y="96"/>
                  <a:pt x="184" y="97"/>
                </a:cubicBezTo>
                <a:cubicBezTo>
                  <a:pt x="184" y="91"/>
                  <a:pt x="183" y="85"/>
                  <a:pt x="182" y="80"/>
                </a:cubicBezTo>
                <a:cubicBezTo>
                  <a:pt x="193" y="80"/>
                  <a:pt x="205" y="77"/>
                  <a:pt x="215" y="72"/>
                </a:cubicBezTo>
                <a:cubicBezTo>
                  <a:pt x="217" y="86"/>
                  <a:pt x="229" y="100"/>
                  <a:pt x="236" y="110"/>
                </a:cubicBezTo>
                <a:cubicBezTo>
                  <a:pt x="239" y="116"/>
                  <a:pt x="247" y="110"/>
                  <a:pt x="244" y="10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20414047">
            <a:off x="12387829" y="1067309"/>
            <a:ext cx="792120" cy="605948"/>
          </a:xfrm>
          <a:custGeom>
            <a:avLst/>
            <a:gdLst>
              <a:gd name="T0" fmla="*/ 244 w 247"/>
              <a:gd name="T1" fmla="*/ 105 h 189"/>
              <a:gd name="T2" fmla="*/ 225 w 247"/>
              <a:gd name="T3" fmla="*/ 64 h 189"/>
              <a:gd name="T4" fmla="*/ 218 w 247"/>
              <a:gd name="T5" fmla="*/ 59 h 189"/>
              <a:gd name="T6" fmla="*/ 178 w 247"/>
              <a:gd name="T7" fmla="*/ 70 h 189"/>
              <a:gd name="T8" fmla="*/ 147 w 247"/>
              <a:gd name="T9" fmla="*/ 40 h 189"/>
              <a:gd name="T10" fmla="*/ 99 w 247"/>
              <a:gd name="T11" fmla="*/ 34 h 189"/>
              <a:gd name="T12" fmla="*/ 82 w 247"/>
              <a:gd name="T13" fmla="*/ 4 h 189"/>
              <a:gd name="T14" fmla="*/ 74 w 247"/>
              <a:gd name="T15" fmla="*/ 2 h 189"/>
              <a:gd name="T16" fmla="*/ 21 w 247"/>
              <a:gd name="T17" fmla="*/ 17 h 189"/>
              <a:gd name="T18" fmla="*/ 19 w 247"/>
              <a:gd name="T19" fmla="*/ 27 h 189"/>
              <a:gd name="T20" fmla="*/ 75 w 247"/>
              <a:gd name="T21" fmla="*/ 14 h 189"/>
              <a:gd name="T22" fmla="*/ 88 w 247"/>
              <a:gd name="T23" fmla="*/ 39 h 189"/>
              <a:gd name="T24" fmla="*/ 69 w 247"/>
              <a:gd name="T25" fmla="*/ 58 h 189"/>
              <a:gd name="T26" fmla="*/ 54 w 247"/>
              <a:gd name="T27" fmla="*/ 43 h 189"/>
              <a:gd name="T28" fmla="*/ 47 w 247"/>
              <a:gd name="T29" fmla="*/ 41 h 189"/>
              <a:gd name="T30" fmla="*/ 6 w 247"/>
              <a:gd name="T31" fmla="*/ 58 h 189"/>
              <a:gd name="T32" fmla="*/ 7 w 247"/>
              <a:gd name="T33" fmla="*/ 68 h 189"/>
              <a:gd name="T34" fmla="*/ 49 w 247"/>
              <a:gd name="T35" fmla="*/ 53 h 189"/>
              <a:gd name="T36" fmla="*/ 65 w 247"/>
              <a:gd name="T37" fmla="*/ 68 h 189"/>
              <a:gd name="T38" fmla="*/ 65 w 247"/>
              <a:gd name="T39" fmla="*/ 88 h 189"/>
              <a:gd name="T40" fmla="*/ 57 w 247"/>
              <a:gd name="T41" fmla="*/ 81 h 189"/>
              <a:gd name="T42" fmla="*/ 47 w 247"/>
              <a:gd name="T43" fmla="*/ 78 h 189"/>
              <a:gd name="T44" fmla="*/ 34 w 247"/>
              <a:gd name="T45" fmla="*/ 86 h 189"/>
              <a:gd name="T46" fmla="*/ 10 w 247"/>
              <a:gd name="T47" fmla="*/ 90 h 189"/>
              <a:gd name="T48" fmla="*/ 11 w 247"/>
              <a:gd name="T49" fmla="*/ 100 h 189"/>
              <a:gd name="T50" fmla="*/ 44 w 247"/>
              <a:gd name="T51" fmla="*/ 93 h 189"/>
              <a:gd name="T52" fmla="*/ 46 w 247"/>
              <a:gd name="T53" fmla="*/ 90 h 189"/>
              <a:gd name="T54" fmla="*/ 55 w 247"/>
              <a:gd name="T55" fmla="*/ 92 h 189"/>
              <a:gd name="T56" fmla="*/ 71 w 247"/>
              <a:gd name="T57" fmla="*/ 104 h 189"/>
              <a:gd name="T58" fmla="*/ 101 w 247"/>
              <a:gd name="T59" fmla="*/ 132 h 189"/>
              <a:gd name="T60" fmla="*/ 142 w 247"/>
              <a:gd name="T61" fmla="*/ 139 h 189"/>
              <a:gd name="T62" fmla="*/ 150 w 247"/>
              <a:gd name="T63" fmla="*/ 141 h 189"/>
              <a:gd name="T64" fmla="*/ 166 w 247"/>
              <a:gd name="T65" fmla="*/ 144 h 189"/>
              <a:gd name="T66" fmla="*/ 192 w 247"/>
              <a:gd name="T67" fmla="*/ 183 h 189"/>
              <a:gd name="T68" fmla="*/ 201 w 247"/>
              <a:gd name="T69" fmla="*/ 178 h 189"/>
              <a:gd name="T70" fmla="*/ 175 w 247"/>
              <a:gd name="T71" fmla="*/ 139 h 189"/>
              <a:gd name="T72" fmla="*/ 167 w 247"/>
              <a:gd name="T73" fmla="*/ 135 h 189"/>
              <a:gd name="T74" fmla="*/ 158 w 247"/>
              <a:gd name="T75" fmla="*/ 134 h 189"/>
              <a:gd name="T76" fmla="*/ 180 w 247"/>
              <a:gd name="T77" fmla="*/ 113 h 189"/>
              <a:gd name="T78" fmla="*/ 182 w 247"/>
              <a:gd name="T79" fmla="*/ 107 h 189"/>
              <a:gd name="T80" fmla="*/ 193 w 247"/>
              <a:gd name="T81" fmla="*/ 104 h 189"/>
              <a:gd name="T82" fmla="*/ 216 w 247"/>
              <a:gd name="T83" fmla="*/ 140 h 189"/>
              <a:gd name="T84" fmla="*/ 222 w 247"/>
              <a:gd name="T85" fmla="*/ 133 h 189"/>
              <a:gd name="T86" fmla="*/ 199 w 247"/>
              <a:gd name="T87" fmla="*/ 95 h 189"/>
              <a:gd name="T88" fmla="*/ 194 w 247"/>
              <a:gd name="T89" fmla="*/ 93 h 189"/>
              <a:gd name="T90" fmla="*/ 184 w 247"/>
              <a:gd name="T91" fmla="*/ 97 h 189"/>
              <a:gd name="T92" fmla="*/ 182 w 247"/>
              <a:gd name="T93" fmla="*/ 80 h 189"/>
              <a:gd name="T94" fmla="*/ 215 w 247"/>
              <a:gd name="T95" fmla="*/ 72 h 189"/>
              <a:gd name="T96" fmla="*/ 236 w 247"/>
              <a:gd name="T97" fmla="*/ 110 h 189"/>
              <a:gd name="T98" fmla="*/ 244 w 247"/>
              <a:gd name="T99" fmla="*/ 10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 h="189">
                <a:moveTo>
                  <a:pt x="244" y="105"/>
                </a:moveTo>
                <a:cubicBezTo>
                  <a:pt x="238" y="94"/>
                  <a:pt x="222" y="77"/>
                  <a:pt x="225" y="64"/>
                </a:cubicBezTo>
                <a:cubicBezTo>
                  <a:pt x="226" y="60"/>
                  <a:pt x="221" y="57"/>
                  <a:pt x="218" y="59"/>
                </a:cubicBezTo>
                <a:cubicBezTo>
                  <a:pt x="208" y="65"/>
                  <a:pt x="191" y="71"/>
                  <a:pt x="178" y="70"/>
                </a:cubicBezTo>
                <a:cubicBezTo>
                  <a:pt x="172" y="58"/>
                  <a:pt x="161" y="47"/>
                  <a:pt x="147" y="40"/>
                </a:cubicBezTo>
                <a:cubicBezTo>
                  <a:pt x="131" y="32"/>
                  <a:pt x="114" y="31"/>
                  <a:pt x="99" y="34"/>
                </a:cubicBezTo>
                <a:cubicBezTo>
                  <a:pt x="88" y="28"/>
                  <a:pt x="87" y="15"/>
                  <a:pt x="82" y="4"/>
                </a:cubicBezTo>
                <a:cubicBezTo>
                  <a:pt x="81" y="0"/>
                  <a:pt x="77" y="0"/>
                  <a:pt x="74" y="2"/>
                </a:cubicBezTo>
                <a:cubicBezTo>
                  <a:pt x="60" y="15"/>
                  <a:pt x="39" y="21"/>
                  <a:pt x="21" y="17"/>
                </a:cubicBezTo>
                <a:cubicBezTo>
                  <a:pt x="14" y="16"/>
                  <a:pt x="12" y="25"/>
                  <a:pt x="19" y="27"/>
                </a:cubicBezTo>
                <a:cubicBezTo>
                  <a:pt x="38" y="31"/>
                  <a:pt x="59" y="25"/>
                  <a:pt x="75" y="14"/>
                </a:cubicBezTo>
                <a:cubicBezTo>
                  <a:pt x="78" y="23"/>
                  <a:pt x="81" y="32"/>
                  <a:pt x="88" y="39"/>
                </a:cubicBezTo>
                <a:cubicBezTo>
                  <a:pt x="80" y="43"/>
                  <a:pt x="73" y="50"/>
                  <a:pt x="69" y="58"/>
                </a:cubicBezTo>
                <a:cubicBezTo>
                  <a:pt x="63" y="54"/>
                  <a:pt x="58" y="49"/>
                  <a:pt x="54" y="43"/>
                </a:cubicBezTo>
                <a:cubicBezTo>
                  <a:pt x="53" y="41"/>
                  <a:pt x="49" y="40"/>
                  <a:pt x="47" y="41"/>
                </a:cubicBezTo>
                <a:cubicBezTo>
                  <a:pt x="36" y="51"/>
                  <a:pt x="22" y="57"/>
                  <a:pt x="6" y="58"/>
                </a:cubicBezTo>
                <a:cubicBezTo>
                  <a:pt x="0" y="58"/>
                  <a:pt x="0" y="68"/>
                  <a:pt x="7" y="68"/>
                </a:cubicBezTo>
                <a:cubicBezTo>
                  <a:pt x="22" y="67"/>
                  <a:pt x="37" y="62"/>
                  <a:pt x="49" y="53"/>
                </a:cubicBezTo>
                <a:cubicBezTo>
                  <a:pt x="53" y="59"/>
                  <a:pt x="59" y="64"/>
                  <a:pt x="65" y="68"/>
                </a:cubicBezTo>
                <a:cubicBezTo>
                  <a:pt x="64" y="74"/>
                  <a:pt x="64" y="81"/>
                  <a:pt x="65" y="88"/>
                </a:cubicBezTo>
                <a:cubicBezTo>
                  <a:pt x="62" y="85"/>
                  <a:pt x="59" y="83"/>
                  <a:pt x="57" y="81"/>
                </a:cubicBezTo>
                <a:cubicBezTo>
                  <a:pt x="54" y="78"/>
                  <a:pt x="50" y="77"/>
                  <a:pt x="47" y="78"/>
                </a:cubicBezTo>
                <a:cubicBezTo>
                  <a:pt x="42" y="80"/>
                  <a:pt x="39" y="84"/>
                  <a:pt x="34" y="86"/>
                </a:cubicBezTo>
                <a:cubicBezTo>
                  <a:pt x="27" y="89"/>
                  <a:pt x="18" y="90"/>
                  <a:pt x="10" y="90"/>
                </a:cubicBezTo>
                <a:cubicBezTo>
                  <a:pt x="3" y="91"/>
                  <a:pt x="4" y="101"/>
                  <a:pt x="11" y="100"/>
                </a:cubicBezTo>
                <a:cubicBezTo>
                  <a:pt x="21" y="100"/>
                  <a:pt x="34" y="99"/>
                  <a:pt x="44" y="93"/>
                </a:cubicBezTo>
                <a:cubicBezTo>
                  <a:pt x="44" y="92"/>
                  <a:pt x="45" y="91"/>
                  <a:pt x="46" y="90"/>
                </a:cubicBezTo>
                <a:cubicBezTo>
                  <a:pt x="51" y="87"/>
                  <a:pt x="51" y="89"/>
                  <a:pt x="55" y="92"/>
                </a:cubicBezTo>
                <a:cubicBezTo>
                  <a:pt x="59" y="97"/>
                  <a:pt x="65" y="100"/>
                  <a:pt x="71" y="104"/>
                </a:cubicBezTo>
                <a:cubicBezTo>
                  <a:pt x="77" y="115"/>
                  <a:pt x="88" y="125"/>
                  <a:pt x="101" y="132"/>
                </a:cubicBezTo>
                <a:cubicBezTo>
                  <a:pt x="115" y="139"/>
                  <a:pt x="129" y="141"/>
                  <a:pt x="142" y="139"/>
                </a:cubicBezTo>
                <a:cubicBezTo>
                  <a:pt x="145" y="140"/>
                  <a:pt x="147" y="141"/>
                  <a:pt x="150" y="141"/>
                </a:cubicBezTo>
                <a:cubicBezTo>
                  <a:pt x="150" y="141"/>
                  <a:pt x="167" y="145"/>
                  <a:pt x="166" y="144"/>
                </a:cubicBezTo>
                <a:cubicBezTo>
                  <a:pt x="175" y="157"/>
                  <a:pt x="184" y="170"/>
                  <a:pt x="192" y="183"/>
                </a:cubicBezTo>
                <a:cubicBezTo>
                  <a:pt x="196" y="189"/>
                  <a:pt x="204" y="183"/>
                  <a:pt x="201" y="178"/>
                </a:cubicBezTo>
                <a:cubicBezTo>
                  <a:pt x="193" y="164"/>
                  <a:pt x="182" y="152"/>
                  <a:pt x="175" y="139"/>
                </a:cubicBezTo>
                <a:cubicBezTo>
                  <a:pt x="173" y="135"/>
                  <a:pt x="170" y="135"/>
                  <a:pt x="167" y="135"/>
                </a:cubicBezTo>
                <a:cubicBezTo>
                  <a:pt x="164" y="135"/>
                  <a:pt x="161" y="134"/>
                  <a:pt x="158" y="134"/>
                </a:cubicBezTo>
                <a:cubicBezTo>
                  <a:pt x="168" y="129"/>
                  <a:pt x="175" y="123"/>
                  <a:pt x="180" y="113"/>
                </a:cubicBezTo>
                <a:cubicBezTo>
                  <a:pt x="180" y="112"/>
                  <a:pt x="181" y="109"/>
                  <a:pt x="182" y="107"/>
                </a:cubicBezTo>
                <a:cubicBezTo>
                  <a:pt x="185" y="107"/>
                  <a:pt x="189" y="105"/>
                  <a:pt x="193" y="104"/>
                </a:cubicBezTo>
                <a:cubicBezTo>
                  <a:pt x="199" y="117"/>
                  <a:pt x="204" y="131"/>
                  <a:pt x="216" y="140"/>
                </a:cubicBezTo>
                <a:cubicBezTo>
                  <a:pt x="221" y="144"/>
                  <a:pt x="227" y="137"/>
                  <a:pt x="222" y="133"/>
                </a:cubicBezTo>
                <a:cubicBezTo>
                  <a:pt x="210" y="123"/>
                  <a:pt x="206" y="108"/>
                  <a:pt x="199" y="95"/>
                </a:cubicBezTo>
                <a:cubicBezTo>
                  <a:pt x="198" y="93"/>
                  <a:pt x="196" y="92"/>
                  <a:pt x="194" y="93"/>
                </a:cubicBezTo>
                <a:cubicBezTo>
                  <a:pt x="190" y="94"/>
                  <a:pt x="187" y="96"/>
                  <a:pt x="184" y="97"/>
                </a:cubicBezTo>
                <a:cubicBezTo>
                  <a:pt x="184" y="91"/>
                  <a:pt x="183" y="85"/>
                  <a:pt x="182" y="80"/>
                </a:cubicBezTo>
                <a:cubicBezTo>
                  <a:pt x="193" y="80"/>
                  <a:pt x="205" y="77"/>
                  <a:pt x="215" y="72"/>
                </a:cubicBezTo>
                <a:cubicBezTo>
                  <a:pt x="217" y="86"/>
                  <a:pt x="229" y="100"/>
                  <a:pt x="236" y="110"/>
                </a:cubicBezTo>
                <a:cubicBezTo>
                  <a:pt x="239" y="116"/>
                  <a:pt x="247" y="110"/>
                  <a:pt x="244" y="10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414047">
            <a:off x="12387829" y="1067309"/>
            <a:ext cx="792120" cy="605948"/>
          </a:xfrm>
          <a:custGeom>
            <a:avLst/>
            <a:gdLst>
              <a:gd name="T0" fmla="*/ 244 w 247"/>
              <a:gd name="T1" fmla="*/ 105 h 189"/>
              <a:gd name="T2" fmla="*/ 225 w 247"/>
              <a:gd name="T3" fmla="*/ 64 h 189"/>
              <a:gd name="T4" fmla="*/ 218 w 247"/>
              <a:gd name="T5" fmla="*/ 59 h 189"/>
              <a:gd name="T6" fmla="*/ 178 w 247"/>
              <a:gd name="T7" fmla="*/ 70 h 189"/>
              <a:gd name="T8" fmla="*/ 147 w 247"/>
              <a:gd name="T9" fmla="*/ 40 h 189"/>
              <a:gd name="T10" fmla="*/ 99 w 247"/>
              <a:gd name="T11" fmla="*/ 34 h 189"/>
              <a:gd name="T12" fmla="*/ 82 w 247"/>
              <a:gd name="T13" fmla="*/ 4 h 189"/>
              <a:gd name="T14" fmla="*/ 74 w 247"/>
              <a:gd name="T15" fmla="*/ 2 h 189"/>
              <a:gd name="T16" fmla="*/ 21 w 247"/>
              <a:gd name="T17" fmla="*/ 17 h 189"/>
              <a:gd name="T18" fmla="*/ 19 w 247"/>
              <a:gd name="T19" fmla="*/ 27 h 189"/>
              <a:gd name="T20" fmla="*/ 75 w 247"/>
              <a:gd name="T21" fmla="*/ 14 h 189"/>
              <a:gd name="T22" fmla="*/ 88 w 247"/>
              <a:gd name="T23" fmla="*/ 39 h 189"/>
              <a:gd name="T24" fmla="*/ 69 w 247"/>
              <a:gd name="T25" fmla="*/ 58 h 189"/>
              <a:gd name="T26" fmla="*/ 54 w 247"/>
              <a:gd name="T27" fmla="*/ 43 h 189"/>
              <a:gd name="T28" fmla="*/ 47 w 247"/>
              <a:gd name="T29" fmla="*/ 41 h 189"/>
              <a:gd name="T30" fmla="*/ 6 w 247"/>
              <a:gd name="T31" fmla="*/ 58 h 189"/>
              <a:gd name="T32" fmla="*/ 7 w 247"/>
              <a:gd name="T33" fmla="*/ 68 h 189"/>
              <a:gd name="T34" fmla="*/ 49 w 247"/>
              <a:gd name="T35" fmla="*/ 53 h 189"/>
              <a:gd name="T36" fmla="*/ 65 w 247"/>
              <a:gd name="T37" fmla="*/ 68 h 189"/>
              <a:gd name="T38" fmla="*/ 65 w 247"/>
              <a:gd name="T39" fmla="*/ 88 h 189"/>
              <a:gd name="T40" fmla="*/ 57 w 247"/>
              <a:gd name="T41" fmla="*/ 81 h 189"/>
              <a:gd name="T42" fmla="*/ 47 w 247"/>
              <a:gd name="T43" fmla="*/ 78 h 189"/>
              <a:gd name="T44" fmla="*/ 34 w 247"/>
              <a:gd name="T45" fmla="*/ 86 h 189"/>
              <a:gd name="T46" fmla="*/ 10 w 247"/>
              <a:gd name="T47" fmla="*/ 90 h 189"/>
              <a:gd name="T48" fmla="*/ 11 w 247"/>
              <a:gd name="T49" fmla="*/ 100 h 189"/>
              <a:gd name="T50" fmla="*/ 44 w 247"/>
              <a:gd name="T51" fmla="*/ 93 h 189"/>
              <a:gd name="T52" fmla="*/ 46 w 247"/>
              <a:gd name="T53" fmla="*/ 90 h 189"/>
              <a:gd name="T54" fmla="*/ 55 w 247"/>
              <a:gd name="T55" fmla="*/ 92 h 189"/>
              <a:gd name="T56" fmla="*/ 71 w 247"/>
              <a:gd name="T57" fmla="*/ 104 h 189"/>
              <a:gd name="T58" fmla="*/ 101 w 247"/>
              <a:gd name="T59" fmla="*/ 132 h 189"/>
              <a:gd name="T60" fmla="*/ 142 w 247"/>
              <a:gd name="T61" fmla="*/ 139 h 189"/>
              <a:gd name="T62" fmla="*/ 150 w 247"/>
              <a:gd name="T63" fmla="*/ 141 h 189"/>
              <a:gd name="T64" fmla="*/ 166 w 247"/>
              <a:gd name="T65" fmla="*/ 144 h 189"/>
              <a:gd name="T66" fmla="*/ 192 w 247"/>
              <a:gd name="T67" fmla="*/ 183 h 189"/>
              <a:gd name="T68" fmla="*/ 201 w 247"/>
              <a:gd name="T69" fmla="*/ 178 h 189"/>
              <a:gd name="T70" fmla="*/ 175 w 247"/>
              <a:gd name="T71" fmla="*/ 139 h 189"/>
              <a:gd name="T72" fmla="*/ 167 w 247"/>
              <a:gd name="T73" fmla="*/ 135 h 189"/>
              <a:gd name="T74" fmla="*/ 158 w 247"/>
              <a:gd name="T75" fmla="*/ 134 h 189"/>
              <a:gd name="T76" fmla="*/ 180 w 247"/>
              <a:gd name="T77" fmla="*/ 113 h 189"/>
              <a:gd name="T78" fmla="*/ 182 w 247"/>
              <a:gd name="T79" fmla="*/ 107 h 189"/>
              <a:gd name="T80" fmla="*/ 193 w 247"/>
              <a:gd name="T81" fmla="*/ 104 h 189"/>
              <a:gd name="T82" fmla="*/ 216 w 247"/>
              <a:gd name="T83" fmla="*/ 140 h 189"/>
              <a:gd name="T84" fmla="*/ 222 w 247"/>
              <a:gd name="T85" fmla="*/ 133 h 189"/>
              <a:gd name="T86" fmla="*/ 199 w 247"/>
              <a:gd name="T87" fmla="*/ 95 h 189"/>
              <a:gd name="T88" fmla="*/ 194 w 247"/>
              <a:gd name="T89" fmla="*/ 93 h 189"/>
              <a:gd name="T90" fmla="*/ 184 w 247"/>
              <a:gd name="T91" fmla="*/ 97 h 189"/>
              <a:gd name="T92" fmla="*/ 182 w 247"/>
              <a:gd name="T93" fmla="*/ 80 h 189"/>
              <a:gd name="T94" fmla="*/ 215 w 247"/>
              <a:gd name="T95" fmla="*/ 72 h 189"/>
              <a:gd name="T96" fmla="*/ 236 w 247"/>
              <a:gd name="T97" fmla="*/ 110 h 189"/>
              <a:gd name="T98" fmla="*/ 244 w 247"/>
              <a:gd name="T99" fmla="*/ 10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 h="189">
                <a:moveTo>
                  <a:pt x="244" y="105"/>
                </a:moveTo>
                <a:cubicBezTo>
                  <a:pt x="238" y="94"/>
                  <a:pt x="222" y="77"/>
                  <a:pt x="225" y="64"/>
                </a:cubicBezTo>
                <a:cubicBezTo>
                  <a:pt x="226" y="60"/>
                  <a:pt x="221" y="57"/>
                  <a:pt x="218" y="59"/>
                </a:cubicBezTo>
                <a:cubicBezTo>
                  <a:pt x="208" y="65"/>
                  <a:pt x="191" y="71"/>
                  <a:pt x="178" y="70"/>
                </a:cubicBezTo>
                <a:cubicBezTo>
                  <a:pt x="172" y="58"/>
                  <a:pt x="161" y="47"/>
                  <a:pt x="147" y="40"/>
                </a:cubicBezTo>
                <a:cubicBezTo>
                  <a:pt x="131" y="32"/>
                  <a:pt x="114" y="31"/>
                  <a:pt x="99" y="34"/>
                </a:cubicBezTo>
                <a:cubicBezTo>
                  <a:pt x="88" y="28"/>
                  <a:pt x="87" y="15"/>
                  <a:pt x="82" y="4"/>
                </a:cubicBezTo>
                <a:cubicBezTo>
                  <a:pt x="81" y="0"/>
                  <a:pt x="77" y="0"/>
                  <a:pt x="74" y="2"/>
                </a:cubicBezTo>
                <a:cubicBezTo>
                  <a:pt x="60" y="15"/>
                  <a:pt x="39" y="21"/>
                  <a:pt x="21" y="17"/>
                </a:cubicBezTo>
                <a:cubicBezTo>
                  <a:pt x="14" y="16"/>
                  <a:pt x="12" y="25"/>
                  <a:pt x="19" y="27"/>
                </a:cubicBezTo>
                <a:cubicBezTo>
                  <a:pt x="38" y="31"/>
                  <a:pt x="59" y="25"/>
                  <a:pt x="75" y="14"/>
                </a:cubicBezTo>
                <a:cubicBezTo>
                  <a:pt x="78" y="23"/>
                  <a:pt x="81" y="32"/>
                  <a:pt x="88" y="39"/>
                </a:cubicBezTo>
                <a:cubicBezTo>
                  <a:pt x="80" y="43"/>
                  <a:pt x="73" y="50"/>
                  <a:pt x="69" y="58"/>
                </a:cubicBezTo>
                <a:cubicBezTo>
                  <a:pt x="63" y="54"/>
                  <a:pt x="58" y="49"/>
                  <a:pt x="54" y="43"/>
                </a:cubicBezTo>
                <a:cubicBezTo>
                  <a:pt x="53" y="41"/>
                  <a:pt x="49" y="40"/>
                  <a:pt x="47" y="41"/>
                </a:cubicBezTo>
                <a:cubicBezTo>
                  <a:pt x="36" y="51"/>
                  <a:pt x="22" y="57"/>
                  <a:pt x="6" y="58"/>
                </a:cubicBezTo>
                <a:cubicBezTo>
                  <a:pt x="0" y="58"/>
                  <a:pt x="0" y="68"/>
                  <a:pt x="7" y="68"/>
                </a:cubicBezTo>
                <a:cubicBezTo>
                  <a:pt x="22" y="67"/>
                  <a:pt x="37" y="62"/>
                  <a:pt x="49" y="53"/>
                </a:cubicBezTo>
                <a:cubicBezTo>
                  <a:pt x="53" y="59"/>
                  <a:pt x="59" y="64"/>
                  <a:pt x="65" y="68"/>
                </a:cubicBezTo>
                <a:cubicBezTo>
                  <a:pt x="64" y="74"/>
                  <a:pt x="64" y="81"/>
                  <a:pt x="65" y="88"/>
                </a:cubicBezTo>
                <a:cubicBezTo>
                  <a:pt x="62" y="85"/>
                  <a:pt x="59" y="83"/>
                  <a:pt x="57" y="81"/>
                </a:cubicBezTo>
                <a:cubicBezTo>
                  <a:pt x="54" y="78"/>
                  <a:pt x="50" y="77"/>
                  <a:pt x="47" y="78"/>
                </a:cubicBezTo>
                <a:cubicBezTo>
                  <a:pt x="42" y="80"/>
                  <a:pt x="39" y="84"/>
                  <a:pt x="34" y="86"/>
                </a:cubicBezTo>
                <a:cubicBezTo>
                  <a:pt x="27" y="89"/>
                  <a:pt x="18" y="90"/>
                  <a:pt x="10" y="90"/>
                </a:cubicBezTo>
                <a:cubicBezTo>
                  <a:pt x="3" y="91"/>
                  <a:pt x="4" y="101"/>
                  <a:pt x="11" y="100"/>
                </a:cubicBezTo>
                <a:cubicBezTo>
                  <a:pt x="21" y="100"/>
                  <a:pt x="34" y="99"/>
                  <a:pt x="44" y="93"/>
                </a:cubicBezTo>
                <a:cubicBezTo>
                  <a:pt x="44" y="92"/>
                  <a:pt x="45" y="91"/>
                  <a:pt x="46" y="90"/>
                </a:cubicBezTo>
                <a:cubicBezTo>
                  <a:pt x="51" y="87"/>
                  <a:pt x="51" y="89"/>
                  <a:pt x="55" y="92"/>
                </a:cubicBezTo>
                <a:cubicBezTo>
                  <a:pt x="59" y="97"/>
                  <a:pt x="65" y="100"/>
                  <a:pt x="71" y="104"/>
                </a:cubicBezTo>
                <a:cubicBezTo>
                  <a:pt x="77" y="115"/>
                  <a:pt x="88" y="125"/>
                  <a:pt x="101" y="132"/>
                </a:cubicBezTo>
                <a:cubicBezTo>
                  <a:pt x="115" y="139"/>
                  <a:pt x="129" y="141"/>
                  <a:pt x="142" y="139"/>
                </a:cubicBezTo>
                <a:cubicBezTo>
                  <a:pt x="145" y="140"/>
                  <a:pt x="147" y="141"/>
                  <a:pt x="150" y="141"/>
                </a:cubicBezTo>
                <a:cubicBezTo>
                  <a:pt x="150" y="141"/>
                  <a:pt x="167" y="145"/>
                  <a:pt x="166" y="144"/>
                </a:cubicBezTo>
                <a:cubicBezTo>
                  <a:pt x="175" y="157"/>
                  <a:pt x="184" y="170"/>
                  <a:pt x="192" y="183"/>
                </a:cubicBezTo>
                <a:cubicBezTo>
                  <a:pt x="196" y="189"/>
                  <a:pt x="204" y="183"/>
                  <a:pt x="201" y="178"/>
                </a:cubicBezTo>
                <a:cubicBezTo>
                  <a:pt x="193" y="164"/>
                  <a:pt x="182" y="152"/>
                  <a:pt x="175" y="139"/>
                </a:cubicBezTo>
                <a:cubicBezTo>
                  <a:pt x="173" y="135"/>
                  <a:pt x="170" y="135"/>
                  <a:pt x="167" y="135"/>
                </a:cubicBezTo>
                <a:cubicBezTo>
                  <a:pt x="164" y="135"/>
                  <a:pt x="161" y="134"/>
                  <a:pt x="158" y="134"/>
                </a:cubicBezTo>
                <a:cubicBezTo>
                  <a:pt x="168" y="129"/>
                  <a:pt x="175" y="123"/>
                  <a:pt x="180" y="113"/>
                </a:cubicBezTo>
                <a:cubicBezTo>
                  <a:pt x="180" y="112"/>
                  <a:pt x="181" y="109"/>
                  <a:pt x="182" y="107"/>
                </a:cubicBezTo>
                <a:cubicBezTo>
                  <a:pt x="185" y="107"/>
                  <a:pt x="189" y="105"/>
                  <a:pt x="193" y="104"/>
                </a:cubicBezTo>
                <a:cubicBezTo>
                  <a:pt x="199" y="117"/>
                  <a:pt x="204" y="131"/>
                  <a:pt x="216" y="140"/>
                </a:cubicBezTo>
                <a:cubicBezTo>
                  <a:pt x="221" y="144"/>
                  <a:pt x="227" y="137"/>
                  <a:pt x="222" y="133"/>
                </a:cubicBezTo>
                <a:cubicBezTo>
                  <a:pt x="210" y="123"/>
                  <a:pt x="206" y="108"/>
                  <a:pt x="199" y="95"/>
                </a:cubicBezTo>
                <a:cubicBezTo>
                  <a:pt x="198" y="93"/>
                  <a:pt x="196" y="92"/>
                  <a:pt x="194" y="93"/>
                </a:cubicBezTo>
                <a:cubicBezTo>
                  <a:pt x="190" y="94"/>
                  <a:pt x="187" y="96"/>
                  <a:pt x="184" y="97"/>
                </a:cubicBezTo>
                <a:cubicBezTo>
                  <a:pt x="184" y="91"/>
                  <a:pt x="183" y="85"/>
                  <a:pt x="182" y="80"/>
                </a:cubicBezTo>
                <a:cubicBezTo>
                  <a:pt x="193" y="80"/>
                  <a:pt x="205" y="77"/>
                  <a:pt x="215" y="72"/>
                </a:cubicBezTo>
                <a:cubicBezTo>
                  <a:pt x="217" y="86"/>
                  <a:pt x="229" y="100"/>
                  <a:pt x="236" y="110"/>
                </a:cubicBezTo>
                <a:cubicBezTo>
                  <a:pt x="239" y="116"/>
                  <a:pt x="247" y="110"/>
                  <a:pt x="244" y="10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par>
                              <p:cTn id="14" fill="hold">
                                <p:stCondLst>
                                  <p:cond delay="1500"/>
                                </p:stCondLst>
                                <p:childTnLst>
                                  <p:par>
                                    <p:cTn id="15" presetID="0" presetClass="path" presetSubtype="0" accel="50000" decel="50000" fill="hold" grpId="0" nodeType="afterEffect">
                                      <p:stCondLst>
                                        <p:cond delay="0"/>
                                      </p:stCondLst>
                                      <p:childTnLst>
                                        <p:animMotion origin="layout" path="M -0.00156 1.48148E-6 L -0.01042 -0.02338 L -0.02513 -0.00509 L -0.04427 -0.01343 L -0.05768 -0.00185 L -0.07526 -0.02662 L -0.08594 -0.00671 L -0.10104 -0.02338 L -0.11211 1.48148E-6 L -0.12383 -0.01181 L -0.13724 -0.00185 L -0.14662 -0.01667 L -0.15742 -0.00671 L -0.15925 -0.00671 " pathEditMode="relative" rAng="0" ptsTypes="AAAAAAAAAAAAAA">
                                          <p:cBhvr>
                                            <p:cTn id="16" dur="1000" fill="hold"/>
                                            <p:tgtEl>
                                              <p:spTgt spid="32"/>
                                            </p:tgtEl>
                                            <p:attrNameLst>
                                              <p:attrName>ppt_x</p:attrName>
                                              <p:attrName>ppt_y</p:attrName>
                                            </p:attrNameLst>
                                          </p:cBhvr>
                                          <p:rCtr x="-7891" y="-1343"/>
                                        </p:animMotion>
                                      </p:childTnLst>
                                    </p:cTn>
                                  </p:par>
                                </p:childTnLst>
                              </p:cTn>
                            </p:par>
                            <p:par>
                              <p:cTn id="17" fill="hold">
                                <p:stCondLst>
                                  <p:cond delay="2500"/>
                                </p:stCondLst>
                                <p:childTnLst>
                                  <p:par>
                                    <p:cTn id="18" presetID="42" presetClass="path" presetSubtype="0" accel="50000" fill="hold" grpId="1" nodeType="afterEffect" p14:presetBounceEnd="56000">
                                      <p:stCondLst>
                                        <p:cond delay="0"/>
                                      </p:stCondLst>
                                      <p:childTnLst>
                                        <p:animMotion origin="layout" path="M -0.15925 -0.00671 L -0.15925 0.53796 " pathEditMode="relative" rAng="0" ptsTypes="AA" p14:bounceEnd="56000">
                                          <p:cBhvr>
                                            <p:cTn id="19" dur="2000" fill="hold"/>
                                            <p:tgtEl>
                                              <p:spTgt spid="32"/>
                                            </p:tgtEl>
                                            <p:attrNameLst>
                                              <p:attrName>ppt_x</p:attrName>
                                              <p:attrName>ppt_y</p:attrName>
                                            </p:attrNameLst>
                                          </p:cBhvr>
                                          <p:rCtr x="0" y="27222"/>
                                        </p:animMotion>
                                      </p:childTnLst>
                                    </p:cTn>
                                  </p:par>
                                  <p:par>
                                    <p:cTn id="20" presetID="22" presetClass="entr" presetSubtype="1" fill="hold" nodeType="withEffect">
                                      <p:stCondLst>
                                        <p:cond delay="30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600"/>
                                            <p:tgtEl>
                                              <p:spTgt spid="8"/>
                                            </p:tgtEl>
                                          </p:cBhvr>
                                        </p:animEffect>
                                      </p:childTnLst>
                                    </p:cTn>
                                  </p:par>
                                </p:childTnLst>
                              </p:cTn>
                            </p:par>
                            <p:par>
                              <p:cTn id="23" fill="hold">
                                <p:stCondLst>
                                  <p:cond delay="4500"/>
                                </p:stCondLst>
                                <p:childTnLst>
                                  <p:par>
                                    <p:cTn id="24" presetID="16" presetClass="entr" presetSubtype="26"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Horizontal)">
                                          <p:cBhvr>
                                            <p:cTn id="26" dur="1000"/>
                                            <p:tgtEl>
                                              <p:spTgt spid="27"/>
                                            </p:tgtEl>
                                          </p:cBhvr>
                                        </p:animEffect>
                                      </p:childTnLst>
                                    </p:cTn>
                                  </p:par>
                                </p:childTnLst>
                              </p:cTn>
                            </p:par>
                            <p:par>
                              <p:cTn id="27" fill="hold">
                                <p:stCondLst>
                                  <p:cond delay="5500"/>
                                </p:stCondLst>
                                <p:childTnLst>
                                  <p:par>
                                    <p:cTn id="28" presetID="0" presetClass="path" presetSubtype="0" accel="50000" decel="50000" fill="hold" grpId="0" nodeType="afterEffect">
                                      <p:stCondLst>
                                        <p:cond delay="0"/>
                                      </p:stCondLst>
                                      <p:childTnLst>
                                        <p:animMotion origin="layout" path="M 2.5E-6 1.48148E-6 L -0.02071 -0.02338 L -0.05508 -0.00509 L -0.09987 -0.01343 L -0.13112 -0.00185 L -0.17227 -0.02662 L -0.19714 -0.00671 L -0.23242 -0.02338 L -0.25834 1.48148E-6 L -0.28568 -0.01181 L -0.31706 -0.00185 L -0.33893 -0.01667 L -0.3642 -0.00671 L -0.36836 -0.00671 " pathEditMode="relative" rAng="0" ptsTypes="AAAAAAAAAAAAAA">
                                          <p:cBhvr>
                                            <p:cTn id="29" dur="1000" fill="hold"/>
                                            <p:tgtEl>
                                              <p:spTgt spid="29"/>
                                            </p:tgtEl>
                                            <p:attrNameLst>
                                              <p:attrName>ppt_x</p:attrName>
                                              <p:attrName>ppt_y</p:attrName>
                                            </p:attrNameLst>
                                          </p:cBhvr>
                                          <p:rCtr x="-18424" y="-1343"/>
                                        </p:animMotion>
                                      </p:childTnLst>
                                    </p:cTn>
                                  </p:par>
                                </p:childTnLst>
                              </p:cTn>
                            </p:par>
                            <p:par>
                              <p:cTn id="30" fill="hold">
                                <p:stCondLst>
                                  <p:cond delay="6500"/>
                                </p:stCondLst>
                                <p:childTnLst>
                                  <p:par>
                                    <p:cTn id="31" presetID="42" presetClass="path" presetSubtype="0" accel="50000" fill="hold" grpId="1" nodeType="afterEffect" p14:presetBounceEnd="56000">
                                      <p:stCondLst>
                                        <p:cond delay="0"/>
                                      </p:stCondLst>
                                      <p:childTnLst>
                                        <p:animMotion origin="layout" path="M -0.37175 1.48148E-6 L -0.37175 0.46875 " pathEditMode="relative" rAng="0" ptsTypes="AA" p14:bounceEnd="56000">
                                          <p:cBhvr>
                                            <p:cTn id="32" dur="2000" fill="hold"/>
                                            <p:tgtEl>
                                              <p:spTgt spid="29"/>
                                            </p:tgtEl>
                                            <p:attrNameLst>
                                              <p:attrName>ppt_x</p:attrName>
                                              <p:attrName>ppt_y</p:attrName>
                                            </p:attrNameLst>
                                          </p:cBhvr>
                                          <p:rCtr x="0" y="23426"/>
                                        </p:animMotion>
                                      </p:childTnLst>
                                    </p:cTn>
                                  </p:par>
                                  <p:par>
                                    <p:cTn id="33" presetID="22" presetClass="entr" presetSubtype="1" fill="hold" nodeType="withEffect">
                                      <p:stCondLst>
                                        <p:cond delay="2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800"/>
                                            <p:tgtEl>
                                              <p:spTgt spid="12"/>
                                            </p:tgtEl>
                                          </p:cBhvr>
                                        </p:animEffect>
                                      </p:childTnLst>
                                    </p:cTn>
                                  </p:par>
                                  <p:par>
                                    <p:cTn id="36" presetID="16" presetClass="entr" presetSubtype="26" fill="hold" grpId="0" nodeType="withEffect">
                                      <p:stCondLst>
                                        <p:cond delay="2000"/>
                                      </p:stCondLst>
                                      <p:childTnLst>
                                        <p:set>
                                          <p:cBhvr>
                                            <p:cTn id="37" dur="1" fill="hold">
                                              <p:stCondLst>
                                                <p:cond delay="0"/>
                                              </p:stCondLst>
                                            </p:cTn>
                                            <p:tgtEl>
                                              <p:spTgt spid="25"/>
                                            </p:tgtEl>
                                            <p:attrNameLst>
                                              <p:attrName>style.visibility</p:attrName>
                                            </p:attrNameLst>
                                          </p:cBhvr>
                                          <p:to>
                                            <p:strVal val="visible"/>
                                          </p:to>
                                        </p:set>
                                        <p:animEffect transition="in" filter="barn(inHorizontal)">
                                          <p:cBhvr>
                                            <p:cTn id="38" dur="1000"/>
                                            <p:tgtEl>
                                              <p:spTgt spid="25"/>
                                            </p:tgtEl>
                                          </p:cBhvr>
                                        </p:animEffect>
                                      </p:childTnLst>
                                    </p:cTn>
                                  </p:par>
                                </p:childTnLst>
                              </p:cTn>
                            </p:par>
                            <p:par>
                              <p:cTn id="39" fill="hold">
                                <p:stCondLst>
                                  <p:cond delay="8500"/>
                                </p:stCondLst>
                                <p:childTnLst>
                                  <p:par>
                                    <p:cTn id="40" presetID="0" presetClass="path" presetSubtype="0" accel="50000" decel="50000" fill="hold" grpId="0" nodeType="afterEffect">
                                      <p:stCondLst>
                                        <p:cond delay="0"/>
                                      </p:stCondLst>
                                      <p:childTnLst>
                                        <p:animMotion origin="layout" path="M 2.5E-6 1.48148E-6 L -0.03216 -0.02338 L -0.08529 -0.00509 L -0.15469 -0.01343 L -0.203 -0.00185 L -0.26654 -0.02662 L -0.30508 -0.00671 L -0.35964 -0.02338 L -0.39974 1.48148E-6 L -0.44206 -0.01181 L -0.4905 -0.00185 L -0.52435 -0.01667 L -0.56354 -0.00671 L -0.56979 -0.00671 " pathEditMode="relative" rAng="0" ptsTypes="AAAAAAAAAAAAAA">
                                          <p:cBhvr>
                                            <p:cTn id="41" dur="1000" fill="hold"/>
                                            <p:tgtEl>
                                              <p:spTgt spid="28"/>
                                            </p:tgtEl>
                                            <p:attrNameLst>
                                              <p:attrName>ppt_x</p:attrName>
                                              <p:attrName>ppt_y</p:attrName>
                                            </p:attrNameLst>
                                          </p:cBhvr>
                                          <p:rCtr x="-28490" y="-1343"/>
                                        </p:animMotion>
                                      </p:childTnLst>
                                    </p:cTn>
                                  </p:par>
                                </p:childTnLst>
                              </p:cTn>
                            </p:par>
                            <p:par>
                              <p:cTn id="42" fill="hold">
                                <p:stCondLst>
                                  <p:cond delay="9500"/>
                                </p:stCondLst>
                                <p:childTnLst>
                                  <p:par>
                                    <p:cTn id="43" presetID="42" presetClass="path" presetSubtype="0" accel="50000" fill="hold" grpId="1" nodeType="afterEffect" p14:presetBounceEnd="56000">
                                      <p:stCondLst>
                                        <p:cond delay="0"/>
                                      </p:stCondLst>
                                      <p:childTnLst>
                                        <p:animMotion origin="layout" path="M -0.57357 1.48148E-6 L -0.57357 0.36805 " pathEditMode="relative" rAng="0" ptsTypes="AA" p14:bounceEnd="56000">
                                          <p:cBhvr>
                                            <p:cTn id="44" dur="2000" fill="hold"/>
                                            <p:tgtEl>
                                              <p:spTgt spid="28"/>
                                            </p:tgtEl>
                                            <p:attrNameLst>
                                              <p:attrName>ppt_x</p:attrName>
                                              <p:attrName>ppt_y</p:attrName>
                                            </p:attrNameLst>
                                          </p:cBhvr>
                                          <p:rCtr x="0" y="18403"/>
                                        </p:animMotion>
                                      </p:childTnLst>
                                    </p:cTn>
                                  </p:par>
                                  <p:par>
                                    <p:cTn id="45" presetID="22" presetClass="entr" presetSubtype="1" fill="hold" nodeType="withEffect">
                                      <p:stCondLst>
                                        <p:cond delay="25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700"/>
                                            <p:tgtEl>
                                              <p:spTgt spid="15"/>
                                            </p:tgtEl>
                                          </p:cBhvr>
                                        </p:animEffect>
                                      </p:childTnLst>
                                    </p:cTn>
                                  </p:par>
                                </p:childTnLst>
                              </p:cTn>
                            </p:par>
                            <p:par>
                              <p:cTn id="48" fill="hold">
                                <p:stCondLst>
                                  <p:cond delay="11500"/>
                                </p:stCondLst>
                                <p:childTnLst>
                                  <p:par>
                                    <p:cTn id="49" presetID="16" presetClass="entr" presetSubtype="2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Horizontal)">
                                          <p:cBhvr>
                                            <p:cTn id="51" dur="1000"/>
                                            <p:tgtEl>
                                              <p:spTgt spid="24"/>
                                            </p:tgtEl>
                                          </p:cBhvr>
                                        </p:animEffect>
                                      </p:childTnLst>
                                    </p:cTn>
                                  </p:par>
                                </p:childTnLst>
                              </p:cTn>
                            </p:par>
                            <p:par>
                              <p:cTn id="52" fill="hold">
                                <p:stCondLst>
                                  <p:cond delay="12500"/>
                                </p:stCondLst>
                                <p:childTnLst>
                                  <p:par>
                                    <p:cTn id="53" presetID="0" presetClass="path" presetSubtype="0" accel="50000" decel="50000" fill="hold" grpId="0" nodeType="afterEffect">
                                      <p:stCondLst>
                                        <p:cond delay="0"/>
                                      </p:stCondLst>
                                      <p:childTnLst>
                                        <p:animMotion origin="layout" path="M -0.00234 0.00139 L -0.04661 -0.02199 L -0.11979 -0.00371 L -0.21497 -0.01204 L -0.28138 -0.00046 L -0.36888 -0.02523 L -0.42187 -0.00533 L -0.49687 -0.02199 L -0.55208 0.00139 L -0.61029 -0.01042 L -0.67695 -0.00046 L -0.72344 -0.01528 L -0.77721 -0.00533 L -0.78581 -0.00533 " pathEditMode="relative" rAng="0" ptsTypes="AAAAAAAAAAAAAA">
                                          <p:cBhvr>
                                            <p:cTn id="54" dur="1000" fill="hold"/>
                                            <p:tgtEl>
                                              <p:spTgt spid="26"/>
                                            </p:tgtEl>
                                            <p:attrNameLst>
                                              <p:attrName>ppt_x</p:attrName>
                                              <p:attrName>ppt_y</p:attrName>
                                            </p:attrNameLst>
                                          </p:cBhvr>
                                          <p:rCtr x="-39180" y="-1343"/>
                                        </p:animMotion>
                                      </p:childTnLst>
                                    </p:cTn>
                                  </p:par>
                                </p:childTnLst>
                              </p:cTn>
                            </p:par>
                            <p:par>
                              <p:cTn id="55" fill="hold">
                                <p:stCondLst>
                                  <p:cond delay="13500"/>
                                </p:stCondLst>
                                <p:childTnLst>
                                  <p:par>
                                    <p:cTn id="56" presetID="42" presetClass="path" presetSubtype="0" accel="50000" fill="hold" grpId="1" nodeType="afterEffect" p14:presetBounceEnd="56000">
                                      <p:stCondLst>
                                        <p:cond delay="0"/>
                                      </p:stCondLst>
                                      <p:childTnLst>
                                        <p:animMotion origin="layout" path="M -0.78763 1.48148E-6 L -0.78763 0.28472 " pathEditMode="relative" rAng="0" ptsTypes="AA" p14:bounceEnd="56000">
                                          <p:cBhvr>
                                            <p:cTn id="57" dur="2000" fill="hold"/>
                                            <p:tgtEl>
                                              <p:spTgt spid="26"/>
                                            </p:tgtEl>
                                            <p:attrNameLst>
                                              <p:attrName>ppt_x</p:attrName>
                                              <p:attrName>ppt_y</p:attrName>
                                            </p:attrNameLst>
                                          </p:cBhvr>
                                          <p:rCtr x="0" y="14236"/>
                                        </p:animMotion>
                                      </p:childTnLst>
                                    </p:cTn>
                                  </p:par>
                                  <p:par>
                                    <p:cTn id="58" presetID="22" presetClass="entr" presetSubtype="1" fill="hold" nodeType="withEffect">
                                      <p:stCondLst>
                                        <p:cond delay="30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600"/>
                                            <p:tgtEl>
                                              <p:spTgt spid="20"/>
                                            </p:tgtEl>
                                          </p:cBhvr>
                                        </p:animEffect>
                                      </p:childTnLst>
                                    </p:cTn>
                                  </p:par>
                                </p:childTnLst>
                              </p:cTn>
                            </p:par>
                            <p:par>
                              <p:cTn id="61" fill="hold">
                                <p:stCondLst>
                                  <p:cond delay="15500"/>
                                </p:stCondLst>
                                <p:childTnLst>
                                  <p:par>
                                    <p:cTn id="62" presetID="16" presetClass="entr" presetSubtype="26"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Horizontal)">
                                          <p:cBhvr>
                                            <p:cTn id="6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p:bldP spid="24" grpId="0"/>
          <p:bldP spid="25" grpId="0"/>
          <p:bldP spid="27" grpId="0"/>
          <p:bldP spid="26" grpId="0" animBg="1"/>
          <p:bldP spid="26" grpId="1" animBg="1"/>
          <p:bldP spid="28" grpId="0" animBg="1"/>
          <p:bldP spid="28" grpId="1" animBg="1"/>
          <p:bldP spid="29" grpId="0" animBg="1"/>
          <p:bldP spid="29" grpId="1" animBg="1"/>
          <p:bldP spid="32" grpId="0" animBg="1"/>
          <p:bldP spid="3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par>
                              <p:cTn id="14" fill="hold">
                                <p:stCondLst>
                                  <p:cond delay="1500"/>
                                </p:stCondLst>
                                <p:childTnLst>
                                  <p:par>
                                    <p:cTn id="15" presetID="0" presetClass="path" presetSubtype="0" accel="50000" decel="50000" fill="hold" grpId="0" nodeType="afterEffect">
                                      <p:stCondLst>
                                        <p:cond delay="0"/>
                                      </p:stCondLst>
                                      <p:childTnLst>
                                        <p:animMotion origin="layout" path="M -0.00156 1.48148E-6 L -0.01042 -0.02338 L -0.02513 -0.00509 L -0.04427 -0.01343 L -0.05768 -0.00185 L -0.07526 -0.02662 L -0.08594 -0.00671 L -0.10104 -0.02338 L -0.11211 1.48148E-6 L -0.12383 -0.01181 L -0.13724 -0.00185 L -0.14662 -0.01667 L -0.15742 -0.00671 L -0.15925 -0.00671 " pathEditMode="relative" rAng="0" ptsTypes="AAAAAAAAAAAAAA">
                                          <p:cBhvr>
                                            <p:cTn id="16" dur="1000" fill="hold"/>
                                            <p:tgtEl>
                                              <p:spTgt spid="32"/>
                                            </p:tgtEl>
                                            <p:attrNameLst>
                                              <p:attrName>ppt_x</p:attrName>
                                              <p:attrName>ppt_y</p:attrName>
                                            </p:attrNameLst>
                                          </p:cBhvr>
                                          <p:rCtr x="-7891" y="-1343"/>
                                        </p:animMotion>
                                      </p:childTnLst>
                                    </p:cTn>
                                  </p:par>
                                </p:childTnLst>
                              </p:cTn>
                            </p:par>
                            <p:par>
                              <p:cTn id="17" fill="hold">
                                <p:stCondLst>
                                  <p:cond delay="2500"/>
                                </p:stCondLst>
                                <p:childTnLst>
                                  <p:par>
                                    <p:cTn id="18" presetID="42" presetClass="path" presetSubtype="0" accel="50000" fill="hold" grpId="1" nodeType="afterEffect">
                                      <p:stCondLst>
                                        <p:cond delay="0"/>
                                      </p:stCondLst>
                                      <p:childTnLst>
                                        <p:animMotion origin="layout" path="M -0.15925 -0.00671 L -0.15925 0.53796 " pathEditMode="relative" rAng="0" ptsTypes="AA">
                                          <p:cBhvr>
                                            <p:cTn id="19" dur="2000" fill="hold"/>
                                            <p:tgtEl>
                                              <p:spTgt spid="32"/>
                                            </p:tgtEl>
                                            <p:attrNameLst>
                                              <p:attrName>ppt_x</p:attrName>
                                              <p:attrName>ppt_y</p:attrName>
                                            </p:attrNameLst>
                                          </p:cBhvr>
                                          <p:rCtr x="0" y="27222"/>
                                        </p:animMotion>
                                      </p:childTnLst>
                                    </p:cTn>
                                  </p:par>
                                  <p:par>
                                    <p:cTn id="20" presetID="22" presetClass="entr" presetSubtype="1" fill="hold" nodeType="withEffect">
                                      <p:stCondLst>
                                        <p:cond delay="30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600"/>
                                            <p:tgtEl>
                                              <p:spTgt spid="8"/>
                                            </p:tgtEl>
                                          </p:cBhvr>
                                        </p:animEffect>
                                      </p:childTnLst>
                                    </p:cTn>
                                  </p:par>
                                </p:childTnLst>
                              </p:cTn>
                            </p:par>
                            <p:par>
                              <p:cTn id="23" fill="hold">
                                <p:stCondLst>
                                  <p:cond delay="4500"/>
                                </p:stCondLst>
                                <p:childTnLst>
                                  <p:par>
                                    <p:cTn id="24" presetID="16" presetClass="entr" presetSubtype="26"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Horizontal)">
                                          <p:cBhvr>
                                            <p:cTn id="26" dur="1000"/>
                                            <p:tgtEl>
                                              <p:spTgt spid="27"/>
                                            </p:tgtEl>
                                          </p:cBhvr>
                                        </p:animEffect>
                                      </p:childTnLst>
                                    </p:cTn>
                                  </p:par>
                                </p:childTnLst>
                              </p:cTn>
                            </p:par>
                            <p:par>
                              <p:cTn id="27" fill="hold">
                                <p:stCondLst>
                                  <p:cond delay="5500"/>
                                </p:stCondLst>
                                <p:childTnLst>
                                  <p:par>
                                    <p:cTn id="28" presetID="0" presetClass="path" presetSubtype="0" accel="50000" decel="50000" fill="hold" grpId="0" nodeType="afterEffect">
                                      <p:stCondLst>
                                        <p:cond delay="0"/>
                                      </p:stCondLst>
                                      <p:childTnLst>
                                        <p:animMotion origin="layout" path="M 2.5E-6 1.48148E-6 L -0.02071 -0.02338 L -0.05508 -0.00509 L -0.09987 -0.01343 L -0.13112 -0.00185 L -0.17227 -0.02662 L -0.19714 -0.00671 L -0.23242 -0.02338 L -0.25834 1.48148E-6 L -0.28568 -0.01181 L -0.31706 -0.00185 L -0.33893 -0.01667 L -0.3642 -0.00671 L -0.36836 -0.00671 " pathEditMode="relative" rAng="0" ptsTypes="AAAAAAAAAAAAAA">
                                          <p:cBhvr>
                                            <p:cTn id="29" dur="1000" fill="hold"/>
                                            <p:tgtEl>
                                              <p:spTgt spid="29"/>
                                            </p:tgtEl>
                                            <p:attrNameLst>
                                              <p:attrName>ppt_x</p:attrName>
                                              <p:attrName>ppt_y</p:attrName>
                                            </p:attrNameLst>
                                          </p:cBhvr>
                                          <p:rCtr x="-18424" y="-1343"/>
                                        </p:animMotion>
                                      </p:childTnLst>
                                    </p:cTn>
                                  </p:par>
                                </p:childTnLst>
                              </p:cTn>
                            </p:par>
                            <p:par>
                              <p:cTn id="30" fill="hold">
                                <p:stCondLst>
                                  <p:cond delay="6500"/>
                                </p:stCondLst>
                                <p:childTnLst>
                                  <p:par>
                                    <p:cTn id="31" presetID="42" presetClass="path" presetSubtype="0" accel="50000" fill="hold" grpId="1" nodeType="afterEffect">
                                      <p:stCondLst>
                                        <p:cond delay="0"/>
                                      </p:stCondLst>
                                      <p:childTnLst>
                                        <p:animMotion origin="layout" path="M -0.37175 1.48148E-6 L -0.37175 0.46875 " pathEditMode="relative" rAng="0" ptsTypes="AA">
                                          <p:cBhvr>
                                            <p:cTn id="32" dur="2000" fill="hold"/>
                                            <p:tgtEl>
                                              <p:spTgt spid="29"/>
                                            </p:tgtEl>
                                            <p:attrNameLst>
                                              <p:attrName>ppt_x</p:attrName>
                                              <p:attrName>ppt_y</p:attrName>
                                            </p:attrNameLst>
                                          </p:cBhvr>
                                          <p:rCtr x="0" y="23426"/>
                                        </p:animMotion>
                                      </p:childTnLst>
                                    </p:cTn>
                                  </p:par>
                                  <p:par>
                                    <p:cTn id="33" presetID="22" presetClass="entr" presetSubtype="1" fill="hold" nodeType="withEffect">
                                      <p:stCondLst>
                                        <p:cond delay="2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800"/>
                                            <p:tgtEl>
                                              <p:spTgt spid="12"/>
                                            </p:tgtEl>
                                          </p:cBhvr>
                                        </p:animEffect>
                                      </p:childTnLst>
                                    </p:cTn>
                                  </p:par>
                                  <p:par>
                                    <p:cTn id="36" presetID="16" presetClass="entr" presetSubtype="26" fill="hold" grpId="0" nodeType="withEffect">
                                      <p:stCondLst>
                                        <p:cond delay="2000"/>
                                      </p:stCondLst>
                                      <p:childTnLst>
                                        <p:set>
                                          <p:cBhvr>
                                            <p:cTn id="37" dur="1" fill="hold">
                                              <p:stCondLst>
                                                <p:cond delay="0"/>
                                              </p:stCondLst>
                                            </p:cTn>
                                            <p:tgtEl>
                                              <p:spTgt spid="25"/>
                                            </p:tgtEl>
                                            <p:attrNameLst>
                                              <p:attrName>style.visibility</p:attrName>
                                            </p:attrNameLst>
                                          </p:cBhvr>
                                          <p:to>
                                            <p:strVal val="visible"/>
                                          </p:to>
                                        </p:set>
                                        <p:animEffect transition="in" filter="barn(inHorizontal)">
                                          <p:cBhvr>
                                            <p:cTn id="38" dur="1000"/>
                                            <p:tgtEl>
                                              <p:spTgt spid="25"/>
                                            </p:tgtEl>
                                          </p:cBhvr>
                                        </p:animEffect>
                                      </p:childTnLst>
                                    </p:cTn>
                                  </p:par>
                                </p:childTnLst>
                              </p:cTn>
                            </p:par>
                            <p:par>
                              <p:cTn id="39" fill="hold">
                                <p:stCondLst>
                                  <p:cond delay="8500"/>
                                </p:stCondLst>
                                <p:childTnLst>
                                  <p:par>
                                    <p:cTn id="40" presetID="0" presetClass="path" presetSubtype="0" accel="50000" decel="50000" fill="hold" grpId="0" nodeType="afterEffect">
                                      <p:stCondLst>
                                        <p:cond delay="0"/>
                                      </p:stCondLst>
                                      <p:childTnLst>
                                        <p:animMotion origin="layout" path="M 2.5E-6 1.48148E-6 L -0.03216 -0.02338 L -0.08529 -0.00509 L -0.15469 -0.01343 L -0.203 -0.00185 L -0.26654 -0.02662 L -0.30508 -0.00671 L -0.35964 -0.02338 L -0.39974 1.48148E-6 L -0.44206 -0.01181 L -0.4905 -0.00185 L -0.52435 -0.01667 L -0.56354 -0.00671 L -0.56979 -0.00671 " pathEditMode="relative" rAng="0" ptsTypes="AAAAAAAAAAAAAA">
                                          <p:cBhvr>
                                            <p:cTn id="41" dur="1000" fill="hold"/>
                                            <p:tgtEl>
                                              <p:spTgt spid="28"/>
                                            </p:tgtEl>
                                            <p:attrNameLst>
                                              <p:attrName>ppt_x</p:attrName>
                                              <p:attrName>ppt_y</p:attrName>
                                            </p:attrNameLst>
                                          </p:cBhvr>
                                          <p:rCtr x="-28490" y="-1343"/>
                                        </p:animMotion>
                                      </p:childTnLst>
                                    </p:cTn>
                                  </p:par>
                                </p:childTnLst>
                              </p:cTn>
                            </p:par>
                            <p:par>
                              <p:cTn id="42" fill="hold">
                                <p:stCondLst>
                                  <p:cond delay="9500"/>
                                </p:stCondLst>
                                <p:childTnLst>
                                  <p:par>
                                    <p:cTn id="43" presetID="42" presetClass="path" presetSubtype="0" accel="50000" fill="hold" grpId="1" nodeType="afterEffect">
                                      <p:stCondLst>
                                        <p:cond delay="0"/>
                                      </p:stCondLst>
                                      <p:childTnLst>
                                        <p:animMotion origin="layout" path="M -0.57357 1.48148E-6 L -0.57357 0.36805 " pathEditMode="relative" rAng="0" ptsTypes="AA">
                                          <p:cBhvr>
                                            <p:cTn id="44" dur="2000" fill="hold"/>
                                            <p:tgtEl>
                                              <p:spTgt spid="28"/>
                                            </p:tgtEl>
                                            <p:attrNameLst>
                                              <p:attrName>ppt_x</p:attrName>
                                              <p:attrName>ppt_y</p:attrName>
                                            </p:attrNameLst>
                                          </p:cBhvr>
                                          <p:rCtr x="0" y="18403"/>
                                        </p:animMotion>
                                      </p:childTnLst>
                                    </p:cTn>
                                  </p:par>
                                  <p:par>
                                    <p:cTn id="45" presetID="22" presetClass="entr" presetSubtype="1" fill="hold" nodeType="withEffect">
                                      <p:stCondLst>
                                        <p:cond delay="25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700"/>
                                            <p:tgtEl>
                                              <p:spTgt spid="15"/>
                                            </p:tgtEl>
                                          </p:cBhvr>
                                        </p:animEffect>
                                      </p:childTnLst>
                                    </p:cTn>
                                  </p:par>
                                </p:childTnLst>
                              </p:cTn>
                            </p:par>
                            <p:par>
                              <p:cTn id="48" fill="hold">
                                <p:stCondLst>
                                  <p:cond delay="11500"/>
                                </p:stCondLst>
                                <p:childTnLst>
                                  <p:par>
                                    <p:cTn id="49" presetID="16" presetClass="entr" presetSubtype="2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Horizontal)">
                                          <p:cBhvr>
                                            <p:cTn id="51" dur="1000"/>
                                            <p:tgtEl>
                                              <p:spTgt spid="24"/>
                                            </p:tgtEl>
                                          </p:cBhvr>
                                        </p:animEffect>
                                      </p:childTnLst>
                                    </p:cTn>
                                  </p:par>
                                </p:childTnLst>
                              </p:cTn>
                            </p:par>
                            <p:par>
                              <p:cTn id="52" fill="hold">
                                <p:stCondLst>
                                  <p:cond delay="12500"/>
                                </p:stCondLst>
                                <p:childTnLst>
                                  <p:par>
                                    <p:cTn id="53" presetID="0" presetClass="path" presetSubtype="0" accel="50000" decel="50000" fill="hold" grpId="0" nodeType="afterEffect">
                                      <p:stCondLst>
                                        <p:cond delay="0"/>
                                      </p:stCondLst>
                                      <p:childTnLst>
                                        <p:animMotion origin="layout" path="M -0.00234 0.00139 L -0.04661 -0.02199 L -0.11979 -0.00371 L -0.21497 -0.01204 L -0.28138 -0.00046 L -0.36888 -0.02523 L -0.42187 -0.00533 L -0.49687 -0.02199 L -0.55208 0.00139 L -0.61029 -0.01042 L -0.67695 -0.00046 L -0.72344 -0.01528 L -0.77721 -0.00533 L -0.78581 -0.00533 " pathEditMode="relative" rAng="0" ptsTypes="AAAAAAAAAAAAAA">
                                          <p:cBhvr>
                                            <p:cTn id="54" dur="1000" fill="hold"/>
                                            <p:tgtEl>
                                              <p:spTgt spid="26"/>
                                            </p:tgtEl>
                                            <p:attrNameLst>
                                              <p:attrName>ppt_x</p:attrName>
                                              <p:attrName>ppt_y</p:attrName>
                                            </p:attrNameLst>
                                          </p:cBhvr>
                                          <p:rCtr x="-39180" y="-1343"/>
                                        </p:animMotion>
                                      </p:childTnLst>
                                    </p:cTn>
                                  </p:par>
                                </p:childTnLst>
                              </p:cTn>
                            </p:par>
                            <p:par>
                              <p:cTn id="55" fill="hold">
                                <p:stCondLst>
                                  <p:cond delay="13500"/>
                                </p:stCondLst>
                                <p:childTnLst>
                                  <p:par>
                                    <p:cTn id="56" presetID="42" presetClass="path" presetSubtype="0" accel="50000" fill="hold" grpId="1" nodeType="afterEffect">
                                      <p:stCondLst>
                                        <p:cond delay="0"/>
                                      </p:stCondLst>
                                      <p:childTnLst>
                                        <p:animMotion origin="layout" path="M -0.78763 1.48148E-6 L -0.78763 0.28472 " pathEditMode="relative" rAng="0" ptsTypes="AA">
                                          <p:cBhvr>
                                            <p:cTn id="57" dur="2000" fill="hold"/>
                                            <p:tgtEl>
                                              <p:spTgt spid="26"/>
                                            </p:tgtEl>
                                            <p:attrNameLst>
                                              <p:attrName>ppt_x</p:attrName>
                                              <p:attrName>ppt_y</p:attrName>
                                            </p:attrNameLst>
                                          </p:cBhvr>
                                          <p:rCtr x="0" y="14236"/>
                                        </p:animMotion>
                                      </p:childTnLst>
                                    </p:cTn>
                                  </p:par>
                                  <p:par>
                                    <p:cTn id="58" presetID="22" presetClass="entr" presetSubtype="1" fill="hold" nodeType="withEffect">
                                      <p:stCondLst>
                                        <p:cond delay="30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600"/>
                                            <p:tgtEl>
                                              <p:spTgt spid="20"/>
                                            </p:tgtEl>
                                          </p:cBhvr>
                                        </p:animEffect>
                                      </p:childTnLst>
                                    </p:cTn>
                                  </p:par>
                                </p:childTnLst>
                              </p:cTn>
                            </p:par>
                            <p:par>
                              <p:cTn id="61" fill="hold">
                                <p:stCondLst>
                                  <p:cond delay="15500"/>
                                </p:stCondLst>
                                <p:childTnLst>
                                  <p:par>
                                    <p:cTn id="62" presetID="16" presetClass="entr" presetSubtype="26"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Horizontal)">
                                          <p:cBhvr>
                                            <p:cTn id="6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p:bldP spid="24" grpId="0"/>
          <p:bldP spid="25" grpId="0"/>
          <p:bldP spid="27" grpId="0"/>
          <p:bldP spid="26" grpId="0" animBg="1"/>
          <p:bldP spid="26" grpId="1" animBg="1"/>
          <p:bldP spid="28" grpId="0" animBg="1"/>
          <p:bldP spid="28" grpId="1" animBg="1"/>
          <p:bldP spid="29" grpId="0" animBg="1"/>
          <p:bldP spid="29" grpId="1" animBg="1"/>
          <p:bldP spid="32" grpId="0" animBg="1"/>
          <p:bldP spid="32" grpId="1"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双大括号 80"/>
          <p:cNvSpPr/>
          <p:nvPr/>
        </p:nvSpPr>
        <p:spPr>
          <a:xfrm>
            <a:off x="1282675" y="768668"/>
            <a:ext cx="4055135" cy="2377440"/>
          </a:xfrm>
          <a:prstGeom prst="brace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82" name="双大括号 81"/>
          <p:cNvSpPr/>
          <p:nvPr/>
        </p:nvSpPr>
        <p:spPr>
          <a:xfrm>
            <a:off x="2491741" y="3671888"/>
            <a:ext cx="3401340" cy="2377440"/>
          </a:xfrm>
          <a:prstGeom prst="bracePair">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3" name="矩形 82"/>
          <p:cNvSpPr/>
          <p:nvPr/>
        </p:nvSpPr>
        <p:spPr>
          <a:xfrm>
            <a:off x="1784490" y="1114336"/>
            <a:ext cx="3388500" cy="1754326"/>
          </a:xfrm>
          <a:prstGeom prst="rect">
            <a:avLst/>
          </a:prstGeom>
        </p:spPr>
        <p:txBody>
          <a:bodyPr wrap="square">
            <a:spAutoFit/>
          </a:bodyPr>
          <a:lstStyle/>
          <a:p>
            <a:r>
              <a:rPr lang="en-US" altLang="zh-CN" dirty="0">
                <a:latin typeface="Calligraph421 BT" panose="03060702050402020204" pitchFamily="66" charset="0"/>
              </a:rPr>
              <a:t>Halloween is also associated with supernatural creatures like ghosts and vampires. These creatures are not part of the natural world. They don't really exist... or do they?</a:t>
            </a:r>
            <a:endParaRPr lang="zh-CN" altLang="en-US" dirty="0">
              <a:latin typeface="Calligraph421 BT" panose="03060702050402020204" pitchFamily="66" charset="0"/>
            </a:endParaRPr>
          </a:p>
        </p:txBody>
      </p:sp>
      <p:sp>
        <p:nvSpPr>
          <p:cNvPr id="84" name="矩形 83"/>
          <p:cNvSpPr/>
          <p:nvPr/>
        </p:nvSpPr>
        <p:spPr>
          <a:xfrm>
            <a:off x="2933052" y="3844945"/>
            <a:ext cx="2791625" cy="1754326"/>
          </a:xfrm>
          <a:prstGeom prst="rect">
            <a:avLst/>
          </a:prstGeom>
        </p:spPr>
        <p:txBody>
          <a:bodyPr wrap="square">
            <a:spAutoFit/>
          </a:bodyPr>
          <a:lstStyle/>
          <a:p>
            <a:r>
              <a:rPr lang="en-US" altLang="zh-CN" dirty="0">
                <a:solidFill>
                  <a:srgbClr val="EEC0B4"/>
                </a:solidFill>
                <a:latin typeface="Calligraph421 BT" panose="03060702050402020204" pitchFamily="66" charset="0"/>
              </a:rPr>
              <a:t>There are many other superstitions associated with Halloween. A superstition is an irrational idea, like believing that the number 13 is unlucky!</a:t>
            </a:r>
            <a:endParaRPr lang="zh-CN" altLang="en-US" dirty="0">
              <a:solidFill>
                <a:srgbClr val="EEC0B4"/>
              </a:solidFill>
              <a:latin typeface="Calligraph421 BT" panose="03060702050402020204" pitchFamily="66" charset="0"/>
            </a:endParaRPr>
          </a:p>
        </p:txBody>
      </p:sp>
      <p:grpSp>
        <p:nvGrpSpPr>
          <p:cNvPr id="104" name="组合 103"/>
          <p:cNvGrpSpPr/>
          <p:nvPr/>
        </p:nvGrpSpPr>
        <p:grpSpPr>
          <a:xfrm>
            <a:off x="6997701" y="1293813"/>
            <a:ext cx="4132262" cy="4343400"/>
            <a:chOff x="6997701" y="1293813"/>
            <a:chExt cx="4132262" cy="4343400"/>
          </a:xfrm>
        </p:grpSpPr>
        <p:sp>
          <p:nvSpPr>
            <p:cNvPr id="87" name="Freeform 71"/>
            <p:cNvSpPr>
              <a:spLocks noEditPoints="1"/>
            </p:cNvSpPr>
            <p:nvPr/>
          </p:nvSpPr>
          <p:spPr bwMode="auto">
            <a:xfrm>
              <a:off x="7921626" y="1293813"/>
              <a:ext cx="2284413" cy="3975100"/>
            </a:xfrm>
            <a:custGeom>
              <a:avLst/>
              <a:gdLst>
                <a:gd name="T0" fmla="*/ 220 w 440"/>
                <a:gd name="T1" fmla="*/ 736 h 767"/>
                <a:gd name="T2" fmla="*/ 109 w 440"/>
                <a:gd name="T3" fmla="*/ 742 h 767"/>
                <a:gd name="T4" fmla="*/ 114 w 440"/>
                <a:gd name="T5" fmla="*/ 767 h 767"/>
                <a:gd name="T6" fmla="*/ 326 w 440"/>
                <a:gd name="T7" fmla="*/ 767 h 767"/>
                <a:gd name="T8" fmla="*/ 331 w 440"/>
                <a:gd name="T9" fmla="*/ 742 h 767"/>
                <a:gd name="T10" fmla="*/ 220 w 440"/>
                <a:gd name="T11" fmla="*/ 736 h 767"/>
                <a:gd name="T12" fmla="*/ 220 w 440"/>
                <a:gd name="T13" fmla="*/ 534 h 767"/>
                <a:gd name="T14" fmla="*/ 69 w 440"/>
                <a:gd name="T15" fmla="*/ 550 h 767"/>
                <a:gd name="T16" fmla="*/ 81 w 440"/>
                <a:gd name="T17" fmla="*/ 605 h 767"/>
                <a:gd name="T18" fmla="*/ 220 w 440"/>
                <a:gd name="T19" fmla="*/ 597 h 767"/>
                <a:gd name="T20" fmla="*/ 220 w 440"/>
                <a:gd name="T21" fmla="*/ 597 h 767"/>
                <a:gd name="T22" fmla="*/ 359 w 440"/>
                <a:gd name="T23" fmla="*/ 605 h 767"/>
                <a:gd name="T24" fmla="*/ 371 w 440"/>
                <a:gd name="T25" fmla="*/ 550 h 767"/>
                <a:gd name="T26" fmla="*/ 220 w 440"/>
                <a:gd name="T27" fmla="*/ 534 h 767"/>
                <a:gd name="T28" fmla="*/ 220 w 440"/>
                <a:gd name="T29" fmla="*/ 400 h 767"/>
                <a:gd name="T30" fmla="*/ 42 w 440"/>
                <a:gd name="T31" fmla="*/ 415 h 767"/>
                <a:gd name="T32" fmla="*/ 49 w 440"/>
                <a:gd name="T33" fmla="*/ 451 h 767"/>
                <a:gd name="T34" fmla="*/ 220 w 440"/>
                <a:gd name="T35" fmla="*/ 433 h 767"/>
                <a:gd name="T36" fmla="*/ 220 w 440"/>
                <a:gd name="T37" fmla="*/ 433 h 767"/>
                <a:gd name="T38" fmla="*/ 391 w 440"/>
                <a:gd name="T39" fmla="*/ 451 h 767"/>
                <a:gd name="T40" fmla="*/ 398 w 440"/>
                <a:gd name="T41" fmla="*/ 415 h 767"/>
                <a:gd name="T42" fmla="*/ 220 w 440"/>
                <a:gd name="T43" fmla="*/ 400 h 767"/>
                <a:gd name="T44" fmla="*/ 326 w 440"/>
                <a:gd name="T45" fmla="*/ 0 h 767"/>
                <a:gd name="T46" fmla="*/ 114 w 440"/>
                <a:gd name="T47" fmla="*/ 0 h 767"/>
                <a:gd name="T48" fmla="*/ 0 w 440"/>
                <a:gd name="T49" fmla="*/ 211 h 767"/>
                <a:gd name="T50" fmla="*/ 12 w 440"/>
                <a:gd name="T51" fmla="*/ 267 h 767"/>
                <a:gd name="T52" fmla="*/ 220 w 440"/>
                <a:gd name="T53" fmla="*/ 250 h 767"/>
                <a:gd name="T54" fmla="*/ 220 w 440"/>
                <a:gd name="T55" fmla="*/ 250 h 767"/>
                <a:gd name="T56" fmla="*/ 428 w 440"/>
                <a:gd name="T57" fmla="*/ 267 h 767"/>
                <a:gd name="T58" fmla="*/ 440 w 440"/>
                <a:gd name="T59" fmla="*/ 211 h 767"/>
                <a:gd name="T60" fmla="*/ 326 w 440"/>
                <a:gd name="T61"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0" h="767">
                  <a:moveTo>
                    <a:pt x="220" y="736"/>
                  </a:moveTo>
                  <a:cubicBezTo>
                    <a:pt x="183" y="736"/>
                    <a:pt x="146" y="738"/>
                    <a:pt x="109" y="742"/>
                  </a:cubicBezTo>
                  <a:cubicBezTo>
                    <a:pt x="114" y="767"/>
                    <a:pt x="114" y="767"/>
                    <a:pt x="114" y="767"/>
                  </a:cubicBezTo>
                  <a:cubicBezTo>
                    <a:pt x="326" y="767"/>
                    <a:pt x="326" y="767"/>
                    <a:pt x="326" y="767"/>
                  </a:cubicBezTo>
                  <a:cubicBezTo>
                    <a:pt x="331" y="742"/>
                    <a:pt x="331" y="742"/>
                    <a:pt x="331" y="742"/>
                  </a:cubicBezTo>
                  <a:cubicBezTo>
                    <a:pt x="294" y="738"/>
                    <a:pt x="257" y="736"/>
                    <a:pt x="220" y="736"/>
                  </a:cubicBezTo>
                  <a:moveTo>
                    <a:pt x="220" y="534"/>
                  </a:moveTo>
                  <a:cubicBezTo>
                    <a:pt x="169" y="534"/>
                    <a:pt x="119" y="539"/>
                    <a:pt x="69" y="550"/>
                  </a:cubicBezTo>
                  <a:cubicBezTo>
                    <a:pt x="81" y="605"/>
                    <a:pt x="81" y="605"/>
                    <a:pt x="81" y="605"/>
                  </a:cubicBezTo>
                  <a:cubicBezTo>
                    <a:pt x="127" y="600"/>
                    <a:pt x="173" y="597"/>
                    <a:pt x="220" y="597"/>
                  </a:cubicBezTo>
                  <a:cubicBezTo>
                    <a:pt x="220" y="597"/>
                    <a:pt x="220" y="597"/>
                    <a:pt x="220" y="597"/>
                  </a:cubicBezTo>
                  <a:cubicBezTo>
                    <a:pt x="267" y="597"/>
                    <a:pt x="313" y="600"/>
                    <a:pt x="359" y="605"/>
                  </a:cubicBezTo>
                  <a:cubicBezTo>
                    <a:pt x="371" y="550"/>
                    <a:pt x="371" y="550"/>
                    <a:pt x="371" y="550"/>
                  </a:cubicBezTo>
                  <a:cubicBezTo>
                    <a:pt x="321" y="539"/>
                    <a:pt x="271" y="534"/>
                    <a:pt x="220" y="534"/>
                  </a:cubicBezTo>
                  <a:moveTo>
                    <a:pt x="220" y="400"/>
                  </a:moveTo>
                  <a:cubicBezTo>
                    <a:pt x="160" y="400"/>
                    <a:pt x="101" y="405"/>
                    <a:pt x="42" y="415"/>
                  </a:cubicBezTo>
                  <a:cubicBezTo>
                    <a:pt x="49" y="451"/>
                    <a:pt x="49" y="451"/>
                    <a:pt x="49" y="451"/>
                  </a:cubicBezTo>
                  <a:cubicBezTo>
                    <a:pt x="105" y="439"/>
                    <a:pt x="163" y="433"/>
                    <a:pt x="220" y="433"/>
                  </a:cubicBezTo>
                  <a:cubicBezTo>
                    <a:pt x="220" y="433"/>
                    <a:pt x="220" y="433"/>
                    <a:pt x="220" y="433"/>
                  </a:cubicBezTo>
                  <a:cubicBezTo>
                    <a:pt x="277" y="433"/>
                    <a:pt x="335" y="439"/>
                    <a:pt x="391" y="451"/>
                  </a:cubicBezTo>
                  <a:cubicBezTo>
                    <a:pt x="398" y="415"/>
                    <a:pt x="398" y="415"/>
                    <a:pt x="398" y="415"/>
                  </a:cubicBezTo>
                  <a:cubicBezTo>
                    <a:pt x="339" y="405"/>
                    <a:pt x="280" y="400"/>
                    <a:pt x="220" y="400"/>
                  </a:cubicBezTo>
                  <a:moveTo>
                    <a:pt x="326" y="0"/>
                  </a:moveTo>
                  <a:cubicBezTo>
                    <a:pt x="114" y="0"/>
                    <a:pt x="114" y="0"/>
                    <a:pt x="114" y="0"/>
                  </a:cubicBezTo>
                  <a:cubicBezTo>
                    <a:pt x="0" y="211"/>
                    <a:pt x="0" y="211"/>
                    <a:pt x="0" y="211"/>
                  </a:cubicBezTo>
                  <a:cubicBezTo>
                    <a:pt x="12" y="267"/>
                    <a:pt x="12" y="267"/>
                    <a:pt x="12" y="267"/>
                  </a:cubicBezTo>
                  <a:cubicBezTo>
                    <a:pt x="81" y="256"/>
                    <a:pt x="150" y="250"/>
                    <a:pt x="220" y="250"/>
                  </a:cubicBezTo>
                  <a:cubicBezTo>
                    <a:pt x="220" y="250"/>
                    <a:pt x="220" y="250"/>
                    <a:pt x="220" y="250"/>
                  </a:cubicBezTo>
                  <a:cubicBezTo>
                    <a:pt x="290" y="250"/>
                    <a:pt x="359" y="256"/>
                    <a:pt x="428" y="267"/>
                  </a:cubicBezTo>
                  <a:cubicBezTo>
                    <a:pt x="440" y="211"/>
                    <a:pt x="440" y="211"/>
                    <a:pt x="440" y="211"/>
                  </a:cubicBezTo>
                  <a:cubicBezTo>
                    <a:pt x="326" y="0"/>
                    <a:pt x="326" y="0"/>
                    <a:pt x="326"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2"/>
            <p:cNvSpPr/>
            <p:nvPr/>
          </p:nvSpPr>
          <p:spPr bwMode="auto">
            <a:xfrm>
              <a:off x="7994651" y="2651125"/>
              <a:ext cx="2138363" cy="731838"/>
            </a:xfrm>
            <a:custGeom>
              <a:avLst/>
              <a:gdLst>
                <a:gd name="T0" fmla="*/ 206 w 412"/>
                <a:gd name="T1" fmla="*/ 0 h 141"/>
                <a:gd name="T2" fmla="*/ 0 w 412"/>
                <a:gd name="T3" fmla="*/ 17 h 141"/>
                <a:gd name="T4" fmla="*/ 25 w 412"/>
                <a:gd name="T5" fmla="*/ 141 h 141"/>
                <a:gd name="T6" fmla="*/ 206 w 412"/>
                <a:gd name="T7" fmla="*/ 126 h 141"/>
                <a:gd name="T8" fmla="*/ 206 w 412"/>
                <a:gd name="T9" fmla="*/ 126 h 141"/>
                <a:gd name="T10" fmla="*/ 387 w 412"/>
                <a:gd name="T11" fmla="*/ 141 h 141"/>
                <a:gd name="T12" fmla="*/ 412 w 412"/>
                <a:gd name="T13" fmla="*/ 17 h 141"/>
                <a:gd name="T14" fmla="*/ 206 w 412"/>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141">
                  <a:moveTo>
                    <a:pt x="206" y="0"/>
                  </a:moveTo>
                  <a:cubicBezTo>
                    <a:pt x="137" y="0"/>
                    <a:pt x="68" y="5"/>
                    <a:pt x="0" y="17"/>
                  </a:cubicBezTo>
                  <a:cubicBezTo>
                    <a:pt x="25" y="141"/>
                    <a:pt x="25" y="141"/>
                    <a:pt x="25" y="141"/>
                  </a:cubicBezTo>
                  <a:cubicBezTo>
                    <a:pt x="85" y="131"/>
                    <a:pt x="146" y="126"/>
                    <a:pt x="206" y="126"/>
                  </a:cubicBezTo>
                  <a:cubicBezTo>
                    <a:pt x="206" y="126"/>
                    <a:pt x="206" y="126"/>
                    <a:pt x="206" y="126"/>
                  </a:cubicBezTo>
                  <a:cubicBezTo>
                    <a:pt x="266" y="126"/>
                    <a:pt x="327" y="131"/>
                    <a:pt x="387" y="141"/>
                  </a:cubicBezTo>
                  <a:cubicBezTo>
                    <a:pt x="412" y="17"/>
                    <a:pt x="412" y="17"/>
                    <a:pt x="412" y="17"/>
                  </a:cubicBezTo>
                  <a:cubicBezTo>
                    <a:pt x="344" y="5"/>
                    <a:pt x="275" y="0"/>
                    <a:pt x="20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73"/>
            <p:cNvSpPr>
              <a:spLocks noEditPoints="1"/>
            </p:cNvSpPr>
            <p:nvPr/>
          </p:nvSpPr>
          <p:spPr bwMode="auto">
            <a:xfrm>
              <a:off x="7983538" y="2589213"/>
              <a:ext cx="2160588" cy="855663"/>
            </a:xfrm>
            <a:custGeom>
              <a:avLst/>
              <a:gdLst>
                <a:gd name="T0" fmla="*/ 208 w 416"/>
                <a:gd name="T1" fmla="*/ 138 h 165"/>
                <a:gd name="T2" fmla="*/ 208 w 416"/>
                <a:gd name="T3" fmla="*/ 138 h 165"/>
                <a:gd name="T4" fmla="*/ 27 w 416"/>
                <a:gd name="T5" fmla="*/ 153 h 165"/>
                <a:gd name="T6" fmla="*/ 30 w 416"/>
                <a:gd name="T7" fmla="*/ 165 h 165"/>
                <a:gd name="T8" fmla="*/ 208 w 416"/>
                <a:gd name="T9" fmla="*/ 150 h 165"/>
                <a:gd name="T10" fmla="*/ 386 w 416"/>
                <a:gd name="T11" fmla="*/ 165 h 165"/>
                <a:gd name="T12" fmla="*/ 389 w 416"/>
                <a:gd name="T13" fmla="*/ 153 h 165"/>
                <a:gd name="T14" fmla="*/ 208 w 416"/>
                <a:gd name="T15" fmla="*/ 138 h 165"/>
                <a:gd name="T16" fmla="*/ 208 w 416"/>
                <a:gd name="T17" fmla="*/ 0 h 165"/>
                <a:gd name="T18" fmla="*/ 208 w 416"/>
                <a:gd name="T19" fmla="*/ 0 h 165"/>
                <a:gd name="T20" fmla="*/ 0 w 416"/>
                <a:gd name="T21" fmla="*/ 17 h 165"/>
                <a:gd name="T22" fmla="*/ 2 w 416"/>
                <a:gd name="T23" fmla="*/ 29 h 165"/>
                <a:gd name="T24" fmla="*/ 208 w 416"/>
                <a:gd name="T25" fmla="*/ 12 h 165"/>
                <a:gd name="T26" fmla="*/ 414 w 416"/>
                <a:gd name="T27" fmla="*/ 29 h 165"/>
                <a:gd name="T28" fmla="*/ 416 w 416"/>
                <a:gd name="T29" fmla="*/ 17 h 165"/>
                <a:gd name="T30" fmla="*/ 208 w 416"/>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6" h="165">
                  <a:moveTo>
                    <a:pt x="208" y="138"/>
                  </a:moveTo>
                  <a:cubicBezTo>
                    <a:pt x="208" y="138"/>
                    <a:pt x="208" y="138"/>
                    <a:pt x="208" y="138"/>
                  </a:cubicBezTo>
                  <a:cubicBezTo>
                    <a:pt x="148" y="138"/>
                    <a:pt x="87" y="143"/>
                    <a:pt x="27" y="153"/>
                  </a:cubicBezTo>
                  <a:cubicBezTo>
                    <a:pt x="30" y="165"/>
                    <a:pt x="30" y="165"/>
                    <a:pt x="30" y="165"/>
                  </a:cubicBezTo>
                  <a:cubicBezTo>
                    <a:pt x="89" y="155"/>
                    <a:pt x="148" y="150"/>
                    <a:pt x="208" y="150"/>
                  </a:cubicBezTo>
                  <a:cubicBezTo>
                    <a:pt x="268" y="150"/>
                    <a:pt x="327" y="155"/>
                    <a:pt x="386" y="165"/>
                  </a:cubicBezTo>
                  <a:cubicBezTo>
                    <a:pt x="389" y="153"/>
                    <a:pt x="389" y="153"/>
                    <a:pt x="389" y="153"/>
                  </a:cubicBezTo>
                  <a:cubicBezTo>
                    <a:pt x="329" y="143"/>
                    <a:pt x="268" y="138"/>
                    <a:pt x="208" y="138"/>
                  </a:cubicBezTo>
                  <a:moveTo>
                    <a:pt x="208" y="0"/>
                  </a:moveTo>
                  <a:cubicBezTo>
                    <a:pt x="208" y="0"/>
                    <a:pt x="208" y="0"/>
                    <a:pt x="208" y="0"/>
                  </a:cubicBezTo>
                  <a:cubicBezTo>
                    <a:pt x="138" y="0"/>
                    <a:pt x="69" y="6"/>
                    <a:pt x="0" y="17"/>
                  </a:cubicBezTo>
                  <a:cubicBezTo>
                    <a:pt x="2" y="29"/>
                    <a:pt x="2" y="29"/>
                    <a:pt x="2" y="29"/>
                  </a:cubicBezTo>
                  <a:cubicBezTo>
                    <a:pt x="70" y="17"/>
                    <a:pt x="139" y="12"/>
                    <a:pt x="208" y="12"/>
                  </a:cubicBezTo>
                  <a:cubicBezTo>
                    <a:pt x="277" y="12"/>
                    <a:pt x="346" y="17"/>
                    <a:pt x="414" y="29"/>
                  </a:cubicBezTo>
                  <a:cubicBezTo>
                    <a:pt x="416" y="17"/>
                    <a:pt x="416" y="17"/>
                    <a:pt x="416" y="17"/>
                  </a:cubicBezTo>
                  <a:cubicBezTo>
                    <a:pt x="347" y="6"/>
                    <a:pt x="278" y="0"/>
                    <a:pt x="20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4"/>
            <p:cNvSpPr/>
            <p:nvPr/>
          </p:nvSpPr>
          <p:spPr bwMode="auto">
            <a:xfrm>
              <a:off x="8186738" y="3600450"/>
              <a:ext cx="1754188" cy="481013"/>
            </a:xfrm>
            <a:custGeom>
              <a:avLst/>
              <a:gdLst>
                <a:gd name="T0" fmla="*/ 169 w 338"/>
                <a:gd name="T1" fmla="*/ 0 h 93"/>
                <a:gd name="T2" fmla="*/ 0 w 338"/>
                <a:gd name="T3" fmla="*/ 18 h 93"/>
                <a:gd name="T4" fmla="*/ 16 w 338"/>
                <a:gd name="T5" fmla="*/ 93 h 93"/>
                <a:gd name="T6" fmla="*/ 169 w 338"/>
                <a:gd name="T7" fmla="*/ 77 h 93"/>
                <a:gd name="T8" fmla="*/ 169 w 338"/>
                <a:gd name="T9" fmla="*/ 77 h 93"/>
                <a:gd name="T10" fmla="*/ 322 w 338"/>
                <a:gd name="T11" fmla="*/ 93 h 93"/>
                <a:gd name="T12" fmla="*/ 338 w 338"/>
                <a:gd name="T13" fmla="*/ 18 h 93"/>
                <a:gd name="T14" fmla="*/ 169 w 338"/>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93">
                  <a:moveTo>
                    <a:pt x="169" y="0"/>
                  </a:moveTo>
                  <a:cubicBezTo>
                    <a:pt x="112" y="0"/>
                    <a:pt x="56" y="6"/>
                    <a:pt x="0" y="18"/>
                  </a:cubicBezTo>
                  <a:cubicBezTo>
                    <a:pt x="16" y="93"/>
                    <a:pt x="16" y="93"/>
                    <a:pt x="16" y="93"/>
                  </a:cubicBezTo>
                  <a:cubicBezTo>
                    <a:pt x="66" y="82"/>
                    <a:pt x="118" y="77"/>
                    <a:pt x="169" y="77"/>
                  </a:cubicBezTo>
                  <a:cubicBezTo>
                    <a:pt x="169" y="77"/>
                    <a:pt x="169" y="77"/>
                    <a:pt x="169" y="77"/>
                  </a:cubicBezTo>
                  <a:cubicBezTo>
                    <a:pt x="220" y="77"/>
                    <a:pt x="272" y="82"/>
                    <a:pt x="322" y="93"/>
                  </a:cubicBezTo>
                  <a:cubicBezTo>
                    <a:pt x="338" y="18"/>
                    <a:pt x="338" y="18"/>
                    <a:pt x="338" y="18"/>
                  </a:cubicBezTo>
                  <a:cubicBezTo>
                    <a:pt x="282" y="6"/>
                    <a:pt x="225" y="0"/>
                    <a:pt x="16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75"/>
            <p:cNvSpPr>
              <a:spLocks noEditPoints="1"/>
            </p:cNvSpPr>
            <p:nvPr/>
          </p:nvSpPr>
          <p:spPr bwMode="auto">
            <a:xfrm>
              <a:off x="8175626" y="3538538"/>
              <a:ext cx="1776413" cy="606425"/>
            </a:xfrm>
            <a:custGeom>
              <a:avLst/>
              <a:gdLst>
                <a:gd name="T0" fmla="*/ 171 w 342"/>
                <a:gd name="T1" fmla="*/ 89 h 117"/>
                <a:gd name="T2" fmla="*/ 171 w 342"/>
                <a:gd name="T3" fmla="*/ 89 h 117"/>
                <a:gd name="T4" fmla="*/ 18 w 342"/>
                <a:gd name="T5" fmla="*/ 105 h 117"/>
                <a:gd name="T6" fmla="*/ 20 w 342"/>
                <a:gd name="T7" fmla="*/ 117 h 117"/>
                <a:gd name="T8" fmla="*/ 171 w 342"/>
                <a:gd name="T9" fmla="*/ 101 h 117"/>
                <a:gd name="T10" fmla="*/ 322 w 342"/>
                <a:gd name="T11" fmla="*/ 117 h 117"/>
                <a:gd name="T12" fmla="*/ 324 w 342"/>
                <a:gd name="T13" fmla="*/ 105 h 117"/>
                <a:gd name="T14" fmla="*/ 171 w 342"/>
                <a:gd name="T15" fmla="*/ 89 h 117"/>
                <a:gd name="T16" fmla="*/ 171 w 342"/>
                <a:gd name="T17" fmla="*/ 0 h 117"/>
                <a:gd name="T18" fmla="*/ 171 w 342"/>
                <a:gd name="T19" fmla="*/ 0 h 117"/>
                <a:gd name="T20" fmla="*/ 0 w 342"/>
                <a:gd name="T21" fmla="*/ 18 h 117"/>
                <a:gd name="T22" fmla="*/ 2 w 342"/>
                <a:gd name="T23" fmla="*/ 30 h 117"/>
                <a:gd name="T24" fmla="*/ 171 w 342"/>
                <a:gd name="T25" fmla="*/ 12 h 117"/>
                <a:gd name="T26" fmla="*/ 340 w 342"/>
                <a:gd name="T27" fmla="*/ 30 h 117"/>
                <a:gd name="T28" fmla="*/ 342 w 342"/>
                <a:gd name="T29" fmla="*/ 18 h 117"/>
                <a:gd name="T30" fmla="*/ 171 w 342"/>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2" h="117">
                  <a:moveTo>
                    <a:pt x="171" y="89"/>
                  </a:moveTo>
                  <a:cubicBezTo>
                    <a:pt x="171" y="89"/>
                    <a:pt x="171" y="89"/>
                    <a:pt x="171" y="89"/>
                  </a:cubicBezTo>
                  <a:cubicBezTo>
                    <a:pt x="120" y="89"/>
                    <a:pt x="68" y="94"/>
                    <a:pt x="18" y="105"/>
                  </a:cubicBezTo>
                  <a:cubicBezTo>
                    <a:pt x="20" y="117"/>
                    <a:pt x="20" y="117"/>
                    <a:pt x="20" y="117"/>
                  </a:cubicBezTo>
                  <a:cubicBezTo>
                    <a:pt x="70" y="106"/>
                    <a:pt x="120" y="101"/>
                    <a:pt x="171" y="101"/>
                  </a:cubicBezTo>
                  <a:cubicBezTo>
                    <a:pt x="222" y="101"/>
                    <a:pt x="272" y="106"/>
                    <a:pt x="322" y="117"/>
                  </a:cubicBezTo>
                  <a:cubicBezTo>
                    <a:pt x="324" y="105"/>
                    <a:pt x="324" y="105"/>
                    <a:pt x="324" y="105"/>
                  </a:cubicBezTo>
                  <a:cubicBezTo>
                    <a:pt x="274" y="94"/>
                    <a:pt x="222" y="89"/>
                    <a:pt x="171" y="89"/>
                  </a:cubicBezTo>
                  <a:moveTo>
                    <a:pt x="171" y="0"/>
                  </a:moveTo>
                  <a:cubicBezTo>
                    <a:pt x="171" y="0"/>
                    <a:pt x="171" y="0"/>
                    <a:pt x="171" y="0"/>
                  </a:cubicBezTo>
                  <a:cubicBezTo>
                    <a:pt x="114" y="0"/>
                    <a:pt x="56" y="6"/>
                    <a:pt x="0" y="18"/>
                  </a:cubicBezTo>
                  <a:cubicBezTo>
                    <a:pt x="2" y="30"/>
                    <a:pt x="2" y="30"/>
                    <a:pt x="2" y="30"/>
                  </a:cubicBezTo>
                  <a:cubicBezTo>
                    <a:pt x="58" y="18"/>
                    <a:pt x="114" y="12"/>
                    <a:pt x="171" y="12"/>
                  </a:cubicBezTo>
                  <a:cubicBezTo>
                    <a:pt x="227" y="12"/>
                    <a:pt x="284" y="18"/>
                    <a:pt x="340" y="30"/>
                  </a:cubicBezTo>
                  <a:cubicBezTo>
                    <a:pt x="342" y="18"/>
                    <a:pt x="342" y="18"/>
                    <a:pt x="342" y="18"/>
                  </a:cubicBezTo>
                  <a:cubicBezTo>
                    <a:pt x="286" y="6"/>
                    <a:pt x="228" y="0"/>
                    <a:pt x="17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6"/>
            <p:cNvSpPr/>
            <p:nvPr/>
          </p:nvSpPr>
          <p:spPr bwMode="auto">
            <a:xfrm>
              <a:off x="8351838" y="4449763"/>
              <a:ext cx="1422400" cy="631825"/>
            </a:xfrm>
            <a:custGeom>
              <a:avLst/>
              <a:gdLst>
                <a:gd name="T0" fmla="*/ 137 w 274"/>
                <a:gd name="T1" fmla="*/ 0 h 122"/>
                <a:gd name="T2" fmla="*/ 0 w 274"/>
                <a:gd name="T3" fmla="*/ 8 h 122"/>
                <a:gd name="T4" fmla="*/ 23 w 274"/>
                <a:gd name="T5" fmla="*/ 122 h 122"/>
                <a:gd name="T6" fmla="*/ 137 w 274"/>
                <a:gd name="T7" fmla="*/ 115 h 122"/>
                <a:gd name="T8" fmla="*/ 137 w 274"/>
                <a:gd name="T9" fmla="*/ 115 h 122"/>
                <a:gd name="T10" fmla="*/ 251 w 274"/>
                <a:gd name="T11" fmla="*/ 122 h 122"/>
                <a:gd name="T12" fmla="*/ 274 w 274"/>
                <a:gd name="T13" fmla="*/ 8 h 122"/>
                <a:gd name="T14" fmla="*/ 137 w 274"/>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122">
                  <a:moveTo>
                    <a:pt x="137" y="0"/>
                  </a:moveTo>
                  <a:cubicBezTo>
                    <a:pt x="91" y="0"/>
                    <a:pt x="45" y="2"/>
                    <a:pt x="0" y="8"/>
                  </a:cubicBezTo>
                  <a:cubicBezTo>
                    <a:pt x="23" y="122"/>
                    <a:pt x="23" y="122"/>
                    <a:pt x="23" y="122"/>
                  </a:cubicBezTo>
                  <a:cubicBezTo>
                    <a:pt x="61" y="117"/>
                    <a:pt x="99" y="115"/>
                    <a:pt x="137" y="115"/>
                  </a:cubicBezTo>
                  <a:cubicBezTo>
                    <a:pt x="137" y="115"/>
                    <a:pt x="137" y="115"/>
                    <a:pt x="137" y="115"/>
                  </a:cubicBezTo>
                  <a:cubicBezTo>
                    <a:pt x="175" y="115"/>
                    <a:pt x="213" y="117"/>
                    <a:pt x="251" y="122"/>
                  </a:cubicBezTo>
                  <a:cubicBezTo>
                    <a:pt x="274" y="8"/>
                    <a:pt x="274" y="8"/>
                    <a:pt x="274" y="8"/>
                  </a:cubicBezTo>
                  <a:cubicBezTo>
                    <a:pt x="228" y="2"/>
                    <a:pt x="183" y="0"/>
                    <a:pt x="13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7"/>
            <p:cNvSpPr>
              <a:spLocks noEditPoints="1"/>
            </p:cNvSpPr>
            <p:nvPr/>
          </p:nvSpPr>
          <p:spPr bwMode="auto">
            <a:xfrm>
              <a:off x="8342313" y="4387850"/>
              <a:ext cx="1443038" cy="750888"/>
            </a:xfrm>
            <a:custGeom>
              <a:avLst/>
              <a:gdLst>
                <a:gd name="T0" fmla="*/ 139 w 278"/>
                <a:gd name="T1" fmla="*/ 127 h 145"/>
                <a:gd name="T2" fmla="*/ 139 w 278"/>
                <a:gd name="T3" fmla="*/ 127 h 145"/>
                <a:gd name="T4" fmla="*/ 25 w 278"/>
                <a:gd name="T5" fmla="*/ 134 h 145"/>
                <a:gd name="T6" fmla="*/ 28 w 278"/>
                <a:gd name="T7" fmla="*/ 145 h 145"/>
                <a:gd name="T8" fmla="*/ 139 w 278"/>
                <a:gd name="T9" fmla="*/ 139 h 145"/>
                <a:gd name="T10" fmla="*/ 250 w 278"/>
                <a:gd name="T11" fmla="*/ 145 h 145"/>
                <a:gd name="T12" fmla="*/ 253 w 278"/>
                <a:gd name="T13" fmla="*/ 134 h 145"/>
                <a:gd name="T14" fmla="*/ 139 w 278"/>
                <a:gd name="T15" fmla="*/ 127 h 145"/>
                <a:gd name="T16" fmla="*/ 139 w 278"/>
                <a:gd name="T17" fmla="*/ 0 h 145"/>
                <a:gd name="T18" fmla="*/ 139 w 278"/>
                <a:gd name="T19" fmla="*/ 0 h 145"/>
                <a:gd name="T20" fmla="*/ 0 w 278"/>
                <a:gd name="T21" fmla="*/ 8 h 145"/>
                <a:gd name="T22" fmla="*/ 2 w 278"/>
                <a:gd name="T23" fmla="*/ 20 h 145"/>
                <a:gd name="T24" fmla="*/ 139 w 278"/>
                <a:gd name="T25" fmla="*/ 12 h 145"/>
                <a:gd name="T26" fmla="*/ 276 w 278"/>
                <a:gd name="T27" fmla="*/ 20 h 145"/>
                <a:gd name="T28" fmla="*/ 278 w 278"/>
                <a:gd name="T29" fmla="*/ 8 h 145"/>
                <a:gd name="T30" fmla="*/ 139 w 278"/>
                <a:gd name="T3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145">
                  <a:moveTo>
                    <a:pt x="139" y="127"/>
                  </a:moveTo>
                  <a:cubicBezTo>
                    <a:pt x="139" y="127"/>
                    <a:pt x="139" y="127"/>
                    <a:pt x="139" y="127"/>
                  </a:cubicBezTo>
                  <a:cubicBezTo>
                    <a:pt x="101" y="127"/>
                    <a:pt x="63" y="129"/>
                    <a:pt x="25" y="134"/>
                  </a:cubicBezTo>
                  <a:cubicBezTo>
                    <a:pt x="28" y="145"/>
                    <a:pt x="28" y="145"/>
                    <a:pt x="28" y="145"/>
                  </a:cubicBezTo>
                  <a:cubicBezTo>
                    <a:pt x="65" y="141"/>
                    <a:pt x="102" y="139"/>
                    <a:pt x="139" y="139"/>
                  </a:cubicBezTo>
                  <a:cubicBezTo>
                    <a:pt x="176" y="139"/>
                    <a:pt x="213" y="141"/>
                    <a:pt x="250" y="145"/>
                  </a:cubicBezTo>
                  <a:cubicBezTo>
                    <a:pt x="253" y="134"/>
                    <a:pt x="253" y="134"/>
                    <a:pt x="253" y="134"/>
                  </a:cubicBezTo>
                  <a:cubicBezTo>
                    <a:pt x="215" y="129"/>
                    <a:pt x="177" y="127"/>
                    <a:pt x="139" y="127"/>
                  </a:cubicBezTo>
                  <a:moveTo>
                    <a:pt x="139" y="0"/>
                  </a:moveTo>
                  <a:cubicBezTo>
                    <a:pt x="139" y="0"/>
                    <a:pt x="139" y="0"/>
                    <a:pt x="139" y="0"/>
                  </a:cubicBezTo>
                  <a:cubicBezTo>
                    <a:pt x="92" y="0"/>
                    <a:pt x="46" y="3"/>
                    <a:pt x="0" y="8"/>
                  </a:cubicBezTo>
                  <a:cubicBezTo>
                    <a:pt x="2" y="20"/>
                    <a:pt x="2" y="20"/>
                    <a:pt x="2" y="20"/>
                  </a:cubicBezTo>
                  <a:cubicBezTo>
                    <a:pt x="47" y="14"/>
                    <a:pt x="93" y="12"/>
                    <a:pt x="139" y="12"/>
                  </a:cubicBezTo>
                  <a:cubicBezTo>
                    <a:pt x="185" y="12"/>
                    <a:pt x="230" y="14"/>
                    <a:pt x="276" y="20"/>
                  </a:cubicBezTo>
                  <a:cubicBezTo>
                    <a:pt x="278" y="8"/>
                    <a:pt x="278" y="8"/>
                    <a:pt x="278" y="8"/>
                  </a:cubicBezTo>
                  <a:cubicBezTo>
                    <a:pt x="232" y="3"/>
                    <a:pt x="186" y="0"/>
                    <a:pt x="1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8"/>
            <p:cNvSpPr/>
            <p:nvPr/>
          </p:nvSpPr>
          <p:spPr bwMode="auto">
            <a:xfrm>
              <a:off x="8321676" y="1817688"/>
              <a:ext cx="1484313" cy="434975"/>
            </a:xfrm>
            <a:custGeom>
              <a:avLst/>
              <a:gdLst>
                <a:gd name="T0" fmla="*/ 211 w 286"/>
                <a:gd name="T1" fmla="*/ 7 h 84"/>
                <a:gd name="T2" fmla="*/ 159 w 286"/>
                <a:gd name="T3" fmla="*/ 34 h 84"/>
                <a:gd name="T4" fmla="*/ 160 w 286"/>
                <a:gd name="T5" fmla="*/ 7 h 84"/>
                <a:gd name="T6" fmla="*/ 143 w 286"/>
                <a:gd name="T7" fmla="*/ 15 h 84"/>
                <a:gd name="T8" fmla="*/ 126 w 286"/>
                <a:gd name="T9" fmla="*/ 7 h 84"/>
                <a:gd name="T10" fmla="*/ 127 w 286"/>
                <a:gd name="T11" fmla="*/ 34 h 84"/>
                <a:gd name="T12" fmla="*/ 75 w 286"/>
                <a:gd name="T13" fmla="*/ 7 h 84"/>
                <a:gd name="T14" fmla="*/ 0 w 286"/>
                <a:gd name="T15" fmla="*/ 60 h 84"/>
                <a:gd name="T16" fmla="*/ 76 w 286"/>
                <a:gd name="T17" fmla="*/ 68 h 84"/>
                <a:gd name="T18" fmla="*/ 120 w 286"/>
                <a:gd name="T19" fmla="*/ 73 h 84"/>
                <a:gd name="T20" fmla="*/ 143 w 286"/>
                <a:gd name="T21" fmla="*/ 84 h 84"/>
                <a:gd name="T22" fmla="*/ 166 w 286"/>
                <a:gd name="T23" fmla="*/ 73 h 84"/>
                <a:gd name="T24" fmla="*/ 210 w 286"/>
                <a:gd name="T25" fmla="*/ 68 h 84"/>
                <a:gd name="T26" fmla="*/ 286 w 286"/>
                <a:gd name="T27" fmla="*/ 60 h 84"/>
                <a:gd name="T28" fmla="*/ 211 w 286"/>
                <a:gd name="T2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84">
                  <a:moveTo>
                    <a:pt x="211" y="7"/>
                  </a:moveTo>
                  <a:cubicBezTo>
                    <a:pt x="200" y="47"/>
                    <a:pt x="159" y="34"/>
                    <a:pt x="159" y="34"/>
                  </a:cubicBezTo>
                  <a:cubicBezTo>
                    <a:pt x="160" y="7"/>
                    <a:pt x="160" y="7"/>
                    <a:pt x="160" y="7"/>
                  </a:cubicBezTo>
                  <a:cubicBezTo>
                    <a:pt x="153" y="24"/>
                    <a:pt x="143" y="15"/>
                    <a:pt x="143" y="15"/>
                  </a:cubicBezTo>
                  <a:cubicBezTo>
                    <a:pt x="143" y="15"/>
                    <a:pt x="133" y="24"/>
                    <a:pt x="126" y="7"/>
                  </a:cubicBezTo>
                  <a:cubicBezTo>
                    <a:pt x="127" y="34"/>
                    <a:pt x="127" y="34"/>
                    <a:pt x="127" y="34"/>
                  </a:cubicBezTo>
                  <a:cubicBezTo>
                    <a:pt x="127" y="34"/>
                    <a:pt x="86" y="47"/>
                    <a:pt x="75" y="7"/>
                  </a:cubicBezTo>
                  <a:cubicBezTo>
                    <a:pt x="75" y="7"/>
                    <a:pt x="34" y="0"/>
                    <a:pt x="0" y="60"/>
                  </a:cubicBezTo>
                  <a:cubicBezTo>
                    <a:pt x="0" y="60"/>
                    <a:pt x="65" y="26"/>
                    <a:pt x="76" y="68"/>
                  </a:cubicBezTo>
                  <a:cubicBezTo>
                    <a:pt x="76" y="68"/>
                    <a:pt x="104" y="29"/>
                    <a:pt x="120" y="73"/>
                  </a:cubicBezTo>
                  <a:cubicBezTo>
                    <a:pt x="120" y="73"/>
                    <a:pt x="143" y="61"/>
                    <a:pt x="143" y="84"/>
                  </a:cubicBezTo>
                  <a:cubicBezTo>
                    <a:pt x="143" y="61"/>
                    <a:pt x="166" y="73"/>
                    <a:pt x="166" y="73"/>
                  </a:cubicBezTo>
                  <a:cubicBezTo>
                    <a:pt x="182" y="29"/>
                    <a:pt x="210" y="68"/>
                    <a:pt x="210" y="68"/>
                  </a:cubicBezTo>
                  <a:cubicBezTo>
                    <a:pt x="221" y="26"/>
                    <a:pt x="286" y="60"/>
                    <a:pt x="286" y="60"/>
                  </a:cubicBezTo>
                  <a:cubicBezTo>
                    <a:pt x="252" y="0"/>
                    <a:pt x="211" y="7"/>
                    <a:pt x="211" y="7"/>
                  </a:cubicBezTo>
                  <a:close/>
                </a:path>
              </a:pathLst>
            </a:custGeom>
            <a:solidFill>
              <a:srgbClr val="EEC0B4"/>
            </a:solidFill>
            <a:ln>
              <a:noFill/>
            </a:ln>
          </p:spPr>
          <p:txBody>
            <a:bodyPr vert="horz" wrap="square" lIns="91440" tIns="45720" rIns="91440" bIns="45720" numCol="1" anchor="t" anchorCtr="0" compatLnSpc="1"/>
            <a:lstStyle/>
            <a:p>
              <a:endParaRPr lang="zh-CN" altLang="en-US"/>
            </a:p>
          </p:txBody>
        </p:sp>
        <p:sp>
          <p:nvSpPr>
            <p:cNvPr id="95" name="Freeform 79"/>
            <p:cNvSpPr/>
            <p:nvPr/>
          </p:nvSpPr>
          <p:spPr bwMode="auto">
            <a:xfrm>
              <a:off x="7558088" y="2559050"/>
              <a:ext cx="3011488" cy="936625"/>
            </a:xfrm>
            <a:custGeom>
              <a:avLst/>
              <a:gdLst>
                <a:gd name="T0" fmla="*/ 547 w 580"/>
                <a:gd name="T1" fmla="*/ 181 h 181"/>
                <a:gd name="T2" fmla="*/ 33 w 580"/>
                <a:gd name="T3" fmla="*/ 181 h 181"/>
                <a:gd name="T4" fmla="*/ 0 w 580"/>
                <a:gd name="T5" fmla="*/ 46 h 181"/>
                <a:gd name="T6" fmla="*/ 580 w 580"/>
                <a:gd name="T7" fmla="*/ 46 h 181"/>
                <a:gd name="T8" fmla="*/ 547 w 580"/>
                <a:gd name="T9" fmla="*/ 181 h 181"/>
              </a:gdLst>
              <a:ahLst/>
              <a:cxnLst>
                <a:cxn ang="0">
                  <a:pos x="T0" y="T1"/>
                </a:cxn>
                <a:cxn ang="0">
                  <a:pos x="T2" y="T3"/>
                </a:cxn>
                <a:cxn ang="0">
                  <a:pos x="T4" y="T5"/>
                </a:cxn>
                <a:cxn ang="0">
                  <a:pos x="T6" y="T7"/>
                </a:cxn>
                <a:cxn ang="0">
                  <a:pos x="T8" y="T9"/>
                </a:cxn>
              </a:cxnLst>
              <a:rect l="0" t="0" r="r" b="b"/>
              <a:pathLst>
                <a:path w="580" h="181">
                  <a:moveTo>
                    <a:pt x="547" y="181"/>
                  </a:moveTo>
                  <a:cubicBezTo>
                    <a:pt x="378" y="140"/>
                    <a:pt x="202" y="140"/>
                    <a:pt x="33" y="181"/>
                  </a:cubicBezTo>
                  <a:cubicBezTo>
                    <a:pt x="22" y="136"/>
                    <a:pt x="11" y="91"/>
                    <a:pt x="0" y="46"/>
                  </a:cubicBezTo>
                  <a:cubicBezTo>
                    <a:pt x="191" y="0"/>
                    <a:pt x="389" y="0"/>
                    <a:pt x="580" y="46"/>
                  </a:cubicBezTo>
                  <a:cubicBezTo>
                    <a:pt x="569" y="91"/>
                    <a:pt x="558" y="136"/>
                    <a:pt x="547" y="1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0"/>
            <p:cNvSpPr/>
            <p:nvPr/>
          </p:nvSpPr>
          <p:spPr bwMode="auto">
            <a:xfrm>
              <a:off x="10418763" y="3108325"/>
              <a:ext cx="711200" cy="833438"/>
            </a:xfrm>
            <a:custGeom>
              <a:avLst/>
              <a:gdLst>
                <a:gd name="T0" fmla="*/ 90 w 137"/>
                <a:gd name="T1" fmla="*/ 161 h 161"/>
                <a:gd name="T2" fmla="*/ 0 w 137"/>
                <a:gd name="T3" fmla="*/ 133 h 161"/>
                <a:gd name="T4" fmla="*/ 35 w 137"/>
                <a:gd name="T5" fmla="*/ 0 h 161"/>
                <a:gd name="T6" fmla="*/ 137 w 137"/>
                <a:gd name="T7" fmla="*/ 31 h 161"/>
                <a:gd name="T8" fmla="*/ 87 w 137"/>
                <a:gd name="T9" fmla="*/ 87 h 161"/>
                <a:gd name="T10" fmla="*/ 90 w 137"/>
                <a:gd name="T11" fmla="*/ 161 h 161"/>
              </a:gdLst>
              <a:ahLst/>
              <a:cxnLst>
                <a:cxn ang="0">
                  <a:pos x="T0" y="T1"/>
                </a:cxn>
                <a:cxn ang="0">
                  <a:pos x="T2" y="T3"/>
                </a:cxn>
                <a:cxn ang="0">
                  <a:pos x="T4" y="T5"/>
                </a:cxn>
                <a:cxn ang="0">
                  <a:pos x="T6" y="T7"/>
                </a:cxn>
                <a:cxn ang="0">
                  <a:pos x="T8" y="T9"/>
                </a:cxn>
                <a:cxn ang="0">
                  <a:pos x="T10" y="T11"/>
                </a:cxn>
              </a:cxnLst>
              <a:rect l="0" t="0" r="r" b="b"/>
              <a:pathLst>
                <a:path w="137" h="161">
                  <a:moveTo>
                    <a:pt x="90" y="161"/>
                  </a:moveTo>
                  <a:cubicBezTo>
                    <a:pt x="61" y="151"/>
                    <a:pt x="31" y="141"/>
                    <a:pt x="0" y="133"/>
                  </a:cubicBezTo>
                  <a:cubicBezTo>
                    <a:pt x="12" y="89"/>
                    <a:pt x="24" y="44"/>
                    <a:pt x="35" y="0"/>
                  </a:cubicBezTo>
                  <a:cubicBezTo>
                    <a:pt x="69" y="9"/>
                    <a:pt x="103" y="19"/>
                    <a:pt x="137" y="31"/>
                  </a:cubicBezTo>
                  <a:cubicBezTo>
                    <a:pt x="120" y="49"/>
                    <a:pt x="103" y="68"/>
                    <a:pt x="87" y="87"/>
                  </a:cubicBezTo>
                  <a:cubicBezTo>
                    <a:pt x="88" y="112"/>
                    <a:pt x="90" y="137"/>
                    <a:pt x="90" y="1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1"/>
            <p:cNvSpPr/>
            <p:nvPr/>
          </p:nvSpPr>
          <p:spPr bwMode="auto">
            <a:xfrm>
              <a:off x="6997701" y="3108325"/>
              <a:ext cx="711200" cy="833438"/>
            </a:xfrm>
            <a:custGeom>
              <a:avLst/>
              <a:gdLst>
                <a:gd name="T0" fmla="*/ 47 w 137"/>
                <a:gd name="T1" fmla="*/ 161 h 161"/>
                <a:gd name="T2" fmla="*/ 137 w 137"/>
                <a:gd name="T3" fmla="*/ 133 h 161"/>
                <a:gd name="T4" fmla="*/ 102 w 137"/>
                <a:gd name="T5" fmla="*/ 0 h 161"/>
                <a:gd name="T6" fmla="*/ 0 w 137"/>
                <a:gd name="T7" fmla="*/ 31 h 161"/>
                <a:gd name="T8" fmla="*/ 50 w 137"/>
                <a:gd name="T9" fmla="*/ 87 h 161"/>
                <a:gd name="T10" fmla="*/ 47 w 137"/>
                <a:gd name="T11" fmla="*/ 161 h 161"/>
              </a:gdLst>
              <a:ahLst/>
              <a:cxnLst>
                <a:cxn ang="0">
                  <a:pos x="T0" y="T1"/>
                </a:cxn>
                <a:cxn ang="0">
                  <a:pos x="T2" y="T3"/>
                </a:cxn>
                <a:cxn ang="0">
                  <a:pos x="T4" y="T5"/>
                </a:cxn>
                <a:cxn ang="0">
                  <a:pos x="T6" y="T7"/>
                </a:cxn>
                <a:cxn ang="0">
                  <a:pos x="T8" y="T9"/>
                </a:cxn>
                <a:cxn ang="0">
                  <a:pos x="T10" y="T11"/>
                </a:cxn>
              </a:cxnLst>
              <a:rect l="0" t="0" r="r" b="b"/>
              <a:pathLst>
                <a:path w="137" h="161">
                  <a:moveTo>
                    <a:pt x="47" y="161"/>
                  </a:moveTo>
                  <a:cubicBezTo>
                    <a:pt x="76" y="151"/>
                    <a:pt x="106" y="141"/>
                    <a:pt x="137" y="133"/>
                  </a:cubicBezTo>
                  <a:cubicBezTo>
                    <a:pt x="125" y="89"/>
                    <a:pt x="113" y="44"/>
                    <a:pt x="102" y="0"/>
                  </a:cubicBezTo>
                  <a:cubicBezTo>
                    <a:pt x="68" y="9"/>
                    <a:pt x="34" y="19"/>
                    <a:pt x="0" y="31"/>
                  </a:cubicBezTo>
                  <a:cubicBezTo>
                    <a:pt x="17" y="49"/>
                    <a:pt x="34" y="68"/>
                    <a:pt x="50" y="87"/>
                  </a:cubicBezTo>
                  <a:cubicBezTo>
                    <a:pt x="49" y="112"/>
                    <a:pt x="47" y="137"/>
                    <a:pt x="47" y="16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2"/>
            <p:cNvSpPr/>
            <p:nvPr/>
          </p:nvSpPr>
          <p:spPr bwMode="auto">
            <a:xfrm>
              <a:off x="7677151" y="4362450"/>
              <a:ext cx="2773363" cy="858838"/>
            </a:xfrm>
            <a:custGeom>
              <a:avLst/>
              <a:gdLst>
                <a:gd name="T0" fmla="*/ 504 w 534"/>
                <a:gd name="T1" fmla="*/ 166 h 166"/>
                <a:gd name="T2" fmla="*/ 30 w 534"/>
                <a:gd name="T3" fmla="*/ 166 h 166"/>
                <a:gd name="T4" fmla="*/ 0 w 534"/>
                <a:gd name="T5" fmla="*/ 43 h 166"/>
                <a:gd name="T6" fmla="*/ 534 w 534"/>
                <a:gd name="T7" fmla="*/ 43 h 166"/>
                <a:gd name="T8" fmla="*/ 504 w 534"/>
                <a:gd name="T9" fmla="*/ 166 h 166"/>
              </a:gdLst>
              <a:ahLst/>
              <a:cxnLst>
                <a:cxn ang="0">
                  <a:pos x="T0" y="T1"/>
                </a:cxn>
                <a:cxn ang="0">
                  <a:pos x="T2" y="T3"/>
                </a:cxn>
                <a:cxn ang="0">
                  <a:pos x="T4" y="T5"/>
                </a:cxn>
                <a:cxn ang="0">
                  <a:pos x="T6" y="T7"/>
                </a:cxn>
                <a:cxn ang="0">
                  <a:pos x="T8" y="T9"/>
                </a:cxn>
              </a:cxnLst>
              <a:rect l="0" t="0" r="r" b="b"/>
              <a:pathLst>
                <a:path w="534" h="166">
                  <a:moveTo>
                    <a:pt x="504" y="166"/>
                  </a:moveTo>
                  <a:cubicBezTo>
                    <a:pt x="348" y="129"/>
                    <a:pt x="186" y="129"/>
                    <a:pt x="30" y="166"/>
                  </a:cubicBezTo>
                  <a:cubicBezTo>
                    <a:pt x="20" y="125"/>
                    <a:pt x="10" y="84"/>
                    <a:pt x="0" y="43"/>
                  </a:cubicBezTo>
                  <a:cubicBezTo>
                    <a:pt x="175" y="0"/>
                    <a:pt x="359" y="0"/>
                    <a:pt x="534" y="43"/>
                  </a:cubicBezTo>
                  <a:cubicBezTo>
                    <a:pt x="524" y="84"/>
                    <a:pt x="514" y="125"/>
                    <a:pt x="504" y="16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3"/>
            <p:cNvSpPr/>
            <p:nvPr/>
          </p:nvSpPr>
          <p:spPr bwMode="auto">
            <a:xfrm>
              <a:off x="10315576" y="4864100"/>
              <a:ext cx="654050" cy="773113"/>
            </a:xfrm>
            <a:custGeom>
              <a:avLst/>
              <a:gdLst>
                <a:gd name="T0" fmla="*/ 83 w 126"/>
                <a:gd name="T1" fmla="*/ 149 h 149"/>
                <a:gd name="T2" fmla="*/ 0 w 126"/>
                <a:gd name="T3" fmla="*/ 124 h 149"/>
                <a:gd name="T4" fmla="*/ 32 w 126"/>
                <a:gd name="T5" fmla="*/ 0 h 149"/>
                <a:gd name="T6" fmla="*/ 126 w 126"/>
                <a:gd name="T7" fmla="*/ 29 h 149"/>
                <a:gd name="T8" fmla="*/ 79 w 126"/>
                <a:gd name="T9" fmla="*/ 81 h 149"/>
                <a:gd name="T10" fmla="*/ 83 w 126"/>
                <a:gd name="T11" fmla="*/ 149 h 149"/>
              </a:gdLst>
              <a:ahLst/>
              <a:cxnLst>
                <a:cxn ang="0">
                  <a:pos x="T0" y="T1"/>
                </a:cxn>
                <a:cxn ang="0">
                  <a:pos x="T2" y="T3"/>
                </a:cxn>
                <a:cxn ang="0">
                  <a:pos x="T4" y="T5"/>
                </a:cxn>
                <a:cxn ang="0">
                  <a:pos x="T6" y="T7"/>
                </a:cxn>
                <a:cxn ang="0">
                  <a:pos x="T8" y="T9"/>
                </a:cxn>
                <a:cxn ang="0">
                  <a:pos x="T10" y="T11"/>
                </a:cxn>
              </a:cxnLst>
              <a:rect l="0" t="0" r="r" b="b"/>
              <a:pathLst>
                <a:path w="126" h="149">
                  <a:moveTo>
                    <a:pt x="83" y="149"/>
                  </a:moveTo>
                  <a:cubicBezTo>
                    <a:pt x="55" y="139"/>
                    <a:pt x="28" y="131"/>
                    <a:pt x="0" y="124"/>
                  </a:cubicBezTo>
                  <a:cubicBezTo>
                    <a:pt x="11" y="83"/>
                    <a:pt x="21" y="41"/>
                    <a:pt x="32" y="0"/>
                  </a:cubicBezTo>
                  <a:cubicBezTo>
                    <a:pt x="64" y="9"/>
                    <a:pt x="95" y="18"/>
                    <a:pt x="126" y="29"/>
                  </a:cubicBezTo>
                  <a:cubicBezTo>
                    <a:pt x="110" y="46"/>
                    <a:pt x="94" y="63"/>
                    <a:pt x="79" y="81"/>
                  </a:cubicBezTo>
                  <a:cubicBezTo>
                    <a:pt x="81" y="104"/>
                    <a:pt x="82" y="127"/>
                    <a:pt x="83" y="1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4"/>
            <p:cNvSpPr/>
            <p:nvPr/>
          </p:nvSpPr>
          <p:spPr bwMode="auto">
            <a:xfrm>
              <a:off x="7158038" y="4864100"/>
              <a:ext cx="654050" cy="773113"/>
            </a:xfrm>
            <a:custGeom>
              <a:avLst/>
              <a:gdLst>
                <a:gd name="T0" fmla="*/ 43 w 126"/>
                <a:gd name="T1" fmla="*/ 149 h 149"/>
                <a:gd name="T2" fmla="*/ 126 w 126"/>
                <a:gd name="T3" fmla="*/ 124 h 149"/>
                <a:gd name="T4" fmla="*/ 94 w 126"/>
                <a:gd name="T5" fmla="*/ 0 h 149"/>
                <a:gd name="T6" fmla="*/ 0 w 126"/>
                <a:gd name="T7" fmla="*/ 29 h 149"/>
                <a:gd name="T8" fmla="*/ 47 w 126"/>
                <a:gd name="T9" fmla="*/ 81 h 149"/>
                <a:gd name="T10" fmla="*/ 43 w 126"/>
                <a:gd name="T11" fmla="*/ 149 h 149"/>
              </a:gdLst>
              <a:ahLst/>
              <a:cxnLst>
                <a:cxn ang="0">
                  <a:pos x="T0" y="T1"/>
                </a:cxn>
                <a:cxn ang="0">
                  <a:pos x="T2" y="T3"/>
                </a:cxn>
                <a:cxn ang="0">
                  <a:pos x="T4" y="T5"/>
                </a:cxn>
                <a:cxn ang="0">
                  <a:pos x="T6" y="T7"/>
                </a:cxn>
                <a:cxn ang="0">
                  <a:pos x="T8" y="T9"/>
                </a:cxn>
                <a:cxn ang="0">
                  <a:pos x="T10" y="T11"/>
                </a:cxn>
              </a:cxnLst>
              <a:rect l="0" t="0" r="r" b="b"/>
              <a:pathLst>
                <a:path w="126" h="149">
                  <a:moveTo>
                    <a:pt x="43" y="149"/>
                  </a:moveTo>
                  <a:cubicBezTo>
                    <a:pt x="71" y="139"/>
                    <a:pt x="98" y="131"/>
                    <a:pt x="126" y="124"/>
                  </a:cubicBezTo>
                  <a:cubicBezTo>
                    <a:pt x="115" y="83"/>
                    <a:pt x="105" y="41"/>
                    <a:pt x="94" y="0"/>
                  </a:cubicBezTo>
                  <a:cubicBezTo>
                    <a:pt x="62" y="9"/>
                    <a:pt x="31" y="18"/>
                    <a:pt x="0" y="29"/>
                  </a:cubicBezTo>
                  <a:cubicBezTo>
                    <a:pt x="16" y="46"/>
                    <a:pt x="32" y="63"/>
                    <a:pt x="47" y="81"/>
                  </a:cubicBezTo>
                  <a:cubicBezTo>
                    <a:pt x="45" y="104"/>
                    <a:pt x="44" y="127"/>
                    <a:pt x="43" y="14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5"/>
            <p:cNvSpPr/>
            <p:nvPr/>
          </p:nvSpPr>
          <p:spPr bwMode="auto">
            <a:xfrm>
              <a:off x="8093076" y="3527425"/>
              <a:ext cx="1941513" cy="606425"/>
            </a:xfrm>
            <a:custGeom>
              <a:avLst/>
              <a:gdLst>
                <a:gd name="T0" fmla="*/ 353 w 374"/>
                <a:gd name="T1" fmla="*/ 117 h 117"/>
                <a:gd name="T2" fmla="*/ 21 w 374"/>
                <a:gd name="T3" fmla="*/ 117 h 117"/>
                <a:gd name="T4" fmla="*/ 0 w 374"/>
                <a:gd name="T5" fmla="*/ 30 h 117"/>
                <a:gd name="T6" fmla="*/ 374 w 374"/>
                <a:gd name="T7" fmla="*/ 30 h 117"/>
                <a:gd name="T8" fmla="*/ 353 w 374"/>
                <a:gd name="T9" fmla="*/ 117 h 117"/>
              </a:gdLst>
              <a:ahLst/>
              <a:cxnLst>
                <a:cxn ang="0">
                  <a:pos x="T0" y="T1"/>
                </a:cxn>
                <a:cxn ang="0">
                  <a:pos x="T2" y="T3"/>
                </a:cxn>
                <a:cxn ang="0">
                  <a:pos x="T4" y="T5"/>
                </a:cxn>
                <a:cxn ang="0">
                  <a:pos x="T6" y="T7"/>
                </a:cxn>
                <a:cxn ang="0">
                  <a:pos x="T8" y="T9"/>
                </a:cxn>
              </a:cxnLst>
              <a:rect l="0" t="0" r="r" b="b"/>
              <a:pathLst>
                <a:path w="374" h="117">
                  <a:moveTo>
                    <a:pt x="353" y="117"/>
                  </a:moveTo>
                  <a:cubicBezTo>
                    <a:pt x="244" y="90"/>
                    <a:pt x="130" y="90"/>
                    <a:pt x="21" y="117"/>
                  </a:cubicBezTo>
                  <a:cubicBezTo>
                    <a:pt x="14" y="88"/>
                    <a:pt x="7" y="59"/>
                    <a:pt x="0" y="30"/>
                  </a:cubicBezTo>
                  <a:cubicBezTo>
                    <a:pt x="123" y="0"/>
                    <a:pt x="251" y="0"/>
                    <a:pt x="374" y="30"/>
                  </a:cubicBezTo>
                  <a:cubicBezTo>
                    <a:pt x="367" y="59"/>
                    <a:pt x="360" y="88"/>
                    <a:pt x="353" y="117"/>
                  </a:cubicBezTo>
                  <a:close/>
                </a:path>
              </a:pathLst>
            </a:custGeom>
            <a:solidFill>
              <a:srgbClr val="EEC0B4"/>
            </a:solidFill>
            <a:ln>
              <a:noFill/>
            </a:ln>
          </p:spPr>
          <p:txBody>
            <a:bodyPr vert="horz" wrap="square" lIns="91440" tIns="45720" rIns="91440" bIns="45720" numCol="1" anchor="t" anchorCtr="0" compatLnSpc="1"/>
            <a:lstStyle/>
            <a:p>
              <a:endParaRPr lang="zh-CN" altLang="en-US"/>
            </a:p>
          </p:txBody>
        </p:sp>
        <p:sp>
          <p:nvSpPr>
            <p:cNvPr id="102" name="Freeform 86"/>
            <p:cNvSpPr/>
            <p:nvPr/>
          </p:nvSpPr>
          <p:spPr bwMode="auto">
            <a:xfrm>
              <a:off x="9940926" y="3879850"/>
              <a:ext cx="457200" cy="544513"/>
            </a:xfrm>
            <a:custGeom>
              <a:avLst/>
              <a:gdLst>
                <a:gd name="T0" fmla="*/ 58 w 88"/>
                <a:gd name="T1" fmla="*/ 105 h 105"/>
                <a:gd name="T2" fmla="*/ 0 w 88"/>
                <a:gd name="T3" fmla="*/ 87 h 105"/>
                <a:gd name="T4" fmla="*/ 22 w 88"/>
                <a:gd name="T5" fmla="*/ 0 h 105"/>
                <a:gd name="T6" fmla="*/ 88 w 88"/>
                <a:gd name="T7" fmla="*/ 21 h 105"/>
                <a:gd name="T8" fmla="*/ 55 w 88"/>
                <a:gd name="T9" fmla="*/ 57 h 105"/>
                <a:gd name="T10" fmla="*/ 58 w 88"/>
                <a:gd name="T11" fmla="*/ 105 h 105"/>
              </a:gdLst>
              <a:ahLst/>
              <a:cxnLst>
                <a:cxn ang="0">
                  <a:pos x="T0" y="T1"/>
                </a:cxn>
                <a:cxn ang="0">
                  <a:pos x="T2" y="T3"/>
                </a:cxn>
                <a:cxn ang="0">
                  <a:pos x="T4" y="T5"/>
                </a:cxn>
                <a:cxn ang="0">
                  <a:pos x="T6" y="T7"/>
                </a:cxn>
                <a:cxn ang="0">
                  <a:pos x="T8" y="T9"/>
                </a:cxn>
                <a:cxn ang="0">
                  <a:pos x="T10" y="T11"/>
                </a:cxn>
              </a:cxnLst>
              <a:rect l="0" t="0" r="r" b="b"/>
              <a:pathLst>
                <a:path w="88" h="105">
                  <a:moveTo>
                    <a:pt x="58" y="105"/>
                  </a:moveTo>
                  <a:cubicBezTo>
                    <a:pt x="39" y="98"/>
                    <a:pt x="19" y="92"/>
                    <a:pt x="0" y="87"/>
                  </a:cubicBezTo>
                  <a:cubicBezTo>
                    <a:pt x="7" y="58"/>
                    <a:pt x="15" y="29"/>
                    <a:pt x="22" y="0"/>
                  </a:cubicBezTo>
                  <a:cubicBezTo>
                    <a:pt x="44" y="6"/>
                    <a:pt x="66" y="13"/>
                    <a:pt x="88" y="21"/>
                  </a:cubicBezTo>
                  <a:cubicBezTo>
                    <a:pt x="77" y="32"/>
                    <a:pt x="66" y="44"/>
                    <a:pt x="55" y="57"/>
                  </a:cubicBezTo>
                  <a:cubicBezTo>
                    <a:pt x="57" y="73"/>
                    <a:pt x="57" y="89"/>
                    <a:pt x="58" y="105"/>
                  </a:cubicBezTo>
                  <a:close/>
                </a:path>
              </a:pathLst>
            </a:custGeom>
            <a:solidFill>
              <a:srgbClr val="EEC0B4"/>
            </a:solidFill>
            <a:ln>
              <a:noFill/>
            </a:ln>
          </p:spPr>
          <p:txBody>
            <a:bodyPr vert="horz" wrap="square" lIns="91440" tIns="45720" rIns="91440" bIns="45720" numCol="1" anchor="t" anchorCtr="0" compatLnSpc="1"/>
            <a:lstStyle/>
            <a:p>
              <a:endParaRPr lang="zh-CN" altLang="en-US"/>
            </a:p>
          </p:txBody>
        </p:sp>
        <p:sp>
          <p:nvSpPr>
            <p:cNvPr id="103" name="Freeform 87"/>
            <p:cNvSpPr/>
            <p:nvPr/>
          </p:nvSpPr>
          <p:spPr bwMode="auto">
            <a:xfrm>
              <a:off x="7729538" y="3879850"/>
              <a:ext cx="457200" cy="544513"/>
            </a:xfrm>
            <a:custGeom>
              <a:avLst/>
              <a:gdLst>
                <a:gd name="T0" fmla="*/ 30 w 88"/>
                <a:gd name="T1" fmla="*/ 105 h 105"/>
                <a:gd name="T2" fmla="*/ 88 w 88"/>
                <a:gd name="T3" fmla="*/ 87 h 105"/>
                <a:gd name="T4" fmla="*/ 66 w 88"/>
                <a:gd name="T5" fmla="*/ 0 h 105"/>
                <a:gd name="T6" fmla="*/ 0 w 88"/>
                <a:gd name="T7" fmla="*/ 21 h 105"/>
                <a:gd name="T8" fmla="*/ 33 w 88"/>
                <a:gd name="T9" fmla="*/ 57 h 105"/>
                <a:gd name="T10" fmla="*/ 30 w 88"/>
                <a:gd name="T11" fmla="*/ 105 h 105"/>
              </a:gdLst>
              <a:ahLst/>
              <a:cxnLst>
                <a:cxn ang="0">
                  <a:pos x="T0" y="T1"/>
                </a:cxn>
                <a:cxn ang="0">
                  <a:pos x="T2" y="T3"/>
                </a:cxn>
                <a:cxn ang="0">
                  <a:pos x="T4" y="T5"/>
                </a:cxn>
                <a:cxn ang="0">
                  <a:pos x="T6" y="T7"/>
                </a:cxn>
                <a:cxn ang="0">
                  <a:pos x="T8" y="T9"/>
                </a:cxn>
                <a:cxn ang="0">
                  <a:pos x="T10" y="T11"/>
                </a:cxn>
              </a:cxnLst>
              <a:rect l="0" t="0" r="r" b="b"/>
              <a:pathLst>
                <a:path w="88" h="105">
                  <a:moveTo>
                    <a:pt x="30" y="105"/>
                  </a:moveTo>
                  <a:cubicBezTo>
                    <a:pt x="49" y="98"/>
                    <a:pt x="69" y="92"/>
                    <a:pt x="88" y="87"/>
                  </a:cubicBezTo>
                  <a:cubicBezTo>
                    <a:pt x="81" y="58"/>
                    <a:pt x="73" y="29"/>
                    <a:pt x="66" y="0"/>
                  </a:cubicBezTo>
                  <a:cubicBezTo>
                    <a:pt x="44" y="6"/>
                    <a:pt x="22" y="13"/>
                    <a:pt x="0" y="21"/>
                  </a:cubicBezTo>
                  <a:cubicBezTo>
                    <a:pt x="11" y="32"/>
                    <a:pt x="22" y="44"/>
                    <a:pt x="33" y="57"/>
                  </a:cubicBezTo>
                  <a:cubicBezTo>
                    <a:pt x="31" y="73"/>
                    <a:pt x="31" y="89"/>
                    <a:pt x="30" y="105"/>
                  </a:cubicBezTo>
                  <a:close/>
                </a:path>
              </a:pathLst>
            </a:custGeom>
            <a:solidFill>
              <a:srgbClr val="EEC0B4"/>
            </a:solidFill>
            <a:ln>
              <a:noFill/>
            </a:ln>
          </p:spPr>
          <p:txBody>
            <a:bodyPr vert="horz" wrap="square" lIns="91440" tIns="45720" rIns="91440" bIns="45720" numCol="1" anchor="t" anchorCtr="0" compatLnSpc="1"/>
            <a:lstStyle/>
            <a:p>
              <a:endParaRPr lang="zh-CN" altLang="en-US"/>
            </a:p>
          </p:txBody>
        </p:sp>
      </p:grpSp>
      <p:sp>
        <p:nvSpPr>
          <p:cNvPr id="105" name="文本框 104"/>
          <p:cNvSpPr txBox="1"/>
          <p:nvPr/>
        </p:nvSpPr>
        <p:spPr>
          <a:xfrm>
            <a:off x="7806343" y="3879850"/>
            <a:ext cx="2591783" cy="865524"/>
          </a:xfrm>
          <a:prstGeom prst="rect">
            <a:avLst/>
          </a:prstGeom>
          <a:noFill/>
        </p:spPr>
        <p:txBody>
          <a:bodyPr wrap="square" rtlCol="0">
            <a:prstTxWarp prst="textArchUp">
              <a:avLst/>
            </a:prstTxWarp>
            <a:spAutoFit/>
          </a:bodyPr>
          <a:lstStyle/>
          <a:p>
            <a:pPr algn="ctr"/>
            <a:r>
              <a:rPr lang="en-US" altLang="zh-CN" sz="2000" dirty="0">
                <a:latin typeface="Samurai" panose="02000609000000000000" pitchFamily="49" charset="-128"/>
                <a:ea typeface="Samurai" panose="02000609000000000000" pitchFamily="49" charset="-128"/>
              </a:rPr>
              <a:t>HALLOWEEN</a:t>
            </a:r>
            <a:endParaRPr lang="zh-CN" altLang="en-US" sz="2000" dirty="0">
              <a:latin typeface="Samurai" panose="02000609000000000000" pitchFamily="49" charset="-128"/>
            </a:endParaRPr>
          </a:p>
        </p:txBody>
      </p:sp>
      <p:sp>
        <p:nvSpPr>
          <p:cNvPr id="108" name="Freeform 78"/>
          <p:cNvSpPr/>
          <p:nvPr/>
        </p:nvSpPr>
        <p:spPr bwMode="auto">
          <a:xfrm rot="19800000">
            <a:off x="6877460" y="1568527"/>
            <a:ext cx="891540" cy="261264"/>
          </a:xfrm>
          <a:custGeom>
            <a:avLst/>
            <a:gdLst>
              <a:gd name="T0" fmla="*/ 211 w 286"/>
              <a:gd name="T1" fmla="*/ 7 h 84"/>
              <a:gd name="T2" fmla="*/ 159 w 286"/>
              <a:gd name="T3" fmla="*/ 34 h 84"/>
              <a:gd name="T4" fmla="*/ 160 w 286"/>
              <a:gd name="T5" fmla="*/ 7 h 84"/>
              <a:gd name="T6" fmla="*/ 143 w 286"/>
              <a:gd name="T7" fmla="*/ 15 h 84"/>
              <a:gd name="T8" fmla="*/ 126 w 286"/>
              <a:gd name="T9" fmla="*/ 7 h 84"/>
              <a:gd name="T10" fmla="*/ 127 w 286"/>
              <a:gd name="T11" fmla="*/ 34 h 84"/>
              <a:gd name="T12" fmla="*/ 75 w 286"/>
              <a:gd name="T13" fmla="*/ 7 h 84"/>
              <a:gd name="T14" fmla="*/ 0 w 286"/>
              <a:gd name="T15" fmla="*/ 60 h 84"/>
              <a:gd name="T16" fmla="*/ 76 w 286"/>
              <a:gd name="T17" fmla="*/ 68 h 84"/>
              <a:gd name="T18" fmla="*/ 120 w 286"/>
              <a:gd name="T19" fmla="*/ 73 h 84"/>
              <a:gd name="T20" fmla="*/ 143 w 286"/>
              <a:gd name="T21" fmla="*/ 84 h 84"/>
              <a:gd name="T22" fmla="*/ 166 w 286"/>
              <a:gd name="T23" fmla="*/ 73 h 84"/>
              <a:gd name="T24" fmla="*/ 210 w 286"/>
              <a:gd name="T25" fmla="*/ 68 h 84"/>
              <a:gd name="T26" fmla="*/ 286 w 286"/>
              <a:gd name="T27" fmla="*/ 60 h 84"/>
              <a:gd name="T28" fmla="*/ 211 w 286"/>
              <a:gd name="T2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84">
                <a:moveTo>
                  <a:pt x="211" y="7"/>
                </a:moveTo>
                <a:cubicBezTo>
                  <a:pt x="200" y="47"/>
                  <a:pt x="159" y="34"/>
                  <a:pt x="159" y="34"/>
                </a:cubicBezTo>
                <a:cubicBezTo>
                  <a:pt x="160" y="7"/>
                  <a:pt x="160" y="7"/>
                  <a:pt x="160" y="7"/>
                </a:cubicBezTo>
                <a:cubicBezTo>
                  <a:pt x="153" y="24"/>
                  <a:pt x="143" y="15"/>
                  <a:pt x="143" y="15"/>
                </a:cubicBezTo>
                <a:cubicBezTo>
                  <a:pt x="143" y="15"/>
                  <a:pt x="133" y="24"/>
                  <a:pt x="126" y="7"/>
                </a:cubicBezTo>
                <a:cubicBezTo>
                  <a:pt x="127" y="34"/>
                  <a:pt x="127" y="34"/>
                  <a:pt x="127" y="34"/>
                </a:cubicBezTo>
                <a:cubicBezTo>
                  <a:pt x="127" y="34"/>
                  <a:pt x="86" y="47"/>
                  <a:pt x="75" y="7"/>
                </a:cubicBezTo>
                <a:cubicBezTo>
                  <a:pt x="75" y="7"/>
                  <a:pt x="34" y="0"/>
                  <a:pt x="0" y="60"/>
                </a:cubicBezTo>
                <a:cubicBezTo>
                  <a:pt x="0" y="60"/>
                  <a:pt x="65" y="26"/>
                  <a:pt x="76" y="68"/>
                </a:cubicBezTo>
                <a:cubicBezTo>
                  <a:pt x="76" y="68"/>
                  <a:pt x="104" y="29"/>
                  <a:pt x="120" y="73"/>
                </a:cubicBezTo>
                <a:cubicBezTo>
                  <a:pt x="120" y="73"/>
                  <a:pt x="143" y="61"/>
                  <a:pt x="143" y="84"/>
                </a:cubicBezTo>
                <a:cubicBezTo>
                  <a:pt x="143" y="61"/>
                  <a:pt x="166" y="73"/>
                  <a:pt x="166" y="73"/>
                </a:cubicBezTo>
                <a:cubicBezTo>
                  <a:pt x="182" y="29"/>
                  <a:pt x="210" y="68"/>
                  <a:pt x="210" y="68"/>
                </a:cubicBezTo>
                <a:cubicBezTo>
                  <a:pt x="221" y="26"/>
                  <a:pt x="286" y="60"/>
                  <a:pt x="286" y="60"/>
                </a:cubicBezTo>
                <a:cubicBezTo>
                  <a:pt x="252" y="0"/>
                  <a:pt x="211" y="7"/>
                  <a:pt x="211" y="7"/>
                </a:cubicBezTo>
                <a:close/>
              </a:path>
            </a:pathLst>
          </a:custGeom>
          <a:solidFill>
            <a:srgbClr val="EEC0B4"/>
          </a:solidFill>
          <a:ln>
            <a:noFill/>
          </a:ln>
        </p:spPr>
        <p:txBody>
          <a:bodyPr vert="horz" wrap="square" lIns="91440" tIns="45720" rIns="91440" bIns="45720" numCol="1" anchor="t" anchorCtr="0" compatLnSpc="1"/>
          <a:lstStyle/>
          <a:p>
            <a:endParaRPr lang="zh-CN" altLang="en-US"/>
          </a:p>
        </p:txBody>
      </p:sp>
      <p:sp>
        <p:nvSpPr>
          <p:cNvPr id="109" name="Freeform 78"/>
          <p:cNvSpPr/>
          <p:nvPr/>
        </p:nvSpPr>
        <p:spPr bwMode="auto">
          <a:xfrm rot="21019373">
            <a:off x="5570879" y="1308150"/>
            <a:ext cx="762926" cy="223574"/>
          </a:xfrm>
          <a:custGeom>
            <a:avLst/>
            <a:gdLst>
              <a:gd name="T0" fmla="*/ 211 w 286"/>
              <a:gd name="T1" fmla="*/ 7 h 84"/>
              <a:gd name="T2" fmla="*/ 159 w 286"/>
              <a:gd name="T3" fmla="*/ 34 h 84"/>
              <a:gd name="T4" fmla="*/ 160 w 286"/>
              <a:gd name="T5" fmla="*/ 7 h 84"/>
              <a:gd name="T6" fmla="*/ 143 w 286"/>
              <a:gd name="T7" fmla="*/ 15 h 84"/>
              <a:gd name="T8" fmla="*/ 126 w 286"/>
              <a:gd name="T9" fmla="*/ 7 h 84"/>
              <a:gd name="T10" fmla="*/ 127 w 286"/>
              <a:gd name="T11" fmla="*/ 34 h 84"/>
              <a:gd name="T12" fmla="*/ 75 w 286"/>
              <a:gd name="T13" fmla="*/ 7 h 84"/>
              <a:gd name="T14" fmla="*/ 0 w 286"/>
              <a:gd name="T15" fmla="*/ 60 h 84"/>
              <a:gd name="T16" fmla="*/ 76 w 286"/>
              <a:gd name="T17" fmla="*/ 68 h 84"/>
              <a:gd name="T18" fmla="*/ 120 w 286"/>
              <a:gd name="T19" fmla="*/ 73 h 84"/>
              <a:gd name="T20" fmla="*/ 143 w 286"/>
              <a:gd name="T21" fmla="*/ 84 h 84"/>
              <a:gd name="T22" fmla="*/ 166 w 286"/>
              <a:gd name="T23" fmla="*/ 73 h 84"/>
              <a:gd name="T24" fmla="*/ 210 w 286"/>
              <a:gd name="T25" fmla="*/ 68 h 84"/>
              <a:gd name="T26" fmla="*/ 286 w 286"/>
              <a:gd name="T27" fmla="*/ 60 h 84"/>
              <a:gd name="T28" fmla="*/ 211 w 286"/>
              <a:gd name="T2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84">
                <a:moveTo>
                  <a:pt x="211" y="7"/>
                </a:moveTo>
                <a:cubicBezTo>
                  <a:pt x="200" y="47"/>
                  <a:pt x="159" y="34"/>
                  <a:pt x="159" y="34"/>
                </a:cubicBezTo>
                <a:cubicBezTo>
                  <a:pt x="160" y="7"/>
                  <a:pt x="160" y="7"/>
                  <a:pt x="160" y="7"/>
                </a:cubicBezTo>
                <a:cubicBezTo>
                  <a:pt x="153" y="24"/>
                  <a:pt x="143" y="15"/>
                  <a:pt x="143" y="15"/>
                </a:cubicBezTo>
                <a:cubicBezTo>
                  <a:pt x="143" y="15"/>
                  <a:pt x="133" y="24"/>
                  <a:pt x="126" y="7"/>
                </a:cubicBezTo>
                <a:cubicBezTo>
                  <a:pt x="127" y="34"/>
                  <a:pt x="127" y="34"/>
                  <a:pt x="127" y="34"/>
                </a:cubicBezTo>
                <a:cubicBezTo>
                  <a:pt x="127" y="34"/>
                  <a:pt x="86" y="47"/>
                  <a:pt x="75" y="7"/>
                </a:cubicBezTo>
                <a:cubicBezTo>
                  <a:pt x="75" y="7"/>
                  <a:pt x="34" y="0"/>
                  <a:pt x="0" y="60"/>
                </a:cubicBezTo>
                <a:cubicBezTo>
                  <a:pt x="0" y="60"/>
                  <a:pt x="65" y="26"/>
                  <a:pt x="76" y="68"/>
                </a:cubicBezTo>
                <a:cubicBezTo>
                  <a:pt x="76" y="68"/>
                  <a:pt x="104" y="29"/>
                  <a:pt x="120" y="73"/>
                </a:cubicBezTo>
                <a:cubicBezTo>
                  <a:pt x="120" y="73"/>
                  <a:pt x="143" y="61"/>
                  <a:pt x="143" y="84"/>
                </a:cubicBezTo>
                <a:cubicBezTo>
                  <a:pt x="143" y="61"/>
                  <a:pt x="166" y="73"/>
                  <a:pt x="166" y="73"/>
                </a:cubicBezTo>
                <a:cubicBezTo>
                  <a:pt x="182" y="29"/>
                  <a:pt x="210" y="68"/>
                  <a:pt x="210" y="68"/>
                </a:cubicBezTo>
                <a:cubicBezTo>
                  <a:pt x="221" y="26"/>
                  <a:pt x="286" y="60"/>
                  <a:pt x="286" y="60"/>
                </a:cubicBezTo>
                <a:cubicBezTo>
                  <a:pt x="252" y="0"/>
                  <a:pt x="211" y="7"/>
                  <a:pt x="211" y="7"/>
                </a:cubicBezTo>
                <a:close/>
              </a:path>
            </a:pathLst>
          </a:custGeom>
          <a:solidFill>
            <a:schemeClr val="bg2">
              <a:lumMod val="50000"/>
            </a:schemeClr>
          </a:solidFill>
          <a:ln>
            <a:noFill/>
          </a:ln>
        </p:spPr>
        <p:txBody>
          <a:bodyPr vert="horz" wrap="square" lIns="91440" tIns="45720" rIns="91440" bIns="45720" numCol="1" anchor="t" anchorCtr="0" compatLnSpc="1"/>
          <a:lstStyle/>
          <a:p>
            <a:endParaRPr lang="zh-CN" altLang="en-US"/>
          </a:p>
        </p:txBody>
      </p:sp>
      <p:sp>
        <p:nvSpPr>
          <p:cNvPr id="110" name="Freeform 78"/>
          <p:cNvSpPr/>
          <p:nvPr/>
        </p:nvSpPr>
        <p:spPr bwMode="auto">
          <a:xfrm rot="18314644">
            <a:off x="4972971" y="4781077"/>
            <a:ext cx="762926" cy="223574"/>
          </a:xfrm>
          <a:custGeom>
            <a:avLst/>
            <a:gdLst>
              <a:gd name="T0" fmla="*/ 211 w 286"/>
              <a:gd name="T1" fmla="*/ 7 h 84"/>
              <a:gd name="T2" fmla="*/ 159 w 286"/>
              <a:gd name="T3" fmla="*/ 34 h 84"/>
              <a:gd name="T4" fmla="*/ 160 w 286"/>
              <a:gd name="T5" fmla="*/ 7 h 84"/>
              <a:gd name="T6" fmla="*/ 143 w 286"/>
              <a:gd name="T7" fmla="*/ 15 h 84"/>
              <a:gd name="T8" fmla="*/ 126 w 286"/>
              <a:gd name="T9" fmla="*/ 7 h 84"/>
              <a:gd name="T10" fmla="*/ 127 w 286"/>
              <a:gd name="T11" fmla="*/ 34 h 84"/>
              <a:gd name="T12" fmla="*/ 75 w 286"/>
              <a:gd name="T13" fmla="*/ 7 h 84"/>
              <a:gd name="T14" fmla="*/ 0 w 286"/>
              <a:gd name="T15" fmla="*/ 60 h 84"/>
              <a:gd name="T16" fmla="*/ 76 w 286"/>
              <a:gd name="T17" fmla="*/ 68 h 84"/>
              <a:gd name="T18" fmla="*/ 120 w 286"/>
              <a:gd name="T19" fmla="*/ 73 h 84"/>
              <a:gd name="T20" fmla="*/ 143 w 286"/>
              <a:gd name="T21" fmla="*/ 84 h 84"/>
              <a:gd name="T22" fmla="*/ 166 w 286"/>
              <a:gd name="T23" fmla="*/ 73 h 84"/>
              <a:gd name="T24" fmla="*/ 210 w 286"/>
              <a:gd name="T25" fmla="*/ 68 h 84"/>
              <a:gd name="T26" fmla="*/ 286 w 286"/>
              <a:gd name="T27" fmla="*/ 60 h 84"/>
              <a:gd name="T28" fmla="*/ 211 w 286"/>
              <a:gd name="T2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84">
                <a:moveTo>
                  <a:pt x="211" y="7"/>
                </a:moveTo>
                <a:cubicBezTo>
                  <a:pt x="200" y="47"/>
                  <a:pt x="159" y="34"/>
                  <a:pt x="159" y="34"/>
                </a:cubicBezTo>
                <a:cubicBezTo>
                  <a:pt x="160" y="7"/>
                  <a:pt x="160" y="7"/>
                  <a:pt x="160" y="7"/>
                </a:cubicBezTo>
                <a:cubicBezTo>
                  <a:pt x="153" y="24"/>
                  <a:pt x="143" y="15"/>
                  <a:pt x="143" y="15"/>
                </a:cubicBezTo>
                <a:cubicBezTo>
                  <a:pt x="143" y="15"/>
                  <a:pt x="133" y="24"/>
                  <a:pt x="126" y="7"/>
                </a:cubicBezTo>
                <a:cubicBezTo>
                  <a:pt x="127" y="34"/>
                  <a:pt x="127" y="34"/>
                  <a:pt x="127" y="34"/>
                </a:cubicBezTo>
                <a:cubicBezTo>
                  <a:pt x="127" y="34"/>
                  <a:pt x="86" y="47"/>
                  <a:pt x="75" y="7"/>
                </a:cubicBezTo>
                <a:cubicBezTo>
                  <a:pt x="75" y="7"/>
                  <a:pt x="34" y="0"/>
                  <a:pt x="0" y="60"/>
                </a:cubicBezTo>
                <a:cubicBezTo>
                  <a:pt x="0" y="60"/>
                  <a:pt x="65" y="26"/>
                  <a:pt x="76" y="68"/>
                </a:cubicBezTo>
                <a:cubicBezTo>
                  <a:pt x="76" y="68"/>
                  <a:pt x="104" y="29"/>
                  <a:pt x="120" y="73"/>
                </a:cubicBezTo>
                <a:cubicBezTo>
                  <a:pt x="120" y="73"/>
                  <a:pt x="143" y="61"/>
                  <a:pt x="143" y="84"/>
                </a:cubicBezTo>
                <a:cubicBezTo>
                  <a:pt x="143" y="61"/>
                  <a:pt x="166" y="73"/>
                  <a:pt x="166" y="73"/>
                </a:cubicBezTo>
                <a:cubicBezTo>
                  <a:pt x="182" y="29"/>
                  <a:pt x="210" y="68"/>
                  <a:pt x="210" y="68"/>
                </a:cubicBezTo>
                <a:cubicBezTo>
                  <a:pt x="221" y="26"/>
                  <a:pt x="286" y="60"/>
                  <a:pt x="286" y="60"/>
                </a:cubicBezTo>
                <a:cubicBezTo>
                  <a:pt x="252" y="0"/>
                  <a:pt x="211" y="7"/>
                  <a:pt x="211" y="7"/>
                </a:cubicBezTo>
                <a:close/>
              </a:path>
            </a:pathLst>
          </a:custGeom>
          <a:solidFill>
            <a:schemeClr val="bg2">
              <a:lumMod val="50000"/>
            </a:schemeClr>
          </a:solidFill>
          <a:ln>
            <a:noFill/>
          </a:ln>
        </p:spPr>
        <p:txBody>
          <a:bodyPr vert="horz" wrap="square" lIns="91440" tIns="45720" rIns="91440" bIns="45720" numCol="1" anchor="t" anchorCtr="0" compatLnSpc="1"/>
          <a:lstStyle/>
          <a:p>
            <a:endParaRPr lang="zh-CN" altLang="en-US"/>
          </a:p>
        </p:txBody>
      </p:sp>
      <p:sp>
        <p:nvSpPr>
          <p:cNvPr id="111" name="Freeform 78"/>
          <p:cNvSpPr/>
          <p:nvPr/>
        </p:nvSpPr>
        <p:spPr bwMode="auto">
          <a:xfrm rot="2787549">
            <a:off x="-2147899" y="4032840"/>
            <a:ext cx="4862914" cy="1425067"/>
          </a:xfrm>
          <a:custGeom>
            <a:avLst/>
            <a:gdLst>
              <a:gd name="T0" fmla="*/ 211 w 286"/>
              <a:gd name="T1" fmla="*/ 7 h 84"/>
              <a:gd name="T2" fmla="*/ 159 w 286"/>
              <a:gd name="T3" fmla="*/ 34 h 84"/>
              <a:gd name="T4" fmla="*/ 160 w 286"/>
              <a:gd name="T5" fmla="*/ 7 h 84"/>
              <a:gd name="T6" fmla="*/ 143 w 286"/>
              <a:gd name="T7" fmla="*/ 15 h 84"/>
              <a:gd name="T8" fmla="*/ 126 w 286"/>
              <a:gd name="T9" fmla="*/ 7 h 84"/>
              <a:gd name="T10" fmla="*/ 127 w 286"/>
              <a:gd name="T11" fmla="*/ 34 h 84"/>
              <a:gd name="T12" fmla="*/ 75 w 286"/>
              <a:gd name="T13" fmla="*/ 7 h 84"/>
              <a:gd name="T14" fmla="*/ 0 w 286"/>
              <a:gd name="T15" fmla="*/ 60 h 84"/>
              <a:gd name="T16" fmla="*/ 76 w 286"/>
              <a:gd name="T17" fmla="*/ 68 h 84"/>
              <a:gd name="T18" fmla="*/ 120 w 286"/>
              <a:gd name="T19" fmla="*/ 73 h 84"/>
              <a:gd name="T20" fmla="*/ 143 w 286"/>
              <a:gd name="T21" fmla="*/ 84 h 84"/>
              <a:gd name="T22" fmla="*/ 166 w 286"/>
              <a:gd name="T23" fmla="*/ 73 h 84"/>
              <a:gd name="T24" fmla="*/ 210 w 286"/>
              <a:gd name="T25" fmla="*/ 68 h 84"/>
              <a:gd name="T26" fmla="*/ 286 w 286"/>
              <a:gd name="T27" fmla="*/ 60 h 84"/>
              <a:gd name="T28" fmla="*/ 211 w 286"/>
              <a:gd name="T2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84">
                <a:moveTo>
                  <a:pt x="211" y="7"/>
                </a:moveTo>
                <a:cubicBezTo>
                  <a:pt x="200" y="47"/>
                  <a:pt x="159" y="34"/>
                  <a:pt x="159" y="34"/>
                </a:cubicBezTo>
                <a:cubicBezTo>
                  <a:pt x="160" y="7"/>
                  <a:pt x="160" y="7"/>
                  <a:pt x="160" y="7"/>
                </a:cubicBezTo>
                <a:cubicBezTo>
                  <a:pt x="153" y="24"/>
                  <a:pt x="143" y="15"/>
                  <a:pt x="143" y="15"/>
                </a:cubicBezTo>
                <a:cubicBezTo>
                  <a:pt x="143" y="15"/>
                  <a:pt x="133" y="24"/>
                  <a:pt x="126" y="7"/>
                </a:cubicBezTo>
                <a:cubicBezTo>
                  <a:pt x="127" y="34"/>
                  <a:pt x="127" y="34"/>
                  <a:pt x="127" y="34"/>
                </a:cubicBezTo>
                <a:cubicBezTo>
                  <a:pt x="127" y="34"/>
                  <a:pt x="86" y="47"/>
                  <a:pt x="75" y="7"/>
                </a:cubicBezTo>
                <a:cubicBezTo>
                  <a:pt x="75" y="7"/>
                  <a:pt x="34" y="0"/>
                  <a:pt x="0" y="60"/>
                </a:cubicBezTo>
                <a:cubicBezTo>
                  <a:pt x="0" y="60"/>
                  <a:pt x="65" y="26"/>
                  <a:pt x="76" y="68"/>
                </a:cubicBezTo>
                <a:cubicBezTo>
                  <a:pt x="76" y="68"/>
                  <a:pt x="104" y="29"/>
                  <a:pt x="120" y="73"/>
                </a:cubicBezTo>
                <a:cubicBezTo>
                  <a:pt x="120" y="73"/>
                  <a:pt x="143" y="61"/>
                  <a:pt x="143" y="84"/>
                </a:cubicBezTo>
                <a:cubicBezTo>
                  <a:pt x="143" y="61"/>
                  <a:pt x="166" y="73"/>
                  <a:pt x="166" y="73"/>
                </a:cubicBezTo>
                <a:cubicBezTo>
                  <a:pt x="182" y="29"/>
                  <a:pt x="210" y="68"/>
                  <a:pt x="210" y="68"/>
                </a:cubicBezTo>
                <a:cubicBezTo>
                  <a:pt x="221" y="26"/>
                  <a:pt x="286" y="60"/>
                  <a:pt x="286" y="60"/>
                </a:cubicBezTo>
                <a:cubicBezTo>
                  <a:pt x="252" y="0"/>
                  <a:pt x="211" y="7"/>
                  <a:pt x="211" y="7"/>
                </a:cubicBezTo>
                <a:close/>
              </a:path>
            </a:pathLst>
          </a:custGeom>
          <a:solidFill>
            <a:srgbClr val="EEC0B4"/>
          </a:solidFill>
          <a:ln>
            <a:noFill/>
          </a:ln>
        </p:spPr>
        <p:txBody>
          <a:bodyPr vert="horz" wrap="square" lIns="91440" tIns="45720" rIns="91440" bIns="45720" numCol="1" anchor="t" anchorCtr="0" compatLnSpc="1"/>
          <a:lstStyle/>
          <a:p>
            <a:endParaRPr lang="zh-CN" altLang="en-US"/>
          </a:p>
        </p:txBody>
      </p:sp>
      <p:sp>
        <p:nvSpPr>
          <p:cNvPr id="112" name="Freeform 78"/>
          <p:cNvSpPr/>
          <p:nvPr/>
        </p:nvSpPr>
        <p:spPr bwMode="auto">
          <a:xfrm rot="18327042">
            <a:off x="10984616" y="5774770"/>
            <a:ext cx="891540" cy="261264"/>
          </a:xfrm>
          <a:custGeom>
            <a:avLst/>
            <a:gdLst>
              <a:gd name="T0" fmla="*/ 211 w 286"/>
              <a:gd name="T1" fmla="*/ 7 h 84"/>
              <a:gd name="T2" fmla="*/ 159 w 286"/>
              <a:gd name="T3" fmla="*/ 34 h 84"/>
              <a:gd name="T4" fmla="*/ 160 w 286"/>
              <a:gd name="T5" fmla="*/ 7 h 84"/>
              <a:gd name="T6" fmla="*/ 143 w 286"/>
              <a:gd name="T7" fmla="*/ 15 h 84"/>
              <a:gd name="T8" fmla="*/ 126 w 286"/>
              <a:gd name="T9" fmla="*/ 7 h 84"/>
              <a:gd name="T10" fmla="*/ 127 w 286"/>
              <a:gd name="T11" fmla="*/ 34 h 84"/>
              <a:gd name="T12" fmla="*/ 75 w 286"/>
              <a:gd name="T13" fmla="*/ 7 h 84"/>
              <a:gd name="T14" fmla="*/ 0 w 286"/>
              <a:gd name="T15" fmla="*/ 60 h 84"/>
              <a:gd name="T16" fmla="*/ 76 w 286"/>
              <a:gd name="T17" fmla="*/ 68 h 84"/>
              <a:gd name="T18" fmla="*/ 120 w 286"/>
              <a:gd name="T19" fmla="*/ 73 h 84"/>
              <a:gd name="T20" fmla="*/ 143 w 286"/>
              <a:gd name="T21" fmla="*/ 84 h 84"/>
              <a:gd name="T22" fmla="*/ 166 w 286"/>
              <a:gd name="T23" fmla="*/ 73 h 84"/>
              <a:gd name="T24" fmla="*/ 210 w 286"/>
              <a:gd name="T25" fmla="*/ 68 h 84"/>
              <a:gd name="T26" fmla="*/ 286 w 286"/>
              <a:gd name="T27" fmla="*/ 60 h 84"/>
              <a:gd name="T28" fmla="*/ 211 w 286"/>
              <a:gd name="T2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84">
                <a:moveTo>
                  <a:pt x="211" y="7"/>
                </a:moveTo>
                <a:cubicBezTo>
                  <a:pt x="200" y="47"/>
                  <a:pt x="159" y="34"/>
                  <a:pt x="159" y="34"/>
                </a:cubicBezTo>
                <a:cubicBezTo>
                  <a:pt x="160" y="7"/>
                  <a:pt x="160" y="7"/>
                  <a:pt x="160" y="7"/>
                </a:cubicBezTo>
                <a:cubicBezTo>
                  <a:pt x="153" y="24"/>
                  <a:pt x="143" y="15"/>
                  <a:pt x="143" y="15"/>
                </a:cubicBezTo>
                <a:cubicBezTo>
                  <a:pt x="143" y="15"/>
                  <a:pt x="133" y="24"/>
                  <a:pt x="126" y="7"/>
                </a:cubicBezTo>
                <a:cubicBezTo>
                  <a:pt x="127" y="34"/>
                  <a:pt x="127" y="34"/>
                  <a:pt x="127" y="34"/>
                </a:cubicBezTo>
                <a:cubicBezTo>
                  <a:pt x="127" y="34"/>
                  <a:pt x="86" y="47"/>
                  <a:pt x="75" y="7"/>
                </a:cubicBezTo>
                <a:cubicBezTo>
                  <a:pt x="75" y="7"/>
                  <a:pt x="34" y="0"/>
                  <a:pt x="0" y="60"/>
                </a:cubicBezTo>
                <a:cubicBezTo>
                  <a:pt x="0" y="60"/>
                  <a:pt x="65" y="26"/>
                  <a:pt x="76" y="68"/>
                </a:cubicBezTo>
                <a:cubicBezTo>
                  <a:pt x="76" y="68"/>
                  <a:pt x="104" y="29"/>
                  <a:pt x="120" y="73"/>
                </a:cubicBezTo>
                <a:cubicBezTo>
                  <a:pt x="120" y="73"/>
                  <a:pt x="143" y="61"/>
                  <a:pt x="143" y="84"/>
                </a:cubicBezTo>
                <a:cubicBezTo>
                  <a:pt x="143" y="61"/>
                  <a:pt x="166" y="73"/>
                  <a:pt x="166" y="73"/>
                </a:cubicBezTo>
                <a:cubicBezTo>
                  <a:pt x="182" y="29"/>
                  <a:pt x="210" y="68"/>
                  <a:pt x="210" y="68"/>
                </a:cubicBezTo>
                <a:cubicBezTo>
                  <a:pt x="221" y="26"/>
                  <a:pt x="286" y="60"/>
                  <a:pt x="286" y="60"/>
                </a:cubicBezTo>
                <a:cubicBezTo>
                  <a:pt x="252" y="0"/>
                  <a:pt x="211" y="7"/>
                  <a:pt x="211" y="7"/>
                </a:cubicBezTo>
                <a:close/>
              </a:path>
            </a:pathLst>
          </a:custGeom>
          <a:solidFill>
            <a:srgbClr val="EEC0B4"/>
          </a:solidFill>
          <a:ln>
            <a:noFill/>
          </a:ln>
        </p:spPr>
        <p:txBody>
          <a:bodyPr vert="horz" wrap="square" lIns="91440" tIns="45720" rIns="91440" bIns="45720" numCol="1" anchor="t" anchorCtr="0" compatLnSpc="1"/>
          <a:lstStyle/>
          <a:p>
            <a:endParaRPr lang="zh-CN" altLang="en-US"/>
          </a:p>
        </p:txBody>
      </p:sp>
      <p:sp>
        <p:nvSpPr>
          <p:cNvPr id="113" name="Freeform 78"/>
          <p:cNvSpPr/>
          <p:nvPr/>
        </p:nvSpPr>
        <p:spPr bwMode="auto">
          <a:xfrm rot="1004205">
            <a:off x="1301693" y="3964539"/>
            <a:ext cx="1280118" cy="375136"/>
          </a:xfrm>
          <a:custGeom>
            <a:avLst/>
            <a:gdLst>
              <a:gd name="T0" fmla="*/ 211 w 286"/>
              <a:gd name="T1" fmla="*/ 7 h 84"/>
              <a:gd name="T2" fmla="*/ 159 w 286"/>
              <a:gd name="T3" fmla="*/ 34 h 84"/>
              <a:gd name="T4" fmla="*/ 160 w 286"/>
              <a:gd name="T5" fmla="*/ 7 h 84"/>
              <a:gd name="T6" fmla="*/ 143 w 286"/>
              <a:gd name="T7" fmla="*/ 15 h 84"/>
              <a:gd name="T8" fmla="*/ 126 w 286"/>
              <a:gd name="T9" fmla="*/ 7 h 84"/>
              <a:gd name="T10" fmla="*/ 127 w 286"/>
              <a:gd name="T11" fmla="*/ 34 h 84"/>
              <a:gd name="T12" fmla="*/ 75 w 286"/>
              <a:gd name="T13" fmla="*/ 7 h 84"/>
              <a:gd name="T14" fmla="*/ 0 w 286"/>
              <a:gd name="T15" fmla="*/ 60 h 84"/>
              <a:gd name="T16" fmla="*/ 76 w 286"/>
              <a:gd name="T17" fmla="*/ 68 h 84"/>
              <a:gd name="T18" fmla="*/ 120 w 286"/>
              <a:gd name="T19" fmla="*/ 73 h 84"/>
              <a:gd name="T20" fmla="*/ 143 w 286"/>
              <a:gd name="T21" fmla="*/ 84 h 84"/>
              <a:gd name="T22" fmla="*/ 166 w 286"/>
              <a:gd name="T23" fmla="*/ 73 h 84"/>
              <a:gd name="T24" fmla="*/ 210 w 286"/>
              <a:gd name="T25" fmla="*/ 68 h 84"/>
              <a:gd name="T26" fmla="*/ 286 w 286"/>
              <a:gd name="T27" fmla="*/ 60 h 84"/>
              <a:gd name="T28" fmla="*/ 211 w 286"/>
              <a:gd name="T2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84">
                <a:moveTo>
                  <a:pt x="211" y="7"/>
                </a:moveTo>
                <a:cubicBezTo>
                  <a:pt x="200" y="47"/>
                  <a:pt x="159" y="34"/>
                  <a:pt x="159" y="34"/>
                </a:cubicBezTo>
                <a:cubicBezTo>
                  <a:pt x="160" y="7"/>
                  <a:pt x="160" y="7"/>
                  <a:pt x="160" y="7"/>
                </a:cubicBezTo>
                <a:cubicBezTo>
                  <a:pt x="153" y="24"/>
                  <a:pt x="143" y="15"/>
                  <a:pt x="143" y="15"/>
                </a:cubicBezTo>
                <a:cubicBezTo>
                  <a:pt x="143" y="15"/>
                  <a:pt x="133" y="24"/>
                  <a:pt x="126" y="7"/>
                </a:cubicBezTo>
                <a:cubicBezTo>
                  <a:pt x="127" y="34"/>
                  <a:pt x="127" y="34"/>
                  <a:pt x="127" y="34"/>
                </a:cubicBezTo>
                <a:cubicBezTo>
                  <a:pt x="127" y="34"/>
                  <a:pt x="86" y="47"/>
                  <a:pt x="75" y="7"/>
                </a:cubicBezTo>
                <a:cubicBezTo>
                  <a:pt x="75" y="7"/>
                  <a:pt x="34" y="0"/>
                  <a:pt x="0" y="60"/>
                </a:cubicBezTo>
                <a:cubicBezTo>
                  <a:pt x="0" y="60"/>
                  <a:pt x="65" y="26"/>
                  <a:pt x="76" y="68"/>
                </a:cubicBezTo>
                <a:cubicBezTo>
                  <a:pt x="76" y="68"/>
                  <a:pt x="104" y="29"/>
                  <a:pt x="120" y="73"/>
                </a:cubicBezTo>
                <a:cubicBezTo>
                  <a:pt x="120" y="73"/>
                  <a:pt x="143" y="61"/>
                  <a:pt x="143" y="84"/>
                </a:cubicBezTo>
                <a:cubicBezTo>
                  <a:pt x="143" y="61"/>
                  <a:pt x="166" y="73"/>
                  <a:pt x="166" y="73"/>
                </a:cubicBezTo>
                <a:cubicBezTo>
                  <a:pt x="182" y="29"/>
                  <a:pt x="210" y="68"/>
                  <a:pt x="210" y="68"/>
                </a:cubicBezTo>
                <a:cubicBezTo>
                  <a:pt x="221" y="26"/>
                  <a:pt x="286" y="60"/>
                  <a:pt x="286" y="60"/>
                </a:cubicBezTo>
                <a:cubicBezTo>
                  <a:pt x="252" y="0"/>
                  <a:pt x="211" y="7"/>
                  <a:pt x="211" y="7"/>
                </a:cubicBezTo>
                <a:close/>
              </a:path>
            </a:pathLst>
          </a:custGeom>
          <a:solidFill>
            <a:schemeClr val="bg2">
              <a:lumMod val="50000"/>
            </a:schemeClr>
          </a:solidFill>
          <a:ln>
            <a:noFill/>
          </a:ln>
        </p:spPr>
        <p:txBody>
          <a:bodyPr vert="horz" wrap="square" lIns="91440" tIns="45720" rIns="91440" bIns="45720" numCol="1" anchor="t" anchorCtr="0" compatLnSpc="1"/>
          <a:lstStyle/>
          <a:p>
            <a:endParaRPr lang="zh-CN" altLang="en-US"/>
          </a:p>
        </p:txBody>
      </p:sp>
      <p:sp>
        <p:nvSpPr>
          <p:cNvPr id="31" name="Freeform 78"/>
          <p:cNvSpPr/>
          <p:nvPr/>
        </p:nvSpPr>
        <p:spPr bwMode="auto">
          <a:xfrm rot="19800000">
            <a:off x="4727219" y="-595860"/>
            <a:ext cx="891540" cy="261264"/>
          </a:xfrm>
          <a:custGeom>
            <a:avLst/>
            <a:gdLst>
              <a:gd name="T0" fmla="*/ 211 w 286"/>
              <a:gd name="T1" fmla="*/ 7 h 84"/>
              <a:gd name="T2" fmla="*/ 159 w 286"/>
              <a:gd name="T3" fmla="*/ 34 h 84"/>
              <a:gd name="T4" fmla="*/ 160 w 286"/>
              <a:gd name="T5" fmla="*/ 7 h 84"/>
              <a:gd name="T6" fmla="*/ 143 w 286"/>
              <a:gd name="T7" fmla="*/ 15 h 84"/>
              <a:gd name="T8" fmla="*/ 126 w 286"/>
              <a:gd name="T9" fmla="*/ 7 h 84"/>
              <a:gd name="T10" fmla="*/ 127 w 286"/>
              <a:gd name="T11" fmla="*/ 34 h 84"/>
              <a:gd name="T12" fmla="*/ 75 w 286"/>
              <a:gd name="T13" fmla="*/ 7 h 84"/>
              <a:gd name="T14" fmla="*/ 0 w 286"/>
              <a:gd name="T15" fmla="*/ 60 h 84"/>
              <a:gd name="T16" fmla="*/ 76 w 286"/>
              <a:gd name="T17" fmla="*/ 68 h 84"/>
              <a:gd name="T18" fmla="*/ 120 w 286"/>
              <a:gd name="T19" fmla="*/ 73 h 84"/>
              <a:gd name="T20" fmla="*/ 143 w 286"/>
              <a:gd name="T21" fmla="*/ 84 h 84"/>
              <a:gd name="T22" fmla="*/ 166 w 286"/>
              <a:gd name="T23" fmla="*/ 73 h 84"/>
              <a:gd name="T24" fmla="*/ 210 w 286"/>
              <a:gd name="T25" fmla="*/ 68 h 84"/>
              <a:gd name="T26" fmla="*/ 286 w 286"/>
              <a:gd name="T27" fmla="*/ 60 h 84"/>
              <a:gd name="T28" fmla="*/ 211 w 286"/>
              <a:gd name="T2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84">
                <a:moveTo>
                  <a:pt x="211" y="7"/>
                </a:moveTo>
                <a:cubicBezTo>
                  <a:pt x="200" y="47"/>
                  <a:pt x="159" y="34"/>
                  <a:pt x="159" y="34"/>
                </a:cubicBezTo>
                <a:cubicBezTo>
                  <a:pt x="160" y="7"/>
                  <a:pt x="160" y="7"/>
                  <a:pt x="160" y="7"/>
                </a:cubicBezTo>
                <a:cubicBezTo>
                  <a:pt x="153" y="24"/>
                  <a:pt x="143" y="15"/>
                  <a:pt x="143" y="15"/>
                </a:cubicBezTo>
                <a:cubicBezTo>
                  <a:pt x="143" y="15"/>
                  <a:pt x="133" y="24"/>
                  <a:pt x="126" y="7"/>
                </a:cubicBezTo>
                <a:cubicBezTo>
                  <a:pt x="127" y="34"/>
                  <a:pt x="127" y="34"/>
                  <a:pt x="127" y="34"/>
                </a:cubicBezTo>
                <a:cubicBezTo>
                  <a:pt x="127" y="34"/>
                  <a:pt x="86" y="47"/>
                  <a:pt x="75" y="7"/>
                </a:cubicBezTo>
                <a:cubicBezTo>
                  <a:pt x="75" y="7"/>
                  <a:pt x="34" y="0"/>
                  <a:pt x="0" y="60"/>
                </a:cubicBezTo>
                <a:cubicBezTo>
                  <a:pt x="0" y="60"/>
                  <a:pt x="65" y="26"/>
                  <a:pt x="76" y="68"/>
                </a:cubicBezTo>
                <a:cubicBezTo>
                  <a:pt x="76" y="68"/>
                  <a:pt x="104" y="29"/>
                  <a:pt x="120" y="73"/>
                </a:cubicBezTo>
                <a:cubicBezTo>
                  <a:pt x="120" y="73"/>
                  <a:pt x="143" y="61"/>
                  <a:pt x="143" y="84"/>
                </a:cubicBezTo>
                <a:cubicBezTo>
                  <a:pt x="143" y="61"/>
                  <a:pt x="166" y="73"/>
                  <a:pt x="166" y="73"/>
                </a:cubicBezTo>
                <a:cubicBezTo>
                  <a:pt x="182" y="29"/>
                  <a:pt x="210" y="68"/>
                  <a:pt x="210" y="68"/>
                </a:cubicBezTo>
                <a:cubicBezTo>
                  <a:pt x="221" y="26"/>
                  <a:pt x="286" y="60"/>
                  <a:pt x="286" y="60"/>
                </a:cubicBezTo>
                <a:cubicBezTo>
                  <a:pt x="252" y="0"/>
                  <a:pt x="211" y="7"/>
                  <a:pt x="211" y="7"/>
                </a:cubicBezTo>
                <a:close/>
              </a:path>
            </a:pathLst>
          </a:custGeom>
          <a:solidFill>
            <a:srgbClr val="EEC0B4"/>
          </a:solidFill>
          <a:ln>
            <a:noFill/>
          </a:ln>
        </p:spPr>
        <p:txBody>
          <a:bodyPr vert="horz" wrap="square" lIns="91440" tIns="45720" rIns="91440" bIns="45720" numCol="1" anchor="t" anchorCtr="0" compatLnSpc="1"/>
          <a:lstStyle/>
          <a:p>
            <a:endParaRPr lang="zh-CN" altLang="en-US"/>
          </a:p>
        </p:txBody>
      </p:sp>
      <p:sp>
        <p:nvSpPr>
          <p:cNvPr id="32" name="Freeform 78"/>
          <p:cNvSpPr/>
          <p:nvPr/>
        </p:nvSpPr>
        <p:spPr bwMode="auto">
          <a:xfrm rot="8229689">
            <a:off x="8968527" y="-498237"/>
            <a:ext cx="762926" cy="223574"/>
          </a:xfrm>
          <a:custGeom>
            <a:avLst/>
            <a:gdLst>
              <a:gd name="T0" fmla="*/ 211 w 286"/>
              <a:gd name="T1" fmla="*/ 7 h 84"/>
              <a:gd name="T2" fmla="*/ 159 w 286"/>
              <a:gd name="T3" fmla="*/ 34 h 84"/>
              <a:gd name="T4" fmla="*/ 160 w 286"/>
              <a:gd name="T5" fmla="*/ 7 h 84"/>
              <a:gd name="T6" fmla="*/ 143 w 286"/>
              <a:gd name="T7" fmla="*/ 15 h 84"/>
              <a:gd name="T8" fmla="*/ 126 w 286"/>
              <a:gd name="T9" fmla="*/ 7 h 84"/>
              <a:gd name="T10" fmla="*/ 127 w 286"/>
              <a:gd name="T11" fmla="*/ 34 h 84"/>
              <a:gd name="T12" fmla="*/ 75 w 286"/>
              <a:gd name="T13" fmla="*/ 7 h 84"/>
              <a:gd name="T14" fmla="*/ 0 w 286"/>
              <a:gd name="T15" fmla="*/ 60 h 84"/>
              <a:gd name="T16" fmla="*/ 76 w 286"/>
              <a:gd name="T17" fmla="*/ 68 h 84"/>
              <a:gd name="T18" fmla="*/ 120 w 286"/>
              <a:gd name="T19" fmla="*/ 73 h 84"/>
              <a:gd name="T20" fmla="*/ 143 w 286"/>
              <a:gd name="T21" fmla="*/ 84 h 84"/>
              <a:gd name="T22" fmla="*/ 166 w 286"/>
              <a:gd name="T23" fmla="*/ 73 h 84"/>
              <a:gd name="T24" fmla="*/ 210 w 286"/>
              <a:gd name="T25" fmla="*/ 68 h 84"/>
              <a:gd name="T26" fmla="*/ 286 w 286"/>
              <a:gd name="T27" fmla="*/ 60 h 84"/>
              <a:gd name="T28" fmla="*/ 211 w 286"/>
              <a:gd name="T29" fmla="*/ 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84">
                <a:moveTo>
                  <a:pt x="211" y="7"/>
                </a:moveTo>
                <a:cubicBezTo>
                  <a:pt x="200" y="47"/>
                  <a:pt x="159" y="34"/>
                  <a:pt x="159" y="34"/>
                </a:cubicBezTo>
                <a:cubicBezTo>
                  <a:pt x="160" y="7"/>
                  <a:pt x="160" y="7"/>
                  <a:pt x="160" y="7"/>
                </a:cubicBezTo>
                <a:cubicBezTo>
                  <a:pt x="153" y="24"/>
                  <a:pt x="143" y="15"/>
                  <a:pt x="143" y="15"/>
                </a:cubicBezTo>
                <a:cubicBezTo>
                  <a:pt x="143" y="15"/>
                  <a:pt x="133" y="24"/>
                  <a:pt x="126" y="7"/>
                </a:cubicBezTo>
                <a:cubicBezTo>
                  <a:pt x="127" y="34"/>
                  <a:pt x="127" y="34"/>
                  <a:pt x="127" y="34"/>
                </a:cubicBezTo>
                <a:cubicBezTo>
                  <a:pt x="127" y="34"/>
                  <a:pt x="86" y="47"/>
                  <a:pt x="75" y="7"/>
                </a:cubicBezTo>
                <a:cubicBezTo>
                  <a:pt x="75" y="7"/>
                  <a:pt x="34" y="0"/>
                  <a:pt x="0" y="60"/>
                </a:cubicBezTo>
                <a:cubicBezTo>
                  <a:pt x="0" y="60"/>
                  <a:pt x="65" y="26"/>
                  <a:pt x="76" y="68"/>
                </a:cubicBezTo>
                <a:cubicBezTo>
                  <a:pt x="76" y="68"/>
                  <a:pt x="104" y="29"/>
                  <a:pt x="120" y="73"/>
                </a:cubicBezTo>
                <a:cubicBezTo>
                  <a:pt x="120" y="73"/>
                  <a:pt x="143" y="61"/>
                  <a:pt x="143" y="84"/>
                </a:cubicBezTo>
                <a:cubicBezTo>
                  <a:pt x="143" y="61"/>
                  <a:pt x="166" y="73"/>
                  <a:pt x="166" y="73"/>
                </a:cubicBezTo>
                <a:cubicBezTo>
                  <a:pt x="182" y="29"/>
                  <a:pt x="210" y="68"/>
                  <a:pt x="210" y="68"/>
                </a:cubicBezTo>
                <a:cubicBezTo>
                  <a:pt x="221" y="26"/>
                  <a:pt x="286" y="60"/>
                  <a:pt x="286" y="60"/>
                </a:cubicBezTo>
                <a:cubicBezTo>
                  <a:pt x="252" y="0"/>
                  <a:pt x="211" y="7"/>
                  <a:pt x="211" y="7"/>
                </a:cubicBezTo>
                <a:close/>
              </a:path>
            </a:pathLst>
          </a:custGeom>
          <a:solidFill>
            <a:schemeClr val="bg2">
              <a:lumMod val="5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00"/>
                                        <p:tgtEl>
                                          <p:spTgt spid="104"/>
                                        </p:tgtEl>
                                      </p:cBhvr>
                                    </p:animEffect>
                                  </p:childTnLst>
                                </p:cTn>
                              </p:par>
                              <p:par>
                                <p:cTn id="8" presetID="0" presetClass="path" presetSubtype="0" fill="hold" grpId="0" nodeType="withEffect">
                                  <p:stCondLst>
                                    <p:cond delay="0"/>
                                  </p:stCondLst>
                                  <p:childTnLst>
                                    <p:animMotion origin="layout" path="M -1.04167E-6 -4.44444E-6 C 0.00052 -0.02546 0.00117 -0.05092 0.01836 -0.0824 C 0.03581 -0.11365 0.06589 -0.16435 0.10352 -0.18819 C 0.14115 -0.2118 0.19271 -0.21875 0.2444 -0.22569 " pathEditMode="relative" rAng="0" ptsTypes="AAAA">
                                      <p:cBhvr>
                                        <p:cTn id="9" dur="1000" fill="hold"/>
                                        <p:tgtEl>
                                          <p:spTgt spid="109"/>
                                        </p:tgtEl>
                                        <p:attrNameLst>
                                          <p:attrName>ppt_x</p:attrName>
                                          <p:attrName>ppt_y</p:attrName>
                                        </p:attrNameLst>
                                      </p:cBhvr>
                                      <p:rCtr x="12214" y="-11296"/>
                                    </p:animMotion>
                                  </p:childTnLst>
                                </p:cTn>
                              </p:par>
                            </p:childTnLst>
                          </p:cTn>
                        </p:par>
                        <p:par>
                          <p:cTn id="10" fill="hold">
                            <p:stCondLst>
                              <p:cond delay="500"/>
                            </p:stCondLst>
                            <p:childTnLst>
                              <p:par>
                                <p:cTn id="11" presetID="26" presetClass="emph" presetSubtype="0" fill="hold" grpId="0" nodeType="afterEffect">
                                  <p:stCondLst>
                                    <p:cond delay="0"/>
                                  </p:stCondLst>
                                  <p:childTnLst>
                                    <p:animEffect transition="out" filter="fade">
                                      <p:cBhvr>
                                        <p:cTn id="12" dur="2000" tmFilter="0, 0; .2, .5; .8, .5; 1, 0"/>
                                        <p:tgtEl>
                                          <p:spTgt spid="105"/>
                                        </p:tgtEl>
                                      </p:cBhvr>
                                    </p:animEffect>
                                    <p:animScale>
                                      <p:cBhvr>
                                        <p:cTn id="13" dur="1000" autoRev="1" fill="hold"/>
                                        <p:tgtEl>
                                          <p:spTgt spid="105"/>
                                        </p:tgtEl>
                                      </p:cBhvr>
                                      <p:by x="105000" y="105000"/>
                                    </p:animScale>
                                  </p:childTnLst>
                                </p:cTn>
                              </p:par>
                              <p:par>
                                <p:cTn id="14" presetID="0" presetClass="path" presetSubtype="0" fill="hold" grpId="0" nodeType="withEffect">
                                  <p:stCondLst>
                                    <p:cond delay="600"/>
                                  </p:stCondLst>
                                  <p:childTnLst>
                                    <p:animMotion origin="layout" path="M 0 0 C 0.03424 -0.01412 0.06862 -0.02801 0.09752 0.00324 C 0.12643 0.03472 0.15937 0.11412 0.17344 0.18796 C 0.1875 0.26203 0.1819 0.44629 0.1819 0.44629 L 0.1819 0.44629 " pathEditMode="relative" ptsTypes="AAAAA">
                                      <p:cBhvr>
                                        <p:cTn id="15" dur="2000" fill="hold"/>
                                        <p:tgtEl>
                                          <p:spTgt spid="32"/>
                                        </p:tgtEl>
                                        <p:attrNameLst>
                                          <p:attrName>ppt_x</p:attrName>
                                          <p:attrName>ppt_y</p:attrName>
                                        </p:attrNameLst>
                                      </p:cBhvr>
                                    </p:animMotion>
                                  </p:childTnLst>
                                </p:cTn>
                              </p:par>
                              <p:par>
                                <p:cTn id="16" presetID="44" presetClass="path" presetSubtype="0" fill="hold" grpId="0" nodeType="withEffect">
                                  <p:stCondLst>
                                    <p:cond delay="0"/>
                                  </p:stCondLst>
                                  <p:childTnLst>
                                    <p:animMotion origin="layout" path="M -0.1737 -0.31968 L -0.11094 -0.26181 C -0.09753 -0.25023 -0.08125 -0.22685 -0.06576 -0.19861 C -0.04844 -0.16667 -0.03659 -0.13796 -0.03047 -0.11389 L 3.125E-6 7.40741E-7 " pathEditMode="relative" rAng="2760000" ptsTypes="AAAAA">
                                      <p:cBhvr>
                                        <p:cTn id="17" dur="1000" spd="-100000" fill="hold"/>
                                        <p:tgtEl>
                                          <p:spTgt spid="108"/>
                                        </p:tgtEl>
                                        <p:attrNameLst>
                                          <p:attrName>ppt_x</p:attrName>
                                          <p:attrName>ppt_y</p:attrName>
                                        </p:attrNameLst>
                                      </p:cBhvr>
                                      <p:rCtr x="9779" y="14097"/>
                                    </p:animMotion>
                                  </p:childTnLst>
                                </p:cTn>
                              </p:par>
                              <p:par>
                                <p:cTn id="18" presetID="22" presetClass="entr" presetSubtype="1"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wipe(up)">
                                      <p:cBhvr>
                                        <p:cTn id="20" dur="500"/>
                                        <p:tgtEl>
                                          <p:spTgt spid="81"/>
                                        </p:tgtEl>
                                      </p:cBhvr>
                                    </p:animEffect>
                                  </p:childTnLst>
                                </p:cTn>
                              </p:par>
                            </p:childTnLst>
                          </p:cTn>
                        </p:par>
                        <p:par>
                          <p:cTn id="21" fill="hold">
                            <p:stCondLst>
                              <p:cond delay="2500"/>
                            </p:stCondLst>
                            <p:childTnLst>
                              <p:par>
                                <p:cTn id="22" presetID="2" presetClass="entr" presetSubtype="1"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additive="base">
                                        <p:cTn id="24" dur="1000" fill="hold"/>
                                        <p:tgtEl>
                                          <p:spTgt spid="83"/>
                                        </p:tgtEl>
                                        <p:attrNameLst>
                                          <p:attrName>ppt_x</p:attrName>
                                        </p:attrNameLst>
                                      </p:cBhvr>
                                      <p:tavLst>
                                        <p:tav tm="0">
                                          <p:val>
                                            <p:strVal val="#ppt_x"/>
                                          </p:val>
                                        </p:tav>
                                        <p:tav tm="100000">
                                          <p:val>
                                            <p:strVal val="#ppt_x"/>
                                          </p:val>
                                        </p:tav>
                                      </p:tavLst>
                                    </p:anim>
                                    <p:anim calcmode="lin" valueType="num">
                                      <p:cBhvr additive="base">
                                        <p:cTn id="25" dur="1000" fill="hold"/>
                                        <p:tgtEl>
                                          <p:spTgt spid="83"/>
                                        </p:tgtEl>
                                        <p:attrNameLst>
                                          <p:attrName>ppt_y</p:attrName>
                                        </p:attrNameLst>
                                      </p:cBhvr>
                                      <p:tavLst>
                                        <p:tav tm="0">
                                          <p:val>
                                            <p:strVal val="0-#ppt_h/2"/>
                                          </p:val>
                                        </p:tav>
                                        <p:tav tm="100000">
                                          <p:val>
                                            <p:strVal val="#ppt_y"/>
                                          </p:val>
                                        </p:tav>
                                      </p:tavLst>
                                    </p:anim>
                                  </p:childTnLst>
                                </p:cTn>
                              </p:par>
                              <p:par>
                                <p:cTn id="26" presetID="44" presetClass="path" presetSubtype="0" fill="hold" grpId="0" nodeType="withEffect">
                                  <p:stCondLst>
                                    <p:cond delay="0"/>
                                  </p:stCondLst>
                                  <p:childTnLst>
                                    <p:animMotion origin="layout" path="M -0.04596 -0.03519 L -0.0737 0.08634 C -0.07969 0.11296 -0.0931 0.1375 -0.10951 0.15625 C -0.12826 0.17777 -0.1457 0.1868 -0.16185 0.18472 L -0.23542 0.17523 " pathEditMode="relative" rAng="8880000" ptsTypes="AAAAA">
                                      <p:cBhvr>
                                        <p:cTn id="27" dur="1000" fill="hold"/>
                                        <p:tgtEl>
                                          <p:spTgt spid="31"/>
                                        </p:tgtEl>
                                        <p:attrNameLst>
                                          <p:attrName>ppt_x</p:attrName>
                                          <p:attrName>ppt_y</p:attrName>
                                        </p:attrNameLst>
                                      </p:cBhvr>
                                      <p:rCtr x="-7943" y="14884"/>
                                    </p:animMotion>
                                  </p:childTnLst>
                                </p:cTn>
                              </p:par>
                              <p:par>
                                <p:cTn id="28" presetID="1" presetClass="entr" presetSubtype="0" fill="hold" grpId="1" nodeType="withEffect">
                                  <p:stCondLst>
                                    <p:cond delay="2000"/>
                                  </p:stCondLst>
                                  <p:childTnLst>
                                    <p:set>
                                      <p:cBhvr>
                                        <p:cTn id="29" dur="1" fill="hold">
                                          <p:stCondLst>
                                            <p:cond delay="0"/>
                                          </p:stCondLst>
                                        </p:cTn>
                                        <p:tgtEl>
                                          <p:spTgt spid="113"/>
                                        </p:tgtEl>
                                        <p:attrNameLst>
                                          <p:attrName>style.visibility</p:attrName>
                                        </p:attrNameLst>
                                      </p:cBhvr>
                                      <p:to>
                                        <p:strVal val="visible"/>
                                      </p:to>
                                    </p:set>
                                  </p:childTnLst>
                                </p:cTn>
                              </p:par>
                              <p:par>
                                <p:cTn id="30" presetID="0" presetClass="path" presetSubtype="0" fill="hold" grpId="0" nodeType="withEffect">
                                  <p:stCondLst>
                                    <p:cond delay="1800"/>
                                  </p:stCondLst>
                                  <p:childTnLst>
                                    <p:animMotion origin="layout" path="M -2.5E-6 1.85185E-6 C 0.00521 -0.05093 0.01081 -0.10116 0.03021 -0.12871 C 0.04987 -0.15602 0.09414 -0.175 0.11784 -0.16528 C 0.14128 -0.15579 0.15638 -0.11296 0.17175 -0.07107 " pathEditMode="relative" rAng="180000" ptsTypes="AAAA">
                                      <p:cBhvr>
                                        <p:cTn id="31" dur="2000" fill="hold"/>
                                        <p:tgtEl>
                                          <p:spTgt spid="113"/>
                                        </p:tgtEl>
                                        <p:attrNameLst>
                                          <p:attrName>ppt_x</p:attrName>
                                          <p:attrName>ppt_y</p:attrName>
                                        </p:attrNameLst>
                                      </p:cBhvr>
                                      <p:rCtr x="8711" y="-8079"/>
                                    </p:animMotion>
                                  </p:childTnLst>
                                </p:cTn>
                              </p:par>
                              <p:par>
                                <p:cTn id="32" presetID="2" presetClass="entr" presetSubtype="1" fill="hold" grpId="0" nodeType="withEffect">
                                  <p:stCondLst>
                                    <p:cond delay="200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1000" fill="hold"/>
                                        <p:tgtEl>
                                          <p:spTgt spid="82"/>
                                        </p:tgtEl>
                                        <p:attrNameLst>
                                          <p:attrName>ppt_x</p:attrName>
                                        </p:attrNameLst>
                                      </p:cBhvr>
                                      <p:tavLst>
                                        <p:tav tm="0">
                                          <p:val>
                                            <p:strVal val="#ppt_x"/>
                                          </p:val>
                                        </p:tav>
                                        <p:tav tm="100000">
                                          <p:val>
                                            <p:strVal val="#ppt_x"/>
                                          </p:val>
                                        </p:tav>
                                      </p:tavLst>
                                    </p:anim>
                                    <p:anim calcmode="lin" valueType="num">
                                      <p:cBhvr additive="base">
                                        <p:cTn id="35" dur="1000" fill="hold"/>
                                        <p:tgtEl>
                                          <p:spTgt spid="82"/>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2000"/>
                                  </p:stCondLst>
                                  <p:childTnLst>
                                    <p:set>
                                      <p:cBhvr>
                                        <p:cTn id="37" dur="1" fill="hold">
                                          <p:stCondLst>
                                            <p:cond delay="0"/>
                                          </p:stCondLst>
                                        </p:cTn>
                                        <p:tgtEl>
                                          <p:spTgt spid="84"/>
                                        </p:tgtEl>
                                        <p:attrNameLst>
                                          <p:attrName>style.visibility</p:attrName>
                                        </p:attrNameLst>
                                      </p:cBhvr>
                                      <p:to>
                                        <p:strVal val="visible"/>
                                      </p:to>
                                    </p:set>
                                    <p:anim calcmode="lin" valueType="num">
                                      <p:cBhvr additive="base">
                                        <p:cTn id="38" dur="1000" fill="hold"/>
                                        <p:tgtEl>
                                          <p:spTgt spid="84"/>
                                        </p:tgtEl>
                                        <p:attrNameLst>
                                          <p:attrName>ppt_x</p:attrName>
                                        </p:attrNameLst>
                                      </p:cBhvr>
                                      <p:tavLst>
                                        <p:tav tm="0">
                                          <p:val>
                                            <p:strVal val="#ppt_x"/>
                                          </p:val>
                                        </p:tav>
                                        <p:tav tm="100000">
                                          <p:val>
                                            <p:strVal val="#ppt_x"/>
                                          </p:val>
                                        </p:tav>
                                      </p:tavLst>
                                    </p:anim>
                                    <p:anim calcmode="lin" valueType="num">
                                      <p:cBhvr additive="base">
                                        <p:cTn id="39" dur="1000" fill="hold"/>
                                        <p:tgtEl>
                                          <p:spTgt spid="84"/>
                                        </p:tgtEl>
                                        <p:attrNameLst>
                                          <p:attrName>ppt_y</p:attrName>
                                        </p:attrNameLst>
                                      </p:cBhvr>
                                      <p:tavLst>
                                        <p:tav tm="0">
                                          <p:val>
                                            <p:strVal val="1+#ppt_h/2"/>
                                          </p:val>
                                        </p:tav>
                                        <p:tav tm="100000">
                                          <p:val>
                                            <p:strVal val="#ppt_y"/>
                                          </p:val>
                                        </p:tav>
                                      </p:tavLst>
                                    </p:anim>
                                  </p:childTnLst>
                                </p:cTn>
                              </p:par>
                              <p:par>
                                <p:cTn id="40" presetID="31" presetClass="entr" presetSubtype="0" fill="hold" grpId="0" nodeType="withEffect">
                                  <p:stCondLst>
                                    <p:cond delay="2900"/>
                                  </p:stCondLst>
                                  <p:childTnLst>
                                    <p:set>
                                      <p:cBhvr>
                                        <p:cTn id="41" dur="1" fill="hold">
                                          <p:stCondLst>
                                            <p:cond delay="0"/>
                                          </p:stCondLst>
                                        </p:cTn>
                                        <p:tgtEl>
                                          <p:spTgt spid="111"/>
                                        </p:tgtEl>
                                        <p:attrNameLst>
                                          <p:attrName>style.visibility</p:attrName>
                                        </p:attrNameLst>
                                      </p:cBhvr>
                                      <p:to>
                                        <p:strVal val="visible"/>
                                      </p:to>
                                    </p:set>
                                    <p:anim calcmode="lin" valueType="num">
                                      <p:cBhvr>
                                        <p:cTn id="42" dur="1000" fill="hold"/>
                                        <p:tgtEl>
                                          <p:spTgt spid="111"/>
                                        </p:tgtEl>
                                        <p:attrNameLst>
                                          <p:attrName>ppt_w</p:attrName>
                                        </p:attrNameLst>
                                      </p:cBhvr>
                                      <p:tavLst>
                                        <p:tav tm="0">
                                          <p:val>
                                            <p:fltVal val="0"/>
                                          </p:val>
                                        </p:tav>
                                        <p:tav tm="100000">
                                          <p:val>
                                            <p:strVal val="#ppt_w"/>
                                          </p:val>
                                        </p:tav>
                                      </p:tavLst>
                                    </p:anim>
                                    <p:anim calcmode="lin" valueType="num">
                                      <p:cBhvr>
                                        <p:cTn id="43" dur="1000" fill="hold"/>
                                        <p:tgtEl>
                                          <p:spTgt spid="111"/>
                                        </p:tgtEl>
                                        <p:attrNameLst>
                                          <p:attrName>ppt_h</p:attrName>
                                        </p:attrNameLst>
                                      </p:cBhvr>
                                      <p:tavLst>
                                        <p:tav tm="0">
                                          <p:val>
                                            <p:fltVal val="0"/>
                                          </p:val>
                                        </p:tav>
                                        <p:tav tm="100000">
                                          <p:val>
                                            <p:strVal val="#ppt_h"/>
                                          </p:val>
                                        </p:tav>
                                      </p:tavLst>
                                    </p:anim>
                                    <p:anim calcmode="lin" valueType="num">
                                      <p:cBhvr>
                                        <p:cTn id="44" dur="1000" fill="hold"/>
                                        <p:tgtEl>
                                          <p:spTgt spid="111"/>
                                        </p:tgtEl>
                                        <p:attrNameLst>
                                          <p:attrName>style.rotation</p:attrName>
                                        </p:attrNameLst>
                                      </p:cBhvr>
                                      <p:tavLst>
                                        <p:tav tm="0">
                                          <p:val>
                                            <p:fltVal val="90"/>
                                          </p:val>
                                        </p:tav>
                                        <p:tav tm="100000">
                                          <p:val>
                                            <p:fltVal val="0"/>
                                          </p:val>
                                        </p:tav>
                                      </p:tavLst>
                                    </p:anim>
                                    <p:animEffect transition="in" filter="fade">
                                      <p:cBhvr>
                                        <p:cTn id="45"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p:bldP spid="84" grpId="0"/>
      <p:bldP spid="105" grpId="0"/>
      <p:bldP spid="108" grpId="0" animBg="1"/>
      <p:bldP spid="109" grpId="0" animBg="1"/>
      <p:bldP spid="111" grpId="0" animBg="1"/>
      <p:bldP spid="113" grpId="0" animBg="1"/>
      <p:bldP spid="113" grpId="1"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58000"/>
          </a:schemeClr>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146367" y="0"/>
            <a:ext cx="11826241" cy="6858000"/>
          </a:xfrm>
          <a:prstGeom prst="rect">
            <a:avLst/>
          </a:prstGeom>
          <a:noFill/>
        </p:spPr>
      </p:pic>
      <p:sp>
        <p:nvSpPr>
          <p:cNvPr id="6" name="矩形 5"/>
          <p:cNvSpPr/>
          <p:nvPr/>
        </p:nvSpPr>
        <p:spPr>
          <a:xfrm>
            <a:off x="2823919" y="1642574"/>
            <a:ext cx="6471138" cy="3645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8411" y="1478452"/>
            <a:ext cx="6682154" cy="3974122"/>
          </a:xfrm>
          <a:prstGeom prst="rect">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5146081" y="3282951"/>
            <a:ext cx="1873657" cy="421031"/>
            <a:chOff x="2353303" y="3568701"/>
            <a:chExt cx="1873657" cy="421031"/>
          </a:xfrm>
        </p:grpSpPr>
        <p:sp>
          <p:nvSpPr>
            <p:cNvPr id="9" name="AutoShape 29"/>
            <p:cNvSpPr>
              <a:spLocks noChangeAspect="1" noChangeArrowheads="1" noTextEdit="1"/>
            </p:cNvSpPr>
            <p:nvPr/>
          </p:nvSpPr>
          <p:spPr bwMode="auto">
            <a:xfrm>
              <a:off x="2353304" y="3579356"/>
              <a:ext cx="1873656" cy="405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Freeform 31"/>
            <p:cNvSpPr/>
            <p:nvPr/>
          </p:nvSpPr>
          <p:spPr bwMode="auto">
            <a:xfrm>
              <a:off x="2353303" y="3568701"/>
              <a:ext cx="1873655" cy="421031"/>
            </a:xfrm>
            <a:custGeom>
              <a:avLst/>
              <a:gdLst>
                <a:gd name="T0" fmla="*/ 2051 w 2124"/>
                <a:gd name="T1" fmla="*/ 0 h 399"/>
                <a:gd name="T2" fmla="*/ 1957 w 2124"/>
                <a:gd name="T3" fmla="*/ 0 h 399"/>
                <a:gd name="T4" fmla="*/ 169 w 2124"/>
                <a:gd name="T5" fmla="*/ 0 h 399"/>
                <a:gd name="T6" fmla="*/ 76 w 2124"/>
                <a:gd name="T7" fmla="*/ 0 h 399"/>
                <a:gd name="T8" fmla="*/ 0 w 2124"/>
                <a:gd name="T9" fmla="*/ 217 h 399"/>
                <a:gd name="T10" fmla="*/ 76 w 2124"/>
                <a:gd name="T11" fmla="*/ 399 h 399"/>
                <a:gd name="T12" fmla="*/ 169 w 2124"/>
                <a:gd name="T13" fmla="*/ 399 h 399"/>
                <a:gd name="T14" fmla="*/ 1957 w 2124"/>
                <a:gd name="T15" fmla="*/ 399 h 399"/>
                <a:gd name="T16" fmla="*/ 2051 w 2124"/>
                <a:gd name="T17" fmla="*/ 399 h 399"/>
                <a:gd name="T18" fmla="*/ 2124 w 2124"/>
                <a:gd name="T19" fmla="*/ 185 h 399"/>
                <a:gd name="T20" fmla="*/ 2051 w 2124"/>
                <a:gd name="T21"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4" h="399">
                  <a:moveTo>
                    <a:pt x="2051" y="0"/>
                  </a:moveTo>
                  <a:lnTo>
                    <a:pt x="1957" y="0"/>
                  </a:lnTo>
                  <a:lnTo>
                    <a:pt x="169" y="0"/>
                  </a:lnTo>
                  <a:lnTo>
                    <a:pt x="76" y="0"/>
                  </a:lnTo>
                  <a:lnTo>
                    <a:pt x="0" y="217"/>
                  </a:lnTo>
                  <a:lnTo>
                    <a:pt x="76" y="399"/>
                  </a:lnTo>
                  <a:lnTo>
                    <a:pt x="169" y="399"/>
                  </a:lnTo>
                  <a:lnTo>
                    <a:pt x="1957" y="399"/>
                  </a:lnTo>
                  <a:lnTo>
                    <a:pt x="2051" y="399"/>
                  </a:lnTo>
                  <a:lnTo>
                    <a:pt x="2124" y="185"/>
                  </a:lnTo>
                  <a:lnTo>
                    <a:pt x="205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5216680" y="3187701"/>
            <a:ext cx="1746788" cy="646331"/>
          </a:xfrm>
          <a:prstGeom prst="rect">
            <a:avLst/>
          </a:prstGeom>
          <a:noFill/>
        </p:spPr>
        <p:txBody>
          <a:bodyPr wrap="square" rtlCol="0">
            <a:spAutoFit/>
          </a:bodyPr>
          <a:lstStyle/>
          <a:p>
            <a:pPr algn="ctr"/>
            <a:r>
              <a:rPr lang="en-US" altLang="zh-CN" sz="3600" dirty="0">
                <a:latin typeface="Samurai" panose="02000609000000000000" pitchFamily="49" charset="-128"/>
              </a:rPr>
              <a:t>SUGAR</a:t>
            </a:r>
            <a:endParaRPr lang="zh-CN" altLang="en-US" sz="3600" dirty="0">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6" presetClass="emph" presetSubtype="0" fill="hold" grpId="1" nodeType="withEffect">
                                  <p:stCondLst>
                                    <p:cond delay="0"/>
                                  </p:stCondLst>
                                  <p:childTnLst>
                                    <p:animEffect transition="out" filter="fade">
                                      <p:cBhvr>
                                        <p:cTn id="12" dur="1000" tmFilter="0, 0; .2, .5; .8, .5; 1, 0"/>
                                        <p:tgtEl>
                                          <p:spTgt spid="7"/>
                                        </p:tgtEl>
                                      </p:cBhvr>
                                    </p:animEffect>
                                    <p:animScale>
                                      <p:cBhvr>
                                        <p:cTn id="13" dur="500" autoRev="1" fill="hold"/>
                                        <p:tgtEl>
                                          <p:spTgt spid="7"/>
                                        </p:tgtEl>
                                      </p:cBhvr>
                                      <p:by x="105000" y="105000"/>
                                    </p:animScale>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stretch>
            <a:fillRect/>
          </a:stretch>
        </p:blipFill>
        <p:spPr>
          <a:xfrm>
            <a:off x="1066983" y="1836968"/>
            <a:ext cx="1181764" cy="875314"/>
          </a:xfrm>
          <a:prstGeom prst="rect">
            <a:avLst/>
          </a:prstGeom>
        </p:spPr>
      </p:pic>
      <p:pic>
        <p:nvPicPr>
          <p:cNvPr id="5" name="图片 4"/>
          <p:cNvPicPr>
            <a:picLocks noChangeAspect="1"/>
          </p:cNvPicPr>
          <p:nvPr/>
        </p:nvPicPr>
        <p:blipFill>
          <a:blip r:embed="rId4" cstate="print"/>
          <a:stretch>
            <a:fillRect/>
          </a:stretch>
        </p:blipFill>
        <p:spPr>
          <a:xfrm>
            <a:off x="3098530" y="1786225"/>
            <a:ext cx="1524857" cy="976800"/>
          </a:xfrm>
          <a:prstGeom prst="rect">
            <a:avLst/>
          </a:prstGeom>
        </p:spPr>
      </p:pic>
      <p:pic>
        <p:nvPicPr>
          <p:cNvPr id="6" name="图片 5"/>
          <p:cNvPicPr>
            <a:picLocks noChangeAspect="1"/>
          </p:cNvPicPr>
          <p:nvPr/>
        </p:nvPicPr>
        <p:blipFill>
          <a:blip r:embed="rId5" cstate="print"/>
          <a:stretch>
            <a:fillRect/>
          </a:stretch>
        </p:blipFill>
        <p:spPr>
          <a:xfrm>
            <a:off x="7644496" y="1691082"/>
            <a:ext cx="1181764" cy="1167086"/>
          </a:xfrm>
          <a:prstGeom prst="rect">
            <a:avLst/>
          </a:prstGeom>
        </p:spPr>
      </p:pic>
      <p:pic>
        <p:nvPicPr>
          <p:cNvPr id="7" name="图片 6"/>
          <p:cNvPicPr>
            <a:picLocks noChangeAspect="1"/>
          </p:cNvPicPr>
          <p:nvPr/>
        </p:nvPicPr>
        <p:blipFill>
          <a:blip r:embed="rId6" cstate="print"/>
          <a:stretch>
            <a:fillRect/>
          </a:stretch>
        </p:blipFill>
        <p:spPr>
          <a:xfrm>
            <a:off x="9676044" y="1380282"/>
            <a:ext cx="1690050" cy="1788686"/>
          </a:xfrm>
          <a:prstGeom prst="rect">
            <a:avLst/>
          </a:prstGeom>
        </p:spPr>
      </p:pic>
      <p:pic>
        <p:nvPicPr>
          <p:cNvPr id="8" name="图片 7"/>
          <p:cNvPicPr>
            <a:picLocks noChangeAspect="1"/>
          </p:cNvPicPr>
          <p:nvPr/>
        </p:nvPicPr>
        <p:blipFill>
          <a:blip r:embed="rId7" cstate="print"/>
          <a:stretch>
            <a:fillRect/>
          </a:stretch>
        </p:blipFill>
        <p:spPr>
          <a:xfrm>
            <a:off x="5473170" y="1703768"/>
            <a:ext cx="1321543" cy="1141714"/>
          </a:xfrm>
          <a:prstGeom prst="rect">
            <a:avLst/>
          </a:prstGeom>
        </p:spPr>
      </p:pic>
      <p:cxnSp>
        <p:nvCxnSpPr>
          <p:cNvPr id="9" name="直接连接符 8"/>
          <p:cNvCxnSpPr/>
          <p:nvPr/>
        </p:nvCxnSpPr>
        <p:spPr>
          <a:xfrm>
            <a:off x="834390" y="3307834"/>
            <a:ext cx="103555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自由: 形状 11"/>
          <p:cNvSpPr/>
          <p:nvPr/>
        </p:nvSpPr>
        <p:spPr>
          <a:xfrm>
            <a:off x="1356201" y="3320522"/>
            <a:ext cx="9555480" cy="2685557"/>
          </a:xfrm>
          <a:custGeom>
            <a:avLst/>
            <a:gdLst>
              <a:gd name="connsiteX0" fmla="*/ 0 w 9555480"/>
              <a:gd name="connsiteY0" fmla="*/ 0 h 2685557"/>
              <a:gd name="connsiteX1" fmla="*/ 9555480 w 9555480"/>
              <a:gd name="connsiteY1" fmla="*/ 0 h 2685557"/>
              <a:gd name="connsiteX2" fmla="*/ 9555480 w 9555480"/>
              <a:gd name="connsiteY2" fmla="*/ 2675120 h 2685557"/>
              <a:gd name="connsiteX3" fmla="*/ 4827429 w 9555480"/>
              <a:gd name="connsiteY3" fmla="*/ 2178566 h 2685557"/>
              <a:gd name="connsiteX4" fmla="*/ 0 w 9555480"/>
              <a:gd name="connsiteY4" fmla="*/ 2685557 h 268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480" h="2685557">
                <a:moveTo>
                  <a:pt x="0" y="0"/>
                </a:moveTo>
                <a:lnTo>
                  <a:pt x="9555480" y="0"/>
                </a:lnTo>
                <a:lnTo>
                  <a:pt x="9555480" y="2675120"/>
                </a:lnTo>
                <a:lnTo>
                  <a:pt x="4827429" y="2178566"/>
                </a:lnTo>
                <a:lnTo>
                  <a:pt x="0" y="2685557"/>
                </a:lnTo>
                <a:close/>
              </a:path>
            </a:pathLst>
          </a:cu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自由: 形状 12"/>
          <p:cNvSpPr/>
          <p:nvPr/>
        </p:nvSpPr>
        <p:spPr>
          <a:xfrm>
            <a:off x="1508760" y="3390291"/>
            <a:ext cx="9246870" cy="2439010"/>
          </a:xfrm>
          <a:custGeom>
            <a:avLst/>
            <a:gdLst>
              <a:gd name="connsiteX0" fmla="*/ 0 w 9555480"/>
              <a:gd name="connsiteY0" fmla="*/ 0 h 2685557"/>
              <a:gd name="connsiteX1" fmla="*/ 9555480 w 9555480"/>
              <a:gd name="connsiteY1" fmla="*/ 0 h 2685557"/>
              <a:gd name="connsiteX2" fmla="*/ 9555480 w 9555480"/>
              <a:gd name="connsiteY2" fmla="*/ 2675120 h 2685557"/>
              <a:gd name="connsiteX3" fmla="*/ 4827429 w 9555480"/>
              <a:gd name="connsiteY3" fmla="*/ 2178566 h 2685557"/>
              <a:gd name="connsiteX4" fmla="*/ 0 w 9555480"/>
              <a:gd name="connsiteY4" fmla="*/ 2685557 h 268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480" h="2685557">
                <a:moveTo>
                  <a:pt x="0" y="0"/>
                </a:moveTo>
                <a:lnTo>
                  <a:pt x="9555480" y="0"/>
                </a:lnTo>
                <a:lnTo>
                  <a:pt x="9555480" y="2675120"/>
                </a:lnTo>
                <a:lnTo>
                  <a:pt x="4827429" y="2178566"/>
                </a:lnTo>
                <a:lnTo>
                  <a:pt x="0" y="2685557"/>
                </a:lnTo>
                <a:close/>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684144" y="3764520"/>
            <a:ext cx="7294245" cy="1323439"/>
          </a:xfrm>
          <a:prstGeom prst="rect">
            <a:avLst/>
          </a:prstGeom>
        </p:spPr>
        <p:txBody>
          <a:bodyPr wrap="square">
            <a:spAutoFit/>
          </a:bodyPr>
          <a:lstStyle/>
          <a:p>
            <a:r>
              <a:rPr lang="en-US" altLang="zh-CN" sz="2000" dirty="0">
                <a:latin typeface="Calligraph421 BT" panose="03060702050402020204" pitchFamily="66" charset="0"/>
              </a:rPr>
              <a:t>The colors black and orange are also a part of Halloween. Black is a symbol for night and orange is the color of pumpkins. A jack-o’-lantern is a hollowed-out pumpkin with a face carved on one side. Candles are usually placed inside, giving the face a spooky glow.</a:t>
            </a:r>
            <a:endParaRPr lang="zh-CN" altLang="en-US" sz="2000" dirty="0">
              <a:latin typeface="Calligraph421 BT" panose="03060702050402020204" pitchFamily="66" charset="0"/>
            </a:endParaRPr>
          </a:p>
        </p:txBody>
      </p:sp>
      <p:sp>
        <p:nvSpPr>
          <p:cNvPr id="15" name="文本框 14"/>
          <p:cNvSpPr txBox="1"/>
          <p:nvPr/>
        </p:nvSpPr>
        <p:spPr>
          <a:xfrm>
            <a:off x="3936363" y="349575"/>
            <a:ext cx="4889897" cy="769441"/>
          </a:xfrm>
          <a:prstGeom prst="rect">
            <a:avLst/>
          </a:prstGeom>
          <a:noFill/>
        </p:spPr>
        <p:txBody>
          <a:bodyPr wrap="square" rtlCol="0">
            <a:spAutoFit/>
          </a:bodyPr>
          <a:lstStyle/>
          <a:p>
            <a:pPr algn="ctr"/>
            <a:r>
              <a:rPr lang="zh-CN" altLang="en-US" sz="4400" dirty="0">
                <a:latin typeface="Samurai" panose="02000609000000000000" pitchFamily="49" charset="-128"/>
                <a:ea typeface="Samurai" panose="02000609000000000000" pitchFamily="49" charset="-128"/>
              </a:rPr>
              <a:t>输入文本内容</a:t>
            </a:r>
            <a:endParaRPr lang="zh-CN" altLang="en-US" sz="4400" dirty="0">
              <a:latin typeface="Samurai" panose="02000609000000000000" pitchFamily="49" charset="-128"/>
            </a:endParaRPr>
          </a:p>
        </p:txBody>
      </p:sp>
    </p:spTree>
  </p:cSld>
  <p:clrMapOvr>
    <a:masterClrMapping/>
  </p:clrMapOvr>
  <mc:AlternateContent xmlns:mc="http://schemas.openxmlformats.org/markup-compatibility/2006" xmlns:p14="http://schemas.microsoft.com/office/powerpoint/2010/main">
    <mc:Choice Requires="p14">
      <p:transition p14:dur="250" advTm="3000">
        <p14:doors dir="vert"/>
      </p:transition>
    </mc:Choice>
    <mc:Fallback xmlns="">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500"/>
                                        <p:tgtEl>
                                          <p:spTgt spid="12"/>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5000"/>
                            </p:stCondLst>
                            <p:childTnLst>
                              <p:par>
                                <p:cTn id="41" presetID="2" presetClass="entr" presetSubtype="4" fill="hold" grpId="0" nodeType="afterEffect">
                                  <p:stCondLst>
                                    <p:cond delay="0"/>
                                  </p:stCondLst>
                                  <p:iterate type="wd">
                                    <p:tmPct val="10000"/>
                                  </p:iterate>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build="allAtOnce"/>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万圣节"/>
  <p:tag name="ISPRING_ULTRA_SCORM_SLIDE_COUN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宽屏</PresentationFormat>
  <Paragraphs>87</Paragraphs>
  <Slides>19</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等线</vt:lpstr>
      <vt:lpstr>等线 Light</vt:lpstr>
      <vt:lpstr>Calligraph421 BT</vt:lpstr>
      <vt:lpstr>Samurai</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2016-10-19T03:08:00Z</dcterms:created>
  <dcterms:modified xsi:type="dcterms:W3CDTF">2021-01-06T09:22:55Z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