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7" r:id="rId2"/>
    <p:sldId id="288" r:id="rId3"/>
    <p:sldId id="284" r:id="rId4"/>
    <p:sldId id="261" r:id="rId5"/>
    <p:sldId id="262" r:id="rId6"/>
    <p:sldId id="263" r:id="rId7"/>
    <p:sldId id="289" r:id="rId8"/>
    <p:sldId id="285" r:id="rId9"/>
    <p:sldId id="265" r:id="rId10"/>
    <p:sldId id="290" r:id="rId11"/>
    <p:sldId id="267" r:id="rId12"/>
    <p:sldId id="268" r:id="rId13"/>
    <p:sldId id="286" r:id="rId14"/>
    <p:sldId id="269" r:id="rId15"/>
    <p:sldId id="271" r:id="rId16"/>
    <p:sldId id="291" r:id="rId17"/>
    <p:sldId id="272" r:id="rId18"/>
    <p:sldId id="292" r:id="rId19"/>
    <p:sldId id="287" r:id="rId20"/>
    <p:sldId id="293" r:id="rId21"/>
    <p:sldId id="294" r:id="rId22"/>
    <p:sldId id="295" r:id="rId23"/>
    <p:sldId id="277" r:id="rId24"/>
    <p:sldId id="259"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97" autoAdjust="0"/>
    <p:restoredTop sz="94196" autoAdjust="0"/>
  </p:normalViewPr>
  <p:slideViewPr>
    <p:cSldViewPr snapToGrid="0">
      <p:cViewPr varScale="1">
        <p:scale>
          <a:sx n="104" d="100"/>
          <a:sy n="104" d="100"/>
        </p:scale>
        <p:origin x="20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F6B864-BB89-4B62-8D4F-2C455F26638B}"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557847-1695-46F7-B7E9-FD9960CB884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90E10930-CAA2-4446-8355-79445B2065A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57847-1695-46F7-B7E9-FD9960CB884B}"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5E9BCF-1AF2-48FC-ACD6-B348EEF8C3FC}"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5E9BCF-1AF2-48FC-ACD6-B348EEF8C3FC}"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57847-1695-46F7-B7E9-FD9960CB884B}"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5E9BCF-1AF2-48FC-ACD6-B348EEF8C3FC}"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BAEE03-4FB4-4DDA-AD1E-28B24971067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57847-1695-46F7-B7E9-FD9960CB884B}"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1462A1-468E-4409-B209-0B2E93F15EF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57847-1695-46F7-B7E9-FD9960CB884B}"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57847-1695-46F7-B7E9-FD9960CB884B}"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90E10930-CAA2-4446-8355-79445B2065A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57847-1695-46F7-B7E9-FD9960CB884B}"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57847-1695-46F7-B7E9-FD9960CB884B}"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57847-1695-46F7-B7E9-FD9960CB884B}"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F3B9E1-4897-4A2A-B7E0-B27D82556D06}"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90E10930-CAA2-4446-8355-79445B2065AA}"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57847-1695-46F7-B7E9-FD9960CB884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2BB657-73F0-4F63-9B11-A007DF09E80A}"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2BB657-73F0-4F63-9B11-A007DF09E80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2BB657-73F0-4F63-9B11-A007DF09E80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5E9BCF-1AF2-48FC-ACD6-B348EEF8C3F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F557847-1695-46F7-B7E9-FD9960CB884B}"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5E9BCF-1AF2-48FC-ACD6-B348EEF8C3FC}"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6EFA0DC-5961-4D5F-917A-83AE9334A92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7BF8FE-3B87-4B6A-BE82-B2BF8F2BDB1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6EFA0DC-5961-4D5F-917A-83AE9334A92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7BF8FE-3B87-4B6A-BE82-B2BF8F2BDB1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6EFA0DC-5961-4D5F-917A-83AE9334A92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7BF8FE-3B87-4B6A-BE82-B2BF8F2BDB1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6EFA0DC-5961-4D5F-917A-83AE9334A92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7BF8FE-3B87-4B6A-BE82-B2BF8F2BDB1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76EFA0DC-5961-4D5F-917A-83AE9334A92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7BF8FE-3B87-4B6A-BE82-B2BF8F2BDB1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6EFA0DC-5961-4D5F-917A-83AE9334A92A}"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7BF8FE-3B87-4B6A-BE82-B2BF8F2BDB1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6EFA0DC-5961-4D5F-917A-83AE9334A92A}"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B7BF8FE-3B87-4B6A-BE82-B2BF8F2BDB1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EFA0DC-5961-4D5F-917A-83AE9334A92A}"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B7BF8FE-3B87-4B6A-BE82-B2BF8F2BDB1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EFA0DC-5961-4D5F-917A-83AE9334A92A}"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B7BF8FE-3B87-4B6A-BE82-B2BF8F2BDB1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6EFA0DC-5961-4D5F-917A-83AE9334A92A}"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7BF8FE-3B87-4B6A-BE82-B2BF8F2BDB1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6EFA0DC-5961-4D5F-917A-83AE9334A92A}"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7BF8FE-3B87-4B6A-BE82-B2BF8F2BDB1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EFA0DC-5961-4D5F-917A-83AE9334A92A}"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7BF8FE-3B87-4B6A-BE82-B2BF8F2BDB1A}" type="slidenum">
              <a:rPr lang="zh-CN" altLang="en-US" smtClean="0"/>
              <a:t>‹#›</a:t>
            </a:fld>
            <a:endParaRPr lang="zh-CN" altLang="en-US"/>
          </a:p>
        </p:txBody>
      </p:sp>
      <p:pic>
        <p:nvPicPr>
          <p:cNvPr id="8" name="图片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5.emf"/></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5.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0.GIF"/></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notesSlide" Target="../notesSlides/notesSlide6.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slideLayout" Target="../slideLayouts/slideLayout2.xml"/><Relationship Id="rId2" Type="http://schemas.openxmlformats.org/officeDocument/2006/relationships/tags" Target="../tags/tag3.xml"/><Relationship Id="rId16" Type="http://schemas.openxmlformats.org/officeDocument/2006/relationships/tags" Target="../tags/tag17.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image" Target="../media/image5.emf"/><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5070861" y="5052616"/>
            <a:ext cx="4785000" cy="1410000"/>
          </a:xfrm>
          <a:prstGeom prst="rect">
            <a:avLst/>
          </a:prstGeom>
        </p:spPr>
      </p:pic>
      <p:pic>
        <p:nvPicPr>
          <p:cNvPr id="3" name="图片 2"/>
          <p:cNvPicPr>
            <a:picLocks noChangeAspect="1"/>
          </p:cNvPicPr>
          <p:nvPr/>
        </p:nvPicPr>
        <p:blipFill>
          <a:blip r:embed="rId4"/>
          <a:stretch>
            <a:fillRect/>
          </a:stretch>
        </p:blipFill>
        <p:spPr>
          <a:xfrm>
            <a:off x="-141329" y="5991017"/>
            <a:ext cx="5550000" cy="900000"/>
          </a:xfrm>
          <a:prstGeom prst="rect">
            <a:avLst/>
          </a:prstGeom>
        </p:spPr>
      </p:pic>
      <p:grpSp>
        <p:nvGrpSpPr>
          <p:cNvPr id="3077" name="组合 9"/>
          <p:cNvGrpSpPr/>
          <p:nvPr/>
        </p:nvGrpSpPr>
        <p:grpSpPr bwMode="auto">
          <a:xfrm>
            <a:off x="11567584" y="6309784"/>
            <a:ext cx="406400" cy="406400"/>
            <a:chOff x="3238501" y="1260476"/>
            <a:chExt cx="304800" cy="304800"/>
          </a:xfrm>
        </p:grpSpPr>
        <p:sp>
          <p:nvSpPr>
            <p:cNvPr id="4104" name="Freeform 5"/>
            <p:cNvSpPr>
              <a:spLocks noEditPoints="1"/>
            </p:cNvSpPr>
            <p:nvPr/>
          </p:nvSpPr>
          <p:spPr bwMode="auto">
            <a:xfrm>
              <a:off x="3238501" y="1260476"/>
              <a:ext cx="304800" cy="304800"/>
            </a:xfrm>
            <a:custGeom>
              <a:avLst/>
              <a:gdLst>
                <a:gd name="T0" fmla="*/ 252446893 w 185"/>
                <a:gd name="T1" fmla="*/ 502178595 h 185"/>
                <a:gd name="T2" fmla="*/ 0 w 185"/>
                <a:gd name="T3" fmla="*/ 249731702 h 185"/>
                <a:gd name="T4" fmla="*/ 252446893 w 185"/>
                <a:gd name="T5" fmla="*/ 0 h 185"/>
                <a:gd name="T6" fmla="*/ 502178595 w 185"/>
                <a:gd name="T7" fmla="*/ 249731702 h 185"/>
                <a:gd name="T8" fmla="*/ 252446893 w 185"/>
                <a:gd name="T9" fmla="*/ 502178595 h 185"/>
                <a:gd name="T10" fmla="*/ 252446893 w 185"/>
                <a:gd name="T11" fmla="*/ 21716588 h 185"/>
                <a:gd name="T12" fmla="*/ 21716588 w 185"/>
                <a:gd name="T13" fmla="*/ 249731702 h 185"/>
                <a:gd name="T14" fmla="*/ 252446893 w 185"/>
                <a:gd name="T15" fmla="*/ 480462006 h 185"/>
                <a:gd name="T16" fmla="*/ 480462006 w 185"/>
                <a:gd name="T17" fmla="*/ 249731702 h 185"/>
                <a:gd name="T18" fmla="*/ 252446893 w 185"/>
                <a:gd name="T19" fmla="*/ 21716588 h 1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5" h="185">
                  <a:moveTo>
                    <a:pt x="93" y="185"/>
                  </a:moveTo>
                  <a:cubicBezTo>
                    <a:pt x="42" y="185"/>
                    <a:pt x="0" y="143"/>
                    <a:pt x="0" y="92"/>
                  </a:cubicBezTo>
                  <a:cubicBezTo>
                    <a:pt x="0" y="41"/>
                    <a:pt x="42" y="0"/>
                    <a:pt x="93" y="0"/>
                  </a:cubicBezTo>
                  <a:cubicBezTo>
                    <a:pt x="144" y="0"/>
                    <a:pt x="185" y="41"/>
                    <a:pt x="185" y="92"/>
                  </a:cubicBezTo>
                  <a:cubicBezTo>
                    <a:pt x="185" y="143"/>
                    <a:pt x="144" y="185"/>
                    <a:pt x="93" y="185"/>
                  </a:cubicBezTo>
                  <a:close/>
                  <a:moveTo>
                    <a:pt x="93" y="8"/>
                  </a:moveTo>
                  <a:cubicBezTo>
                    <a:pt x="46" y="8"/>
                    <a:pt x="8" y="46"/>
                    <a:pt x="8" y="92"/>
                  </a:cubicBezTo>
                  <a:cubicBezTo>
                    <a:pt x="8" y="139"/>
                    <a:pt x="46" y="177"/>
                    <a:pt x="93" y="177"/>
                  </a:cubicBezTo>
                  <a:cubicBezTo>
                    <a:pt x="139" y="177"/>
                    <a:pt x="177" y="139"/>
                    <a:pt x="177" y="92"/>
                  </a:cubicBezTo>
                  <a:cubicBezTo>
                    <a:pt x="177" y="46"/>
                    <a:pt x="139" y="8"/>
                    <a:pt x="93"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cs typeface="+mn-ea"/>
                <a:sym typeface="+mn-lt"/>
              </a:endParaRPr>
            </a:p>
          </p:txBody>
        </p:sp>
        <p:sp>
          <p:nvSpPr>
            <p:cNvPr id="4105" name="Freeform 7"/>
            <p:cNvSpPr>
              <a:spLocks noEditPoints="1"/>
            </p:cNvSpPr>
            <p:nvPr/>
          </p:nvSpPr>
          <p:spPr bwMode="auto">
            <a:xfrm>
              <a:off x="3268663" y="1289051"/>
              <a:ext cx="246063" cy="246062"/>
            </a:xfrm>
            <a:custGeom>
              <a:avLst/>
              <a:gdLst>
                <a:gd name="T0" fmla="*/ 201821693 w 150"/>
                <a:gd name="T1" fmla="*/ 403646666 h 150"/>
                <a:gd name="T2" fmla="*/ 0 w 150"/>
                <a:gd name="T3" fmla="*/ 201824153 h 150"/>
                <a:gd name="T4" fmla="*/ 201821693 w 150"/>
                <a:gd name="T5" fmla="*/ 0 h 150"/>
                <a:gd name="T6" fmla="*/ 403643386 w 150"/>
                <a:gd name="T7" fmla="*/ 201824153 h 150"/>
                <a:gd name="T8" fmla="*/ 201821693 w 150"/>
                <a:gd name="T9" fmla="*/ 403646666 h 150"/>
                <a:gd name="T10" fmla="*/ 201821693 w 150"/>
                <a:gd name="T11" fmla="*/ 10764436 h 150"/>
                <a:gd name="T12" fmla="*/ 10764392 w 150"/>
                <a:gd name="T13" fmla="*/ 201824153 h 150"/>
                <a:gd name="T14" fmla="*/ 201821693 w 150"/>
                <a:gd name="T15" fmla="*/ 392882230 h 150"/>
                <a:gd name="T16" fmla="*/ 392878993 w 150"/>
                <a:gd name="T17" fmla="*/ 201824153 h 150"/>
                <a:gd name="T18" fmla="*/ 201821693 w 150"/>
                <a:gd name="T19" fmla="*/ 10764436 h 1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0" h="150">
                  <a:moveTo>
                    <a:pt x="75" y="150"/>
                  </a:moveTo>
                  <a:cubicBezTo>
                    <a:pt x="33" y="150"/>
                    <a:pt x="0" y="117"/>
                    <a:pt x="0" y="75"/>
                  </a:cubicBezTo>
                  <a:cubicBezTo>
                    <a:pt x="0" y="34"/>
                    <a:pt x="33" y="0"/>
                    <a:pt x="75" y="0"/>
                  </a:cubicBezTo>
                  <a:cubicBezTo>
                    <a:pt x="116" y="0"/>
                    <a:pt x="150" y="34"/>
                    <a:pt x="150" y="75"/>
                  </a:cubicBezTo>
                  <a:cubicBezTo>
                    <a:pt x="150" y="117"/>
                    <a:pt x="116" y="150"/>
                    <a:pt x="75" y="150"/>
                  </a:cubicBezTo>
                  <a:close/>
                  <a:moveTo>
                    <a:pt x="75" y="4"/>
                  </a:moveTo>
                  <a:cubicBezTo>
                    <a:pt x="35" y="4"/>
                    <a:pt x="4" y="36"/>
                    <a:pt x="4" y="75"/>
                  </a:cubicBezTo>
                  <a:cubicBezTo>
                    <a:pt x="4" y="115"/>
                    <a:pt x="35" y="146"/>
                    <a:pt x="75" y="146"/>
                  </a:cubicBezTo>
                  <a:cubicBezTo>
                    <a:pt x="114" y="146"/>
                    <a:pt x="146" y="115"/>
                    <a:pt x="146" y="75"/>
                  </a:cubicBezTo>
                  <a:cubicBezTo>
                    <a:pt x="146" y="36"/>
                    <a:pt x="114" y="4"/>
                    <a:pt x="75"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cs typeface="+mn-ea"/>
                <a:sym typeface="+mn-lt"/>
              </a:endParaRPr>
            </a:p>
          </p:txBody>
        </p:sp>
        <p:sp>
          <p:nvSpPr>
            <p:cNvPr id="4106" name="Rectangle 43"/>
            <p:cNvSpPr>
              <a:spLocks noChangeArrowheads="1"/>
            </p:cNvSpPr>
            <p:nvPr/>
          </p:nvSpPr>
          <p:spPr bwMode="auto">
            <a:xfrm>
              <a:off x="3338513" y="1409701"/>
              <a:ext cx="10477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微软雅黑 Light" panose="020B0502040204020203" pitchFamily="34" charset="-122"/>
                  <a:ea typeface="微软雅黑 Light" panose="020B0502040204020203" pitchFamily="34" charset="-122"/>
                </a:defRPr>
              </a:lvl1pPr>
              <a:lvl2pPr marL="742950" indent="-285750">
                <a:spcBef>
                  <a:spcPct val="20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2pPr>
              <a:lvl3pPr marL="1143000" indent="-228600">
                <a:spcBef>
                  <a:spcPct val="200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3pPr>
              <a:lvl4pPr marL="1600200" indent="-228600">
                <a:spcBef>
                  <a:spcPct val="200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4pPr>
              <a:lvl5pPr marL="2057400" indent="-228600">
                <a:spcBef>
                  <a:spcPct val="200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9pPr>
            </a:lstStyle>
            <a:p>
              <a:pPr>
                <a:spcBef>
                  <a:spcPct val="0"/>
                </a:spcBef>
                <a:buFontTx/>
                <a:buNone/>
                <a:defRPr/>
              </a:pPr>
              <a:endParaRPr lang="zh-CN" altLang="en-US" sz="2400">
                <a:latin typeface="+mn-lt"/>
                <a:ea typeface="+mn-ea"/>
                <a:cs typeface="+mn-ea"/>
                <a:sym typeface="+mn-lt"/>
              </a:endParaRPr>
            </a:p>
          </p:txBody>
        </p:sp>
        <p:sp>
          <p:nvSpPr>
            <p:cNvPr id="4107" name="Rectangle 44"/>
            <p:cNvSpPr>
              <a:spLocks noChangeArrowheads="1"/>
            </p:cNvSpPr>
            <p:nvPr/>
          </p:nvSpPr>
          <p:spPr bwMode="auto">
            <a:xfrm>
              <a:off x="3387726" y="1358901"/>
              <a:ext cx="6350" cy="1063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微软雅黑 Light" panose="020B0502040204020203" pitchFamily="34" charset="-122"/>
                  <a:ea typeface="微软雅黑 Light" panose="020B0502040204020203" pitchFamily="34" charset="-122"/>
                </a:defRPr>
              </a:lvl1pPr>
              <a:lvl2pPr marL="742950" indent="-285750">
                <a:spcBef>
                  <a:spcPct val="20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2pPr>
              <a:lvl3pPr marL="1143000" indent="-228600">
                <a:spcBef>
                  <a:spcPct val="200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3pPr>
              <a:lvl4pPr marL="1600200" indent="-228600">
                <a:spcBef>
                  <a:spcPct val="200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4pPr>
              <a:lvl5pPr marL="2057400" indent="-228600">
                <a:spcBef>
                  <a:spcPct val="200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9pPr>
            </a:lstStyle>
            <a:p>
              <a:pPr>
                <a:spcBef>
                  <a:spcPct val="0"/>
                </a:spcBef>
                <a:buFontTx/>
                <a:buNone/>
                <a:defRPr/>
              </a:pPr>
              <a:endParaRPr lang="zh-CN" altLang="en-US" sz="2400">
                <a:latin typeface="+mn-lt"/>
                <a:ea typeface="+mn-ea"/>
                <a:cs typeface="+mn-ea"/>
                <a:sym typeface="+mn-lt"/>
              </a:endParaRPr>
            </a:p>
          </p:txBody>
        </p:sp>
      </p:grpSp>
      <p:pic>
        <p:nvPicPr>
          <p:cNvPr id="2" name="图片 1"/>
          <p:cNvPicPr>
            <a:picLocks noChangeAspect="1"/>
          </p:cNvPicPr>
          <p:nvPr/>
        </p:nvPicPr>
        <p:blipFill>
          <a:blip r:embed="rId5"/>
          <a:stretch>
            <a:fillRect/>
          </a:stretch>
        </p:blipFill>
        <p:spPr>
          <a:xfrm>
            <a:off x="522267" y="3482377"/>
            <a:ext cx="4740000" cy="3300000"/>
          </a:xfrm>
          <a:prstGeom prst="rect">
            <a:avLst/>
          </a:prstGeom>
        </p:spPr>
      </p:pic>
      <p:pic>
        <p:nvPicPr>
          <p:cNvPr id="18" name="图片 17"/>
          <p:cNvPicPr>
            <a:picLocks noChangeAspect="1"/>
          </p:cNvPicPr>
          <p:nvPr/>
        </p:nvPicPr>
        <p:blipFill>
          <a:blip r:embed="rId4"/>
          <a:stretch>
            <a:fillRect/>
          </a:stretch>
        </p:blipFill>
        <p:spPr>
          <a:xfrm>
            <a:off x="4559829" y="6067217"/>
            <a:ext cx="5550000" cy="900000"/>
          </a:xfrm>
          <a:prstGeom prst="rect">
            <a:avLst/>
          </a:prstGeom>
        </p:spPr>
      </p:pic>
      <p:pic>
        <p:nvPicPr>
          <p:cNvPr id="19" name="图片 18"/>
          <p:cNvPicPr>
            <a:picLocks noChangeAspect="1"/>
          </p:cNvPicPr>
          <p:nvPr/>
        </p:nvPicPr>
        <p:blipFill>
          <a:blip r:embed="rId4"/>
          <a:stretch>
            <a:fillRect/>
          </a:stretch>
        </p:blipFill>
        <p:spPr>
          <a:xfrm>
            <a:off x="8063707" y="6068520"/>
            <a:ext cx="5550000" cy="900000"/>
          </a:xfrm>
          <a:prstGeom prst="rect">
            <a:avLst/>
          </a:prstGeom>
        </p:spPr>
      </p:pic>
      <p:pic>
        <p:nvPicPr>
          <p:cNvPr id="5" name="图片 4"/>
          <p:cNvPicPr>
            <a:picLocks noChangeAspect="1"/>
          </p:cNvPicPr>
          <p:nvPr/>
        </p:nvPicPr>
        <p:blipFill>
          <a:blip r:embed="rId6"/>
          <a:stretch>
            <a:fillRect/>
          </a:stretch>
        </p:blipFill>
        <p:spPr>
          <a:xfrm>
            <a:off x="10034545" y="472847"/>
            <a:ext cx="1806088" cy="1918968"/>
          </a:xfrm>
          <a:prstGeom prst="rect">
            <a:avLst/>
          </a:prstGeom>
        </p:spPr>
      </p:pic>
      <p:pic>
        <p:nvPicPr>
          <p:cNvPr id="6" name="图片 5"/>
          <p:cNvPicPr>
            <a:picLocks noChangeAspect="1"/>
          </p:cNvPicPr>
          <p:nvPr/>
        </p:nvPicPr>
        <p:blipFill>
          <a:blip r:embed="rId7"/>
          <a:stretch>
            <a:fillRect/>
          </a:stretch>
        </p:blipFill>
        <p:spPr>
          <a:xfrm>
            <a:off x="9012077" y="2202114"/>
            <a:ext cx="1576199" cy="1687897"/>
          </a:xfrm>
          <a:prstGeom prst="rect">
            <a:avLst/>
          </a:prstGeom>
        </p:spPr>
      </p:pic>
      <p:pic>
        <p:nvPicPr>
          <p:cNvPr id="8" name="图片 7"/>
          <p:cNvPicPr>
            <a:picLocks noChangeAspect="1"/>
          </p:cNvPicPr>
          <p:nvPr/>
        </p:nvPicPr>
        <p:blipFill>
          <a:blip r:embed="rId8"/>
          <a:stretch>
            <a:fillRect/>
          </a:stretch>
        </p:blipFill>
        <p:spPr>
          <a:xfrm>
            <a:off x="10608677" y="2522824"/>
            <a:ext cx="1390033" cy="1650664"/>
          </a:xfrm>
          <a:prstGeom prst="rect">
            <a:avLst/>
          </a:prstGeom>
        </p:spPr>
      </p:pic>
      <p:sp>
        <p:nvSpPr>
          <p:cNvPr id="21" name="TextBox 14"/>
          <p:cNvSpPr txBox="1"/>
          <p:nvPr/>
        </p:nvSpPr>
        <p:spPr>
          <a:xfrm>
            <a:off x="2280159" y="1273557"/>
            <a:ext cx="6790689" cy="1200329"/>
          </a:xfrm>
          <a:prstGeom prst="rect">
            <a:avLst/>
          </a:prstGeom>
          <a:noFill/>
        </p:spPr>
        <p:txBody>
          <a:bodyPr wrap="square">
            <a:spAutoFit/>
          </a:bodyPr>
          <a:lstStyle/>
          <a:p>
            <a:pPr algn="ctr">
              <a:defRPr/>
            </a:pPr>
            <a:r>
              <a:rPr lang="zh-CN" altLang="en-US" sz="7200">
                <a:solidFill>
                  <a:schemeClr val="bg1"/>
                </a:solidFill>
                <a:cs typeface="+mn-ea"/>
                <a:sym typeface="+mn-lt"/>
              </a:rPr>
              <a:t>万圣节活动模板</a:t>
            </a:r>
            <a:endParaRPr lang="zh-CN" altLang="en-US" sz="7200" dirty="0">
              <a:solidFill>
                <a:schemeClr val="bg1"/>
              </a:solidFill>
              <a:cs typeface="+mn-ea"/>
              <a:sym typeface="+mn-lt"/>
            </a:endParaRPr>
          </a:p>
        </p:txBody>
      </p:sp>
      <p:sp>
        <p:nvSpPr>
          <p:cNvPr id="22" name="TextBox 18"/>
          <p:cNvSpPr txBox="1"/>
          <p:nvPr/>
        </p:nvSpPr>
        <p:spPr>
          <a:xfrm flipH="1">
            <a:off x="3566159" y="2687744"/>
            <a:ext cx="4498849" cy="306705"/>
          </a:xfrm>
          <a:prstGeom prst="rect">
            <a:avLst/>
          </a:prstGeom>
          <a:noFill/>
        </p:spPr>
        <p:txBody>
          <a:bodyPr wrap="square">
            <a:spAutoFit/>
          </a:bodyPr>
          <a:lstStyle/>
          <a:p>
            <a:pPr algn="ctr">
              <a:defRPr/>
            </a:pPr>
            <a:r>
              <a:rPr lang="zh-CN" altLang="en-US" sz="1400">
                <a:solidFill>
                  <a:schemeClr val="bg1"/>
                </a:solidFill>
                <a:cs typeface="+mn-ea"/>
                <a:sym typeface="+mn-lt"/>
              </a:rPr>
              <a:t>汇报人：</a:t>
            </a:r>
            <a:r>
              <a:rPr lang="en-US" altLang="zh-CN" sz="1400">
                <a:solidFill>
                  <a:schemeClr val="bg1"/>
                </a:solidFill>
                <a:cs typeface="+mn-ea"/>
                <a:sym typeface="+mn-lt"/>
              </a:rPr>
              <a:t>xiazaii   </a:t>
            </a:r>
            <a:r>
              <a:rPr lang="zh-CN" altLang="en-US" sz="1400">
                <a:solidFill>
                  <a:schemeClr val="bg1"/>
                </a:solidFill>
                <a:cs typeface="+mn-ea"/>
                <a:sym typeface="+mn-lt"/>
              </a:rPr>
              <a:t>时间：</a:t>
            </a:r>
            <a:r>
              <a:rPr lang="en-US" altLang="zh-CN" sz="1400">
                <a:solidFill>
                  <a:schemeClr val="bg1"/>
                </a:solidFill>
                <a:cs typeface="+mn-ea"/>
                <a:sym typeface="+mn-lt"/>
              </a:rPr>
              <a:t>XX</a:t>
            </a:r>
            <a:r>
              <a:rPr lang="zh-CN" altLang="en-US" sz="1400">
                <a:solidFill>
                  <a:schemeClr val="bg1"/>
                </a:solidFill>
                <a:cs typeface="+mn-ea"/>
                <a:sym typeface="+mn-lt"/>
              </a:rPr>
              <a:t>年</a:t>
            </a:r>
            <a:r>
              <a:rPr lang="en-US" altLang="zh-CN" sz="1400">
                <a:solidFill>
                  <a:schemeClr val="bg1"/>
                </a:solidFill>
                <a:cs typeface="+mn-ea"/>
                <a:sym typeface="+mn-lt"/>
              </a:rPr>
              <a:t>XX</a:t>
            </a:r>
            <a:r>
              <a:rPr lang="zh-CN" altLang="en-US" sz="1400">
                <a:solidFill>
                  <a:schemeClr val="bg1"/>
                </a:solidFill>
                <a:cs typeface="+mn-ea"/>
                <a:sym typeface="+mn-lt"/>
              </a:rPr>
              <a:t>月</a:t>
            </a:r>
            <a:endParaRPr lang="en-US" altLang="zh-CN" sz="14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621897" y="1964111"/>
            <a:ext cx="5358057" cy="1570117"/>
            <a:chOff x="1478171" y="2225265"/>
            <a:chExt cx="5358057" cy="1570117"/>
          </a:xfrm>
        </p:grpSpPr>
        <p:sp>
          <p:nvSpPr>
            <p:cNvPr id="5" name="TextBox 21"/>
            <p:cNvSpPr>
              <a:spLocks noChangeArrowheads="1"/>
            </p:cNvSpPr>
            <p:nvPr/>
          </p:nvSpPr>
          <p:spPr bwMode="auto">
            <a:xfrm>
              <a:off x="1478171" y="2664303"/>
              <a:ext cx="5358057" cy="1131079"/>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a:t>
              </a:r>
            </a:p>
            <a:p>
              <a:pPr>
                <a:lnSpc>
                  <a:spcPct val="150000"/>
                </a:lnSpc>
              </a:pPr>
              <a:endPar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 name="文本框 5"/>
            <p:cNvSpPr txBox="1"/>
            <p:nvPr/>
          </p:nvSpPr>
          <p:spPr>
            <a:xfrm>
              <a:off x="1516699"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7" name="组合 6"/>
          <p:cNvGrpSpPr/>
          <p:nvPr/>
        </p:nvGrpSpPr>
        <p:grpSpPr>
          <a:xfrm>
            <a:off x="5592868" y="3909025"/>
            <a:ext cx="5358057" cy="1570117"/>
            <a:chOff x="1478171" y="2225265"/>
            <a:chExt cx="5358057" cy="1570117"/>
          </a:xfrm>
        </p:grpSpPr>
        <p:sp>
          <p:nvSpPr>
            <p:cNvPr id="8" name="TextBox 21"/>
            <p:cNvSpPr>
              <a:spLocks noChangeArrowheads="1"/>
            </p:cNvSpPr>
            <p:nvPr/>
          </p:nvSpPr>
          <p:spPr bwMode="auto">
            <a:xfrm>
              <a:off x="1478171" y="2664303"/>
              <a:ext cx="5358057" cy="1131079"/>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a:t>
              </a:r>
            </a:p>
            <a:p>
              <a:pPr>
                <a:lnSpc>
                  <a:spcPct val="150000"/>
                </a:lnSpc>
              </a:pPr>
              <a:endPar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 name="文本框 8"/>
            <p:cNvSpPr txBox="1"/>
            <p:nvPr/>
          </p:nvSpPr>
          <p:spPr>
            <a:xfrm>
              <a:off x="1516699"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10" name="组合 9"/>
          <p:cNvGrpSpPr/>
          <p:nvPr/>
        </p:nvGrpSpPr>
        <p:grpSpPr>
          <a:xfrm>
            <a:off x="1062616" y="1605223"/>
            <a:ext cx="3741612" cy="5252777"/>
            <a:chOff x="8769702" y="1355963"/>
            <a:chExt cx="3315206" cy="4654154"/>
          </a:xfrm>
        </p:grpSpPr>
        <p:grpSp>
          <p:nvGrpSpPr>
            <p:cNvPr id="11" name="组合 10"/>
            <p:cNvGrpSpPr/>
            <p:nvPr/>
          </p:nvGrpSpPr>
          <p:grpSpPr>
            <a:xfrm>
              <a:off x="10163674" y="1837905"/>
              <a:ext cx="471487" cy="428625"/>
              <a:chOff x="8748714" y="1419225"/>
              <a:chExt cx="471487" cy="428625"/>
            </a:xfrm>
          </p:grpSpPr>
          <p:sp>
            <p:nvSpPr>
              <p:cNvPr id="76" name="Freeform 102"/>
              <p:cNvSpPr/>
              <p:nvPr/>
            </p:nvSpPr>
            <p:spPr bwMode="auto">
              <a:xfrm>
                <a:off x="8753476" y="1419225"/>
                <a:ext cx="466725" cy="428625"/>
              </a:xfrm>
              <a:custGeom>
                <a:avLst/>
                <a:gdLst>
                  <a:gd name="T0" fmla="*/ 98 w 110"/>
                  <a:gd name="T1" fmla="*/ 23 h 101"/>
                  <a:gd name="T2" fmla="*/ 78 w 110"/>
                  <a:gd name="T3" fmla="*/ 85 h 101"/>
                  <a:gd name="T4" fmla="*/ 13 w 110"/>
                  <a:gd name="T5" fmla="*/ 78 h 101"/>
                  <a:gd name="T6" fmla="*/ 33 w 110"/>
                  <a:gd name="T7" fmla="*/ 15 h 101"/>
                  <a:gd name="T8" fmla="*/ 98 w 110"/>
                  <a:gd name="T9" fmla="*/ 23 h 101"/>
                </a:gdLst>
                <a:ahLst/>
                <a:cxnLst>
                  <a:cxn ang="0">
                    <a:pos x="T0" y="T1"/>
                  </a:cxn>
                  <a:cxn ang="0">
                    <a:pos x="T2" y="T3"/>
                  </a:cxn>
                  <a:cxn ang="0">
                    <a:pos x="T4" y="T5"/>
                  </a:cxn>
                  <a:cxn ang="0">
                    <a:pos x="T6" y="T7"/>
                  </a:cxn>
                  <a:cxn ang="0">
                    <a:pos x="T8" y="T9"/>
                  </a:cxn>
                </a:cxnLst>
                <a:rect l="0" t="0" r="r" b="b"/>
                <a:pathLst>
                  <a:path w="110" h="101">
                    <a:moveTo>
                      <a:pt x="98" y="23"/>
                    </a:moveTo>
                    <a:cubicBezTo>
                      <a:pt x="110" y="42"/>
                      <a:pt x="101" y="70"/>
                      <a:pt x="78" y="85"/>
                    </a:cubicBezTo>
                    <a:cubicBezTo>
                      <a:pt x="55" y="101"/>
                      <a:pt x="26" y="97"/>
                      <a:pt x="13" y="78"/>
                    </a:cubicBezTo>
                    <a:cubicBezTo>
                      <a:pt x="0" y="58"/>
                      <a:pt x="9" y="30"/>
                      <a:pt x="33" y="15"/>
                    </a:cubicBezTo>
                    <a:cubicBezTo>
                      <a:pt x="56" y="0"/>
                      <a:pt x="85" y="4"/>
                      <a:pt x="98" y="23"/>
                    </a:cubicBezTo>
                  </a:path>
                </a:pathLst>
              </a:custGeom>
              <a:solidFill>
                <a:srgbClr val="F15A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03"/>
              <p:cNvSpPr>
                <a:spLocks noEditPoints="1"/>
              </p:cNvSpPr>
              <p:nvPr/>
            </p:nvSpPr>
            <p:spPr bwMode="auto">
              <a:xfrm>
                <a:off x="8748714" y="1439863"/>
                <a:ext cx="407988" cy="301625"/>
              </a:xfrm>
              <a:custGeom>
                <a:avLst/>
                <a:gdLst>
                  <a:gd name="T0" fmla="*/ 34 w 96"/>
                  <a:gd name="T1" fmla="*/ 10 h 71"/>
                  <a:gd name="T2" fmla="*/ 33 w 96"/>
                  <a:gd name="T3" fmla="*/ 10 h 71"/>
                  <a:gd name="T4" fmla="*/ 10 w 96"/>
                  <a:gd name="T5" fmla="*/ 68 h 71"/>
                  <a:gd name="T6" fmla="*/ 13 w 96"/>
                  <a:gd name="T7" fmla="*/ 71 h 71"/>
                  <a:gd name="T8" fmla="*/ 34 w 96"/>
                  <a:gd name="T9" fmla="*/ 10 h 71"/>
                  <a:gd name="T10" fmla="*/ 67 w 96"/>
                  <a:gd name="T11" fmla="*/ 0 h 71"/>
                  <a:gd name="T12" fmla="*/ 36 w 96"/>
                  <a:gd name="T13" fmla="*/ 9 h 71"/>
                  <a:gd name="T14" fmla="*/ 64 w 96"/>
                  <a:gd name="T15" fmla="*/ 1 h 71"/>
                  <a:gd name="T16" fmla="*/ 96 w 96"/>
                  <a:gd name="T17" fmla="*/ 14 h 71"/>
                  <a:gd name="T18" fmla="*/ 95 w 96"/>
                  <a:gd name="T19" fmla="*/ 13 h 71"/>
                  <a:gd name="T20" fmla="*/ 67 w 96"/>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71">
                    <a:moveTo>
                      <a:pt x="34" y="10"/>
                    </a:moveTo>
                    <a:cubicBezTo>
                      <a:pt x="33" y="10"/>
                      <a:pt x="33" y="10"/>
                      <a:pt x="33" y="10"/>
                    </a:cubicBezTo>
                    <a:cubicBezTo>
                      <a:pt x="10" y="26"/>
                      <a:pt x="0" y="51"/>
                      <a:pt x="10" y="68"/>
                    </a:cubicBezTo>
                    <a:cubicBezTo>
                      <a:pt x="11" y="69"/>
                      <a:pt x="12" y="70"/>
                      <a:pt x="13" y="71"/>
                    </a:cubicBezTo>
                    <a:cubicBezTo>
                      <a:pt x="2" y="52"/>
                      <a:pt x="11" y="25"/>
                      <a:pt x="34" y="10"/>
                    </a:cubicBezTo>
                    <a:moveTo>
                      <a:pt x="67" y="0"/>
                    </a:moveTo>
                    <a:cubicBezTo>
                      <a:pt x="57" y="0"/>
                      <a:pt x="46" y="3"/>
                      <a:pt x="36" y="9"/>
                    </a:cubicBezTo>
                    <a:cubicBezTo>
                      <a:pt x="45" y="3"/>
                      <a:pt x="55" y="1"/>
                      <a:pt x="64" y="1"/>
                    </a:cubicBezTo>
                    <a:cubicBezTo>
                      <a:pt x="77" y="1"/>
                      <a:pt x="88" y="5"/>
                      <a:pt x="96" y="14"/>
                    </a:cubicBezTo>
                    <a:cubicBezTo>
                      <a:pt x="96" y="14"/>
                      <a:pt x="95" y="13"/>
                      <a:pt x="95" y="13"/>
                    </a:cubicBezTo>
                    <a:cubicBezTo>
                      <a:pt x="89" y="4"/>
                      <a:pt x="79" y="0"/>
                      <a:pt x="67" y="0"/>
                    </a:cubicBezTo>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04"/>
              <p:cNvSpPr/>
              <p:nvPr/>
            </p:nvSpPr>
            <p:spPr bwMode="auto">
              <a:xfrm>
                <a:off x="8758239" y="1444625"/>
                <a:ext cx="436563" cy="339725"/>
              </a:xfrm>
              <a:custGeom>
                <a:avLst/>
                <a:gdLst>
                  <a:gd name="T0" fmla="*/ 62 w 103"/>
                  <a:gd name="T1" fmla="*/ 0 h 80"/>
                  <a:gd name="T2" fmla="*/ 34 w 103"/>
                  <a:gd name="T3" fmla="*/ 8 h 80"/>
                  <a:gd name="T4" fmla="*/ 32 w 103"/>
                  <a:gd name="T5" fmla="*/ 9 h 80"/>
                  <a:gd name="T6" fmla="*/ 11 w 103"/>
                  <a:gd name="T7" fmla="*/ 70 h 80"/>
                  <a:gd name="T8" fmla="*/ 36 w 103"/>
                  <a:gd name="T9" fmla="*/ 80 h 80"/>
                  <a:gd name="T10" fmla="*/ 70 w 103"/>
                  <a:gd name="T11" fmla="*/ 69 h 80"/>
                  <a:gd name="T12" fmla="*/ 94 w 103"/>
                  <a:gd name="T13" fmla="*/ 13 h 80"/>
                  <a:gd name="T14" fmla="*/ 62 w 103"/>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80">
                    <a:moveTo>
                      <a:pt x="62" y="0"/>
                    </a:moveTo>
                    <a:cubicBezTo>
                      <a:pt x="53" y="0"/>
                      <a:pt x="43" y="2"/>
                      <a:pt x="34" y="8"/>
                    </a:cubicBezTo>
                    <a:cubicBezTo>
                      <a:pt x="33" y="8"/>
                      <a:pt x="32" y="9"/>
                      <a:pt x="32" y="9"/>
                    </a:cubicBezTo>
                    <a:cubicBezTo>
                      <a:pt x="9" y="24"/>
                      <a:pt x="0" y="51"/>
                      <a:pt x="11" y="70"/>
                    </a:cubicBezTo>
                    <a:cubicBezTo>
                      <a:pt x="17" y="76"/>
                      <a:pt x="26" y="80"/>
                      <a:pt x="36" y="80"/>
                    </a:cubicBezTo>
                    <a:cubicBezTo>
                      <a:pt x="47" y="80"/>
                      <a:pt x="59" y="76"/>
                      <a:pt x="70" y="69"/>
                    </a:cubicBezTo>
                    <a:cubicBezTo>
                      <a:pt x="93" y="54"/>
                      <a:pt x="103" y="30"/>
                      <a:pt x="94" y="13"/>
                    </a:cubicBezTo>
                    <a:cubicBezTo>
                      <a:pt x="86" y="4"/>
                      <a:pt x="75" y="0"/>
                      <a:pt x="62" y="0"/>
                    </a:cubicBezTo>
                  </a:path>
                </a:pathLst>
              </a:custGeom>
              <a:solidFill>
                <a:srgbClr val="F049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05"/>
              <p:cNvSpPr/>
              <p:nvPr/>
            </p:nvSpPr>
            <p:spPr bwMode="auto">
              <a:xfrm>
                <a:off x="8786814" y="1444625"/>
                <a:ext cx="334963" cy="261938"/>
              </a:xfrm>
              <a:custGeom>
                <a:avLst/>
                <a:gdLst>
                  <a:gd name="T0" fmla="*/ 78 w 79"/>
                  <a:gd name="T1" fmla="*/ 11 h 62"/>
                  <a:gd name="T2" fmla="*/ 79 w 79"/>
                  <a:gd name="T3" fmla="*/ 13 h 62"/>
                  <a:gd name="T4" fmla="*/ 33 w 79"/>
                  <a:gd name="T5" fmla="*/ 25 h 62"/>
                  <a:gd name="T6" fmla="*/ 6 w 79"/>
                  <a:gd name="T7" fmla="*/ 60 h 62"/>
                  <a:gd name="T8" fmla="*/ 4 w 79"/>
                  <a:gd name="T9" fmla="*/ 59 h 62"/>
                  <a:gd name="T10" fmla="*/ 27 w 79"/>
                  <a:gd name="T11" fmla="*/ 13 h 62"/>
                  <a:gd name="T12" fmla="*/ 78 w 79"/>
                  <a:gd name="T13" fmla="*/ 11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78" y="11"/>
                    </a:moveTo>
                    <a:cubicBezTo>
                      <a:pt x="79" y="12"/>
                      <a:pt x="79" y="13"/>
                      <a:pt x="79" y="13"/>
                    </a:cubicBezTo>
                    <a:cubicBezTo>
                      <a:pt x="78" y="19"/>
                      <a:pt x="52" y="13"/>
                      <a:pt x="33" y="25"/>
                    </a:cubicBezTo>
                    <a:cubicBezTo>
                      <a:pt x="16" y="37"/>
                      <a:pt x="11" y="62"/>
                      <a:pt x="6" y="60"/>
                    </a:cubicBezTo>
                    <a:cubicBezTo>
                      <a:pt x="6" y="60"/>
                      <a:pt x="5" y="60"/>
                      <a:pt x="4" y="59"/>
                    </a:cubicBezTo>
                    <a:cubicBezTo>
                      <a:pt x="0" y="52"/>
                      <a:pt x="7" y="26"/>
                      <a:pt x="27" y="13"/>
                    </a:cubicBezTo>
                    <a:cubicBezTo>
                      <a:pt x="47" y="0"/>
                      <a:pt x="74" y="5"/>
                      <a:pt x="78" y="11"/>
                    </a:cubicBezTo>
                    <a:close/>
                  </a:path>
                </a:pathLst>
              </a:custGeom>
              <a:solidFill>
                <a:srgbClr val="F47B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 name="组合 11"/>
            <p:cNvGrpSpPr/>
            <p:nvPr/>
          </p:nvGrpSpPr>
          <p:grpSpPr>
            <a:xfrm>
              <a:off x="9547437" y="3244058"/>
              <a:ext cx="471488" cy="425450"/>
              <a:chOff x="8421689" y="560388"/>
              <a:chExt cx="471488" cy="425450"/>
            </a:xfrm>
          </p:grpSpPr>
          <p:sp>
            <p:nvSpPr>
              <p:cNvPr id="72" name="Freeform 110"/>
              <p:cNvSpPr/>
              <p:nvPr/>
            </p:nvSpPr>
            <p:spPr bwMode="auto">
              <a:xfrm>
                <a:off x="8431214" y="560388"/>
                <a:ext cx="461963" cy="425450"/>
              </a:xfrm>
              <a:custGeom>
                <a:avLst/>
                <a:gdLst>
                  <a:gd name="T0" fmla="*/ 97 w 109"/>
                  <a:gd name="T1" fmla="*/ 23 h 100"/>
                  <a:gd name="T2" fmla="*/ 77 w 109"/>
                  <a:gd name="T3" fmla="*/ 85 h 100"/>
                  <a:gd name="T4" fmla="*/ 12 w 109"/>
                  <a:gd name="T5" fmla="*/ 78 h 100"/>
                  <a:gd name="T6" fmla="*/ 32 w 109"/>
                  <a:gd name="T7" fmla="*/ 15 h 100"/>
                  <a:gd name="T8" fmla="*/ 97 w 109"/>
                  <a:gd name="T9" fmla="*/ 23 h 100"/>
                </a:gdLst>
                <a:ahLst/>
                <a:cxnLst>
                  <a:cxn ang="0">
                    <a:pos x="T0" y="T1"/>
                  </a:cxn>
                  <a:cxn ang="0">
                    <a:pos x="T2" y="T3"/>
                  </a:cxn>
                  <a:cxn ang="0">
                    <a:pos x="T4" y="T5"/>
                  </a:cxn>
                  <a:cxn ang="0">
                    <a:pos x="T6" y="T7"/>
                  </a:cxn>
                  <a:cxn ang="0">
                    <a:pos x="T8" y="T9"/>
                  </a:cxn>
                </a:cxnLst>
                <a:rect l="0" t="0" r="r" b="b"/>
                <a:pathLst>
                  <a:path w="109" h="100">
                    <a:moveTo>
                      <a:pt x="97" y="23"/>
                    </a:moveTo>
                    <a:cubicBezTo>
                      <a:pt x="109" y="42"/>
                      <a:pt x="101" y="70"/>
                      <a:pt x="77" y="85"/>
                    </a:cubicBezTo>
                    <a:cubicBezTo>
                      <a:pt x="54" y="100"/>
                      <a:pt x="25" y="97"/>
                      <a:pt x="12" y="78"/>
                    </a:cubicBezTo>
                    <a:cubicBezTo>
                      <a:pt x="0" y="58"/>
                      <a:pt x="9" y="30"/>
                      <a:pt x="32" y="15"/>
                    </a:cubicBezTo>
                    <a:cubicBezTo>
                      <a:pt x="55" y="0"/>
                      <a:pt x="84" y="3"/>
                      <a:pt x="97" y="23"/>
                    </a:cubicBezTo>
                  </a:path>
                </a:pathLst>
              </a:custGeom>
              <a:solidFill>
                <a:srgbClr val="BE1E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1"/>
              <p:cNvSpPr>
                <a:spLocks noEditPoints="1"/>
              </p:cNvSpPr>
              <p:nvPr/>
            </p:nvSpPr>
            <p:spPr bwMode="auto">
              <a:xfrm>
                <a:off x="8421689" y="577850"/>
                <a:ext cx="407988" cy="306388"/>
              </a:xfrm>
              <a:custGeom>
                <a:avLst/>
                <a:gdLst>
                  <a:gd name="T0" fmla="*/ 34 w 96"/>
                  <a:gd name="T1" fmla="*/ 11 h 72"/>
                  <a:gd name="T2" fmla="*/ 34 w 96"/>
                  <a:gd name="T3" fmla="*/ 11 h 72"/>
                  <a:gd name="T4" fmla="*/ 11 w 96"/>
                  <a:gd name="T5" fmla="*/ 68 h 72"/>
                  <a:gd name="T6" fmla="*/ 13 w 96"/>
                  <a:gd name="T7" fmla="*/ 72 h 72"/>
                  <a:gd name="T8" fmla="*/ 34 w 96"/>
                  <a:gd name="T9" fmla="*/ 11 h 72"/>
                  <a:gd name="T10" fmla="*/ 67 w 96"/>
                  <a:gd name="T11" fmla="*/ 0 h 72"/>
                  <a:gd name="T12" fmla="*/ 36 w 96"/>
                  <a:gd name="T13" fmla="*/ 9 h 72"/>
                  <a:gd name="T14" fmla="*/ 65 w 96"/>
                  <a:gd name="T15" fmla="*/ 2 h 72"/>
                  <a:gd name="T16" fmla="*/ 96 w 96"/>
                  <a:gd name="T17" fmla="*/ 15 h 72"/>
                  <a:gd name="T18" fmla="*/ 95 w 96"/>
                  <a:gd name="T19" fmla="*/ 14 h 72"/>
                  <a:gd name="T20" fmla="*/ 67 w 96"/>
                  <a:gd name="T2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72">
                    <a:moveTo>
                      <a:pt x="34" y="11"/>
                    </a:moveTo>
                    <a:cubicBezTo>
                      <a:pt x="34" y="11"/>
                      <a:pt x="34" y="11"/>
                      <a:pt x="34" y="11"/>
                    </a:cubicBezTo>
                    <a:cubicBezTo>
                      <a:pt x="10" y="26"/>
                      <a:pt x="0" y="52"/>
                      <a:pt x="11" y="68"/>
                    </a:cubicBezTo>
                    <a:cubicBezTo>
                      <a:pt x="11" y="70"/>
                      <a:pt x="12" y="71"/>
                      <a:pt x="13" y="72"/>
                    </a:cubicBezTo>
                    <a:cubicBezTo>
                      <a:pt x="2" y="52"/>
                      <a:pt x="11" y="26"/>
                      <a:pt x="34" y="11"/>
                    </a:cubicBezTo>
                    <a:moveTo>
                      <a:pt x="67" y="0"/>
                    </a:moveTo>
                    <a:cubicBezTo>
                      <a:pt x="58" y="0"/>
                      <a:pt x="47" y="3"/>
                      <a:pt x="36" y="9"/>
                    </a:cubicBezTo>
                    <a:cubicBezTo>
                      <a:pt x="46" y="4"/>
                      <a:pt x="55" y="2"/>
                      <a:pt x="65" y="2"/>
                    </a:cubicBezTo>
                    <a:cubicBezTo>
                      <a:pt x="77" y="2"/>
                      <a:pt x="89" y="6"/>
                      <a:pt x="96" y="15"/>
                    </a:cubicBezTo>
                    <a:cubicBezTo>
                      <a:pt x="96" y="15"/>
                      <a:pt x="96" y="14"/>
                      <a:pt x="95" y="14"/>
                    </a:cubicBezTo>
                    <a:cubicBezTo>
                      <a:pt x="90" y="5"/>
                      <a:pt x="79" y="0"/>
                      <a:pt x="67" y="0"/>
                    </a:cubicBezTo>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2"/>
              <p:cNvSpPr/>
              <p:nvPr/>
            </p:nvSpPr>
            <p:spPr bwMode="auto">
              <a:xfrm>
                <a:off x="8431214" y="585788"/>
                <a:ext cx="436563" cy="339725"/>
              </a:xfrm>
              <a:custGeom>
                <a:avLst/>
                <a:gdLst>
                  <a:gd name="T0" fmla="*/ 63 w 103"/>
                  <a:gd name="T1" fmla="*/ 0 h 80"/>
                  <a:gd name="T2" fmla="*/ 34 w 103"/>
                  <a:gd name="T3" fmla="*/ 7 h 80"/>
                  <a:gd name="T4" fmla="*/ 32 w 103"/>
                  <a:gd name="T5" fmla="*/ 9 h 80"/>
                  <a:gd name="T6" fmla="*/ 11 w 103"/>
                  <a:gd name="T7" fmla="*/ 70 h 80"/>
                  <a:gd name="T8" fmla="*/ 37 w 103"/>
                  <a:gd name="T9" fmla="*/ 80 h 80"/>
                  <a:gd name="T10" fmla="*/ 70 w 103"/>
                  <a:gd name="T11" fmla="*/ 69 h 80"/>
                  <a:gd name="T12" fmla="*/ 94 w 103"/>
                  <a:gd name="T13" fmla="*/ 13 h 80"/>
                  <a:gd name="T14" fmla="*/ 63 w 103"/>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80">
                    <a:moveTo>
                      <a:pt x="63" y="0"/>
                    </a:moveTo>
                    <a:cubicBezTo>
                      <a:pt x="53" y="0"/>
                      <a:pt x="44" y="2"/>
                      <a:pt x="34" y="7"/>
                    </a:cubicBezTo>
                    <a:cubicBezTo>
                      <a:pt x="34" y="8"/>
                      <a:pt x="33" y="9"/>
                      <a:pt x="32" y="9"/>
                    </a:cubicBezTo>
                    <a:cubicBezTo>
                      <a:pt x="9" y="24"/>
                      <a:pt x="0" y="50"/>
                      <a:pt x="11" y="70"/>
                    </a:cubicBezTo>
                    <a:cubicBezTo>
                      <a:pt x="17" y="76"/>
                      <a:pt x="26" y="80"/>
                      <a:pt x="37" y="80"/>
                    </a:cubicBezTo>
                    <a:cubicBezTo>
                      <a:pt x="47" y="80"/>
                      <a:pt x="59" y="76"/>
                      <a:pt x="70" y="69"/>
                    </a:cubicBezTo>
                    <a:cubicBezTo>
                      <a:pt x="93" y="54"/>
                      <a:pt x="103" y="29"/>
                      <a:pt x="94" y="13"/>
                    </a:cubicBezTo>
                    <a:cubicBezTo>
                      <a:pt x="87" y="4"/>
                      <a:pt x="75" y="0"/>
                      <a:pt x="63" y="0"/>
                    </a:cubicBezTo>
                  </a:path>
                </a:pathLst>
              </a:custGeom>
              <a:solidFill>
                <a:srgbClr val="B707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3"/>
              <p:cNvSpPr/>
              <p:nvPr/>
            </p:nvSpPr>
            <p:spPr bwMode="auto">
              <a:xfrm>
                <a:off x="8459789" y="582613"/>
                <a:ext cx="336550" cy="266700"/>
              </a:xfrm>
              <a:custGeom>
                <a:avLst/>
                <a:gdLst>
                  <a:gd name="T0" fmla="*/ 79 w 79"/>
                  <a:gd name="T1" fmla="*/ 12 h 63"/>
                  <a:gd name="T2" fmla="*/ 79 w 79"/>
                  <a:gd name="T3" fmla="*/ 14 h 63"/>
                  <a:gd name="T4" fmla="*/ 34 w 79"/>
                  <a:gd name="T5" fmla="*/ 26 h 63"/>
                  <a:gd name="T6" fmla="*/ 6 w 79"/>
                  <a:gd name="T7" fmla="*/ 61 h 63"/>
                  <a:gd name="T8" fmla="*/ 5 w 79"/>
                  <a:gd name="T9" fmla="*/ 60 h 63"/>
                  <a:gd name="T10" fmla="*/ 27 w 79"/>
                  <a:gd name="T11" fmla="*/ 14 h 63"/>
                  <a:gd name="T12" fmla="*/ 79 w 79"/>
                  <a:gd name="T13" fmla="*/ 12 h 63"/>
                </a:gdLst>
                <a:ahLst/>
                <a:cxnLst>
                  <a:cxn ang="0">
                    <a:pos x="T0" y="T1"/>
                  </a:cxn>
                  <a:cxn ang="0">
                    <a:pos x="T2" y="T3"/>
                  </a:cxn>
                  <a:cxn ang="0">
                    <a:pos x="T4" y="T5"/>
                  </a:cxn>
                  <a:cxn ang="0">
                    <a:pos x="T6" y="T7"/>
                  </a:cxn>
                  <a:cxn ang="0">
                    <a:pos x="T8" y="T9"/>
                  </a:cxn>
                  <a:cxn ang="0">
                    <a:pos x="T10" y="T11"/>
                  </a:cxn>
                  <a:cxn ang="0">
                    <a:pos x="T12" y="T13"/>
                  </a:cxn>
                </a:cxnLst>
                <a:rect l="0" t="0" r="r" b="b"/>
                <a:pathLst>
                  <a:path w="79" h="63">
                    <a:moveTo>
                      <a:pt x="79" y="12"/>
                    </a:moveTo>
                    <a:cubicBezTo>
                      <a:pt x="79" y="13"/>
                      <a:pt x="79" y="14"/>
                      <a:pt x="79" y="14"/>
                    </a:cubicBezTo>
                    <a:cubicBezTo>
                      <a:pt x="79" y="20"/>
                      <a:pt x="52" y="13"/>
                      <a:pt x="34" y="26"/>
                    </a:cubicBezTo>
                    <a:cubicBezTo>
                      <a:pt x="16" y="38"/>
                      <a:pt x="11" y="63"/>
                      <a:pt x="6" y="61"/>
                    </a:cubicBezTo>
                    <a:cubicBezTo>
                      <a:pt x="6" y="61"/>
                      <a:pt x="5" y="61"/>
                      <a:pt x="5" y="60"/>
                    </a:cubicBezTo>
                    <a:cubicBezTo>
                      <a:pt x="0" y="53"/>
                      <a:pt x="7" y="27"/>
                      <a:pt x="27" y="14"/>
                    </a:cubicBezTo>
                    <a:cubicBezTo>
                      <a:pt x="48" y="0"/>
                      <a:pt x="74" y="5"/>
                      <a:pt x="79" y="12"/>
                    </a:cubicBezTo>
                    <a:close/>
                  </a:path>
                </a:pathLst>
              </a:custGeom>
              <a:solidFill>
                <a:srgbClr val="CB4B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 name="组合 12"/>
            <p:cNvGrpSpPr/>
            <p:nvPr/>
          </p:nvGrpSpPr>
          <p:grpSpPr>
            <a:xfrm>
              <a:off x="10922857" y="4600416"/>
              <a:ext cx="1162051" cy="1409701"/>
              <a:chOff x="8867776" y="2870200"/>
              <a:chExt cx="1162051" cy="1409701"/>
            </a:xfrm>
          </p:grpSpPr>
          <p:sp>
            <p:nvSpPr>
              <p:cNvPr id="40" name="Freeform 114"/>
              <p:cNvSpPr/>
              <p:nvPr/>
            </p:nvSpPr>
            <p:spPr bwMode="auto">
              <a:xfrm>
                <a:off x="8897939" y="3359150"/>
                <a:ext cx="1093788" cy="628650"/>
              </a:xfrm>
              <a:custGeom>
                <a:avLst/>
                <a:gdLst>
                  <a:gd name="T0" fmla="*/ 110 w 258"/>
                  <a:gd name="T1" fmla="*/ 118 h 148"/>
                  <a:gd name="T2" fmla="*/ 248 w 258"/>
                  <a:gd name="T3" fmla="*/ 124 h 148"/>
                  <a:gd name="T4" fmla="*/ 147 w 258"/>
                  <a:gd name="T5" fmla="*/ 30 h 148"/>
                  <a:gd name="T6" fmla="*/ 10 w 258"/>
                  <a:gd name="T7" fmla="*/ 24 h 148"/>
                  <a:gd name="T8" fmla="*/ 110 w 258"/>
                  <a:gd name="T9" fmla="*/ 118 h 148"/>
                </a:gdLst>
                <a:ahLst/>
                <a:cxnLst>
                  <a:cxn ang="0">
                    <a:pos x="T0" y="T1"/>
                  </a:cxn>
                  <a:cxn ang="0">
                    <a:pos x="T2" y="T3"/>
                  </a:cxn>
                  <a:cxn ang="0">
                    <a:pos x="T4" y="T5"/>
                  </a:cxn>
                  <a:cxn ang="0">
                    <a:pos x="T6" y="T7"/>
                  </a:cxn>
                  <a:cxn ang="0">
                    <a:pos x="T8" y="T9"/>
                  </a:cxn>
                </a:cxnLst>
                <a:rect l="0" t="0" r="r" b="b"/>
                <a:pathLst>
                  <a:path w="258" h="148">
                    <a:moveTo>
                      <a:pt x="110" y="118"/>
                    </a:moveTo>
                    <a:cubicBezTo>
                      <a:pt x="176" y="145"/>
                      <a:pt x="238" y="148"/>
                      <a:pt x="248" y="124"/>
                    </a:cubicBezTo>
                    <a:cubicBezTo>
                      <a:pt x="258" y="100"/>
                      <a:pt x="213" y="58"/>
                      <a:pt x="147" y="30"/>
                    </a:cubicBezTo>
                    <a:cubicBezTo>
                      <a:pt x="82" y="3"/>
                      <a:pt x="20" y="0"/>
                      <a:pt x="10" y="24"/>
                    </a:cubicBezTo>
                    <a:cubicBezTo>
                      <a:pt x="0" y="48"/>
                      <a:pt x="45" y="90"/>
                      <a:pt x="110" y="118"/>
                    </a:cubicBezTo>
                    <a:close/>
                  </a:path>
                </a:pathLst>
              </a:custGeom>
              <a:solidFill>
                <a:srgbClr val="794B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15"/>
              <p:cNvSpPr/>
              <p:nvPr/>
            </p:nvSpPr>
            <p:spPr bwMode="auto">
              <a:xfrm>
                <a:off x="9012239" y="3371850"/>
                <a:ext cx="908050" cy="390525"/>
              </a:xfrm>
              <a:custGeom>
                <a:avLst/>
                <a:gdLst>
                  <a:gd name="T0" fmla="*/ 120 w 214"/>
                  <a:gd name="T1" fmla="*/ 27 h 92"/>
                  <a:gd name="T2" fmla="*/ 214 w 214"/>
                  <a:gd name="T3" fmla="*/ 92 h 92"/>
                  <a:gd name="T4" fmla="*/ 92 w 214"/>
                  <a:gd name="T5" fmla="*/ 58 h 92"/>
                  <a:gd name="T6" fmla="*/ 0 w 214"/>
                  <a:gd name="T7" fmla="*/ 8 h 92"/>
                  <a:gd name="T8" fmla="*/ 120 w 214"/>
                  <a:gd name="T9" fmla="*/ 27 h 92"/>
                </a:gdLst>
                <a:ahLst/>
                <a:cxnLst>
                  <a:cxn ang="0">
                    <a:pos x="T0" y="T1"/>
                  </a:cxn>
                  <a:cxn ang="0">
                    <a:pos x="T2" y="T3"/>
                  </a:cxn>
                  <a:cxn ang="0">
                    <a:pos x="T4" y="T5"/>
                  </a:cxn>
                  <a:cxn ang="0">
                    <a:pos x="T6" y="T7"/>
                  </a:cxn>
                  <a:cxn ang="0">
                    <a:pos x="T8" y="T9"/>
                  </a:cxn>
                </a:cxnLst>
                <a:rect l="0" t="0" r="r" b="b"/>
                <a:pathLst>
                  <a:path w="214" h="92">
                    <a:moveTo>
                      <a:pt x="120" y="27"/>
                    </a:moveTo>
                    <a:cubicBezTo>
                      <a:pt x="164" y="46"/>
                      <a:pt x="199" y="71"/>
                      <a:pt x="214" y="92"/>
                    </a:cubicBezTo>
                    <a:cubicBezTo>
                      <a:pt x="183" y="89"/>
                      <a:pt x="139" y="77"/>
                      <a:pt x="92" y="58"/>
                    </a:cubicBezTo>
                    <a:cubicBezTo>
                      <a:pt x="55" y="42"/>
                      <a:pt x="23" y="24"/>
                      <a:pt x="0" y="8"/>
                    </a:cubicBezTo>
                    <a:cubicBezTo>
                      <a:pt x="24" y="0"/>
                      <a:pt x="71" y="7"/>
                      <a:pt x="120" y="27"/>
                    </a:cubicBezTo>
                    <a:close/>
                  </a:path>
                </a:pathLst>
              </a:custGeom>
              <a:solidFill>
                <a:srgbClr val="613B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16"/>
              <p:cNvSpPr/>
              <p:nvPr/>
            </p:nvSpPr>
            <p:spPr bwMode="auto">
              <a:xfrm>
                <a:off x="8867776" y="3494088"/>
                <a:ext cx="1060450" cy="785813"/>
              </a:xfrm>
              <a:custGeom>
                <a:avLst/>
                <a:gdLst>
                  <a:gd name="T0" fmla="*/ 0 w 668"/>
                  <a:gd name="T1" fmla="*/ 289 h 495"/>
                  <a:gd name="T2" fmla="*/ 484 w 668"/>
                  <a:gd name="T3" fmla="*/ 495 h 495"/>
                  <a:gd name="T4" fmla="*/ 668 w 668"/>
                  <a:gd name="T5" fmla="*/ 271 h 495"/>
                  <a:gd name="T6" fmla="*/ 32 w 668"/>
                  <a:gd name="T7" fmla="*/ 0 h 495"/>
                  <a:gd name="T8" fmla="*/ 0 w 668"/>
                  <a:gd name="T9" fmla="*/ 289 h 495"/>
                </a:gdLst>
                <a:ahLst/>
                <a:cxnLst>
                  <a:cxn ang="0">
                    <a:pos x="T0" y="T1"/>
                  </a:cxn>
                  <a:cxn ang="0">
                    <a:pos x="T2" y="T3"/>
                  </a:cxn>
                  <a:cxn ang="0">
                    <a:pos x="T4" y="T5"/>
                  </a:cxn>
                  <a:cxn ang="0">
                    <a:pos x="T6" y="T7"/>
                  </a:cxn>
                  <a:cxn ang="0">
                    <a:pos x="T8" y="T9"/>
                  </a:cxn>
                </a:cxnLst>
                <a:rect l="0" t="0" r="r" b="b"/>
                <a:pathLst>
                  <a:path w="668" h="495">
                    <a:moveTo>
                      <a:pt x="0" y="289"/>
                    </a:moveTo>
                    <a:lnTo>
                      <a:pt x="484" y="495"/>
                    </a:lnTo>
                    <a:lnTo>
                      <a:pt x="668" y="271"/>
                    </a:lnTo>
                    <a:lnTo>
                      <a:pt x="32" y="0"/>
                    </a:lnTo>
                    <a:lnTo>
                      <a:pt x="0" y="289"/>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17"/>
              <p:cNvSpPr/>
              <p:nvPr/>
            </p:nvSpPr>
            <p:spPr bwMode="auto">
              <a:xfrm>
                <a:off x="8867776" y="3460750"/>
                <a:ext cx="111125" cy="514350"/>
              </a:xfrm>
              <a:custGeom>
                <a:avLst/>
                <a:gdLst>
                  <a:gd name="T0" fmla="*/ 20 w 26"/>
                  <a:gd name="T1" fmla="*/ 1 h 121"/>
                  <a:gd name="T2" fmla="*/ 20 w 26"/>
                  <a:gd name="T3" fmla="*/ 1 h 121"/>
                  <a:gd name="T4" fmla="*/ 26 w 26"/>
                  <a:gd name="T5" fmla="*/ 12 h 121"/>
                  <a:gd name="T6" fmla="*/ 21 w 26"/>
                  <a:gd name="T7" fmla="*/ 45 h 121"/>
                  <a:gd name="T8" fmla="*/ 17 w 26"/>
                  <a:gd name="T9" fmla="*/ 74 h 121"/>
                  <a:gd name="T10" fmla="*/ 13 w 26"/>
                  <a:gd name="T11" fmla="*/ 99 h 121"/>
                  <a:gd name="T12" fmla="*/ 10 w 26"/>
                  <a:gd name="T13" fmla="*/ 121 h 121"/>
                  <a:gd name="T14" fmla="*/ 0 w 26"/>
                  <a:gd name="T15" fmla="*/ 116 h 121"/>
                  <a:gd name="T16" fmla="*/ 2 w 26"/>
                  <a:gd name="T17" fmla="*/ 94 h 121"/>
                  <a:gd name="T18" fmla="*/ 5 w 26"/>
                  <a:gd name="T19" fmla="*/ 69 h 121"/>
                  <a:gd name="T20" fmla="*/ 8 w 26"/>
                  <a:gd name="T21" fmla="*/ 40 h 121"/>
                  <a:gd name="T22" fmla="*/ 12 w 26"/>
                  <a:gd name="T23" fmla="*/ 6 h 121"/>
                  <a:gd name="T24" fmla="*/ 20 w 26"/>
                  <a:gd name="T25" fmla="*/ 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21">
                    <a:moveTo>
                      <a:pt x="20" y="1"/>
                    </a:moveTo>
                    <a:cubicBezTo>
                      <a:pt x="20" y="1"/>
                      <a:pt x="20" y="1"/>
                      <a:pt x="20" y="1"/>
                    </a:cubicBezTo>
                    <a:cubicBezTo>
                      <a:pt x="24" y="3"/>
                      <a:pt x="26" y="8"/>
                      <a:pt x="26" y="12"/>
                    </a:cubicBezTo>
                    <a:cubicBezTo>
                      <a:pt x="24" y="23"/>
                      <a:pt x="23" y="34"/>
                      <a:pt x="21" y="45"/>
                    </a:cubicBezTo>
                    <a:cubicBezTo>
                      <a:pt x="20" y="55"/>
                      <a:pt x="18" y="65"/>
                      <a:pt x="17" y="74"/>
                    </a:cubicBezTo>
                    <a:cubicBezTo>
                      <a:pt x="16" y="83"/>
                      <a:pt x="14" y="91"/>
                      <a:pt x="13" y="99"/>
                    </a:cubicBezTo>
                    <a:cubicBezTo>
                      <a:pt x="12" y="107"/>
                      <a:pt x="11" y="114"/>
                      <a:pt x="10" y="121"/>
                    </a:cubicBezTo>
                    <a:cubicBezTo>
                      <a:pt x="7" y="119"/>
                      <a:pt x="3" y="118"/>
                      <a:pt x="0" y="116"/>
                    </a:cubicBezTo>
                    <a:cubicBezTo>
                      <a:pt x="0" y="109"/>
                      <a:pt x="1" y="102"/>
                      <a:pt x="2" y="94"/>
                    </a:cubicBezTo>
                    <a:cubicBezTo>
                      <a:pt x="3" y="86"/>
                      <a:pt x="4" y="78"/>
                      <a:pt x="5" y="69"/>
                    </a:cubicBezTo>
                    <a:cubicBezTo>
                      <a:pt x="6" y="59"/>
                      <a:pt x="7" y="50"/>
                      <a:pt x="8" y="40"/>
                    </a:cubicBezTo>
                    <a:cubicBezTo>
                      <a:pt x="9" y="29"/>
                      <a:pt x="10" y="17"/>
                      <a:pt x="12" y="6"/>
                    </a:cubicBezTo>
                    <a:cubicBezTo>
                      <a:pt x="12" y="2"/>
                      <a:pt x="16" y="0"/>
                      <a:pt x="20" y="1"/>
                    </a:cubicBezTo>
                    <a:close/>
                  </a:path>
                </a:pathLst>
              </a:custGeom>
              <a:solidFill>
                <a:srgbClr val="EC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18"/>
              <p:cNvSpPr/>
              <p:nvPr/>
            </p:nvSpPr>
            <p:spPr bwMode="auto">
              <a:xfrm>
                <a:off x="8910639" y="3486150"/>
                <a:ext cx="131763" cy="504825"/>
              </a:xfrm>
              <a:custGeom>
                <a:avLst/>
                <a:gdLst>
                  <a:gd name="T0" fmla="*/ 24 w 31"/>
                  <a:gd name="T1" fmla="*/ 1 h 119"/>
                  <a:gd name="T2" fmla="*/ 24 w 31"/>
                  <a:gd name="T3" fmla="*/ 1 h 119"/>
                  <a:gd name="T4" fmla="*/ 30 w 31"/>
                  <a:gd name="T5" fmla="*/ 12 h 119"/>
                  <a:gd name="T6" fmla="*/ 24 w 31"/>
                  <a:gd name="T7" fmla="*/ 45 h 119"/>
                  <a:gd name="T8" fmla="*/ 19 w 31"/>
                  <a:gd name="T9" fmla="*/ 73 h 119"/>
                  <a:gd name="T10" fmla="*/ 15 w 31"/>
                  <a:gd name="T11" fmla="*/ 98 h 119"/>
                  <a:gd name="T12" fmla="*/ 11 w 31"/>
                  <a:gd name="T13" fmla="*/ 119 h 119"/>
                  <a:gd name="T14" fmla="*/ 0 w 31"/>
                  <a:gd name="T15" fmla="*/ 115 h 119"/>
                  <a:gd name="T16" fmla="*/ 3 w 31"/>
                  <a:gd name="T17" fmla="*/ 93 h 119"/>
                  <a:gd name="T18" fmla="*/ 7 w 31"/>
                  <a:gd name="T19" fmla="*/ 68 h 119"/>
                  <a:gd name="T20" fmla="*/ 11 w 31"/>
                  <a:gd name="T21" fmla="*/ 39 h 119"/>
                  <a:gd name="T22" fmla="*/ 16 w 31"/>
                  <a:gd name="T23" fmla="*/ 6 h 119"/>
                  <a:gd name="T24" fmla="*/ 24 w 31"/>
                  <a:gd name="T25" fmla="*/ 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119">
                    <a:moveTo>
                      <a:pt x="24" y="1"/>
                    </a:moveTo>
                    <a:cubicBezTo>
                      <a:pt x="24" y="1"/>
                      <a:pt x="24" y="1"/>
                      <a:pt x="24" y="1"/>
                    </a:cubicBezTo>
                    <a:cubicBezTo>
                      <a:pt x="28" y="3"/>
                      <a:pt x="31" y="8"/>
                      <a:pt x="30" y="12"/>
                    </a:cubicBezTo>
                    <a:cubicBezTo>
                      <a:pt x="28" y="23"/>
                      <a:pt x="26" y="34"/>
                      <a:pt x="24" y="45"/>
                    </a:cubicBezTo>
                    <a:cubicBezTo>
                      <a:pt x="22" y="54"/>
                      <a:pt x="21" y="64"/>
                      <a:pt x="19" y="73"/>
                    </a:cubicBezTo>
                    <a:cubicBezTo>
                      <a:pt x="18" y="82"/>
                      <a:pt x="16" y="90"/>
                      <a:pt x="15" y="98"/>
                    </a:cubicBezTo>
                    <a:cubicBezTo>
                      <a:pt x="13" y="105"/>
                      <a:pt x="12" y="112"/>
                      <a:pt x="11" y="119"/>
                    </a:cubicBezTo>
                    <a:cubicBezTo>
                      <a:pt x="7" y="118"/>
                      <a:pt x="4" y="116"/>
                      <a:pt x="0" y="115"/>
                    </a:cubicBezTo>
                    <a:cubicBezTo>
                      <a:pt x="1" y="108"/>
                      <a:pt x="2" y="101"/>
                      <a:pt x="3" y="93"/>
                    </a:cubicBezTo>
                    <a:cubicBezTo>
                      <a:pt x="4" y="85"/>
                      <a:pt x="6" y="77"/>
                      <a:pt x="7" y="68"/>
                    </a:cubicBezTo>
                    <a:cubicBezTo>
                      <a:pt x="8" y="59"/>
                      <a:pt x="10" y="49"/>
                      <a:pt x="11" y="39"/>
                    </a:cubicBezTo>
                    <a:cubicBezTo>
                      <a:pt x="13" y="28"/>
                      <a:pt x="14" y="17"/>
                      <a:pt x="16" y="6"/>
                    </a:cubicBezTo>
                    <a:cubicBezTo>
                      <a:pt x="16" y="2"/>
                      <a:pt x="20" y="0"/>
                      <a:pt x="24" y="1"/>
                    </a:cubicBezTo>
                    <a:close/>
                  </a:path>
                </a:pathLst>
              </a:custGeom>
              <a:solidFill>
                <a:srgbClr val="C02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19"/>
              <p:cNvSpPr/>
              <p:nvPr/>
            </p:nvSpPr>
            <p:spPr bwMode="auto">
              <a:xfrm>
                <a:off x="8956676" y="3511550"/>
                <a:ext cx="144463" cy="501650"/>
              </a:xfrm>
              <a:custGeom>
                <a:avLst/>
                <a:gdLst>
                  <a:gd name="T0" fmla="*/ 27 w 34"/>
                  <a:gd name="T1" fmla="*/ 1 h 118"/>
                  <a:gd name="T2" fmla="*/ 27 w 34"/>
                  <a:gd name="T3" fmla="*/ 1 h 118"/>
                  <a:gd name="T4" fmla="*/ 33 w 34"/>
                  <a:gd name="T5" fmla="*/ 11 h 118"/>
                  <a:gd name="T6" fmla="*/ 26 w 34"/>
                  <a:gd name="T7" fmla="*/ 44 h 118"/>
                  <a:gd name="T8" fmla="*/ 20 w 34"/>
                  <a:gd name="T9" fmla="*/ 72 h 118"/>
                  <a:gd name="T10" fmla="*/ 15 w 34"/>
                  <a:gd name="T11" fmla="*/ 96 h 118"/>
                  <a:gd name="T12" fmla="*/ 10 w 34"/>
                  <a:gd name="T13" fmla="*/ 118 h 118"/>
                  <a:gd name="T14" fmla="*/ 0 w 34"/>
                  <a:gd name="T15" fmla="*/ 113 h 118"/>
                  <a:gd name="T16" fmla="*/ 4 w 34"/>
                  <a:gd name="T17" fmla="*/ 92 h 118"/>
                  <a:gd name="T18" fmla="*/ 8 w 34"/>
                  <a:gd name="T19" fmla="*/ 67 h 118"/>
                  <a:gd name="T20" fmla="*/ 13 w 34"/>
                  <a:gd name="T21" fmla="*/ 39 h 118"/>
                  <a:gd name="T22" fmla="*/ 19 w 34"/>
                  <a:gd name="T23" fmla="*/ 6 h 118"/>
                  <a:gd name="T24" fmla="*/ 27 w 34"/>
                  <a:gd name="T25"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118">
                    <a:moveTo>
                      <a:pt x="27" y="1"/>
                    </a:moveTo>
                    <a:cubicBezTo>
                      <a:pt x="27" y="1"/>
                      <a:pt x="27" y="1"/>
                      <a:pt x="27" y="1"/>
                    </a:cubicBezTo>
                    <a:cubicBezTo>
                      <a:pt x="31" y="3"/>
                      <a:pt x="34" y="8"/>
                      <a:pt x="33" y="11"/>
                    </a:cubicBezTo>
                    <a:cubicBezTo>
                      <a:pt x="31" y="23"/>
                      <a:pt x="28" y="34"/>
                      <a:pt x="26" y="44"/>
                    </a:cubicBezTo>
                    <a:cubicBezTo>
                      <a:pt x="24" y="54"/>
                      <a:pt x="22" y="63"/>
                      <a:pt x="20" y="72"/>
                    </a:cubicBezTo>
                    <a:cubicBezTo>
                      <a:pt x="18" y="81"/>
                      <a:pt x="17" y="89"/>
                      <a:pt x="15" y="96"/>
                    </a:cubicBezTo>
                    <a:cubicBezTo>
                      <a:pt x="13" y="104"/>
                      <a:pt x="12" y="111"/>
                      <a:pt x="10" y="118"/>
                    </a:cubicBezTo>
                    <a:cubicBezTo>
                      <a:pt x="7" y="116"/>
                      <a:pt x="3" y="115"/>
                      <a:pt x="0" y="113"/>
                    </a:cubicBezTo>
                    <a:cubicBezTo>
                      <a:pt x="1" y="106"/>
                      <a:pt x="2" y="99"/>
                      <a:pt x="4" y="92"/>
                    </a:cubicBezTo>
                    <a:cubicBezTo>
                      <a:pt x="5" y="84"/>
                      <a:pt x="7" y="76"/>
                      <a:pt x="8" y="67"/>
                    </a:cubicBezTo>
                    <a:cubicBezTo>
                      <a:pt x="10" y="58"/>
                      <a:pt x="11" y="48"/>
                      <a:pt x="13" y="39"/>
                    </a:cubicBezTo>
                    <a:cubicBezTo>
                      <a:pt x="15" y="28"/>
                      <a:pt x="17" y="17"/>
                      <a:pt x="19" y="6"/>
                    </a:cubicBezTo>
                    <a:cubicBezTo>
                      <a:pt x="20" y="2"/>
                      <a:pt x="24" y="0"/>
                      <a:pt x="27" y="1"/>
                    </a:cubicBezTo>
                    <a:close/>
                  </a:path>
                </a:pathLst>
              </a:custGeom>
              <a:solidFill>
                <a:srgbClr val="EC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20"/>
              <p:cNvSpPr/>
              <p:nvPr/>
            </p:nvSpPr>
            <p:spPr bwMode="auto">
              <a:xfrm>
                <a:off x="8999539" y="3536950"/>
                <a:ext cx="160338" cy="492125"/>
              </a:xfrm>
              <a:custGeom>
                <a:avLst/>
                <a:gdLst>
                  <a:gd name="T0" fmla="*/ 32 w 38"/>
                  <a:gd name="T1" fmla="*/ 1 h 116"/>
                  <a:gd name="T2" fmla="*/ 32 w 38"/>
                  <a:gd name="T3" fmla="*/ 1 h 116"/>
                  <a:gd name="T4" fmla="*/ 37 w 38"/>
                  <a:gd name="T5" fmla="*/ 11 h 116"/>
                  <a:gd name="T6" fmla="*/ 29 w 38"/>
                  <a:gd name="T7" fmla="*/ 44 h 116"/>
                  <a:gd name="T8" fmla="*/ 22 w 38"/>
                  <a:gd name="T9" fmla="*/ 71 h 116"/>
                  <a:gd name="T10" fmla="*/ 16 w 38"/>
                  <a:gd name="T11" fmla="*/ 95 h 116"/>
                  <a:gd name="T12" fmla="*/ 11 w 38"/>
                  <a:gd name="T13" fmla="*/ 116 h 116"/>
                  <a:gd name="T14" fmla="*/ 0 w 38"/>
                  <a:gd name="T15" fmla="*/ 112 h 116"/>
                  <a:gd name="T16" fmla="*/ 5 w 38"/>
                  <a:gd name="T17" fmla="*/ 90 h 116"/>
                  <a:gd name="T18" fmla="*/ 10 w 38"/>
                  <a:gd name="T19" fmla="*/ 66 h 116"/>
                  <a:gd name="T20" fmla="*/ 16 w 38"/>
                  <a:gd name="T21" fmla="*/ 38 h 116"/>
                  <a:gd name="T22" fmla="*/ 23 w 38"/>
                  <a:gd name="T23" fmla="*/ 5 h 116"/>
                  <a:gd name="T24" fmla="*/ 32 w 38"/>
                  <a:gd name="T25" fmla="*/ 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116">
                    <a:moveTo>
                      <a:pt x="32" y="1"/>
                    </a:moveTo>
                    <a:cubicBezTo>
                      <a:pt x="32" y="1"/>
                      <a:pt x="32" y="1"/>
                      <a:pt x="32" y="1"/>
                    </a:cubicBezTo>
                    <a:cubicBezTo>
                      <a:pt x="36" y="3"/>
                      <a:pt x="38" y="8"/>
                      <a:pt x="37" y="11"/>
                    </a:cubicBezTo>
                    <a:cubicBezTo>
                      <a:pt x="34" y="23"/>
                      <a:pt x="32" y="33"/>
                      <a:pt x="29" y="44"/>
                    </a:cubicBezTo>
                    <a:cubicBezTo>
                      <a:pt x="27" y="53"/>
                      <a:pt x="25" y="62"/>
                      <a:pt x="22" y="71"/>
                    </a:cubicBezTo>
                    <a:cubicBezTo>
                      <a:pt x="20" y="80"/>
                      <a:pt x="18" y="88"/>
                      <a:pt x="16" y="95"/>
                    </a:cubicBezTo>
                    <a:cubicBezTo>
                      <a:pt x="15" y="103"/>
                      <a:pt x="13" y="110"/>
                      <a:pt x="11" y="116"/>
                    </a:cubicBezTo>
                    <a:cubicBezTo>
                      <a:pt x="8" y="115"/>
                      <a:pt x="4" y="113"/>
                      <a:pt x="0" y="112"/>
                    </a:cubicBezTo>
                    <a:cubicBezTo>
                      <a:pt x="2" y="105"/>
                      <a:pt x="3" y="98"/>
                      <a:pt x="5" y="90"/>
                    </a:cubicBezTo>
                    <a:cubicBezTo>
                      <a:pt x="7" y="83"/>
                      <a:pt x="8" y="75"/>
                      <a:pt x="10" y="66"/>
                    </a:cubicBezTo>
                    <a:cubicBezTo>
                      <a:pt x="12" y="57"/>
                      <a:pt x="14" y="48"/>
                      <a:pt x="16" y="38"/>
                    </a:cubicBezTo>
                    <a:cubicBezTo>
                      <a:pt x="18" y="28"/>
                      <a:pt x="21" y="17"/>
                      <a:pt x="23" y="5"/>
                    </a:cubicBezTo>
                    <a:cubicBezTo>
                      <a:pt x="24" y="2"/>
                      <a:pt x="28" y="0"/>
                      <a:pt x="32" y="1"/>
                    </a:cubicBezTo>
                    <a:close/>
                  </a:path>
                </a:pathLst>
              </a:custGeom>
              <a:solidFill>
                <a:srgbClr val="C02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21"/>
              <p:cNvSpPr/>
              <p:nvPr/>
            </p:nvSpPr>
            <p:spPr bwMode="auto">
              <a:xfrm>
                <a:off x="9045576" y="3562350"/>
                <a:ext cx="174625" cy="488950"/>
              </a:xfrm>
              <a:custGeom>
                <a:avLst/>
                <a:gdLst>
                  <a:gd name="T0" fmla="*/ 35 w 41"/>
                  <a:gd name="T1" fmla="*/ 1 h 115"/>
                  <a:gd name="T2" fmla="*/ 35 w 41"/>
                  <a:gd name="T3" fmla="*/ 1 h 115"/>
                  <a:gd name="T4" fmla="*/ 40 w 41"/>
                  <a:gd name="T5" fmla="*/ 11 h 115"/>
                  <a:gd name="T6" fmla="*/ 31 w 41"/>
                  <a:gd name="T7" fmla="*/ 43 h 115"/>
                  <a:gd name="T8" fmla="*/ 24 w 41"/>
                  <a:gd name="T9" fmla="*/ 70 h 115"/>
                  <a:gd name="T10" fmla="*/ 17 w 41"/>
                  <a:gd name="T11" fmla="*/ 94 h 115"/>
                  <a:gd name="T12" fmla="*/ 11 w 41"/>
                  <a:gd name="T13" fmla="*/ 115 h 115"/>
                  <a:gd name="T14" fmla="*/ 0 w 41"/>
                  <a:gd name="T15" fmla="*/ 110 h 115"/>
                  <a:gd name="T16" fmla="*/ 5 w 41"/>
                  <a:gd name="T17" fmla="*/ 89 h 115"/>
                  <a:gd name="T18" fmla="*/ 11 w 41"/>
                  <a:gd name="T19" fmla="*/ 65 h 115"/>
                  <a:gd name="T20" fmla="*/ 18 w 41"/>
                  <a:gd name="T21" fmla="*/ 38 h 115"/>
                  <a:gd name="T22" fmla="*/ 26 w 41"/>
                  <a:gd name="T23" fmla="*/ 5 h 115"/>
                  <a:gd name="T24" fmla="*/ 35 w 41"/>
                  <a:gd name="T25" fmla="*/ 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115">
                    <a:moveTo>
                      <a:pt x="35" y="1"/>
                    </a:moveTo>
                    <a:cubicBezTo>
                      <a:pt x="35" y="1"/>
                      <a:pt x="35" y="1"/>
                      <a:pt x="35" y="1"/>
                    </a:cubicBezTo>
                    <a:cubicBezTo>
                      <a:pt x="39" y="3"/>
                      <a:pt x="41" y="8"/>
                      <a:pt x="40" y="11"/>
                    </a:cubicBezTo>
                    <a:cubicBezTo>
                      <a:pt x="37" y="23"/>
                      <a:pt x="34" y="33"/>
                      <a:pt x="31" y="43"/>
                    </a:cubicBezTo>
                    <a:cubicBezTo>
                      <a:pt x="29" y="53"/>
                      <a:pt x="26" y="62"/>
                      <a:pt x="24" y="70"/>
                    </a:cubicBezTo>
                    <a:cubicBezTo>
                      <a:pt x="21" y="79"/>
                      <a:pt x="19" y="87"/>
                      <a:pt x="17" y="94"/>
                    </a:cubicBezTo>
                    <a:cubicBezTo>
                      <a:pt x="15" y="101"/>
                      <a:pt x="13" y="108"/>
                      <a:pt x="11" y="115"/>
                    </a:cubicBezTo>
                    <a:cubicBezTo>
                      <a:pt x="7" y="113"/>
                      <a:pt x="4" y="112"/>
                      <a:pt x="0" y="110"/>
                    </a:cubicBezTo>
                    <a:cubicBezTo>
                      <a:pt x="2" y="104"/>
                      <a:pt x="4" y="97"/>
                      <a:pt x="5" y="89"/>
                    </a:cubicBezTo>
                    <a:cubicBezTo>
                      <a:pt x="7" y="82"/>
                      <a:pt x="9" y="74"/>
                      <a:pt x="11" y="65"/>
                    </a:cubicBezTo>
                    <a:cubicBezTo>
                      <a:pt x="14" y="56"/>
                      <a:pt x="16" y="47"/>
                      <a:pt x="18" y="38"/>
                    </a:cubicBezTo>
                    <a:cubicBezTo>
                      <a:pt x="21" y="27"/>
                      <a:pt x="23" y="17"/>
                      <a:pt x="26" y="5"/>
                    </a:cubicBezTo>
                    <a:cubicBezTo>
                      <a:pt x="27" y="2"/>
                      <a:pt x="31" y="0"/>
                      <a:pt x="35" y="1"/>
                    </a:cubicBezTo>
                    <a:close/>
                  </a:path>
                </a:pathLst>
              </a:custGeom>
              <a:solidFill>
                <a:srgbClr val="EC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22"/>
              <p:cNvSpPr/>
              <p:nvPr/>
            </p:nvSpPr>
            <p:spPr bwMode="auto">
              <a:xfrm>
                <a:off x="9093201" y="3587750"/>
                <a:ext cx="190500" cy="479425"/>
              </a:xfrm>
              <a:custGeom>
                <a:avLst/>
                <a:gdLst>
                  <a:gd name="T0" fmla="*/ 39 w 45"/>
                  <a:gd name="T1" fmla="*/ 1 h 113"/>
                  <a:gd name="T2" fmla="*/ 39 w 45"/>
                  <a:gd name="T3" fmla="*/ 1 h 113"/>
                  <a:gd name="T4" fmla="*/ 44 w 45"/>
                  <a:gd name="T5" fmla="*/ 11 h 113"/>
                  <a:gd name="T6" fmla="*/ 33 w 45"/>
                  <a:gd name="T7" fmla="*/ 43 h 113"/>
                  <a:gd name="T8" fmla="*/ 25 w 45"/>
                  <a:gd name="T9" fmla="*/ 69 h 113"/>
                  <a:gd name="T10" fmla="*/ 17 w 45"/>
                  <a:gd name="T11" fmla="*/ 93 h 113"/>
                  <a:gd name="T12" fmla="*/ 11 w 45"/>
                  <a:gd name="T13" fmla="*/ 113 h 113"/>
                  <a:gd name="T14" fmla="*/ 0 w 45"/>
                  <a:gd name="T15" fmla="*/ 109 h 113"/>
                  <a:gd name="T16" fmla="*/ 6 w 45"/>
                  <a:gd name="T17" fmla="*/ 88 h 113"/>
                  <a:gd name="T18" fmla="*/ 13 w 45"/>
                  <a:gd name="T19" fmla="*/ 64 h 113"/>
                  <a:gd name="T20" fmla="*/ 20 w 45"/>
                  <a:gd name="T21" fmla="*/ 37 h 113"/>
                  <a:gd name="T22" fmla="*/ 29 w 45"/>
                  <a:gd name="T23" fmla="*/ 5 h 113"/>
                  <a:gd name="T24" fmla="*/ 39 w 45"/>
                  <a:gd name="T25" fmla="*/ 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113">
                    <a:moveTo>
                      <a:pt x="39" y="1"/>
                    </a:moveTo>
                    <a:cubicBezTo>
                      <a:pt x="39" y="1"/>
                      <a:pt x="39" y="1"/>
                      <a:pt x="39" y="1"/>
                    </a:cubicBezTo>
                    <a:cubicBezTo>
                      <a:pt x="43" y="3"/>
                      <a:pt x="45" y="8"/>
                      <a:pt x="44" y="11"/>
                    </a:cubicBezTo>
                    <a:cubicBezTo>
                      <a:pt x="40" y="22"/>
                      <a:pt x="37" y="33"/>
                      <a:pt x="33" y="43"/>
                    </a:cubicBezTo>
                    <a:cubicBezTo>
                      <a:pt x="30" y="52"/>
                      <a:pt x="28" y="61"/>
                      <a:pt x="25" y="69"/>
                    </a:cubicBezTo>
                    <a:cubicBezTo>
                      <a:pt x="22" y="78"/>
                      <a:pt x="20" y="85"/>
                      <a:pt x="17" y="93"/>
                    </a:cubicBezTo>
                    <a:cubicBezTo>
                      <a:pt x="15" y="100"/>
                      <a:pt x="13" y="107"/>
                      <a:pt x="11" y="113"/>
                    </a:cubicBezTo>
                    <a:cubicBezTo>
                      <a:pt x="7" y="112"/>
                      <a:pt x="3" y="110"/>
                      <a:pt x="0" y="109"/>
                    </a:cubicBezTo>
                    <a:cubicBezTo>
                      <a:pt x="2" y="102"/>
                      <a:pt x="4" y="95"/>
                      <a:pt x="6" y="88"/>
                    </a:cubicBezTo>
                    <a:cubicBezTo>
                      <a:pt x="8" y="81"/>
                      <a:pt x="10" y="73"/>
                      <a:pt x="13" y="64"/>
                    </a:cubicBezTo>
                    <a:cubicBezTo>
                      <a:pt x="15" y="56"/>
                      <a:pt x="18" y="47"/>
                      <a:pt x="20" y="37"/>
                    </a:cubicBezTo>
                    <a:cubicBezTo>
                      <a:pt x="23" y="27"/>
                      <a:pt x="26" y="17"/>
                      <a:pt x="29" y="5"/>
                    </a:cubicBezTo>
                    <a:cubicBezTo>
                      <a:pt x="30" y="2"/>
                      <a:pt x="35" y="0"/>
                      <a:pt x="39" y="1"/>
                    </a:cubicBezTo>
                    <a:close/>
                  </a:path>
                </a:pathLst>
              </a:custGeom>
              <a:solidFill>
                <a:srgbClr val="C02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23"/>
              <p:cNvSpPr/>
              <p:nvPr/>
            </p:nvSpPr>
            <p:spPr bwMode="auto">
              <a:xfrm>
                <a:off x="9139239" y="3613150"/>
                <a:ext cx="203200" cy="476250"/>
              </a:xfrm>
              <a:custGeom>
                <a:avLst/>
                <a:gdLst>
                  <a:gd name="T0" fmla="*/ 42 w 48"/>
                  <a:gd name="T1" fmla="*/ 2 h 112"/>
                  <a:gd name="T2" fmla="*/ 42 w 48"/>
                  <a:gd name="T3" fmla="*/ 2 h 112"/>
                  <a:gd name="T4" fmla="*/ 47 w 48"/>
                  <a:gd name="T5" fmla="*/ 11 h 112"/>
                  <a:gd name="T6" fmla="*/ 35 w 48"/>
                  <a:gd name="T7" fmla="*/ 42 h 112"/>
                  <a:gd name="T8" fmla="*/ 26 w 48"/>
                  <a:gd name="T9" fmla="*/ 69 h 112"/>
                  <a:gd name="T10" fmla="*/ 18 w 48"/>
                  <a:gd name="T11" fmla="*/ 92 h 112"/>
                  <a:gd name="T12" fmla="*/ 10 w 48"/>
                  <a:gd name="T13" fmla="*/ 112 h 112"/>
                  <a:gd name="T14" fmla="*/ 0 w 48"/>
                  <a:gd name="T15" fmla="*/ 107 h 112"/>
                  <a:gd name="T16" fmla="*/ 6 w 48"/>
                  <a:gd name="T17" fmla="*/ 87 h 112"/>
                  <a:gd name="T18" fmla="*/ 14 w 48"/>
                  <a:gd name="T19" fmla="*/ 63 h 112"/>
                  <a:gd name="T20" fmla="*/ 22 w 48"/>
                  <a:gd name="T21" fmla="*/ 37 h 112"/>
                  <a:gd name="T22" fmla="*/ 33 w 48"/>
                  <a:gd name="T23" fmla="*/ 5 h 112"/>
                  <a:gd name="T24" fmla="*/ 42 w 48"/>
                  <a:gd name="T25"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112">
                    <a:moveTo>
                      <a:pt x="42" y="2"/>
                    </a:moveTo>
                    <a:cubicBezTo>
                      <a:pt x="42" y="2"/>
                      <a:pt x="42" y="2"/>
                      <a:pt x="42" y="2"/>
                    </a:cubicBezTo>
                    <a:cubicBezTo>
                      <a:pt x="46" y="3"/>
                      <a:pt x="48" y="8"/>
                      <a:pt x="47" y="11"/>
                    </a:cubicBezTo>
                    <a:cubicBezTo>
                      <a:pt x="43" y="22"/>
                      <a:pt x="39" y="32"/>
                      <a:pt x="35" y="42"/>
                    </a:cubicBezTo>
                    <a:cubicBezTo>
                      <a:pt x="32" y="51"/>
                      <a:pt x="29" y="60"/>
                      <a:pt x="26" y="69"/>
                    </a:cubicBezTo>
                    <a:cubicBezTo>
                      <a:pt x="23" y="77"/>
                      <a:pt x="20" y="84"/>
                      <a:pt x="18" y="92"/>
                    </a:cubicBezTo>
                    <a:cubicBezTo>
                      <a:pt x="15" y="99"/>
                      <a:pt x="13" y="105"/>
                      <a:pt x="10" y="112"/>
                    </a:cubicBezTo>
                    <a:cubicBezTo>
                      <a:pt x="7" y="110"/>
                      <a:pt x="3" y="109"/>
                      <a:pt x="0" y="107"/>
                    </a:cubicBezTo>
                    <a:cubicBezTo>
                      <a:pt x="2" y="101"/>
                      <a:pt x="4" y="94"/>
                      <a:pt x="6" y="87"/>
                    </a:cubicBezTo>
                    <a:cubicBezTo>
                      <a:pt x="9" y="79"/>
                      <a:pt x="11" y="72"/>
                      <a:pt x="14" y="63"/>
                    </a:cubicBezTo>
                    <a:cubicBezTo>
                      <a:pt x="17" y="55"/>
                      <a:pt x="19" y="46"/>
                      <a:pt x="22" y="37"/>
                    </a:cubicBezTo>
                    <a:cubicBezTo>
                      <a:pt x="26" y="27"/>
                      <a:pt x="29" y="16"/>
                      <a:pt x="33" y="5"/>
                    </a:cubicBezTo>
                    <a:cubicBezTo>
                      <a:pt x="34" y="2"/>
                      <a:pt x="38" y="0"/>
                      <a:pt x="42" y="2"/>
                    </a:cubicBezTo>
                    <a:close/>
                  </a:path>
                </a:pathLst>
              </a:custGeom>
              <a:solidFill>
                <a:srgbClr val="EC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24"/>
              <p:cNvSpPr/>
              <p:nvPr/>
            </p:nvSpPr>
            <p:spPr bwMode="auto">
              <a:xfrm>
                <a:off x="9182101" y="3638550"/>
                <a:ext cx="220663" cy="468313"/>
              </a:xfrm>
              <a:custGeom>
                <a:avLst/>
                <a:gdLst>
                  <a:gd name="T0" fmla="*/ 46 w 52"/>
                  <a:gd name="T1" fmla="*/ 2 h 110"/>
                  <a:gd name="T2" fmla="*/ 46 w 52"/>
                  <a:gd name="T3" fmla="*/ 2 h 110"/>
                  <a:gd name="T4" fmla="*/ 51 w 52"/>
                  <a:gd name="T5" fmla="*/ 11 h 110"/>
                  <a:gd name="T6" fmla="*/ 39 w 52"/>
                  <a:gd name="T7" fmla="*/ 42 h 110"/>
                  <a:gd name="T8" fmla="*/ 28 w 52"/>
                  <a:gd name="T9" fmla="*/ 68 h 110"/>
                  <a:gd name="T10" fmla="*/ 19 w 52"/>
                  <a:gd name="T11" fmla="*/ 90 h 110"/>
                  <a:gd name="T12" fmla="*/ 11 w 52"/>
                  <a:gd name="T13" fmla="*/ 110 h 110"/>
                  <a:gd name="T14" fmla="*/ 0 w 52"/>
                  <a:gd name="T15" fmla="*/ 106 h 110"/>
                  <a:gd name="T16" fmla="*/ 8 w 52"/>
                  <a:gd name="T17" fmla="*/ 86 h 110"/>
                  <a:gd name="T18" fmla="*/ 16 w 52"/>
                  <a:gd name="T19" fmla="*/ 63 h 110"/>
                  <a:gd name="T20" fmla="*/ 25 w 52"/>
                  <a:gd name="T21" fmla="*/ 36 h 110"/>
                  <a:gd name="T22" fmla="*/ 37 w 52"/>
                  <a:gd name="T23" fmla="*/ 5 h 110"/>
                  <a:gd name="T24" fmla="*/ 46 w 52"/>
                  <a:gd name="T25" fmla="*/ 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110">
                    <a:moveTo>
                      <a:pt x="46" y="2"/>
                    </a:moveTo>
                    <a:cubicBezTo>
                      <a:pt x="46" y="2"/>
                      <a:pt x="46" y="2"/>
                      <a:pt x="46" y="2"/>
                    </a:cubicBezTo>
                    <a:cubicBezTo>
                      <a:pt x="50" y="3"/>
                      <a:pt x="52" y="8"/>
                      <a:pt x="51" y="11"/>
                    </a:cubicBezTo>
                    <a:cubicBezTo>
                      <a:pt x="46" y="22"/>
                      <a:pt x="42" y="32"/>
                      <a:pt x="39" y="42"/>
                    </a:cubicBezTo>
                    <a:cubicBezTo>
                      <a:pt x="35" y="51"/>
                      <a:pt x="31" y="59"/>
                      <a:pt x="28" y="68"/>
                    </a:cubicBezTo>
                    <a:cubicBezTo>
                      <a:pt x="25" y="76"/>
                      <a:pt x="22" y="83"/>
                      <a:pt x="19" y="90"/>
                    </a:cubicBezTo>
                    <a:cubicBezTo>
                      <a:pt x="16" y="97"/>
                      <a:pt x="13" y="104"/>
                      <a:pt x="11" y="110"/>
                    </a:cubicBezTo>
                    <a:cubicBezTo>
                      <a:pt x="7" y="109"/>
                      <a:pt x="4" y="107"/>
                      <a:pt x="0" y="106"/>
                    </a:cubicBezTo>
                    <a:cubicBezTo>
                      <a:pt x="3" y="99"/>
                      <a:pt x="5" y="93"/>
                      <a:pt x="8" y="86"/>
                    </a:cubicBezTo>
                    <a:cubicBezTo>
                      <a:pt x="10" y="78"/>
                      <a:pt x="13" y="71"/>
                      <a:pt x="16" y="63"/>
                    </a:cubicBezTo>
                    <a:cubicBezTo>
                      <a:pt x="19" y="54"/>
                      <a:pt x="22" y="45"/>
                      <a:pt x="25" y="36"/>
                    </a:cubicBezTo>
                    <a:cubicBezTo>
                      <a:pt x="29" y="26"/>
                      <a:pt x="33" y="16"/>
                      <a:pt x="37" y="5"/>
                    </a:cubicBezTo>
                    <a:cubicBezTo>
                      <a:pt x="38" y="2"/>
                      <a:pt x="42" y="0"/>
                      <a:pt x="46" y="2"/>
                    </a:cubicBezTo>
                    <a:close/>
                  </a:path>
                </a:pathLst>
              </a:custGeom>
              <a:solidFill>
                <a:srgbClr val="C02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25"/>
              <p:cNvSpPr/>
              <p:nvPr/>
            </p:nvSpPr>
            <p:spPr bwMode="auto">
              <a:xfrm>
                <a:off x="9228139" y="3663950"/>
                <a:ext cx="233363" cy="463550"/>
              </a:xfrm>
              <a:custGeom>
                <a:avLst/>
                <a:gdLst>
                  <a:gd name="T0" fmla="*/ 50 w 55"/>
                  <a:gd name="T1" fmla="*/ 2 h 109"/>
                  <a:gd name="T2" fmla="*/ 50 w 55"/>
                  <a:gd name="T3" fmla="*/ 2 h 109"/>
                  <a:gd name="T4" fmla="*/ 54 w 55"/>
                  <a:gd name="T5" fmla="*/ 11 h 109"/>
                  <a:gd name="T6" fmla="*/ 41 w 55"/>
                  <a:gd name="T7" fmla="*/ 41 h 109"/>
                  <a:gd name="T8" fmla="*/ 29 w 55"/>
                  <a:gd name="T9" fmla="*/ 67 h 109"/>
                  <a:gd name="T10" fmla="*/ 19 w 55"/>
                  <a:gd name="T11" fmla="*/ 89 h 109"/>
                  <a:gd name="T12" fmla="*/ 11 w 55"/>
                  <a:gd name="T13" fmla="*/ 109 h 109"/>
                  <a:gd name="T14" fmla="*/ 0 w 55"/>
                  <a:gd name="T15" fmla="*/ 104 h 109"/>
                  <a:gd name="T16" fmla="*/ 8 w 55"/>
                  <a:gd name="T17" fmla="*/ 84 h 109"/>
                  <a:gd name="T18" fmla="*/ 17 w 55"/>
                  <a:gd name="T19" fmla="*/ 62 h 109"/>
                  <a:gd name="T20" fmla="*/ 28 w 55"/>
                  <a:gd name="T21" fmla="*/ 36 h 109"/>
                  <a:gd name="T22" fmla="*/ 40 w 55"/>
                  <a:gd name="T23" fmla="*/ 5 h 109"/>
                  <a:gd name="T24" fmla="*/ 50 w 55"/>
                  <a:gd name="T25" fmla="*/ 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109">
                    <a:moveTo>
                      <a:pt x="50" y="2"/>
                    </a:moveTo>
                    <a:cubicBezTo>
                      <a:pt x="50" y="2"/>
                      <a:pt x="50" y="2"/>
                      <a:pt x="50" y="2"/>
                    </a:cubicBezTo>
                    <a:cubicBezTo>
                      <a:pt x="54" y="3"/>
                      <a:pt x="55" y="8"/>
                      <a:pt x="54" y="11"/>
                    </a:cubicBezTo>
                    <a:cubicBezTo>
                      <a:pt x="49" y="22"/>
                      <a:pt x="45" y="32"/>
                      <a:pt x="41" y="41"/>
                    </a:cubicBezTo>
                    <a:cubicBezTo>
                      <a:pt x="37" y="50"/>
                      <a:pt x="33" y="59"/>
                      <a:pt x="29" y="67"/>
                    </a:cubicBezTo>
                    <a:cubicBezTo>
                      <a:pt x="26" y="75"/>
                      <a:pt x="23" y="82"/>
                      <a:pt x="19" y="89"/>
                    </a:cubicBezTo>
                    <a:cubicBezTo>
                      <a:pt x="16" y="96"/>
                      <a:pt x="13" y="103"/>
                      <a:pt x="11" y="109"/>
                    </a:cubicBezTo>
                    <a:cubicBezTo>
                      <a:pt x="7" y="107"/>
                      <a:pt x="3" y="106"/>
                      <a:pt x="0" y="104"/>
                    </a:cubicBezTo>
                    <a:cubicBezTo>
                      <a:pt x="2" y="98"/>
                      <a:pt x="5" y="91"/>
                      <a:pt x="8" y="84"/>
                    </a:cubicBezTo>
                    <a:cubicBezTo>
                      <a:pt x="11" y="77"/>
                      <a:pt x="14" y="70"/>
                      <a:pt x="17" y="62"/>
                    </a:cubicBezTo>
                    <a:cubicBezTo>
                      <a:pt x="20" y="53"/>
                      <a:pt x="24" y="45"/>
                      <a:pt x="28" y="36"/>
                    </a:cubicBezTo>
                    <a:cubicBezTo>
                      <a:pt x="31" y="26"/>
                      <a:pt x="35" y="16"/>
                      <a:pt x="40" y="5"/>
                    </a:cubicBezTo>
                    <a:cubicBezTo>
                      <a:pt x="41" y="2"/>
                      <a:pt x="46" y="0"/>
                      <a:pt x="50" y="2"/>
                    </a:cubicBezTo>
                    <a:close/>
                  </a:path>
                </a:pathLst>
              </a:custGeom>
              <a:solidFill>
                <a:srgbClr val="EC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26"/>
              <p:cNvSpPr/>
              <p:nvPr/>
            </p:nvSpPr>
            <p:spPr bwMode="auto">
              <a:xfrm>
                <a:off x="9275764" y="3689350"/>
                <a:ext cx="249238" cy="455613"/>
              </a:xfrm>
              <a:custGeom>
                <a:avLst/>
                <a:gdLst>
                  <a:gd name="T0" fmla="*/ 53 w 59"/>
                  <a:gd name="T1" fmla="*/ 2 h 107"/>
                  <a:gd name="T2" fmla="*/ 53 w 59"/>
                  <a:gd name="T3" fmla="*/ 2 h 107"/>
                  <a:gd name="T4" fmla="*/ 57 w 59"/>
                  <a:gd name="T5" fmla="*/ 11 h 107"/>
                  <a:gd name="T6" fmla="*/ 43 w 59"/>
                  <a:gd name="T7" fmla="*/ 41 h 107"/>
                  <a:gd name="T8" fmla="*/ 30 w 59"/>
                  <a:gd name="T9" fmla="*/ 66 h 107"/>
                  <a:gd name="T10" fmla="*/ 20 w 59"/>
                  <a:gd name="T11" fmla="*/ 88 h 107"/>
                  <a:gd name="T12" fmla="*/ 10 w 59"/>
                  <a:gd name="T13" fmla="*/ 107 h 107"/>
                  <a:gd name="T14" fmla="*/ 0 w 59"/>
                  <a:gd name="T15" fmla="*/ 103 h 107"/>
                  <a:gd name="T16" fmla="*/ 8 w 59"/>
                  <a:gd name="T17" fmla="*/ 83 h 107"/>
                  <a:gd name="T18" fmla="*/ 18 w 59"/>
                  <a:gd name="T19" fmla="*/ 61 h 107"/>
                  <a:gd name="T20" fmla="*/ 30 w 59"/>
                  <a:gd name="T21" fmla="*/ 35 h 107"/>
                  <a:gd name="T22" fmla="*/ 43 w 59"/>
                  <a:gd name="T23" fmla="*/ 5 h 107"/>
                  <a:gd name="T24" fmla="*/ 53 w 59"/>
                  <a:gd name="T25" fmla="*/ 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107">
                    <a:moveTo>
                      <a:pt x="53" y="2"/>
                    </a:moveTo>
                    <a:cubicBezTo>
                      <a:pt x="53" y="2"/>
                      <a:pt x="53" y="2"/>
                      <a:pt x="53" y="2"/>
                    </a:cubicBezTo>
                    <a:cubicBezTo>
                      <a:pt x="57" y="3"/>
                      <a:pt x="59" y="8"/>
                      <a:pt x="57" y="11"/>
                    </a:cubicBezTo>
                    <a:cubicBezTo>
                      <a:pt x="52" y="22"/>
                      <a:pt x="47" y="31"/>
                      <a:pt x="43" y="41"/>
                    </a:cubicBezTo>
                    <a:cubicBezTo>
                      <a:pt x="38" y="50"/>
                      <a:pt x="34" y="58"/>
                      <a:pt x="30" y="66"/>
                    </a:cubicBezTo>
                    <a:cubicBezTo>
                      <a:pt x="27" y="74"/>
                      <a:pt x="23" y="81"/>
                      <a:pt x="20" y="88"/>
                    </a:cubicBezTo>
                    <a:cubicBezTo>
                      <a:pt x="16" y="95"/>
                      <a:pt x="13" y="101"/>
                      <a:pt x="10" y="107"/>
                    </a:cubicBezTo>
                    <a:cubicBezTo>
                      <a:pt x="7" y="106"/>
                      <a:pt x="3" y="104"/>
                      <a:pt x="0" y="103"/>
                    </a:cubicBezTo>
                    <a:cubicBezTo>
                      <a:pt x="2" y="97"/>
                      <a:pt x="5" y="90"/>
                      <a:pt x="8" y="83"/>
                    </a:cubicBezTo>
                    <a:cubicBezTo>
                      <a:pt x="12" y="76"/>
                      <a:pt x="15" y="69"/>
                      <a:pt x="18" y="61"/>
                    </a:cubicBezTo>
                    <a:cubicBezTo>
                      <a:pt x="22" y="53"/>
                      <a:pt x="26" y="44"/>
                      <a:pt x="30" y="35"/>
                    </a:cubicBezTo>
                    <a:cubicBezTo>
                      <a:pt x="34" y="26"/>
                      <a:pt x="38" y="16"/>
                      <a:pt x="43" y="5"/>
                    </a:cubicBezTo>
                    <a:cubicBezTo>
                      <a:pt x="44" y="2"/>
                      <a:pt x="49" y="0"/>
                      <a:pt x="53" y="2"/>
                    </a:cubicBezTo>
                    <a:close/>
                  </a:path>
                </a:pathLst>
              </a:custGeom>
              <a:solidFill>
                <a:srgbClr val="C02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27"/>
              <p:cNvSpPr/>
              <p:nvPr/>
            </p:nvSpPr>
            <p:spPr bwMode="auto">
              <a:xfrm>
                <a:off x="9317039" y="3714750"/>
                <a:ext cx="268288" cy="450850"/>
              </a:xfrm>
              <a:custGeom>
                <a:avLst/>
                <a:gdLst>
                  <a:gd name="T0" fmla="*/ 57 w 63"/>
                  <a:gd name="T1" fmla="*/ 2 h 106"/>
                  <a:gd name="T2" fmla="*/ 57 w 63"/>
                  <a:gd name="T3" fmla="*/ 2 h 106"/>
                  <a:gd name="T4" fmla="*/ 61 w 63"/>
                  <a:gd name="T5" fmla="*/ 11 h 106"/>
                  <a:gd name="T6" fmla="*/ 46 w 63"/>
                  <a:gd name="T7" fmla="*/ 40 h 106"/>
                  <a:gd name="T8" fmla="*/ 33 w 63"/>
                  <a:gd name="T9" fmla="*/ 65 h 106"/>
                  <a:gd name="T10" fmla="*/ 21 w 63"/>
                  <a:gd name="T11" fmla="*/ 87 h 106"/>
                  <a:gd name="T12" fmla="*/ 11 w 63"/>
                  <a:gd name="T13" fmla="*/ 106 h 106"/>
                  <a:gd name="T14" fmla="*/ 0 w 63"/>
                  <a:gd name="T15" fmla="*/ 101 h 106"/>
                  <a:gd name="T16" fmla="*/ 10 w 63"/>
                  <a:gd name="T17" fmla="*/ 82 h 106"/>
                  <a:gd name="T18" fmla="*/ 20 w 63"/>
                  <a:gd name="T19" fmla="*/ 60 h 106"/>
                  <a:gd name="T20" fmla="*/ 33 w 63"/>
                  <a:gd name="T21" fmla="*/ 35 h 106"/>
                  <a:gd name="T22" fmla="*/ 47 w 63"/>
                  <a:gd name="T23" fmla="*/ 5 h 106"/>
                  <a:gd name="T24" fmla="*/ 57 w 63"/>
                  <a:gd name="T25" fmla="*/ 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57" y="2"/>
                    </a:moveTo>
                    <a:cubicBezTo>
                      <a:pt x="57" y="2"/>
                      <a:pt x="57" y="2"/>
                      <a:pt x="57" y="2"/>
                    </a:cubicBezTo>
                    <a:cubicBezTo>
                      <a:pt x="61" y="3"/>
                      <a:pt x="63" y="8"/>
                      <a:pt x="61" y="11"/>
                    </a:cubicBezTo>
                    <a:cubicBezTo>
                      <a:pt x="56" y="21"/>
                      <a:pt x="51" y="31"/>
                      <a:pt x="46" y="40"/>
                    </a:cubicBezTo>
                    <a:cubicBezTo>
                      <a:pt x="41" y="49"/>
                      <a:pt x="37" y="57"/>
                      <a:pt x="33" y="65"/>
                    </a:cubicBezTo>
                    <a:cubicBezTo>
                      <a:pt x="29" y="73"/>
                      <a:pt x="25" y="80"/>
                      <a:pt x="21" y="87"/>
                    </a:cubicBezTo>
                    <a:cubicBezTo>
                      <a:pt x="18" y="94"/>
                      <a:pt x="14" y="100"/>
                      <a:pt x="11" y="106"/>
                    </a:cubicBezTo>
                    <a:cubicBezTo>
                      <a:pt x="7" y="104"/>
                      <a:pt x="4" y="103"/>
                      <a:pt x="0" y="101"/>
                    </a:cubicBezTo>
                    <a:cubicBezTo>
                      <a:pt x="3" y="95"/>
                      <a:pt x="6" y="89"/>
                      <a:pt x="10" y="82"/>
                    </a:cubicBezTo>
                    <a:cubicBezTo>
                      <a:pt x="13" y="75"/>
                      <a:pt x="17" y="68"/>
                      <a:pt x="20" y="60"/>
                    </a:cubicBezTo>
                    <a:cubicBezTo>
                      <a:pt x="24" y="52"/>
                      <a:pt x="28" y="44"/>
                      <a:pt x="33" y="35"/>
                    </a:cubicBezTo>
                    <a:cubicBezTo>
                      <a:pt x="37" y="25"/>
                      <a:pt x="42" y="16"/>
                      <a:pt x="47" y="5"/>
                    </a:cubicBezTo>
                    <a:cubicBezTo>
                      <a:pt x="49" y="2"/>
                      <a:pt x="53" y="0"/>
                      <a:pt x="57" y="2"/>
                    </a:cubicBezTo>
                    <a:close/>
                  </a:path>
                </a:pathLst>
              </a:custGeom>
              <a:solidFill>
                <a:srgbClr val="EC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28"/>
              <p:cNvSpPr/>
              <p:nvPr/>
            </p:nvSpPr>
            <p:spPr bwMode="auto">
              <a:xfrm>
                <a:off x="9364664" y="3741738"/>
                <a:ext cx="279400" cy="441325"/>
              </a:xfrm>
              <a:custGeom>
                <a:avLst/>
                <a:gdLst>
                  <a:gd name="T0" fmla="*/ 61 w 66"/>
                  <a:gd name="T1" fmla="*/ 2 h 104"/>
                  <a:gd name="T2" fmla="*/ 61 w 66"/>
                  <a:gd name="T3" fmla="*/ 2 h 104"/>
                  <a:gd name="T4" fmla="*/ 64 w 66"/>
                  <a:gd name="T5" fmla="*/ 11 h 104"/>
                  <a:gd name="T6" fmla="*/ 48 w 66"/>
                  <a:gd name="T7" fmla="*/ 40 h 104"/>
                  <a:gd name="T8" fmla="*/ 34 w 66"/>
                  <a:gd name="T9" fmla="*/ 64 h 104"/>
                  <a:gd name="T10" fmla="*/ 21 w 66"/>
                  <a:gd name="T11" fmla="*/ 86 h 104"/>
                  <a:gd name="T12" fmla="*/ 11 w 66"/>
                  <a:gd name="T13" fmla="*/ 104 h 104"/>
                  <a:gd name="T14" fmla="*/ 0 w 66"/>
                  <a:gd name="T15" fmla="*/ 100 h 104"/>
                  <a:gd name="T16" fmla="*/ 10 w 66"/>
                  <a:gd name="T17" fmla="*/ 81 h 104"/>
                  <a:gd name="T18" fmla="*/ 22 w 66"/>
                  <a:gd name="T19" fmla="*/ 59 h 104"/>
                  <a:gd name="T20" fmla="*/ 35 w 66"/>
                  <a:gd name="T21" fmla="*/ 34 h 104"/>
                  <a:gd name="T22" fmla="*/ 50 w 66"/>
                  <a:gd name="T23" fmla="*/ 5 h 104"/>
                  <a:gd name="T24" fmla="*/ 61 w 66"/>
                  <a:gd name="T25" fmla="*/ 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04">
                    <a:moveTo>
                      <a:pt x="61" y="2"/>
                    </a:moveTo>
                    <a:cubicBezTo>
                      <a:pt x="61" y="2"/>
                      <a:pt x="61" y="2"/>
                      <a:pt x="61" y="2"/>
                    </a:cubicBezTo>
                    <a:cubicBezTo>
                      <a:pt x="65" y="3"/>
                      <a:pt x="66" y="8"/>
                      <a:pt x="64" y="11"/>
                    </a:cubicBezTo>
                    <a:cubicBezTo>
                      <a:pt x="58" y="21"/>
                      <a:pt x="53" y="31"/>
                      <a:pt x="48" y="40"/>
                    </a:cubicBezTo>
                    <a:cubicBezTo>
                      <a:pt x="43" y="48"/>
                      <a:pt x="38" y="56"/>
                      <a:pt x="34" y="64"/>
                    </a:cubicBezTo>
                    <a:cubicBezTo>
                      <a:pt x="29" y="72"/>
                      <a:pt x="25" y="79"/>
                      <a:pt x="21" y="86"/>
                    </a:cubicBezTo>
                    <a:cubicBezTo>
                      <a:pt x="18" y="92"/>
                      <a:pt x="14" y="98"/>
                      <a:pt x="11" y="104"/>
                    </a:cubicBezTo>
                    <a:cubicBezTo>
                      <a:pt x="7" y="103"/>
                      <a:pt x="4" y="101"/>
                      <a:pt x="0" y="100"/>
                    </a:cubicBezTo>
                    <a:cubicBezTo>
                      <a:pt x="3" y="94"/>
                      <a:pt x="7" y="88"/>
                      <a:pt x="10" y="81"/>
                    </a:cubicBezTo>
                    <a:cubicBezTo>
                      <a:pt x="14" y="74"/>
                      <a:pt x="18" y="67"/>
                      <a:pt x="22" y="59"/>
                    </a:cubicBezTo>
                    <a:cubicBezTo>
                      <a:pt x="26" y="51"/>
                      <a:pt x="30" y="43"/>
                      <a:pt x="35" y="34"/>
                    </a:cubicBezTo>
                    <a:cubicBezTo>
                      <a:pt x="40" y="25"/>
                      <a:pt x="45" y="15"/>
                      <a:pt x="50" y="5"/>
                    </a:cubicBezTo>
                    <a:cubicBezTo>
                      <a:pt x="52" y="2"/>
                      <a:pt x="57" y="0"/>
                      <a:pt x="61" y="2"/>
                    </a:cubicBezTo>
                    <a:close/>
                  </a:path>
                </a:pathLst>
              </a:custGeom>
              <a:solidFill>
                <a:srgbClr val="C02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29"/>
              <p:cNvSpPr/>
              <p:nvPr/>
            </p:nvSpPr>
            <p:spPr bwMode="auto">
              <a:xfrm>
                <a:off x="9410701" y="3767138"/>
                <a:ext cx="293688" cy="436563"/>
              </a:xfrm>
              <a:custGeom>
                <a:avLst/>
                <a:gdLst>
                  <a:gd name="T0" fmla="*/ 64 w 69"/>
                  <a:gd name="T1" fmla="*/ 2 h 103"/>
                  <a:gd name="T2" fmla="*/ 64 w 69"/>
                  <a:gd name="T3" fmla="*/ 2 h 103"/>
                  <a:gd name="T4" fmla="*/ 67 w 69"/>
                  <a:gd name="T5" fmla="*/ 11 h 103"/>
                  <a:gd name="T6" fmla="*/ 50 w 69"/>
                  <a:gd name="T7" fmla="*/ 39 h 103"/>
                  <a:gd name="T8" fmla="*/ 35 w 69"/>
                  <a:gd name="T9" fmla="*/ 63 h 103"/>
                  <a:gd name="T10" fmla="*/ 22 w 69"/>
                  <a:gd name="T11" fmla="*/ 84 h 103"/>
                  <a:gd name="T12" fmla="*/ 10 w 69"/>
                  <a:gd name="T13" fmla="*/ 103 h 103"/>
                  <a:gd name="T14" fmla="*/ 0 w 69"/>
                  <a:gd name="T15" fmla="*/ 98 h 103"/>
                  <a:gd name="T16" fmla="*/ 10 w 69"/>
                  <a:gd name="T17" fmla="*/ 80 h 103"/>
                  <a:gd name="T18" fmla="*/ 23 w 69"/>
                  <a:gd name="T19" fmla="*/ 58 h 103"/>
                  <a:gd name="T20" fmla="*/ 37 w 69"/>
                  <a:gd name="T21" fmla="*/ 34 h 103"/>
                  <a:gd name="T22" fmla="*/ 53 w 69"/>
                  <a:gd name="T23" fmla="*/ 5 h 103"/>
                  <a:gd name="T24" fmla="*/ 64 w 69"/>
                  <a:gd name="T25"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03">
                    <a:moveTo>
                      <a:pt x="64" y="2"/>
                    </a:moveTo>
                    <a:cubicBezTo>
                      <a:pt x="64" y="2"/>
                      <a:pt x="64" y="2"/>
                      <a:pt x="64" y="2"/>
                    </a:cubicBezTo>
                    <a:cubicBezTo>
                      <a:pt x="68" y="4"/>
                      <a:pt x="69" y="8"/>
                      <a:pt x="67" y="11"/>
                    </a:cubicBezTo>
                    <a:cubicBezTo>
                      <a:pt x="61" y="21"/>
                      <a:pt x="55" y="30"/>
                      <a:pt x="50" y="39"/>
                    </a:cubicBezTo>
                    <a:cubicBezTo>
                      <a:pt x="45" y="48"/>
                      <a:pt x="40" y="56"/>
                      <a:pt x="35" y="63"/>
                    </a:cubicBezTo>
                    <a:cubicBezTo>
                      <a:pt x="30" y="71"/>
                      <a:pt x="26" y="78"/>
                      <a:pt x="22" y="84"/>
                    </a:cubicBezTo>
                    <a:cubicBezTo>
                      <a:pt x="18" y="91"/>
                      <a:pt x="14" y="97"/>
                      <a:pt x="10" y="103"/>
                    </a:cubicBezTo>
                    <a:cubicBezTo>
                      <a:pt x="7" y="101"/>
                      <a:pt x="3" y="100"/>
                      <a:pt x="0" y="98"/>
                    </a:cubicBezTo>
                    <a:cubicBezTo>
                      <a:pt x="3" y="92"/>
                      <a:pt x="7" y="86"/>
                      <a:pt x="10" y="80"/>
                    </a:cubicBezTo>
                    <a:cubicBezTo>
                      <a:pt x="14" y="73"/>
                      <a:pt x="18" y="66"/>
                      <a:pt x="23" y="58"/>
                    </a:cubicBezTo>
                    <a:cubicBezTo>
                      <a:pt x="27" y="50"/>
                      <a:pt x="32" y="42"/>
                      <a:pt x="37" y="34"/>
                    </a:cubicBezTo>
                    <a:cubicBezTo>
                      <a:pt x="42" y="25"/>
                      <a:pt x="47" y="15"/>
                      <a:pt x="53" y="5"/>
                    </a:cubicBezTo>
                    <a:cubicBezTo>
                      <a:pt x="55" y="2"/>
                      <a:pt x="60" y="0"/>
                      <a:pt x="64" y="2"/>
                    </a:cubicBezTo>
                    <a:close/>
                  </a:path>
                </a:pathLst>
              </a:custGeom>
              <a:solidFill>
                <a:srgbClr val="EC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30"/>
              <p:cNvSpPr/>
              <p:nvPr/>
            </p:nvSpPr>
            <p:spPr bwMode="auto">
              <a:xfrm>
                <a:off x="9453564" y="3792538"/>
                <a:ext cx="314325" cy="428625"/>
              </a:xfrm>
              <a:custGeom>
                <a:avLst/>
                <a:gdLst>
                  <a:gd name="T0" fmla="*/ 68 w 74"/>
                  <a:gd name="T1" fmla="*/ 2 h 101"/>
                  <a:gd name="T2" fmla="*/ 68 w 74"/>
                  <a:gd name="T3" fmla="*/ 2 h 101"/>
                  <a:gd name="T4" fmla="*/ 71 w 74"/>
                  <a:gd name="T5" fmla="*/ 11 h 101"/>
                  <a:gd name="T6" fmla="*/ 53 w 74"/>
                  <a:gd name="T7" fmla="*/ 39 h 101"/>
                  <a:gd name="T8" fmla="*/ 37 w 74"/>
                  <a:gd name="T9" fmla="*/ 63 h 101"/>
                  <a:gd name="T10" fmla="*/ 23 w 74"/>
                  <a:gd name="T11" fmla="*/ 83 h 101"/>
                  <a:gd name="T12" fmla="*/ 11 w 74"/>
                  <a:gd name="T13" fmla="*/ 101 h 101"/>
                  <a:gd name="T14" fmla="*/ 0 w 74"/>
                  <a:gd name="T15" fmla="*/ 97 h 101"/>
                  <a:gd name="T16" fmla="*/ 12 w 74"/>
                  <a:gd name="T17" fmla="*/ 78 h 101"/>
                  <a:gd name="T18" fmla="*/ 25 w 74"/>
                  <a:gd name="T19" fmla="*/ 57 h 101"/>
                  <a:gd name="T20" fmla="*/ 40 w 74"/>
                  <a:gd name="T21" fmla="*/ 33 h 101"/>
                  <a:gd name="T22" fmla="*/ 57 w 74"/>
                  <a:gd name="T23" fmla="*/ 5 h 101"/>
                  <a:gd name="T24" fmla="*/ 68 w 74"/>
                  <a:gd name="T25" fmla="*/ 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 h="101">
                    <a:moveTo>
                      <a:pt x="68" y="2"/>
                    </a:moveTo>
                    <a:cubicBezTo>
                      <a:pt x="68" y="2"/>
                      <a:pt x="68" y="2"/>
                      <a:pt x="68" y="2"/>
                    </a:cubicBezTo>
                    <a:cubicBezTo>
                      <a:pt x="72" y="4"/>
                      <a:pt x="74" y="8"/>
                      <a:pt x="71" y="11"/>
                    </a:cubicBezTo>
                    <a:cubicBezTo>
                      <a:pt x="65" y="21"/>
                      <a:pt x="59" y="30"/>
                      <a:pt x="53" y="39"/>
                    </a:cubicBezTo>
                    <a:cubicBezTo>
                      <a:pt x="47" y="47"/>
                      <a:pt x="42" y="55"/>
                      <a:pt x="37" y="63"/>
                    </a:cubicBezTo>
                    <a:cubicBezTo>
                      <a:pt x="32" y="70"/>
                      <a:pt x="28" y="77"/>
                      <a:pt x="23" y="83"/>
                    </a:cubicBezTo>
                    <a:cubicBezTo>
                      <a:pt x="19" y="90"/>
                      <a:pt x="15" y="96"/>
                      <a:pt x="11" y="101"/>
                    </a:cubicBezTo>
                    <a:cubicBezTo>
                      <a:pt x="8" y="100"/>
                      <a:pt x="4" y="98"/>
                      <a:pt x="0" y="97"/>
                    </a:cubicBezTo>
                    <a:cubicBezTo>
                      <a:pt x="4" y="91"/>
                      <a:pt x="8" y="85"/>
                      <a:pt x="12" y="78"/>
                    </a:cubicBezTo>
                    <a:cubicBezTo>
                      <a:pt x="16" y="72"/>
                      <a:pt x="20" y="65"/>
                      <a:pt x="25" y="57"/>
                    </a:cubicBezTo>
                    <a:cubicBezTo>
                      <a:pt x="30" y="50"/>
                      <a:pt x="35" y="42"/>
                      <a:pt x="40" y="33"/>
                    </a:cubicBezTo>
                    <a:cubicBezTo>
                      <a:pt x="45" y="24"/>
                      <a:pt x="51" y="15"/>
                      <a:pt x="57" y="5"/>
                    </a:cubicBezTo>
                    <a:cubicBezTo>
                      <a:pt x="59" y="2"/>
                      <a:pt x="64" y="0"/>
                      <a:pt x="68" y="2"/>
                    </a:cubicBezTo>
                    <a:close/>
                  </a:path>
                </a:pathLst>
              </a:custGeom>
              <a:solidFill>
                <a:srgbClr val="C02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31"/>
              <p:cNvSpPr/>
              <p:nvPr/>
            </p:nvSpPr>
            <p:spPr bwMode="auto">
              <a:xfrm>
                <a:off x="9499601" y="3817938"/>
                <a:ext cx="327025" cy="423863"/>
              </a:xfrm>
              <a:custGeom>
                <a:avLst/>
                <a:gdLst>
                  <a:gd name="T0" fmla="*/ 72 w 77"/>
                  <a:gd name="T1" fmla="*/ 2 h 100"/>
                  <a:gd name="T2" fmla="*/ 72 w 77"/>
                  <a:gd name="T3" fmla="*/ 2 h 100"/>
                  <a:gd name="T4" fmla="*/ 75 w 77"/>
                  <a:gd name="T5" fmla="*/ 11 h 100"/>
                  <a:gd name="T6" fmla="*/ 55 w 77"/>
                  <a:gd name="T7" fmla="*/ 38 h 100"/>
                  <a:gd name="T8" fmla="*/ 38 w 77"/>
                  <a:gd name="T9" fmla="*/ 62 h 100"/>
                  <a:gd name="T10" fmla="*/ 24 w 77"/>
                  <a:gd name="T11" fmla="*/ 82 h 100"/>
                  <a:gd name="T12" fmla="*/ 11 w 77"/>
                  <a:gd name="T13" fmla="*/ 100 h 100"/>
                  <a:gd name="T14" fmla="*/ 0 w 77"/>
                  <a:gd name="T15" fmla="*/ 95 h 100"/>
                  <a:gd name="T16" fmla="*/ 12 w 77"/>
                  <a:gd name="T17" fmla="*/ 77 h 100"/>
                  <a:gd name="T18" fmla="*/ 26 w 77"/>
                  <a:gd name="T19" fmla="*/ 57 h 100"/>
                  <a:gd name="T20" fmla="*/ 42 w 77"/>
                  <a:gd name="T21" fmla="*/ 33 h 100"/>
                  <a:gd name="T22" fmla="*/ 60 w 77"/>
                  <a:gd name="T23" fmla="*/ 5 h 100"/>
                  <a:gd name="T24" fmla="*/ 72 w 77"/>
                  <a:gd name="T25"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100">
                    <a:moveTo>
                      <a:pt x="72" y="2"/>
                    </a:moveTo>
                    <a:cubicBezTo>
                      <a:pt x="72" y="2"/>
                      <a:pt x="72" y="2"/>
                      <a:pt x="72" y="2"/>
                    </a:cubicBezTo>
                    <a:cubicBezTo>
                      <a:pt x="76" y="4"/>
                      <a:pt x="77" y="8"/>
                      <a:pt x="75" y="11"/>
                    </a:cubicBezTo>
                    <a:cubicBezTo>
                      <a:pt x="68" y="21"/>
                      <a:pt x="61" y="30"/>
                      <a:pt x="55" y="38"/>
                    </a:cubicBezTo>
                    <a:cubicBezTo>
                      <a:pt x="49" y="46"/>
                      <a:pt x="44" y="54"/>
                      <a:pt x="38" y="62"/>
                    </a:cubicBezTo>
                    <a:cubicBezTo>
                      <a:pt x="33" y="69"/>
                      <a:pt x="28" y="76"/>
                      <a:pt x="24" y="82"/>
                    </a:cubicBezTo>
                    <a:cubicBezTo>
                      <a:pt x="19" y="88"/>
                      <a:pt x="15" y="94"/>
                      <a:pt x="11" y="100"/>
                    </a:cubicBezTo>
                    <a:cubicBezTo>
                      <a:pt x="7" y="98"/>
                      <a:pt x="4" y="97"/>
                      <a:pt x="0" y="95"/>
                    </a:cubicBezTo>
                    <a:cubicBezTo>
                      <a:pt x="4" y="90"/>
                      <a:pt x="8" y="84"/>
                      <a:pt x="12" y="77"/>
                    </a:cubicBezTo>
                    <a:cubicBezTo>
                      <a:pt x="17" y="71"/>
                      <a:pt x="21" y="64"/>
                      <a:pt x="26" y="57"/>
                    </a:cubicBezTo>
                    <a:cubicBezTo>
                      <a:pt x="31" y="49"/>
                      <a:pt x="36" y="41"/>
                      <a:pt x="42" y="33"/>
                    </a:cubicBezTo>
                    <a:cubicBezTo>
                      <a:pt x="48" y="24"/>
                      <a:pt x="54" y="15"/>
                      <a:pt x="60" y="5"/>
                    </a:cubicBezTo>
                    <a:cubicBezTo>
                      <a:pt x="63" y="2"/>
                      <a:pt x="68" y="0"/>
                      <a:pt x="72" y="2"/>
                    </a:cubicBezTo>
                    <a:close/>
                  </a:path>
                </a:pathLst>
              </a:custGeom>
              <a:solidFill>
                <a:srgbClr val="EC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32"/>
              <p:cNvSpPr/>
              <p:nvPr/>
            </p:nvSpPr>
            <p:spPr bwMode="auto">
              <a:xfrm>
                <a:off x="9547226" y="3843338"/>
                <a:ext cx="339725" cy="419100"/>
              </a:xfrm>
              <a:custGeom>
                <a:avLst/>
                <a:gdLst>
                  <a:gd name="T0" fmla="*/ 75 w 80"/>
                  <a:gd name="T1" fmla="*/ 2 h 99"/>
                  <a:gd name="T2" fmla="*/ 75 w 80"/>
                  <a:gd name="T3" fmla="*/ 2 h 99"/>
                  <a:gd name="T4" fmla="*/ 78 w 80"/>
                  <a:gd name="T5" fmla="*/ 11 h 99"/>
                  <a:gd name="T6" fmla="*/ 57 w 80"/>
                  <a:gd name="T7" fmla="*/ 38 h 99"/>
                  <a:gd name="T8" fmla="*/ 39 w 80"/>
                  <a:gd name="T9" fmla="*/ 61 h 99"/>
                  <a:gd name="T10" fmla="*/ 24 w 80"/>
                  <a:gd name="T11" fmla="*/ 81 h 99"/>
                  <a:gd name="T12" fmla="*/ 10 w 80"/>
                  <a:gd name="T13" fmla="*/ 99 h 99"/>
                  <a:gd name="T14" fmla="*/ 0 w 80"/>
                  <a:gd name="T15" fmla="*/ 94 h 99"/>
                  <a:gd name="T16" fmla="*/ 13 w 80"/>
                  <a:gd name="T17" fmla="*/ 76 h 99"/>
                  <a:gd name="T18" fmla="*/ 27 w 80"/>
                  <a:gd name="T19" fmla="*/ 56 h 99"/>
                  <a:gd name="T20" fmla="*/ 44 w 80"/>
                  <a:gd name="T21" fmla="*/ 32 h 99"/>
                  <a:gd name="T22" fmla="*/ 64 w 80"/>
                  <a:gd name="T23" fmla="*/ 5 h 99"/>
                  <a:gd name="T24" fmla="*/ 75 w 80"/>
                  <a:gd name="T25" fmla="*/ 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99">
                    <a:moveTo>
                      <a:pt x="75" y="2"/>
                    </a:moveTo>
                    <a:cubicBezTo>
                      <a:pt x="75" y="2"/>
                      <a:pt x="75" y="2"/>
                      <a:pt x="75" y="2"/>
                    </a:cubicBezTo>
                    <a:cubicBezTo>
                      <a:pt x="79" y="4"/>
                      <a:pt x="80" y="8"/>
                      <a:pt x="78" y="11"/>
                    </a:cubicBezTo>
                    <a:cubicBezTo>
                      <a:pt x="70" y="20"/>
                      <a:pt x="64" y="29"/>
                      <a:pt x="57" y="38"/>
                    </a:cubicBezTo>
                    <a:cubicBezTo>
                      <a:pt x="51" y="46"/>
                      <a:pt x="45" y="54"/>
                      <a:pt x="39" y="61"/>
                    </a:cubicBezTo>
                    <a:cubicBezTo>
                      <a:pt x="34" y="68"/>
                      <a:pt x="29" y="74"/>
                      <a:pt x="24" y="81"/>
                    </a:cubicBezTo>
                    <a:cubicBezTo>
                      <a:pt x="19" y="87"/>
                      <a:pt x="15" y="93"/>
                      <a:pt x="10" y="99"/>
                    </a:cubicBezTo>
                    <a:cubicBezTo>
                      <a:pt x="7" y="97"/>
                      <a:pt x="3" y="95"/>
                      <a:pt x="0" y="94"/>
                    </a:cubicBezTo>
                    <a:cubicBezTo>
                      <a:pt x="4" y="88"/>
                      <a:pt x="8" y="82"/>
                      <a:pt x="13" y="76"/>
                    </a:cubicBezTo>
                    <a:cubicBezTo>
                      <a:pt x="17" y="70"/>
                      <a:pt x="22" y="63"/>
                      <a:pt x="27" y="56"/>
                    </a:cubicBezTo>
                    <a:cubicBezTo>
                      <a:pt x="33" y="48"/>
                      <a:pt x="38" y="40"/>
                      <a:pt x="44" y="32"/>
                    </a:cubicBezTo>
                    <a:cubicBezTo>
                      <a:pt x="50" y="24"/>
                      <a:pt x="57" y="15"/>
                      <a:pt x="64" y="5"/>
                    </a:cubicBezTo>
                    <a:cubicBezTo>
                      <a:pt x="66" y="2"/>
                      <a:pt x="71" y="0"/>
                      <a:pt x="75" y="2"/>
                    </a:cubicBezTo>
                    <a:close/>
                  </a:path>
                </a:pathLst>
              </a:custGeom>
              <a:solidFill>
                <a:srgbClr val="C02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33"/>
              <p:cNvSpPr/>
              <p:nvPr/>
            </p:nvSpPr>
            <p:spPr bwMode="auto">
              <a:xfrm>
                <a:off x="9588501" y="3868738"/>
                <a:ext cx="361950" cy="411163"/>
              </a:xfrm>
              <a:custGeom>
                <a:avLst/>
                <a:gdLst>
                  <a:gd name="T0" fmla="*/ 79 w 85"/>
                  <a:gd name="T1" fmla="*/ 2 h 97"/>
                  <a:gd name="T2" fmla="*/ 79 w 85"/>
                  <a:gd name="T3" fmla="*/ 2 h 97"/>
                  <a:gd name="T4" fmla="*/ 82 w 85"/>
                  <a:gd name="T5" fmla="*/ 11 h 97"/>
                  <a:gd name="T6" fmla="*/ 60 w 85"/>
                  <a:gd name="T7" fmla="*/ 37 h 97"/>
                  <a:gd name="T8" fmla="*/ 42 w 85"/>
                  <a:gd name="T9" fmla="*/ 60 h 97"/>
                  <a:gd name="T10" fmla="*/ 25 w 85"/>
                  <a:gd name="T11" fmla="*/ 80 h 97"/>
                  <a:gd name="T12" fmla="*/ 11 w 85"/>
                  <a:gd name="T13" fmla="*/ 97 h 97"/>
                  <a:gd name="T14" fmla="*/ 0 w 85"/>
                  <a:gd name="T15" fmla="*/ 93 h 97"/>
                  <a:gd name="T16" fmla="*/ 14 w 85"/>
                  <a:gd name="T17" fmla="*/ 75 h 97"/>
                  <a:gd name="T18" fmla="*/ 29 w 85"/>
                  <a:gd name="T19" fmla="*/ 55 h 97"/>
                  <a:gd name="T20" fmla="*/ 47 w 85"/>
                  <a:gd name="T21" fmla="*/ 32 h 97"/>
                  <a:gd name="T22" fmla="*/ 68 w 85"/>
                  <a:gd name="T23" fmla="*/ 5 h 97"/>
                  <a:gd name="T24" fmla="*/ 79 w 85"/>
                  <a:gd name="T25" fmla="*/ 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97">
                    <a:moveTo>
                      <a:pt x="79" y="2"/>
                    </a:moveTo>
                    <a:cubicBezTo>
                      <a:pt x="79" y="2"/>
                      <a:pt x="79" y="2"/>
                      <a:pt x="79" y="2"/>
                    </a:cubicBezTo>
                    <a:cubicBezTo>
                      <a:pt x="83" y="4"/>
                      <a:pt x="85" y="8"/>
                      <a:pt x="82" y="11"/>
                    </a:cubicBezTo>
                    <a:cubicBezTo>
                      <a:pt x="74" y="20"/>
                      <a:pt x="67" y="29"/>
                      <a:pt x="60" y="37"/>
                    </a:cubicBezTo>
                    <a:cubicBezTo>
                      <a:pt x="54" y="45"/>
                      <a:pt x="48" y="53"/>
                      <a:pt x="42" y="60"/>
                    </a:cubicBezTo>
                    <a:cubicBezTo>
                      <a:pt x="36" y="67"/>
                      <a:pt x="31" y="73"/>
                      <a:pt x="25" y="80"/>
                    </a:cubicBezTo>
                    <a:cubicBezTo>
                      <a:pt x="20" y="86"/>
                      <a:pt x="16" y="91"/>
                      <a:pt x="11" y="97"/>
                    </a:cubicBezTo>
                    <a:cubicBezTo>
                      <a:pt x="8" y="96"/>
                      <a:pt x="4" y="94"/>
                      <a:pt x="0" y="93"/>
                    </a:cubicBezTo>
                    <a:cubicBezTo>
                      <a:pt x="5" y="87"/>
                      <a:pt x="9" y="81"/>
                      <a:pt x="14" y="75"/>
                    </a:cubicBezTo>
                    <a:cubicBezTo>
                      <a:pt x="19" y="68"/>
                      <a:pt x="24" y="62"/>
                      <a:pt x="29" y="55"/>
                    </a:cubicBezTo>
                    <a:cubicBezTo>
                      <a:pt x="35" y="48"/>
                      <a:pt x="41" y="40"/>
                      <a:pt x="47" y="32"/>
                    </a:cubicBezTo>
                    <a:cubicBezTo>
                      <a:pt x="54" y="23"/>
                      <a:pt x="60" y="14"/>
                      <a:pt x="68" y="5"/>
                    </a:cubicBezTo>
                    <a:cubicBezTo>
                      <a:pt x="70" y="2"/>
                      <a:pt x="75" y="0"/>
                      <a:pt x="79" y="2"/>
                    </a:cubicBezTo>
                    <a:close/>
                  </a:path>
                </a:pathLst>
              </a:custGeom>
              <a:solidFill>
                <a:srgbClr val="EC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34"/>
              <p:cNvSpPr/>
              <p:nvPr/>
            </p:nvSpPr>
            <p:spPr bwMode="auto">
              <a:xfrm>
                <a:off x="9240839" y="3417888"/>
                <a:ext cx="755650" cy="446088"/>
              </a:xfrm>
              <a:custGeom>
                <a:avLst/>
                <a:gdLst>
                  <a:gd name="T0" fmla="*/ 0 w 178"/>
                  <a:gd name="T1" fmla="*/ 9 h 105"/>
                  <a:gd name="T2" fmla="*/ 26 w 178"/>
                  <a:gd name="T3" fmla="*/ 36 h 105"/>
                  <a:gd name="T4" fmla="*/ 92 w 178"/>
                  <a:gd name="T5" fmla="*/ 77 h 105"/>
                  <a:gd name="T6" fmla="*/ 145 w 178"/>
                  <a:gd name="T7" fmla="*/ 94 h 105"/>
                  <a:gd name="T8" fmla="*/ 172 w 178"/>
                  <a:gd name="T9" fmla="*/ 79 h 105"/>
                  <a:gd name="T10" fmla="*/ 84 w 178"/>
                  <a:gd name="T11" fmla="*/ 19 h 105"/>
                  <a:gd name="T12" fmla="*/ 31 w 178"/>
                  <a:gd name="T13" fmla="*/ 6 h 105"/>
                  <a:gd name="T14" fmla="*/ 0 w 178"/>
                  <a:gd name="T15" fmla="*/ 9 h 105"/>
                  <a:gd name="T16" fmla="*/ 0 w 178"/>
                  <a:gd name="T17" fmla="*/ 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105">
                    <a:moveTo>
                      <a:pt x="0" y="9"/>
                    </a:moveTo>
                    <a:cubicBezTo>
                      <a:pt x="12" y="9"/>
                      <a:pt x="8" y="20"/>
                      <a:pt x="26" y="36"/>
                    </a:cubicBezTo>
                    <a:cubicBezTo>
                      <a:pt x="41" y="52"/>
                      <a:pt x="79" y="73"/>
                      <a:pt x="92" y="77"/>
                    </a:cubicBezTo>
                    <a:cubicBezTo>
                      <a:pt x="115" y="85"/>
                      <a:pt x="113" y="78"/>
                      <a:pt x="145" y="94"/>
                    </a:cubicBezTo>
                    <a:cubicBezTo>
                      <a:pt x="165" y="105"/>
                      <a:pt x="178" y="99"/>
                      <a:pt x="172" y="79"/>
                    </a:cubicBezTo>
                    <a:cubicBezTo>
                      <a:pt x="160" y="44"/>
                      <a:pt x="120" y="27"/>
                      <a:pt x="84" y="19"/>
                    </a:cubicBezTo>
                    <a:cubicBezTo>
                      <a:pt x="67" y="16"/>
                      <a:pt x="47" y="14"/>
                      <a:pt x="31" y="6"/>
                    </a:cubicBezTo>
                    <a:cubicBezTo>
                      <a:pt x="19" y="0"/>
                      <a:pt x="6" y="1"/>
                      <a:pt x="0" y="9"/>
                    </a:cubicBezTo>
                    <a:cubicBezTo>
                      <a:pt x="4" y="9"/>
                      <a:pt x="0" y="9"/>
                      <a:pt x="0" y="9"/>
                    </a:cubicBezTo>
                    <a:close/>
                  </a:path>
                </a:pathLst>
              </a:custGeom>
              <a:solidFill>
                <a:srgbClr val="F3DC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35"/>
              <p:cNvSpPr/>
              <p:nvPr/>
            </p:nvSpPr>
            <p:spPr bwMode="auto">
              <a:xfrm>
                <a:off x="8969376" y="3252788"/>
                <a:ext cx="1022350" cy="466725"/>
              </a:xfrm>
              <a:custGeom>
                <a:avLst/>
                <a:gdLst>
                  <a:gd name="T0" fmla="*/ 64 w 241"/>
                  <a:gd name="T1" fmla="*/ 61 h 110"/>
                  <a:gd name="T2" fmla="*/ 101 w 241"/>
                  <a:gd name="T3" fmla="*/ 69 h 110"/>
                  <a:gd name="T4" fmla="*/ 145 w 241"/>
                  <a:gd name="T5" fmla="*/ 87 h 110"/>
                  <a:gd name="T6" fmla="*/ 223 w 241"/>
                  <a:gd name="T7" fmla="*/ 102 h 110"/>
                  <a:gd name="T8" fmla="*/ 229 w 241"/>
                  <a:gd name="T9" fmla="*/ 78 h 110"/>
                  <a:gd name="T10" fmla="*/ 120 w 241"/>
                  <a:gd name="T11" fmla="*/ 8 h 110"/>
                  <a:gd name="T12" fmla="*/ 44 w 241"/>
                  <a:gd name="T13" fmla="*/ 5 h 110"/>
                  <a:gd name="T14" fmla="*/ 9 w 241"/>
                  <a:gd name="T15" fmla="*/ 33 h 110"/>
                  <a:gd name="T16" fmla="*/ 64 w 241"/>
                  <a:gd name="T17" fmla="*/ 6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110">
                    <a:moveTo>
                      <a:pt x="64" y="61"/>
                    </a:moveTo>
                    <a:cubicBezTo>
                      <a:pt x="77" y="63"/>
                      <a:pt x="89" y="67"/>
                      <a:pt x="101" y="69"/>
                    </a:cubicBezTo>
                    <a:cubicBezTo>
                      <a:pt x="115" y="71"/>
                      <a:pt x="132" y="81"/>
                      <a:pt x="145" y="87"/>
                    </a:cubicBezTo>
                    <a:cubicBezTo>
                      <a:pt x="197" y="109"/>
                      <a:pt x="203" y="93"/>
                      <a:pt x="223" y="102"/>
                    </a:cubicBezTo>
                    <a:cubicBezTo>
                      <a:pt x="241" y="110"/>
                      <a:pt x="239" y="96"/>
                      <a:pt x="229" y="78"/>
                    </a:cubicBezTo>
                    <a:cubicBezTo>
                      <a:pt x="208" y="40"/>
                      <a:pt x="159" y="23"/>
                      <a:pt x="120" y="8"/>
                    </a:cubicBezTo>
                    <a:cubicBezTo>
                      <a:pt x="98" y="0"/>
                      <a:pt x="65" y="3"/>
                      <a:pt x="44" y="5"/>
                    </a:cubicBezTo>
                    <a:cubicBezTo>
                      <a:pt x="32" y="6"/>
                      <a:pt x="0" y="19"/>
                      <a:pt x="9" y="33"/>
                    </a:cubicBezTo>
                    <a:cubicBezTo>
                      <a:pt x="19" y="50"/>
                      <a:pt x="46" y="58"/>
                      <a:pt x="64" y="61"/>
                    </a:cubicBezTo>
                    <a:close/>
                  </a:path>
                </a:pathLst>
              </a:custGeom>
              <a:solidFill>
                <a:srgbClr val="C726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36"/>
              <p:cNvSpPr/>
              <p:nvPr/>
            </p:nvSpPr>
            <p:spPr bwMode="auto">
              <a:xfrm>
                <a:off x="8994776" y="3336925"/>
                <a:ext cx="938213" cy="377825"/>
              </a:xfrm>
              <a:custGeom>
                <a:avLst/>
                <a:gdLst>
                  <a:gd name="T0" fmla="*/ 58 w 221"/>
                  <a:gd name="T1" fmla="*/ 41 h 89"/>
                  <a:gd name="T2" fmla="*/ 95 w 221"/>
                  <a:gd name="T3" fmla="*/ 49 h 89"/>
                  <a:gd name="T4" fmla="*/ 139 w 221"/>
                  <a:gd name="T5" fmla="*/ 67 h 89"/>
                  <a:gd name="T6" fmla="*/ 217 w 221"/>
                  <a:gd name="T7" fmla="*/ 82 h 89"/>
                  <a:gd name="T8" fmla="*/ 220 w 221"/>
                  <a:gd name="T9" fmla="*/ 83 h 89"/>
                  <a:gd name="T10" fmla="*/ 219 w 221"/>
                  <a:gd name="T11" fmla="*/ 75 h 89"/>
                  <a:gd name="T12" fmla="*/ 181 w 221"/>
                  <a:gd name="T13" fmla="*/ 74 h 89"/>
                  <a:gd name="T14" fmla="*/ 137 w 221"/>
                  <a:gd name="T15" fmla="*/ 55 h 89"/>
                  <a:gd name="T16" fmla="*/ 69 w 221"/>
                  <a:gd name="T17" fmla="*/ 22 h 89"/>
                  <a:gd name="T18" fmla="*/ 15 w 221"/>
                  <a:gd name="T19" fmla="*/ 13 h 89"/>
                  <a:gd name="T20" fmla="*/ 6 w 221"/>
                  <a:gd name="T21" fmla="*/ 0 h 89"/>
                  <a:gd name="T22" fmla="*/ 3 w 221"/>
                  <a:gd name="T23" fmla="*/ 13 h 89"/>
                  <a:gd name="T24" fmla="*/ 58 w 221"/>
                  <a:gd name="T25" fmla="*/ 4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1" h="89">
                    <a:moveTo>
                      <a:pt x="58" y="41"/>
                    </a:moveTo>
                    <a:cubicBezTo>
                      <a:pt x="71" y="43"/>
                      <a:pt x="83" y="47"/>
                      <a:pt x="95" y="49"/>
                    </a:cubicBezTo>
                    <a:cubicBezTo>
                      <a:pt x="109" y="51"/>
                      <a:pt x="126" y="61"/>
                      <a:pt x="139" y="67"/>
                    </a:cubicBezTo>
                    <a:cubicBezTo>
                      <a:pt x="191" y="89"/>
                      <a:pt x="197" y="73"/>
                      <a:pt x="217" y="82"/>
                    </a:cubicBezTo>
                    <a:cubicBezTo>
                      <a:pt x="218" y="82"/>
                      <a:pt x="219" y="82"/>
                      <a:pt x="220" y="83"/>
                    </a:cubicBezTo>
                    <a:cubicBezTo>
                      <a:pt x="221" y="79"/>
                      <a:pt x="221" y="76"/>
                      <a:pt x="219" y="75"/>
                    </a:cubicBezTo>
                    <a:cubicBezTo>
                      <a:pt x="215" y="71"/>
                      <a:pt x="196" y="72"/>
                      <a:pt x="181" y="74"/>
                    </a:cubicBezTo>
                    <a:cubicBezTo>
                      <a:pt x="165" y="76"/>
                      <a:pt x="159" y="70"/>
                      <a:pt x="137" y="55"/>
                    </a:cubicBezTo>
                    <a:cubicBezTo>
                      <a:pt x="116" y="41"/>
                      <a:pt x="84" y="21"/>
                      <a:pt x="69" y="22"/>
                    </a:cubicBezTo>
                    <a:cubicBezTo>
                      <a:pt x="53" y="22"/>
                      <a:pt x="32" y="29"/>
                      <a:pt x="15" y="13"/>
                    </a:cubicBezTo>
                    <a:cubicBezTo>
                      <a:pt x="9" y="7"/>
                      <a:pt x="6" y="3"/>
                      <a:pt x="6" y="0"/>
                    </a:cubicBezTo>
                    <a:cubicBezTo>
                      <a:pt x="2" y="4"/>
                      <a:pt x="0" y="9"/>
                      <a:pt x="3" y="13"/>
                    </a:cubicBezTo>
                    <a:cubicBezTo>
                      <a:pt x="13" y="30"/>
                      <a:pt x="40" y="38"/>
                      <a:pt x="58" y="41"/>
                    </a:cubicBezTo>
                    <a:close/>
                  </a:path>
                </a:pathLst>
              </a:custGeom>
              <a:solidFill>
                <a:srgbClr val="A01E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37"/>
              <p:cNvSpPr/>
              <p:nvPr/>
            </p:nvSpPr>
            <p:spPr bwMode="auto">
              <a:xfrm>
                <a:off x="9139239" y="3184525"/>
                <a:ext cx="890588" cy="534988"/>
              </a:xfrm>
              <a:custGeom>
                <a:avLst/>
                <a:gdLst>
                  <a:gd name="T0" fmla="*/ 66 w 210"/>
                  <a:gd name="T1" fmla="*/ 4 h 126"/>
                  <a:gd name="T2" fmla="*/ 40 w 210"/>
                  <a:gd name="T3" fmla="*/ 0 h 126"/>
                  <a:gd name="T4" fmla="*/ 13 w 210"/>
                  <a:gd name="T5" fmla="*/ 6 h 126"/>
                  <a:gd name="T6" fmla="*/ 3 w 210"/>
                  <a:gd name="T7" fmla="*/ 23 h 126"/>
                  <a:gd name="T8" fmla="*/ 29 w 210"/>
                  <a:gd name="T9" fmla="*/ 36 h 126"/>
                  <a:gd name="T10" fmla="*/ 87 w 210"/>
                  <a:gd name="T11" fmla="*/ 53 h 126"/>
                  <a:gd name="T12" fmla="*/ 171 w 210"/>
                  <a:gd name="T13" fmla="*/ 106 h 126"/>
                  <a:gd name="T14" fmla="*/ 189 w 210"/>
                  <a:gd name="T15" fmla="*/ 123 h 126"/>
                  <a:gd name="T16" fmla="*/ 206 w 210"/>
                  <a:gd name="T17" fmla="*/ 112 h 126"/>
                  <a:gd name="T18" fmla="*/ 193 w 210"/>
                  <a:gd name="T19" fmla="*/ 71 h 126"/>
                  <a:gd name="T20" fmla="*/ 137 w 210"/>
                  <a:gd name="T21" fmla="*/ 31 h 126"/>
                  <a:gd name="T22" fmla="*/ 101 w 210"/>
                  <a:gd name="T23" fmla="*/ 12 h 126"/>
                  <a:gd name="T24" fmla="*/ 82 w 210"/>
                  <a:gd name="T25" fmla="*/ 8 h 126"/>
                  <a:gd name="T26" fmla="*/ 66 w 210"/>
                  <a:gd name="T27" fmla="*/ 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0" h="126">
                    <a:moveTo>
                      <a:pt x="66" y="4"/>
                    </a:moveTo>
                    <a:cubicBezTo>
                      <a:pt x="57" y="2"/>
                      <a:pt x="49" y="1"/>
                      <a:pt x="40" y="0"/>
                    </a:cubicBezTo>
                    <a:cubicBezTo>
                      <a:pt x="31" y="0"/>
                      <a:pt x="21" y="1"/>
                      <a:pt x="13" y="6"/>
                    </a:cubicBezTo>
                    <a:cubicBezTo>
                      <a:pt x="7" y="9"/>
                      <a:pt x="0" y="17"/>
                      <a:pt x="3" y="23"/>
                    </a:cubicBezTo>
                    <a:cubicBezTo>
                      <a:pt x="7" y="31"/>
                      <a:pt x="21" y="34"/>
                      <a:pt x="29" y="36"/>
                    </a:cubicBezTo>
                    <a:cubicBezTo>
                      <a:pt x="49" y="41"/>
                      <a:pt x="69" y="45"/>
                      <a:pt x="87" y="53"/>
                    </a:cubicBezTo>
                    <a:cubicBezTo>
                      <a:pt x="105" y="61"/>
                      <a:pt x="164" y="92"/>
                      <a:pt x="171" y="106"/>
                    </a:cubicBezTo>
                    <a:cubicBezTo>
                      <a:pt x="175" y="113"/>
                      <a:pt x="179" y="120"/>
                      <a:pt x="189" y="123"/>
                    </a:cubicBezTo>
                    <a:cubicBezTo>
                      <a:pt x="200" y="126"/>
                      <a:pt x="204" y="121"/>
                      <a:pt x="206" y="112"/>
                    </a:cubicBezTo>
                    <a:cubicBezTo>
                      <a:pt x="210" y="98"/>
                      <a:pt x="203" y="83"/>
                      <a:pt x="193" y="71"/>
                    </a:cubicBezTo>
                    <a:cubicBezTo>
                      <a:pt x="178" y="55"/>
                      <a:pt x="156" y="43"/>
                      <a:pt x="137" y="31"/>
                    </a:cubicBezTo>
                    <a:cubicBezTo>
                      <a:pt x="126" y="23"/>
                      <a:pt x="114" y="16"/>
                      <a:pt x="101" y="12"/>
                    </a:cubicBezTo>
                    <a:cubicBezTo>
                      <a:pt x="94" y="10"/>
                      <a:pt x="89" y="8"/>
                      <a:pt x="82" y="8"/>
                    </a:cubicBezTo>
                    <a:cubicBezTo>
                      <a:pt x="76" y="8"/>
                      <a:pt x="72" y="6"/>
                      <a:pt x="66" y="4"/>
                    </a:cubicBezTo>
                    <a:close/>
                  </a:path>
                </a:pathLst>
              </a:custGeom>
              <a:solidFill>
                <a:srgbClr val="F3DC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38"/>
              <p:cNvSpPr/>
              <p:nvPr/>
            </p:nvSpPr>
            <p:spPr bwMode="auto">
              <a:xfrm>
                <a:off x="9139239" y="3197225"/>
                <a:ext cx="877888" cy="522288"/>
              </a:xfrm>
              <a:custGeom>
                <a:avLst/>
                <a:gdLst>
                  <a:gd name="T0" fmla="*/ 19 w 207"/>
                  <a:gd name="T1" fmla="*/ 0 h 123"/>
                  <a:gd name="T2" fmla="*/ 13 w 207"/>
                  <a:gd name="T3" fmla="*/ 3 h 123"/>
                  <a:gd name="T4" fmla="*/ 3 w 207"/>
                  <a:gd name="T5" fmla="*/ 20 h 123"/>
                  <a:gd name="T6" fmla="*/ 29 w 207"/>
                  <a:gd name="T7" fmla="*/ 33 h 123"/>
                  <a:gd name="T8" fmla="*/ 87 w 207"/>
                  <a:gd name="T9" fmla="*/ 50 h 123"/>
                  <a:gd name="T10" fmla="*/ 171 w 207"/>
                  <a:gd name="T11" fmla="*/ 103 h 123"/>
                  <a:gd name="T12" fmla="*/ 189 w 207"/>
                  <a:gd name="T13" fmla="*/ 120 h 123"/>
                  <a:gd name="T14" fmla="*/ 206 w 207"/>
                  <a:gd name="T15" fmla="*/ 109 h 123"/>
                  <a:gd name="T16" fmla="*/ 207 w 207"/>
                  <a:gd name="T17" fmla="*/ 95 h 123"/>
                  <a:gd name="T18" fmla="*/ 199 w 207"/>
                  <a:gd name="T19" fmla="*/ 112 h 123"/>
                  <a:gd name="T20" fmla="*/ 152 w 207"/>
                  <a:gd name="T21" fmla="*/ 78 h 123"/>
                  <a:gd name="T22" fmla="*/ 98 w 207"/>
                  <a:gd name="T23" fmla="*/ 42 h 123"/>
                  <a:gd name="T24" fmla="*/ 65 w 207"/>
                  <a:gd name="T25" fmla="*/ 36 h 123"/>
                  <a:gd name="T26" fmla="*/ 17 w 207"/>
                  <a:gd name="T27" fmla="*/ 14 h 123"/>
                  <a:gd name="T28" fmla="*/ 19 w 207"/>
                  <a:gd name="T2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7" h="123">
                    <a:moveTo>
                      <a:pt x="19" y="0"/>
                    </a:moveTo>
                    <a:cubicBezTo>
                      <a:pt x="17" y="1"/>
                      <a:pt x="15" y="2"/>
                      <a:pt x="13" y="3"/>
                    </a:cubicBezTo>
                    <a:cubicBezTo>
                      <a:pt x="7" y="6"/>
                      <a:pt x="0" y="14"/>
                      <a:pt x="3" y="20"/>
                    </a:cubicBezTo>
                    <a:cubicBezTo>
                      <a:pt x="7" y="28"/>
                      <a:pt x="21" y="31"/>
                      <a:pt x="29" y="33"/>
                    </a:cubicBezTo>
                    <a:cubicBezTo>
                      <a:pt x="49" y="38"/>
                      <a:pt x="69" y="42"/>
                      <a:pt x="87" y="50"/>
                    </a:cubicBezTo>
                    <a:cubicBezTo>
                      <a:pt x="105" y="58"/>
                      <a:pt x="164" y="89"/>
                      <a:pt x="171" y="103"/>
                    </a:cubicBezTo>
                    <a:cubicBezTo>
                      <a:pt x="175" y="110"/>
                      <a:pt x="179" y="117"/>
                      <a:pt x="189" y="120"/>
                    </a:cubicBezTo>
                    <a:cubicBezTo>
                      <a:pt x="200" y="123"/>
                      <a:pt x="204" y="118"/>
                      <a:pt x="206" y="109"/>
                    </a:cubicBezTo>
                    <a:cubicBezTo>
                      <a:pt x="207" y="105"/>
                      <a:pt x="207" y="100"/>
                      <a:pt x="207" y="95"/>
                    </a:cubicBezTo>
                    <a:cubicBezTo>
                      <a:pt x="207" y="102"/>
                      <a:pt x="204" y="108"/>
                      <a:pt x="199" y="112"/>
                    </a:cubicBezTo>
                    <a:cubicBezTo>
                      <a:pt x="194" y="116"/>
                      <a:pt x="177" y="97"/>
                      <a:pt x="152" y="78"/>
                    </a:cubicBezTo>
                    <a:cubicBezTo>
                      <a:pt x="128" y="58"/>
                      <a:pt x="106" y="48"/>
                      <a:pt x="98" y="42"/>
                    </a:cubicBezTo>
                    <a:cubicBezTo>
                      <a:pt x="90" y="36"/>
                      <a:pt x="79" y="37"/>
                      <a:pt x="65" y="36"/>
                    </a:cubicBezTo>
                    <a:cubicBezTo>
                      <a:pt x="50" y="35"/>
                      <a:pt x="28" y="27"/>
                      <a:pt x="17" y="14"/>
                    </a:cubicBezTo>
                    <a:cubicBezTo>
                      <a:pt x="13" y="9"/>
                      <a:pt x="15" y="4"/>
                      <a:pt x="19" y="0"/>
                    </a:cubicBezTo>
                    <a:close/>
                  </a:path>
                </a:pathLst>
              </a:custGeom>
              <a:solidFill>
                <a:srgbClr val="E6C5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39"/>
              <p:cNvSpPr/>
              <p:nvPr/>
            </p:nvSpPr>
            <p:spPr bwMode="auto">
              <a:xfrm>
                <a:off x="9432926" y="2870200"/>
                <a:ext cx="479425" cy="476250"/>
              </a:xfrm>
              <a:custGeom>
                <a:avLst/>
                <a:gdLst>
                  <a:gd name="T0" fmla="*/ 8 w 113"/>
                  <a:gd name="T1" fmla="*/ 70 h 112"/>
                  <a:gd name="T2" fmla="*/ 42 w 113"/>
                  <a:gd name="T3" fmla="*/ 7 h 112"/>
                  <a:gd name="T4" fmla="*/ 105 w 113"/>
                  <a:gd name="T5" fmla="*/ 42 h 112"/>
                  <a:gd name="T6" fmla="*/ 70 w 113"/>
                  <a:gd name="T7" fmla="*/ 105 h 112"/>
                  <a:gd name="T8" fmla="*/ 8 w 113"/>
                  <a:gd name="T9" fmla="*/ 70 h 112"/>
                </a:gdLst>
                <a:ahLst/>
                <a:cxnLst>
                  <a:cxn ang="0">
                    <a:pos x="T0" y="T1"/>
                  </a:cxn>
                  <a:cxn ang="0">
                    <a:pos x="T2" y="T3"/>
                  </a:cxn>
                  <a:cxn ang="0">
                    <a:pos x="T4" y="T5"/>
                  </a:cxn>
                  <a:cxn ang="0">
                    <a:pos x="T6" y="T7"/>
                  </a:cxn>
                  <a:cxn ang="0">
                    <a:pos x="T8" y="T9"/>
                  </a:cxn>
                </a:cxnLst>
                <a:rect l="0" t="0" r="r" b="b"/>
                <a:pathLst>
                  <a:path w="113" h="112">
                    <a:moveTo>
                      <a:pt x="8" y="70"/>
                    </a:moveTo>
                    <a:cubicBezTo>
                      <a:pt x="0" y="43"/>
                      <a:pt x="15" y="15"/>
                      <a:pt x="42" y="7"/>
                    </a:cubicBezTo>
                    <a:cubicBezTo>
                      <a:pt x="69" y="0"/>
                      <a:pt x="97" y="15"/>
                      <a:pt x="105" y="42"/>
                    </a:cubicBezTo>
                    <a:cubicBezTo>
                      <a:pt x="113" y="69"/>
                      <a:pt x="97" y="97"/>
                      <a:pt x="70" y="105"/>
                    </a:cubicBezTo>
                    <a:cubicBezTo>
                      <a:pt x="43" y="112"/>
                      <a:pt x="15" y="97"/>
                      <a:pt x="8" y="70"/>
                    </a:cubicBezTo>
                    <a:close/>
                  </a:path>
                </a:pathLst>
              </a:custGeom>
              <a:solidFill>
                <a:srgbClr val="C1D8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40"/>
              <p:cNvSpPr/>
              <p:nvPr/>
            </p:nvSpPr>
            <p:spPr bwMode="auto">
              <a:xfrm>
                <a:off x="9567864" y="2968625"/>
                <a:ext cx="271463" cy="284163"/>
              </a:xfrm>
              <a:custGeom>
                <a:avLst/>
                <a:gdLst>
                  <a:gd name="T0" fmla="*/ 3 w 64"/>
                  <a:gd name="T1" fmla="*/ 38 h 67"/>
                  <a:gd name="T2" fmla="*/ 27 w 64"/>
                  <a:gd name="T3" fmla="*/ 3 h 67"/>
                  <a:gd name="T4" fmla="*/ 61 w 64"/>
                  <a:gd name="T5" fmla="*/ 29 h 67"/>
                  <a:gd name="T6" fmla="*/ 37 w 64"/>
                  <a:gd name="T7" fmla="*/ 64 h 67"/>
                  <a:gd name="T8" fmla="*/ 3 w 64"/>
                  <a:gd name="T9" fmla="*/ 38 h 67"/>
                </a:gdLst>
                <a:ahLst/>
                <a:cxnLst>
                  <a:cxn ang="0">
                    <a:pos x="T0" y="T1"/>
                  </a:cxn>
                  <a:cxn ang="0">
                    <a:pos x="T2" y="T3"/>
                  </a:cxn>
                  <a:cxn ang="0">
                    <a:pos x="T4" y="T5"/>
                  </a:cxn>
                  <a:cxn ang="0">
                    <a:pos x="T6" y="T7"/>
                  </a:cxn>
                  <a:cxn ang="0">
                    <a:pos x="T8" y="T9"/>
                  </a:cxn>
                </a:cxnLst>
                <a:rect l="0" t="0" r="r" b="b"/>
                <a:pathLst>
                  <a:path w="64" h="67">
                    <a:moveTo>
                      <a:pt x="3" y="38"/>
                    </a:moveTo>
                    <a:cubicBezTo>
                      <a:pt x="0" y="21"/>
                      <a:pt x="11" y="6"/>
                      <a:pt x="27" y="3"/>
                    </a:cubicBezTo>
                    <a:cubicBezTo>
                      <a:pt x="43" y="0"/>
                      <a:pt x="59" y="12"/>
                      <a:pt x="61" y="29"/>
                    </a:cubicBezTo>
                    <a:cubicBezTo>
                      <a:pt x="64" y="45"/>
                      <a:pt x="53" y="61"/>
                      <a:pt x="37" y="64"/>
                    </a:cubicBezTo>
                    <a:cubicBezTo>
                      <a:pt x="21" y="67"/>
                      <a:pt x="6" y="55"/>
                      <a:pt x="3" y="38"/>
                    </a:cubicBezTo>
                    <a:close/>
                  </a:path>
                </a:pathLst>
              </a:custGeom>
              <a:solidFill>
                <a:srgbClr val="4352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41"/>
              <p:cNvSpPr/>
              <p:nvPr/>
            </p:nvSpPr>
            <p:spPr bwMode="auto">
              <a:xfrm>
                <a:off x="9636126" y="3040063"/>
                <a:ext cx="134938" cy="139700"/>
              </a:xfrm>
              <a:custGeom>
                <a:avLst/>
                <a:gdLst>
                  <a:gd name="T0" fmla="*/ 2 w 32"/>
                  <a:gd name="T1" fmla="*/ 19 h 33"/>
                  <a:gd name="T2" fmla="*/ 14 w 32"/>
                  <a:gd name="T3" fmla="*/ 1 h 33"/>
                  <a:gd name="T4" fmla="*/ 31 w 32"/>
                  <a:gd name="T5" fmla="*/ 14 h 33"/>
                  <a:gd name="T6" fmla="*/ 19 w 32"/>
                  <a:gd name="T7" fmla="*/ 32 h 33"/>
                  <a:gd name="T8" fmla="*/ 2 w 32"/>
                  <a:gd name="T9" fmla="*/ 19 h 33"/>
                </a:gdLst>
                <a:ahLst/>
                <a:cxnLst>
                  <a:cxn ang="0">
                    <a:pos x="T0" y="T1"/>
                  </a:cxn>
                  <a:cxn ang="0">
                    <a:pos x="T2" y="T3"/>
                  </a:cxn>
                  <a:cxn ang="0">
                    <a:pos x="T4" y="T5"/>
                  </a:cxn>
                  <a:cxn ang="0">
                    <a:pos x="T6" y="T7"/>
                  </a:cxn>
                  <a:cxn ang="0">
                    <a:pos x="T8" y="T9"/>
                  </a:cxn>
                </a:cxnLst>
                <a:rect l="0" t="0" r="r" b="b"/>
                <a:pathLst>
                  <a:path w="32" h="33">
                    <a:moveTo>
                      <a:pt x="2" y="19"/>
                    </a:moveTo>
                    <a:cubicBezTo>
                      <a:pt x="0" y="10"/>
                      <a:pt x="6" y="3"/>
                      <a:pt x="14" y="1"/>
                    </a:cubicBezTo>
                    <a:cubicBezTo>
                      <a:pt x="22" y="0"/>
                      <a:pt x="29" y="6"/>
                      <a:pt x="31" y="14"/>
                    </a:cubicBezTo>
                    <a:cubicBezTo>
                      <a:pt x="32" y="22"/>
                      <a:pt x="27" y="30"/>
                      <a:pt x="19" y="32"/>
                    </a:cubicBezTo>
                    <a:cubicBezTo>
                      <a:pt x="11" y="33"/>
                      <a:pt x="3" y="27"/>
                      <a:pt x="2" y="19"/>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42"/>
              <p:cNvSpPr/>
              <p:nvPr/>
            </p:nvSpPr>
            <p:spPr bwMode="auto">
              <a:xfrm>
                <a:off x="9436101" y="2913063"/>
                <a:ext cx="369888" cy="433388"/>
              </a:xfrm>
              <a:custGeom>
                <a:avLst/>
                <a:gdLst>
                  <a:gd name="T0" fmla="*/ 16 w 87"/>
                  <a:gd name="T1" fmla="*/ 54 h 102"/>
                  <a:gd name="T2" fmla="*/ 33 w 87"/>
                  <a:gd name="T3" fmla="*/ 0 h 102"/>
                  <a:gd name="T4" fmla="*/ 7 w 87"/>
                  <a:gd name="T5" fmla="*/ 60 h 102"/>
                  <a:gd name="T6" fmla="*/ 69 w 87"/>
                  <a:gd name="T7" fmla="*/ 95 h 102"/>
                  <a:gd name="T8" fmla="*/ 87 w 87"/>
                  <a:gd name="T9" fmla="*/ 86 h 102"/>
                  <a:gd name="T10" fmla="*/ 79 w 87"/>
                  <a:gd name="T11" fmla="*/ 89 h 102"/>
                  <a:gd name="T12" fmla="*/ 16 w 87"/>
                  <a:gd name="T13" fmla="*/ 54 h 102"/>
                </a:gdLst>
                <a:ahLst/>
                <a:cxnLst>
                  <a:cxn ang="0">
                    <a:pos x="T0" y="T1"/>
                  </a:cxn>
                  <a:cxn ang="0">
                    <a:pos x="T2" y="T3"/>
                  </a:cxn>
                  <a:cxn ang="0">
                    <a:pos x="T4" y="T5"/>
                  </a:cxn>
                  <a:cxn ang="0">
                    <a:pos x="T6" y="T7"/>
                  </a:cxn>
                  <a:cxn ang="0">
                    <a:pos x="T8" y="T9"/>
                  </a:cxn>
                  <a:cxn ang="0">
                    <a:pos x="T10" y="T11"/>
                  </a:cxn>
                  <a:cxn ang="0">
                    <a:pos x="T12" y="T13"/>
                  </a:cxn>
                </a:cxnLst>
                <a:rect l="0" t="0" r="r" b="b"/>
                <a:pathLst>
                  <a:path w="87" h="102">
                    <a:moveTo>
                      <a:pt x="16" y="54"/>
                    </a:moveTo>
                    <a:cubicBezTo>
                      <a:pt x="10" y="34"/>
                      <a:pt x="18" y="13"/>
                      <a:pt x="33" y="0"/>
                    </a:cubicBezTo>
                    <a:cubicBezTo>
                      <a:pt x="11" y="11"/>
                      <a:pt x="0" y="36"/>
                      <a:pt x="7" y="60"/>
                    </a:cubicBezTo>
                    <a:cubicBezTo>
                      <a:pt x="14" y="87"/>
                      <a:pt x="42" y="102"/>
                      <a:pt x="69" y="95"/>
                    </a:cubicBezTo>
                    <a:cubicBezTo>
                      <a:pt x="76" y="93"/>
                      <a:pt x="82" y="90"/>
                      <a:pt x="87" y="86"/>
                    </a:cubicBezTo>
                    <a:cubicBezTo>
                      <a:pt x="84" y="87"/>
                      <a:pt x="81" y="88"/>
                      <a:pt x="79" y="89"/>
                    </a:cubicBezTo>
                    <a:cubicBezTo>
                      <a:pt x="52" y="97"/>
                      <a:pt x="24" y="81"/>
                      <a:pt x="16" y="54"/>
                    </a:cubicBezTo>
                    <a:close/>
                  </a:path>
                </a:pathLst>
              </a:custGeom>
              <a:solidFill>
                <a:srgbClr val="B1C7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43"/>
              <p:cNvSpPr/>
              <p:nvPr/>
            </p:nvSpPr>
            <p:spPr bwMode="auto">
              <a:xfrm>
                <a:off x="9250364" y="3125788"/>
                <a:ext cx="708025" cy="377825"/>
              </a:xfrm>
              <a:custGeom>
                <a:avLst/>
                <a:gdLst>
                  <a:gd name="T0" fmla="*/ 20 w 167"/>
                  <a:gd name="T1" fmla="*/ 26 h 89"/>
                  <a:gd name="T2" fmla="*/ 151 w 167"/>
                  <a:gd name="T3" fmla="*/ 86 h 89"/>
                  <a:gd name="T4" fmla="*/ 160 w 167"/>
                  <a:gd name="T5" fmla="*/ 67 h 89"/>
                  <a:gd name="T6" fmla="*/ 20 w 167"/>
                  <a:gd name="T7" fmla="*/ 26 h 89"/>
                </a:gdLst>
                <a:ahLst/>
                <a:cxnLst>
                  <a:cxn ang="0">
                    <a:pos x="T0" y="T1"/>
                  </a:cxn>
                  <a:cxn ang="0">
                    <a:pos x="T2" y="T3"/>
                  </a:cxn>
                  <a:cxn ang="0">
                    <a:pos x="T4" y="T5"/>
                  </a:cxn>
                  <a:cxn ang="0">
                    <a:pos x="T6" y="T7"/>
                  </a:cxn>
                </a:cxnLst>
                <a:rect l="0" t="0" r="r" b="b"/>
                <a:pathLst>
                  <a:path w="167" h="89">
                    <a:moveTo>
                      <a:pt x="20" y="26"/>
                    </a:moveTo>
                    <a:cubicBezTo>
                      <a:pt x="41" y="52"/>
                      <a:pt x="81" y="40"/>
                      <a:pt x="151" y="86"/>
                    </a:cubicBezTo>
                    <a:cubicBezTo>
                      <a:pt x="159" y="89"/>
                      <a:pt x="167" y="81"/>
                      <a:pt x="160" y="67"/>
                    </a:cubicBezTo>
                    <a:cubicBezTo>
                      <a:pt x="129" y="9"/>
                      <a:pt x="0" y="0"/>
                      <a:pt x="20" y="26"/>
                    </a:cubicBezTo>
                    <a:close/>
                  </a:path>
                </a:pathLst>
              </a:custGeom>
              <a:solidFill>
                <a:srgbClr val="C726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44"/>
              <p:cNvSpPr/>
              <p:nvPr/>
            </p:nvSpPr>
            <p:spPr bwMode="auto">
              <a:xfrm>
                <a:off x="9313864" y="3179763"/>
                <a:ext cx="627063" cy="323850"/>
              </a:xfrm>
              <a:custGeom>
                <a:avLst/>
                <a:gdLst>
                  <a:gd name="T0" fmla="*/ 5 w 148"/>
                  <a:gd name="T1" fmla="*/ 13 h 76"/>
                  <a:gd name="T2" fmla="*/ 136 w 148"/>
                  <a:gd name="T3" fmla="*/ 73 h 76"/>
                  <a:gd name="T4" fmla="*/ 148 w 148"/>
                  <a:gd name="T5" fmla="*/ 65 h 76"/>
                  <a:gd name="T6" fmla="*/ 120 w 148"/>
                  <a:gd name="T7" fmla="*/ 56 h 76"/>
                  <a:gd name="T8" fmla="*/ 65 w 148"/>
                  <a:gd name="T9" fmla="*/ 26 h 76"/>
                  <a:gd name="T10" fmla="*/ 14 w 148"/>
                  <a:gd name="T11" fmla="*/ 13 h 76"/>
                  <a:gd name="T12" fmla="*/ 15 w 148"/>
                  <a:gd name="T13" fmla="*/ 0 h 76"/>
                  <a:gd name="T14" fmla="*/ 5 w 148"/>
                  <a:gd name="T15" fmla="*/ 13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76">
                    <a:moveTo>
                      <a:pt x="5" y="13"/>
                    </a:moveTo>
                    <a:cubicBezTo>
                      <a:pt x="26" y="39"/>
                      <a:pt x="66" y="27"/>
                      <a:pt x="136" y="73"/>
                    </a:cubicBezTo>
                    <a:cubicBezTo>
                      <a:pt x="142" y="76"/>
                      <a:pt x="147" y="72"/>
                      <a:pt x="148" y="65"/>
                    </a:cubicBezTo>
                    <a:cubicBezTo>
                      <a:pt x="142" y="66"/>
                      <a:pt x="133" y="65"/>
                      <a:pt x="120" y="56"/>
                    </a:cubicBezTo>
                    <a:cubicBezTo>
                      <a:pt x="99" y="42"/>
                      <a:pt x="91" y="34"/>
                      <a:pt x="65" y="26"/>
                    </a:cubicBezTo>
                    <a:cubicBezTo>
                      <a:pt x="39" y="17"/>
                      <a:pt x="21" y="19"/>
                      <a:pt x="14" y="13"/>
                    </a:cubicBezTo>
                    <a:cubicBezTo>
                      <a:pt x="11" y="10"/>
                      <a:pt x="12" y="5"/>
                      <a:pt x="15" y="0"/>
                    </a:cubicBezTo>
                    <a:cubicBezTo>
                      <a:pt x="5" y="2"/>
                      <a:pt x="0" y="6"/>
                      <a:pt x="5" y="13"/>
                    </a:cubicBezTo>
                    <a:close/>
                  </a:path>
                </a:pathLst>
              </a:custGeom>
              <a:solidFill>
                <a:srgbClr val="A01E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45"/>
              <p:cNvSpPr/>
              <p:nvPr/>
            </p:nvSpPr>
            <p:spPr bwMode="auto">
              <a:xfrm>
                <a:off x="9309101" y="3524250"/>
                <a:ext cx="674688" cy="319088"/>
              </a:xfrm>
              <a:custGeom>
                <a:avLst/>
                <a:gdLst>
                  <a:gd name="T0" fmla="*/ 20 w 159"/>
                  <a:gd name="T1" fmla="*/ 5 h 75"/>
                  <a:gd name="T2" fmla="*/ 0 w 159"/>
                  <a:gd name="T3" fmla="*/ 0 h 75"/>
                  <a:gd name="T4" fmla="*/ 10 w 159"/>
                  <a:gd name="T5" fmla="*/ 11 h 75"/>
                  <a:gd name="T6" fmla="*/ 22 w 159"/>
                  <a:gd name="T7" fmla="*/ 21 h 75"/>
                  <a:gd name="T8" fmla="*/ 76 w 159"/>
                  <a:gd name="T9" fmla="*/ 52 h 75"/>
                  <a:gd name="T10" fmla="*/ 129 w 159"/>
                  <a:gd name="T11" fmla="*/ 69 h 75"/>
                  <a:gd name="T12" fmla="*/ 152 w 159"/>
                  <a:gd name="T13" fmla="*/ 73 h 75"/>
                  <a:gd name="T14" fmla="*/ 156 w 159"/>
                  <a:gd name="T15" fmla="*/ 54 h 75"/>
                  <a:gd name="T16" fmla="*/ 153 w 159"/>
                  <a:gd name="T17" fmla="*/ 48 h 75"/>
                  <a:gd name="T18" fmla="*/ 149 w 159"/>
                  <a:gd name="T19" fmla="*/ 65 h 75"/>
                  <a:gd name="T20" fmla="*/ 146 w 159"/>
                  <a:gd name="T21" fmla="*/ 67 h 75"/>
                  <a:gd name="T22" fmla="*/ 129 w 159"/>
                  <a:gd name="T23" fmla="*/ 56 h 75"/>
                  <a:gd name="T24" fmla="*/ 127 w 159"/>
                  <a:gd name="T25" fmla="*/ 54 h 75"/>
                  <a:gd name="T26" fmla="*/ 114 w 159"/>
                  <a:gd name="T27" fmla="*/ 51 h 75"/>
                  <a:gd name="T28" fmla="*/ 107 w 159"/>
                  <a:gd name="T29" fmla="*/ 53 h 75"/>
                  <a:gd name="T30" fmla="*/ 87 w 159"/>
                  <a:gd name="T31" fmla="*/ 52 h 75"/>
                  <a:gd name="T32" fmla="*/ 49 w 159"/>
                  <a:gd name="T33" fmla="*/ 32 h 75"/>
                  <a:gd name="T34" fmla="*/ 29 w 159"/>
                  <a:gd name="T35" fmla="*/ 16 h 75"/>
                  <a:gd name="T36" fmla="*/ 20 w 159"/>
                  <a:gd name="T37" fmla="*/ 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75">
                    <a:moveTo>
                      <a:pt x="20" y="5"/>
                    </a:moveTo>
                    <a:cubicBezTo>
                      <a:pt x="14" y="4"/>
                      <a:pt x="7" y="2"/>
                      <a:pt x="0" y="0"/>
                    </a:cubicBezTo>
                    <a:cubicBezTo>
                      <a:pt x="2" y="4"/>
                      <a:pt x="5" y="7"/>
                      <a:pt x="10" y="11"/>
                    </a:cubicBezTo>
                    <a:cubicBezTo>
                      <a:pt x="13" y="15"/>
                      <a:pt x="17" y="18"/>
                      <a:pt x="22" y="21"/>
                    </a:cubicBezTo>
                    <a:cubicBezTo>
                      <a:pt x="40" y="35"/>
                      <a:pt x="65" y="48"/>
                      <a:pt x="76" y="52"/>
                    </a:cubicBezTo>
                    <a:cubicBezTo>
                      <a:pt x="99" y="60"/>
                      <a:pt x="97" y="53"/>
                      <a:pt x="129" y="69"/>
                    </a:cubicBezTo>
                    <a:cubicBezTo>
                      <a:pt x="139" y="74"/>
                      <a:pt x="147" y="75"/>
                      <a:pt x="152" y="73"/>
                    </a:cubicBezTo>
                    <a:cubicBezTo>
                      <a:pt x="157" y="71"/>
                      <a:pt x="159" y="64"/>
                      <a:pt x="156" y="54"/>
                    </a:cubicBezTo>
                    <a:cubicBezTo>
                      <a:pt x="155" y="52"/>
                      <a:pt x="154" y="50"/>
                      <a:pt x="153" y="48"/>
                    </a:cubicBezTo>
                    <a:cubicBezTo>
                      <a:pt x="151" y="48"/>
                      <a:pt x="151" y="59"/>
                      <a:pt x="149" y="65"/>
                    </a:cubicBezTo>
                    <a:cubicBezTo>
                      <a:pt x="148" y="66"/>
                      <a:pt x="147" y="67"/>
                      <a:pt x="146" y="67"/>
                    </a:cubicBezTo>
                    <a:cubicBezTo>
                      <a:pt x="140" y="68"/>
                      <a:pt x="134" y="62"/>
                      <a:pt x="129" y="56"/>
                    </a:cubicBezTo>
                    <a:cubicBezTo>
                      <a:pt x="128" y="55"/>
                      <a:pt x="127" y="54"/>
                      <a:pt x="127" y="54"/>
                    </a:cubicBezTo>
                    <a:cubicBezTo>
                      <a:pt x="123" y="51"/>
                      <a:pt x="118" y="51"/>
                      <a:pt x="114" y="51"/>
                    </a:cubicBezTo>
                    <a:cubicBezTo>
                      <a:pt x="112" y="52"/>
                      <a:pt x="109" y="52"/>
                      <a:pt x="107" y="53"/>
                    </a:cubicBezTo>
                    <a:cubicBezTo>
                      <a:pt x="102" y="55"/>
                      <a:pt x="100" y="55"/>
                      <a:pt x="87" y="52"/>
                    </a:cubicBezTo>
                    <a:cubicBezTo>
                      <a:pt x="77" y="49"/>
                      <a:pt x="64" y="43"/>
                      <a:pt x="49" y="32"/>
                    </a:cubicBezTo>
                    <a:cubicBezTo>
                      <a:pt x="43" y="28"/>
                      <a:pt x="36" y="22"/>
                      <a:pt x="29" y="16"/>
                    </a:cubicBezTo>
                    <a:cubicBezTo>
                      <a:pt x="26" y="12"/>
                      <a:pt x="23" y="9"/>
                      <a:pt x="20" y="5"/>
                    </a:cubicBezTo>
                    <a:close/>
                  </a:path>
                </a:pathLst>
              </a:custGeom>
              <a:solidFill>
                <a:srgbClr val="E6C5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 name="组合 13"/>
            <p:cNvGrpSpPr/>
            <p:nvPr/>
          </p:nvGrpSpPr>
          <p:grpSpPr>
            <a:xfrm>
              <a:off x="10178030" y="3759835"/>
              <a:ext cx="908050" cy="1163637"/>
              <a:chOff x="7277101" y="433388"/>
              <a:chExt cx="908050" cy="1163637"/>
            </a:xfrm>
          </p:grpSpPr>
          <p:sp>
            <p:nvSpPr>
              <p:cNvPr id="30" name="Freeform 167"/>
              <p:cNvSpPr/>
              <p:nvPr/>
            </p:nvSpPr>
            <p:spPr bwMode="auto">
              <a:xfrm>
                <a:off x="7277101" y="1181100"/>
                <a:ext cx="325438" cy="415925"/>
              </a:xfrm>
              <a:custGeom>
                <a:avLst/>
                <a:gdLst>
                  <a:gd name="T0" fmla="*/ 68 w 77"/>
                  <a:gd name="T1" fmla="*/ 4 h 98"/>
                  <a:gd name="T2" fmla="*/ 68 w 77"/>
                  <a:gd name="T3" fmla="*/ 4 h 98"/>
                  <a:gd name="T4" fmla="*/ 73 w 77"/>
                  <a:gd name="T5" fmla="*/ 25 h 98"/>
                  <a:gd name="T6" fmla="*/ 31 w 77"/>
                  <a:gd name="T7" fmla="*/ 89 h 98"/>
                  <a:gd name="T8" fmla="*/ 9 w 77"/>
                  <a:gd name="T9" fmla="*/ 93 h 98"/>
                  <a:gd name="T10" fmla="*/ 9 w 77"/>
                  <a:gd name="T11" fmla="*/ 93 h 98"/>
                  <a:gd name="T12" fmla="*/ 5 w 77"/>
                  <a:gd name="T13" fmla="*/ 72 h 98"/>
                  <a:gd name="T14" fmla="*/ 47 w 77"/>
                  <a:gd name="T15" fmla="*/ 9 h 98"/>
                  <a:gd name="T16" fmla="*/ 68 w 77"/>
                  <a:gd name="T17" fmla="*/ 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98">
                    <a:moveTo>
                      <a:pt x="68" y="4"/>
                    </a:moveTo>
                    <a:cubicBezTo>
                      <a:pt x="68" y="4"/>
                      <a:pt x="68" y="4"/>
                      <a:pt x="68" y="4"/>
                    </a:cubicBezTo>
                    <a:cubicBezTo>
                      <a:pt x="75" y="9"/>
                      <a:pt x="77" y="18"/>
                      <a:pt x="73" y="25"/>
                    </a:cubicBezTo>
                    <a:cubicBezTo>
                      <a:pt x="31" y="89"/>
                      <a:pt x="31" y="89"/>
                      <a:pt x="31" y="89"/>
                    </a:cubicBezTo>
                    <a:cubicBezTo>
                      <a:pt x="26" y="96"/>
                      <a:pt x="16" y="98"/>
                      <a:pt x="9" y="93"/>
                    </a:cubicBezTo>
                    <a:cubicBezTo>
                      <a:pt x="9" y="93"/>
                      <a:pt x="9" y="93"/>
                      <a:pt x="9" y="93"/>
                    </a:cubicBezTo>
                    <a:cubicBezTo>
                      <a:pt x="2" y="89"/>
                      <a:pt x="0" y="79"/>
                      <a:pt x="5" y="72"/>
                    </a:cubicBezTo>
                    <a:cubicBezTo>
                      <a:pt x="47" y="9"/>
                      <a:pt x="47" y="9"/>
                      <a:pt x="47" y="9"/>
                    </a:cubicBezTo>
                    <a:cubicBezTo>
                      <a:pt x="52" y="2"/>
                      <a:pt x="61" y="0"/>
                      <a:pt x="68" y="4"/>
                    </a:cubicBezTo>
                    <a:close/>
                  </a:path>
                </a:pathLst>
              </a:custGeom>
              <a:solidFill>
                <a:srgbClr val="A97C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68"/>
              <p:cNvSpPr/>
              <p:nvPr/>
            </p:nvSpPr>
            <p:spPr bwMode="auto">
              <a:xfrm>
                <a:off x="7318376" y="433388"/>
                <a:ext cx="866775" cy="1014413"/>
              </a:xfrm>
              <a:custGeom>
                <a:avLst/>
                <a:gdLst>
                  <a:gd name="T0" fmla="*/ 2 w 204"/>
                  <a:gd name="T1" fmla="*/ 151 h 239"/>
                  <a:gd name="T2" fmla="*/ 115 w 204"/>
                  <a:gd name="T3" fmla="*/ 221 h 239"/>
                  <a:gd name="T4" fmla="*/ 203 w 204"/>
                  <a:gd name="T5" fmla="*/ 56 h 239"/>
                  <a:gd name="T6" fmla="*/ 120 w 204"/>
                  <a:gd name="T7" fmla="*/ 4 h 239"/>
                  <a:gd name="T8" fmla="*/ 2 w 204"/>
                  <a:gd name="T9" fmla="*/ 151 h 239"/>
                </a:gdLst>
                <a:ahLst/>
                <a:cxnLst>
                  <a:cxn ang="0">
                    <a:pos x="T0" y="T1"/>
                  </a:cxn>
                  <a:cxn ang="0">
                    <a:pos x="T2" y="T3"/>
                  </a:cxn>
                  <a:cxn ang="0">
                    <a:pos x="T4" y="T5"/>
                  </a:cxn>
                  <a:cxn ang="0">
                    <a:pos x="T6" y="T7"/>
                  </a:cxn>
                  <a:cxn ang="0">
                    <a:pos x="T8" y="T9"/>
                  </a:cxn>
                </a:cxnLst>
                <a:rect l="0" t="0" r="r" b="b"/>
                <a:pathLst>
                  <a:path w="204" h="239">
                    <a:moveTo>
                      <a:pt x="2" y="151"/>
                    </a:moveTo>
                    <a:cubicBezTo>
                      <a:pt x="0" y="173"/>
                      <a:pt x="97" y="239"/>
                      <a:pt x="115" y="221"/>
                    </a:cubicBezTo>
                    <a:cubicBezTo>
                      <a:pt x="129" y="206"/>
                      <a:pt x="204" y="81"/>
                      <a:pt x="203" y="56"/>
                    </a:cubicBezTo>
                    <a:cubicBezTo>
                      <a:pt x="201" y="31"/>
                      <a:pt x="130" y="0"/>
                      <a:pt x="120" y="4"/>
                    </a:cubicBezTo>
                    <a:cubicBezTo>
                      <a:pt x="88" y="18"/>
                      <a:pt x="4" y="135"/>
                      <a:pt x="2" y="151"/>
                    </a:cubicBezTo>
                    <a:close/>
                  </a:path>
                </a:pathLst>
              </a:custGeom>
              <a:solidFill>
                <a:srgbClr val="806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69"/>
              <p:cNvSpPr/>
              <p:nvPr/>
            </p:nvSpPr>
            <p:spPr bwMode="auto">
              <a:xfrm>
                <a:off x="7318376" y="993775"/>
                <a:ext cx="547688" cy="454025"/>
              </a:xfrm>
              <a:custGeom>
                <a:avLst/>
                <a:gdLst>
                  <a:gd name="T0" fmla="*/ 2 w 129"/>
                  <a:gd name="T1" fmla="*/ 19 h 107"/>
                  <a:gd name="T2" fmla="*/ 115 w 129"/>
                  <a:gd name="T3" fmla="*/ 89 h 107"/>
                  <a:gd name="T4" fmla="*/ 129 w 129"/>
                  <a:gd name="T5" fmla="*/ 70 h 107"/>
                  <a:gd name="T6" fmla="*/ 92 w 129"/>
                  <a:gd name="T7" fmla="*/ 86 h 107"/>
                  <a:gd name="T8" fmla="*/ 50 w 129"/>
                  <a:gd name="T9" fmla="*/ 65 h 107"/>
                  <a:gd name="T10" fmla="*/ 7 w 129"/>
                  <a:gd name="T11" fmla="*/ 24 h 107"/>
                  <a:gd name="T12" fmla="*/ 11 w 129"/>
                  <a:gd name="T13" fmla="*/ 0 h 107"/>
                  <a:gd name="T14" fmla="*/ 2 w 129"/>
                  <a:gd name="T15" fmla="*/ 19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07">
                    <a:moveTo>
                      <a:pt x="2" y="19"/>
                    </a:moveTo>
                    <a:cubicBezTo>
                      <a:pt x="0" y="41"/>
                      <a:pt x="97" y="107"/>
                      <a:pt x="115" y="89"/>
                    </a:cubicBezTo>
                    <a:cubicBezTo>
                      <a:pt x="118" y="86"/>
                      <a:pt x="123" y="79"/>
                      <a:pt x="129" y="70"/>
                    </a:cubicBezTo>
                    <a:cubicBezTo>
                      <a:pt x="118" y="83"/>
                      <a:pt x="110" y="95"/>
                      <a:pt x="92" y="86"/>
                    </a:cubicBezTo>
                    <a:cubicBezTo>
                      <a:pt x="85" y="82"/>
                      <a:pt x="66" y="75"/>
                      <a:pt x="50" y="65"/>
                    </a:cubicBezTo>
                    <a:cubicBezTo>
                      <a:pt x="28" y="51"/>
                      <a:pt x="9" y="33"/>
                      <a:pt x="7" y="24"/>
                    </a:cubicBezTo>
                    <a:cubicBezTo>
                      <a:pt x="2" y="9"/>
                      <a:pt x="11" y="6"/>
                      <a:pt x="11" y="0"/>
                    </a:cubicBezTo>
                    <a:cubicBezTo>
                      <a:pt x="6" y="9"/>
                      <a:pt x="3" y="16"/>
                      <a:pt x="2" y="19"/>
                    </a:cubicBezTo>
                    <a:close/>
                  </a:path>
                </a:pathLst>
              </a:custGeom>
              <a:solidFill>
                <a:srgbClr val="7561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70"/>
              <p:cNvSpPr/>
              <p:nvPr/>
            </p:nvSpPr>
            <p:spPr bwMode="auto">
              <a:xfrm>
                <a:off x="7670801" y="674688"/>
                <a:ext cx="420688" cy="595313"/>
              </a:xfrm>
              <a:custGeom>
                <a:avLst/>
                <a:gdLst>
                  <a:gd name="T0" fmla="*/ 71 w 99"/>
                  <a:gd name="T1" fmla="*/ 1 h 140"/>
                  <a:gd name="T2" fmla="*/ 1 w 99"/>
                  <a:gd name="T3" fmla="*/ 124 h 140"/>
                  <a:gd name="T4" fmla="*/ 24 w 99"/>
                  <a:gd name="T5" fmla="*/ 133 h 140"/>
                  <a:gd name="T6" fmla="*/ 90 w 99"/>
                  <a:gd name="T7" fmla="*/ 9 h 140"/>
                  <a:gd name="T8" fmla="*/ 71 w 99"/>
                  <a:gd name="T9" fmla="*/ 1 h 140"/>
                </a:gdLst>
                <a:ahLst/>
                <a:cxnLst>
                  <a:cxn ang="0">
                    <a:pos x="T0" y="T1"/>
                  </a:cxn>
                  <a:cxn ang="0">
                    <a:pos x="T2" y="T3"/>
                  </a:cxn>
                  <a:cxn ang="0">
                    <a:pos x="T4" y="T5"/>
                  </a:cxn>
                  <a:cxn ang="0">
                    <a:pos x="T6" y="T7"/>
                  </a:cxn>
                  <a:cxn ang="0">
                    <a:pos x="T8" y="T9"/>
                  </a:cxn>
                </a:cxnLst>
                <a:rect l="0" t="0" r="r" b="b"/>
                <a:pathLst>
                  <a:path w="99" h="140">
                    <a:moveTo>
                      <a:pt x="71" y="1"/>
                    </a:moveTo>
                    <a:cubicBezTo>
                      <a:pt x="64" y="10"/>
                      <a:pt x="0" y="114"/>
                      <a:pt x="1" y="124"/>
                    </a:cubicBezTo>
                    <a:cubicBezTo>
                      <a:pt x="3" y="134"/>
                      <a:pt x="17" y="140"/>
                      <a:pt x="24" y="133"/>
                    </a:cubicBezTo>
                    <a:cubicBezTo>
                      <a:pt x="31" y="126"/>
                      <a:pt x="99" y="18"/>
                      <a:pt x="90" y="9"/>
                    </a:cubicBezTo>
                    <a:cubicBezTo>
                      <a:pt x="81" y="0"/>
                      <a:pt x="71" y="1"/>
                      <a:pt x="71" y="1"/>
                    </a:cubicBezTo>
                    <a:close/>
                  </a:path>
                </a:pathLst>
              </a:custGeom>
              <a:solidFill>
                <a:srgbClr val="7C64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71"/>
              <p:cNvSpPr/>
              <p:nvPr/>
            </p:nvSpPr>
            <p:spPr bwMode="auto">
              <a:xfrm>
                <a:off x="7432676" y="569913"/>
                <a:ext cx="458788" cy="563563"/>
              </a:xfrm>
              <a:custGeom>
                <a:avLst/>
                <a:gdLst>
                  <a:gd name="T0" fmla="*/ 81 w 108"/>
                  <a:gd name="T1" fmla="*/ 0 h 133"/>
                  <a:gd name="T2" fmla="*/ 1 w 108"/>
                  <a:gd name="T3" fmla="*/ 116 h 133"/>
                  <a:gd name="T4" fmla="*/ 22 w 108"/>
                  <a:gd name="T5" fmla="*/ 127 h 133"/>
                  <a:gd name="T6" fmla="*/ 100 w 108"/>
                  <a:gd name="T7" fmla="*/ 10 h 133"/>
                  <a:gd name="T8" fmla="*/ 81 w 108"/>
                  <a:gd name="T9" fmla="*/ 0 h 133"/>
                </a:gdLst>
                <a:ahLst/>
                <a:cxnLst>
                  <a:cxn ang="0">
                    <a:pos x="T0" y="T1"/>
                  </a:cxn>
                  <a:cxn ang="0">
                    <a:pos x="T2" y="T3"/>
                  </a:cxn>
                  <a:cxn ang="0">
                    <a:pos x="T4" y="T5"/>
                  </a:cxn>
                  <a:cxn ang="0">
                    <a:pos x="T6" y="T7"/>
                  </a:cxn>
                  <a:cxn ang="0">
                    <a:pos x="T8" y="T9"/>
                  </a:cxn>
                </a:cxnLst>
                <a:rect l="0" t="0" r="r" b="b"/>
                <a:pathLst>
                  <a:path w="108" h="133">
                    <a:moveTo>
                      <a:pt x="81" y="0"/>
                    </a:moveTo>
                    <a:cubicBezTo>
                      <a:pt x="74" y="8"/>
                      <a:pt x="0" y="106"/>
                      <a:pt x="1" y="116"/>
                    </a:cubicBezTo>
                    <a:cubicBezTo>
                      <a:pt x="1" y="126"/>
                      <a:pt x="14" y="133"/>
                      <a:pt x="22" y="127"/>
                    </a:cubicBezTo>
                    <a:cubicBezTo>
                      <a:pt x="30" y="121"/>
                      <a:pt x="108" y="20"/>
                      <a:pt x="100" y="10"/>
                    </a:cubicBezTo>
                    <a:cubicBezTo>
                      <a:pt x="92" y="0"/>
                      <a:pt x="81" y="0"/>
                      <a:pt x="81" y="0"/>
                    </a:cubicBezTo>
                    <a:close/>
                  </a:path>
                </a:pathLst>
              </a:custGeom>
              <a:solidFill>
                <a:srgbClr val="7C644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72"/>
              <p:cNvSpPr/>
              <p:nvPr/>
            </p:nvSpPr>
            <p:spPr bwMode="auto">
              <a:xfrm>
                <a:off x="7493001" y="433388"/>
                <a:ext cx="687388" cy="606425"/>
              </a:xfrm>
              <a:custGeom>
                <a:avLst/>
                <a:gdLst>
                  <a:gd name="T0" fmla="*/ 129 w 162"/>
                  <a:gd name="T1" fmla="*/ 133 h 143"/>
                  <a:gd name="T2" fmla="*/ 162 w 162"/>
                  <a:gd name="T3" fmla="*/ 56 h 143"/>
                  <a:gd name="T4" fmla="*/ 79 w 162"/>
                  <a:gd name="T5" fmla="*/ 4 h 143"/>
                  <a:gd name="T6" fmla="*/ 8 w 162"/>
                  <a:gd name="T7" fmla="*/ 78 h 143"/>
                  <a:gd name="T8" fmla="*/ 12 w 162"/>
                  <a:gd name="T9" fmla="*/ 79 h 143"/>
                  <a:gd name="T10" fmla="*/ 59 w 162"/>
                  <a:gd name="T11" fmla="*/ 54 h 143"/>
                  <a:gd name="T12" fmla="*/ 28 w 162"/>
                  <a:gd name="T13" fmla="*/ 115 h 143"/>
                  <a:gd name="T14" fmla="*/ 53 w 162"/>
                  <a:gd name="T15" fmla="*/ 124 h 143"/>
                  <a:gd name="T16" fmla="*/ 88 w 162"/>
                  <a:gd name="T17" fmla="*/ 101 h 143"/>
                  <a:gd name="T18" fmla="*/ 83 w 162"/>
                  <a:gd name="T19" fmla="*/ 136 h 143"/>
                  <a:gd name="T20" fmla="*/ 114 w 162"/>
                  <a:gd name="T21" fmla="*/ 116 h 143"/>
                  <a:gd name="T22" fmla="*/ 120 w 162"/>
                  <a:gd name="T23" fmla="*/ 130 h 143"/>
                  <a:gd name="T24" fmla="*/ 129 w 162"/>
                  <a:gd name="T25" fmla="*/ 13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143">
                    <a:moveTo>
                      <a:pt x="129" y="133"/>
                    </a:moveTo>
                    <a:cubicBezTo>
                      <a:pt x="139" y="134"/>
                      <a:pt x="162" y="67"/>
                      <a:pt x="162" y="56"/>
                    </a:cubicBezTo>
                    <a:cubicBezTo>
                      <a:pt x="160" y="31"/>
                      <a:pt x="89" y="0"/>
                      <a:pt x="79" y="4"/>
                    </a:cubicBezTo>
                    <a:cubicBezTo>
                      <a:pt x="63" y="11"/>
                      <a:pt x="0" y="72"/>
                      <a:pt x="8" y="78"/>
                    </a:cubicBezTo>
                    <a:cubicBezTo>
                      <a:pt x="9" y="79"/>
                      <a:pt x="10" y="79"/>
                      <a:pt x="12" y="79"/>
                    </a:cubicBezTo>
                    <a:cubicBezTo>
                      <a:pt x="27" y="76"/>
                      <a:pt x="59" y="47"/>
                      <a:pt x="59" y="54"/>
                    </a:cubicBezTo>
                    <a:cubicBezTo>
                      <a:pt x="59" y="61"/>
                      <a:pt x="32" y="88"/>
                      <a:pt x="28" y="115"/>
                    </a:cubicBezTo>
                    <a:cubicBezTo>
                      <a:pt x="24" y="141"/>
                      <a:pt x="41" y="140"/>
                      <a:pt x="53" y="124"/>
                    </a:cubicBezTo>
                    <a:cubicBezTo>
                      <a:pt x="66" y="109"/>
                      <a:pt x="87" y="91"/>
                      <a:pt x="88" y="101"/>
                    </a:cubicBezTo>
                    <a:cubicBezTo>
                      <a:pt x="88" y="111"/>
                      <a:pt x="63" y="143"/>
                      <a:pt x="83" y="136"/>
                    </a:cubicBezTo>
                    <a:cubicBezTo>
                      <a:pt x="103" y="129"/>
                      <a:pt x="107" y="118"/>
                      <a:pt x="114" y="116"/>
                    </a:cubicBezTo>
                    <a:cubicBezTo>
                      <a:pt x="121" y="114"/>
                      <a:pt x="112" y="125"/>
                      <a:pt x="120" y="130"/>
                    </a:cubicBezTo>
                    <a:cubicBezTo>
                      <a:pt x="123" y="131"/>
                      <a:pt x="126" y="132"/>
                      <a:pt x="129" y="133"/>
                    </a:cubicBezTo>
                    <a:close/>
                  </a:path>
                </a:pathLst>
              </a:custGeom>
              <a:solidFill>
                <a:srgbClr val="A5CD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73"/>
              <p:cNvSpPr/>
              <p:nvPr/>
            </p:nvSpPr>
            <p:spPr bwMode="auto">
              <a:xfrm>
                <a:off x="7637464" y="636588"/>
                <a:ext cx="177800" cy="407988"/>
              </a:xfrm>
              <a:custGeom>
                <a:avLst/>
                <a:gdLst>
                  <a:gd name="T0" fmla="*/ 2 w 42"/>
                  <a:gd name="T1" fmla="*/ 64 h 96"/>
                  <a:gd name="T2" fmla="*/ 18 w 42"/>
                  <a:gd name="T3" fmla="*/ 67 h 96"/>
                  <a:gd name="T4" fmla="*/ 27 w 42"/>
                  <a:gd name="T5" fmla="*/ 28 h 96"/>
                  <a:gd name="T6" fmla="*/ 41 w 42"/>
                  <a:gd name="T7" fmla="*/ 1 h 96"/>
                  <a:gd name="T8" fmla="*/ 2 w 42"/>
                  <a:gd name="T9" fmla="*/ 64 h 96"/>
                </a:gdLst>
                <a:ahLst/>
                <a:cxnLst>
                  <a:cxn ang="0">
                    <a:pos x="T0" y="T1"/>
                  </a:cxn>
                  <a:cxn ang="0">
                    <a:pos x="T2" y="T3"/>
                  </a:cxn>
                  <a:cxn ang="0">
                    <a:pos x="T4" y="T5"/>
                  </a:cxn>
                  <a:cxn ang="0">
                    <a:pos x="T6" y="T7"/>
                  </a:cxn>
                  <a:cxn ang="0">
                    <a:pos x="T8" y="T9"/>
                  </a:cxn>
                </a:cxnLst>
                <a:rect l="0" t="0" r="r" b="b"/>
                <a:pathLst>
                  <a:path w="42" h="96">
                    <a:moveTo>
                      <a:pt x="2" y="64"/>
                    </a:moveTo>
                    <a:cubicBezTo>
                      <a:pt x="0" y="96"/>
                      <a:pt x="20" y="72"/>
                      <a:pt x="18" y="67"/>
                    </a:cubicBezTo>
                    <a:cubicBezTo>
                      <a:pt x="16" y="62"/>
                      <a:pt x="19" y="46"/>
                      <a:pt x="27" y="28"/>
                    </a:cubicBezTo>
                    <a:cubicBezTo>
                      <a:pt x="36" y="9"/>
                      <a:pt x="42" y="0"/>
                      <a:pt x="41" y="1"/>
                    </a:cubicBezTo>
                    <a:cubicBezTo>
                      <a:pt x="28" y="16"/>
                      <a:pt x="3" y="46"/>
                      <a:pt x="2" y="64"/>
                    </a:cubicBezTo>
                    <a:close/>
                  </a:path>
                </a:pathLst>
              </a:custGeom>
              <a:solidFill>
                <a:srgbClr val="B5D4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74"/>
              <p:cNvSpPr/>
              <p:nvPr/>
            </p:nvSpPr>
            <p:spPr bwMode="auto">
              <a:xfrm>
                <a:off x="7835901" y="836613"/>
                <a:ext cx="166688" cy="169863"/>
              </a:xfrm>
              <a:custGeom>
                <a:avLst/>
                <a:gdLst>
                  <a:gd name="T0" fmla="*/ 27 w 39"/>
                  <a:gd name="T1" fmla="*/ 10 h 40"/>
                  <a:gd name="T2" fmla="*/ 3 w 39"/>
                  <a:gd name="T3" fmla="*/ 31 h 40"/>
                  <a:gd name="T4" fmla="*/ 8 w 39"/>
                  <a:gd name="T5" fmla="*/ 36 h 40"/>
                  <a:gd name="T6" fmla="*/ 32 w 39"/>
                  <a:gd name="T7" fmla="*/ 14 h 40"/>
                  <a:gd name="T8" fmla="*/ 37 w 39"/>
                  <a:gd name="T9" fmla="*/ 2 h 40"/>
                  <a:gd name="T10" fmla="*/ 27 w 39"/>
                  <a:gd name="T11" fmla="*/ 10 h 40"/>
                </a:gdLst>
                <a:ahLst/>
                <a:cxnLst>
                  <a:cxn ang="0">
                    <a:pos x="T0" y="T1"/>
                  </a:cxn>
                  <a:cxn ang="0">
                    <a:pos x="T2" y="T3"/>
                  </a:cxn>
                  <a:cxn ang="0">
                    <a:pos x="T4" y="T5"/>
                  </a:cxn>
                  <a:cxn ang="0">
                    <a:pos x="T6" y="T7"/>
                  </a:cxn>
                  <a:cxn ang="0">
                    <a:pos x="T8" y="T9"/>
                  </a:cxn>
                  <a:cxn ang="0">
                    <a:pos x="T10" y="T11"/>
                  </a:cxn>
                </a:cxnLst>
                <a:rect l="0" t="0" r="r" b="b"/>
                <a:pathLst>
                  <a:path w="39" h="40">
                    <a:moveTo>
                      <a:pt x="27" y="10"/>
                    </a:moveTo>
                    <a:cubicBezTo>
                      <a:pt x="25" y="14"/>
                      <a:pt x="5" y="25"/>
                      <a:pt x="3" y="31"/>
                    </a:cubicBezTo>
                    <a:cubicBezTo>
                      <a:pt x="0" y="36"/>
                      <a:pt x="0" y="40"/>
                      <a:pt x="8" y="36"/>
                    </a:cubicBezTo>
                    <a:cubicBezTo>
                      <a:pt x="16" y="32"/>
                      <a:pt x="26" y="24"/>
                      <a:pt x="32" y="14"/>
                    </a:cubicBezTo>
                    <a:cubicBezTo>
                      <a:pt x="38" y="4"/>
                      <a:pt x="39" y="0"/>
                      <a:pt x="37" y="2"/>
                    </a:cubicBezTo>
                    <a:cubicBezTo>
                      <a:pt x="36" y="3"/>
                      <a:pt x="27" y="10"/>
                      <a:pt x="27" y="10"/>
                    </a:cubicBezTo>
                    <a:close/>
                  </a:path>
                </a:pathLst>
              </a:custGeom>
              <a:solidFill>
                <a:srgbClr val="B5D4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75"/>
              <p:cNvSpPr/>
              <p:nvPr/>
            </p:nvSpPr>
            <p:spPr bwMode="auto">
              <a:xfrm>
                <a:off x="8035926" y="547688"/>
                <a:ext cx="131763" cy="407988"/>
              </a:xfrm>
              <a:custGeom>
                <a:avLst/>
                <a:gdLst>
                  <a:gd name="T0" fmla="*/ 4 w 31"/>
                  <a:gd name="T1" fmla="*/ 0 h 96"/>
                  <a:gd name="T2" fmla="*/ 23 w 31"/>
                  <a:gd name="T3" fmla="*/ 27 h 96"/>
                  <a:gd name="T4" fmla="*/ 6 w 31"/>
                  <a:gd name="T5" fmla="*/ 94 h 96"/>
                  <a:gd name="T6" fmla="*/ 30 w 31"/>
                  <a:gd name="T7" fmla="*/ 36 h 96"/>
                  <a:gd name="T8" fmla="*/ 20 w 31"/>
                  <a:gd name="T9" fmla="*/ 11 h 96"/>
                  <a:gd name="T10" fmla="*/ 6 w 31"/>
                  <a:gd name="T11" fmla="*/ 0 h 96"/>
                  <a:gd name="T12" fmla="*/ 4 w 31"/>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31" h="96">
                    <a:moveTo>
                      <a:pt x="4" y="0"/>
                    </a:moveTo>
                    <a:cubicBezTo>
                      <a:pt x="0" y="3"/>
                      <a:pt x="20" y="8"/>
                      <a:pt x="23" y="27"/>
                    </a:cubicBezTo>
                    <a:cubicBezTo>
                      <a:pt x="25" y="47"/>
                      <a:pt x="5" y="96"/>
                      <a:pt x="6" y="94"/>
                    </a:cubicBezTo>
                    <a:cubicBezTo>
                      <a:pt x="7" y="93"/>
                      <a:pt x="29" y="47"/>
                      <a:pt x="30" y="36"/>
                    </a:cubicBezTo>
                    <a:cubicBezTo>
                      <a:pt x="31" y="25"/>
                      <a:pt x="26" y="16"/>
                      <a:pt x="20" y="11"/>
                    </a:cubicBezTo>
                    <a:cubicBezTo>
                      <a:pt x="14" y="5"/>
                      <a:pt x="7" y="0"/>
                      <a:pt x="6" y="0"/>
                    </a:cubicBezTo>
                    <a:cubicBezTo>
                      <a:pt x="4" y="0"/>
                      <a:pt x="4" y="0"/>
                      <a:pt x="4" y="0"/>
                    </a:cubicBezTo>
                    <a:close/>
                  </a:path>
                </a:pathLst>
              </a:custGeom>
              <a:solidFill>
                <a:srgbClr val="B5D4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76"/>
              <p:cNvSpPr/>
              <p:nvPr/>
            </p:nvSpPr>
            <p:spPr bwMode="auto">
              <a:xfrm>
                <a:off x="7561264" y="454025"/>
                <a:ext cx="385763" cy="268288"/>
              </a:xfrm>
              <a:custGeom>
                <a:avLst/>
                <a:gdLst>
                  <a:gd name="T0" fmla="*/ 59 w 91"/>
                  <a:gd name="T1" fmla="*/ 5 h 63"/>
                  <a:gd name="T2" fmla="*/ 3 w 91"/>
                  <a:gd name="T3" fmla="*/ 59 h 63"/>
                  <a:gd name="T4" fmla="*/ 35 w 91"/>
                  <a:gd name="T5" fmla="*/ 46 h 63"/>
                  <a:gd name="T6" fmla="*/ 38 w 91"/>
                  <a:gd name="T7" fmla="*/ 33 h 63"/>
                  <a:gd name="T8" fmla="*/ 69 w 91"/>
                  <a:gd name="T9" fmla="*/ 8 h 63"/>
                  <a:gd name="T10" fmla="*/ 86 w 91"/>
                  <a:gd name="T11" fmla="*/ 7 h 63"/>
                  <a:gd name="T12" fmla="*/ 68 w 91"/>
                  <a:gd name="T13" fmla="*/ 1 h 63"/>
                  <a:gd name="T14" fmla="*/ 59 w 91"/>
                  <a:gd name="T15" fmla="*/ 5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63">
                    <a:moveTo>
                      <a:pt x="59" y="5"/>
                    </a:moveTo>
                    <a:cubicBezTo>
                      <a:pt x="45" y="16"/>
                      <a:pt x="6" y="56"/>
                      <a:pt x="3" y="59"/>
                    </a:cubicBezTo>
                    <a:cubicBezTo>
                      <a:pt x="0" y="63"/>
                      <a:pt x="36" y="50"/>
                      <a:pt x="35" y="46"/>
                    </a:cubicBezTo>
                    <a:cubicBezTo>
                      <a:pt x="35" y="42"/>
                      <a:pt x="29" y="42"/>
                      <a:pt x="38" y="33"/>
                    </a:cubicBezTo>
                    <a:cubicBezTo>
                      <a:pt x="47" y="25"/>
                      <a:pt x="59" y="9"/>
                      <a:pt x="69" y="8"/>
                    </a:cubicBezTo>
                    <a:cubicBezTo>
                      <a:pt x="79" y="6"/>
                      <a:pt x="91" y="9"/>
                      <a:pt x="86" y="7"/>
                    </a:cubicBezTo>
                    <a:cubicBezTo>
                      <a:pt x="83" y="4"/>
                      <a:pt x="74" y="1"/>
                      <a:pt x="68" y="1"/>
                    </a:cubicBezTo>
                    <a:cubicBezTo>
                      <a:pt x="64" y="0"/>
                      <a:pt x="62" y="2"/>
                      <a:pt x="59" y="5"/>
                    </a:cubicBezTo>
                    <a:close/>
                  </a:path>
                </a:pathLst>
              </a:custGeom>
              <a:solidFill>
                <a:srgbClr val="B5D4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 name="组合 14"/>
            <p:cNvGrpSpPr/>
            <p:nvPr/>
          </p:nvGrpSpPr>
          <p:grpSpPr>
            <a:xfrm>
              <a:off x="10736830" y="1355963"/>
              <a:ext cx="946150" cy="1693863"/>
              <a:chOff x="9228139" y="552450"/>
              <a:chExt cx="946150" cy="1693863"/>
            </a:xfrm>
          </p:grpSpPr>
          <p:sp>
            <p:nvSpPr>
              <p:cNvPr id="21" name="Freeform 177"/>
              <p:cNvSpPr/>
              <p:nvPr/>
            </p:nvSpPr>
            <p:spPr bwMode="auto">
              <a:xfrm>
                <a:off x="9228139" y="1222375"/>
                <a:ext cx="395288" cy="1023938"/>
              </a:xfrm>
              <a:custGeom>
                <a:avLst/>
                <a:gdLst>
                  <a:gd name="T0" fmla="*/ 30 w 249"/>
                  <a:gd name="T1" fmla="*/ 645 h 645"/>
                  <a:gd name="T2" fmla="*/ 0 w 249"/>
                  <a:gd name="T3" fmla="*/ 634 h 645"/>
                  <a:gd name="T4" fmla="*/ 217 w 249"/>
                  <a:gd name="T5" fmla="*/ 0 h 645"/>
                  <a:gd name="T6" fmla="*/ 249 w 249"/>
                  <a:gd name="T7" fmla="*/ 11 h 645"/>
                  <a:gd name="T8" fmla="*/ 30 w 249"/>
                  <a:gd name="T9" fmla="*/ 645 h 645"/>
                </a:gdLst>
                <a:ahLst/>
                <a:cxnLst>
                  <a:cxn ang="0">
                    <a:pos x="T0" y="T1"/>
                  </a:cxn>
                  <a:cxn ang="0">
                    <a:pos x="T2" y="T3"/>
                  </a:cxn>
                  <a:cxn ang="0">
                    <a:pos x="T4" y="T5"/>
                  </a:cxn>
                  <a:cxn ang="0">
                    <a:pos x="T6" y="T7"/>
                  </a:cxn>
                  <a:cxn ang="0">
                    <a:pos x="T8" y="T9"/>
                  </a:cxn>
                </a:cxnLst>
                <a:rect l="0" t="0" r="r" b="b"/>
                <a:pathLst>
                  <a:path w="249" h="645">
                    <a:moveTo>
                      <a:pt x="30" y="645"/>
                    </a:moveTo>
                    <a:lnTo>
                      <a:pt x="0" y="634"/>
                    </a:lnTo>
                    <a:lnTo>
                      <a:pt x="217" y="0"/>
                    </a:lnTo>
                    <a:lnTo>
                      <a:pt x="249" y="11"/>
                    </a:lnTo>
                    <a:lnTo>
                      <a:pt x="30" y="645"/>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78"/>
              <p:cNvSpPr/>
              <p:nvPr/>
            </p:nvSpPr>
            <p:spPr bwMode="auto">
              <a:xfrm>
                <a:off x="9250364" y="1257300"/>
                <a:ext cx="330200" cy="933450"/>
              </a:xfrm>
              <a:custGeom>
                <a:avLst/>
                <a:gdLst>
                  <a:gd name="T0" fmla="*/ 5 w 208"/>
                  <a:gd name="T1" fmla="*/ 588 h 588"/>
                  <a:gd name="T2" fmla="*/ 0 w 208"/>
                  <a:gd name="T3" fmla="*/ 588 h 588"/>
                  <a:gd name="T4" fmla="*/ 203 w 208"/>
                  <a:gd name="T5" fmla="*/ 0 h 588"/>
                  <a:gd name="T6" fmla="*/ 208 w 208"/>
                  <a:gd name="T7" fmla="*/ 0 h 588"/>
                  <a:gd name="T8" fmla="*/ 5 w 208"/>
                  <a:gd name="T9" fmla="*/ 588 h 588"/>
                </a:gdLst>
                <a:ahLst/>
                <a:cxnLst>
                  <a:cxn ang="0">
                    <a:pos x="T0" y="T1"/>
                  </a:cxn>
                  <a:cxn ang="0">
                    <a:pos x="T2" y="T3"/>
                  </a:cxn>
                  <a:cxn ang="0">
                    <a:pos x="T4" y="T5"/>
                  </a:cxn>
                  <a:cxn ang="0">
                    <a:pos x="T6" y="T7"/>
                  </a:cxn>
                  <a:cxn ang="0">
                    <a:pos x="T8" y="T9"/>
                  </a:cxn>
                </a:cxnLst>
                <a:rect l="0" t="0" r="r" b="b"/>
                <a:pathLst>
                  <a:path w="208" h="588">
                    <a:moveTo>
                      <a:pt x="5" y="588"/>
                    </a:moveTo>
                    <a:lnTo>
                      <a:pt x="0" y="588"/>
                    </a:lnTo>
                    <a:lnTo>
                      <a:pt x="203" y="0"/>
                    </a:lnTo>
                    <a:lnTo>
                      <a:pt x="208" y="0"/>
                    </a:lnTo>
                    <a:lnTo>
                      <a:pt x="5" y="588"/>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79"/>
              <p:cNvSpPr/>
              <p:nvPr/>
            </p:nvSpPr>
            <p:spPr bwMode="auto">
              <a:xfrm>
                <a:off x="9296401" y="565150"/>
                <a:ext cx="839788" cy="839788"/>
              </a:xfrm>
              <a:custGeom>
                <a:avLst/>
                <a:gdLst>
                  <a:gd name="T0" fmla="*/ 179 w 198"/>
                  <a:gd name="T1" fmla="*/ 65 h 198"/>
                  <a:gd name="T2" fmla="*/ 179 w 198"/>
                  <a:gd name="T3" fmla="*/ 64 h 198"/>
                  <a:gd name="T4" fmla="*/ 65 w 198"/>
                  <a:gd name="T5" fmla="*/ 19 h 198"/>
                  <a:gd name="T6" fmla="*/ 19 w 198"/>
                  <a:gd name="T7" fmla="*/ 134 h 198"/>
                  <a:gd name="T8" fmla="*/ 19 w 198"/>
                  <a:gd name="T9" fmla="*/ 134 h 198"/>
                  <a:gd name="T10" fmla="*/ 134 w 198"/>
                  <a:gd name="T11" fmla="*/ 179 h 198"/>
                  <a:gd name="T12" fmla="*/ 179 w 198"/>
                  <a:gd name="T13" fmla="*/ 65 h 198"/>
                </a:gdLst>
                <a:ahLst/>
                <a:cxnLst>
                  <a:cxn ang="0">
                    <a:pos x="T0" y="T1"/>
                  </a:cxn>
                  <a:cxn ang="0">
                    <a:pos x="T2" y="T3"/>
                  </a:cxn>
                  <a:cxn ang="0">
                    <a:pos x="T4" y="T5"/>
                  </a:cxn>
                  <a:cxn ang="0">
                    <a:pos x="T6" y="T7"/>
                  </a:cxn>
                  <a:cxn ang="0">
                    <a:pos x="T8" y="T9"/>
                  </a:cxn>
                  <a:cxn ang="0">
                    <a:pos x="T10" y="T11"/>
                  </a:cxn>
                  <a:cxn ang="0">
                    <a:pos x="T12" y="T13"/>
                  </a:cxn>
                </a:cxnLst>
                <a:rect l="0" t="0" r="r" b="b"/>
                <a:pathLst>
                  <a:path w="198" h="198">
                    <a:moveTo>
                      <a:pt x="179" y="65"/>
                    </a:moveTo>
                    <a:cubicBezTo>
                      <a:pt x="179" y="64"/>
                      <a:pt x="179" y="64"/>
                      <a:pt x="179" y="64"/>
                    </a:cubicBezTo>
                    <a:cubicBezTo>
                      <a:pt x="160" y="20"/>
                      <a:pt x="109" y="0"/>
                      <a:pt x="65" y="19"/>
                    </a:cubicBezTo>
                    <a:cubicBezTo>
                      <a:pt x="21" y="38"/>
                      <a:pt x="0" y="89"/>
                      <a:pt x="19" y="134"/>
                    </a:cubicBezTo>
                    <a:cubicBezTo>
                      <a:pt x="19" y="134"/>
                      <a:pt x="19" y="134"/>
                      <a:pt x="19" y="134"/>
                    </a:cubicBezTo>
                    <a:cubicBezTo>
                      <a:pt x="39" y="178"/>
                      <a:pt x="90" y="198"/>
                      <a:pt x="134" y="179"/>
                    </a:cubicBezTo>
                    <a:cubicBezTo>
                      <a:pt x="178" y="160"/>
                      <a:pt x="198" y="109"/>
                      <a:pt x="179" y="65"/>
                    </a:cubicBezTo>
                    <a:close/>
                  </a:path>
                </a:pathLst>
              </a:custGeom>
              <a:solidFill>
                <a:srgbClr val="8D18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80"/>
              <p:cNvSpPr/>
              <p:nvPr/>
            </p:nvSpPr>
            <p:spPr bwMode="auto">
              <a:xfrm>
                <a:off x="9313864" y="717550"/>
                <a:ext cx="730250" cy="687388"/>
              </a:xfrm>
              <a:custGeom>
                <a:avLst/>
                <a:gdLst>
                  <a:gd name="T0" fmla="*/ 172 w 172"/>
                  <a:gd name="T1" fmla="*/ 105 h 162"/>
                  <a:gd name="T2" fmla="*/ 147 w 172"/>
                  <a:gd name="T3" fmla="*/ 121 h 162"/>
                  <a:gd name="T4" fmla="*/ 32 w 172"/>
                  <a:gd name="T5" fmla="*/ 76 h 162"/>
                  <a:gd name="T6" fmla="*/ 32 w 172"/>
                  <a:gd name="T7" fmla="*/ 76 h 162"/>
                  <a:gd name="T8" fmla="*/ 36 w 172"/>
                  <a:gd name="T9" fmla="*/ 0 h 162"/>
                  <a:gd name="T10" fmla="*/ 15 w 172"/>
                  <a:gd name="T11" fmla="*/ 98 h 162"/>
                  <a:gd name="T12" fmla="*/ 15 w 172"/>
                  <a:gd name="T13" fmla="*/ 98 h 162"/>
                  <a:gd name="T14" fmla="*/ 130 w 172"/>
                  <a:gd name="T15" fmla="*/ 143 h 162"/>
                  <a:gd name="T16" fmla="*/ 172 w 172"/>
                  <a:gd name="T17" fmla="*/ 10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162">
                    <a:moveTo>
                      <a:pt x="172" y="105"/>
                    </a:moveTo>
                    <a:cubicBezTo>
                      <a:pt x="164" y="112"/>
                      <a:pt x="156" y="117"/>
                      <a:pt x="147" y="121"/>
                    </a:cubicBezTo>
                    <a:cubicBezTo>
                      <a:pt x="103" y="140"/>
                      <a:pt x="51" y="120"/>
                      <a:pt x="32" y="76"/>
                    </a:cubicBezTo>
                    <a:cubicBezTo>
                      <a:pt x="32" y="76"/>
                      <a:pt x="32" y="76"/>
                      <a:pt x="32" y="76"/>
                    </a:cubicBezTo>
                    <a:cubicBezTo>
                      <a:pt x="21" y="50"/>
                      <a:pt x="23" y="22"/>
                      <a:pt x="36" y="0"/>
                    </a:cubicBezTo>
                    <a:cubicBezTo>
                      <a:pt x="10" y="24"/>
                      <a:pt x="0" y="63"/>
                      <a:pt x="15" y="98"/>
                    </a:cubicBezTo>
                    <a:cubicBezTo>
                      <a:pt x="15" y="98"/>
                      <a:pt x="15" y="98"/>
                      <a:pt x="15" y="98"/>
                    </a:cubicBezTo>
                    <a:cubicBezTo>
                      <a:pt x="35" y="142"/>
                      <a:pt x="86" y="162"/>
                      <a:pt x="130" y="143"/>
                    </a:cubicBezTo>
                    <a:cubicBezTo>
                      <a:pt x="148" y="135"/>
                      <a:pt x="163" y="121"/>
                      <a:pt x="172" y="105"/>
                    </a:cubicBezTo>
                    <a:close/>
                  </a:path>
                </a:pathLst>
              </a:custGeom>
              <a:solidFill>
                <a:srgbClr val="8D18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81"/>
              <p:cNvSpPr/>
              <p:nvPr/>
            </p:nvSpPr>
            <p:spPr bwMode="auto">
              <a:xfrm>
                <a:off x="9380539" y="674688"/>
                <a:ext cx="649288" cy="709613"/>
              </a:xfrm>
              <a:custGeom>
                <a:avLst/>
                <a:gdLst>
                  <a:gd name="T0" fmla="*/ 120 w 153"/>
                  <a:gd name="T1" fmla="*/ 152 h 167"/>
                  <a:gd name="T2" fmla="*/ 36 w 153"/>
                  <a:gd name="T3" fmla="*/ 110 h 167"/>
                  <a:gd name="T4" fmla="*/ 32 w 153"/>
                  <a:gd name="T5" fmla="*/ 95 h 167"/>
                  <a:gd name="T6" fmla="*/ 62 w 153"/>
                  <a:gd name="T7" fmla="*/ 37 h 167"/>
                  <a:gd name="T8" fmla="*/ 118 w 153"/>
                  <a:gd name="T9" fmla="*/ 58 h 167"/>
                  <a:gd name="T10" fmla="*/ 119 w 153"/>
                  <a:gd name="T11" fmla="*/ 59 h 167"/>
                  <a:gd name="T12" fmla="*/ 104 w 153"/>
                  <a:gd name="T13" fmla="*/ 106 h 167"/>
                  <a:gd name="T14" fmla="*/ 72 w 153"/>
                  <a:gd name="T15" fmla="*/ 90 h 167"/>
                  <a:gd name="T16" fmla="*/ 73 w 153"/>
                  <a:gd name="T17" fmla="*/ 78 h 167"/>
                  <a:gd name="T18" fmla="*/ 80 w 153"/>
                  <a:gd name="T19" fmla="*/ 71 h 167"/>
                  <a:gd name="T20" fmla="*/ 83 w 153"/>
                  <a:gd name="T21" fmla="*/ 73 h 167"/>
                  <a:gd name="T22" fmla="*/ 83 w 153"/>
                  <a:gd name="T23" fmla="*/ 73 h 167"/>
                  <a:gd name="T24" fmla="*/ 90 w 153"/>
                  <a:gd name="T25" fmla="*/ 88 h 167"/>
                  <a:gd name="T26" fmla="*/ 106 w 153"/>
                  <a:gd name="T27" fmla="*/ 81 h 167"/>
                  <a:gd name="T28" fmla="*/ 106 w 153"/>
                  <a:gd name="T29" fmla="*/ 63 h 167"/>
                  <a:gd name="T30" fmla="*/ 100 w 153"/>
                  <a:gd name="T31" fmla="*/ 55 h 167"/>
                  <a:gd name="T32" fmla="*/ 71 w 153"/>
                  <a:gd name="T33" fmla="*/ 48 h 167"/>
                  <a:gd name="T34" fmla="*/ 47 w 153"/>
                  <a:gd name="T35" fmla="*/ 89 h 167"/>
                  <a:gd name="T36" fmla="*/ 49 w 153"/>
                  <a:gd name="T37" fmla="*/ 99 h 167"/>
                  <a:gd name="T38" fmla="*/ 114 w 153"/>
                  <a:gd name="T39" fmla="*/ 128 h 167"/>
                  <a:gd name="T40" fmla="*/ 141 w 153"/>
                  <a:gd name="T41" fmla="*/ 50 h 167"/>
                  <a:gd name="T42" fmla="*/ 141 w 153"/>
                  <a:gd name="T43" fmla="*/ 48 h 167"/>
                  <a:gd name="T44" fmla="*/ 52 w 153"/>
                  <a:gd name="T45" fmla="*/ 15 h 167"/>
                  <a:gd name="T46" fmla="*/ 9 w 153"/>
                  <a:gd name="T47" fmla="*/ 105 h 167"/>
                  <a:gd name="T48" fmla="*/ 14 w 153"/>
                  <a:gd name="T49" fmla="*/ 120 h 167"/>
                  <a:gd name="T50" fmla="*/ 26 w 153"/>
                  <a:gd name="T51" fmla="*/ 142 h 167"/>
                  <a:gd name="T52" fmla="*/ 115 w 153"/>
                  <a:gd name="T53" fmla="*/ 154 h 167"/>
                  <a:gd name="T54" fmla="*/ 120 w 153"/>
                  <a:gd name="T55" fmla="*/ 15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 h="167">
                    <a:moveTo>
                      <a:pt x="120" y="152"/>
                    </a:moveTo>
                    <a:cubicBezTo>
                      <a:pt x="92" y="163"/>
                      <a:pt x="54" y="152"/>
                      <a:pt x="36" y="110"/>
                    </a:cubicBezTo>
                    <a:cubicBezTo>
                      <a:pt x="34" y="105"/>
                      <a:pt x="33" y="100"/>
                      <a:pt x="32" y="95"/>
                    </a:cubicBezTo>
                    <a:cubicBezTo>
                      <a:pt x="28" y="70"/>
                      <a:pt x="39" y="47"/>
                      <a:pt x="62" y="37"/>
                    </a:cubicBezTo>
                    <a:cubicBezTo>
                      <a:pt x="83" y="28"/>
                      <a:pt x="108" y="37"/>
                      <a:pt x="118" y="58"/>
                    </a:cubicBezTo>
                    <a:cubicBezTo>
                      <a:pt x="118" y="58"/>
                      <a:pt x="119" y="59"/>
                      <a:pt x="119" y="59"/>
                    </a:cubicBezTo>
                    <a:cubicBezTo>
                      <a:pt x="126" y="75"/>
                      <a:pt x="124" y="97"/>
                      <a:pt x="104" y="106"/>
                    </a:cubicBezTo>
                    <a:cubicBezTo>
                      <a:pt x="83" y="115"/>
                      <a:pt x="73" y="92"/>
                      <a:pt x="72" y="90"/>
                    </a:cubicBezTo>
                    <a:cubicBezTo>
                      <a:pt x="70" y="85"/>
                      <a:pt x="70" y="81"/>
                      <a:pt x="73" y="78"/>
                    </a:cubicBezTo>
                    <a:cubicBezTo>
                      <a:pt x="74" y="75"/>
                      <a:pt x="77" y="73"/>
                      <a:pt x="80" y="71"/>
                    </a:cubicBezTo>
                    <a:cubicBezTo>
                      <a:pt x="81" y="71"/>
                      <a:pt x="82" y="72"/>
                      <a:pt x="83" y="73"/>
                    </a:cubicBezTo>
                    <a:cubicBezTo>
                      <a:pt x="83" y="73"/>
                      <a:pt x="83" y="73"/>
                      <a:pt x="83" y="73"/>
                    </a:cubicBezTo>
                    <a:cubicBezTo>
                      <a:pt x="81" y="79"/>
                      <a:pt x="84" y="86"/>
                      <a:pt x="90" y="88"/>
                    </a:cubicBezTo>
                    <a:cubicBezTo>
                      <a:pt x="96" y="90"/>
                      <a:pt x="104" y="87"/>
                      <a:pt x="106" y="81"/>
                    </a:cubicBezTo>
                    <a:cubicBezTo>
                      <a:pt x="108" y="75"/>
                      <a:pt x="108" y="69"/>
                      <a:pt x="106" y="63"/>
                    </a:cubicBezTo>
                    <a:cubicBezTo>
                      <a:pt x="104" y="60"/>
                      <a:pt x="103" y="58"/>
                      <a:pt x="100" y="55"/>
                    </a:cubicBezTo>
                    <a:cubicBezTo>
                      <a:pt x="93" y="49"/>
                      <a:pt x="81" y="44"/>
                      <a:pt x="71" y="48"/>
                    </a:cubicBezTo>
                    <a:cubicBezTo>
                      <a:pt x="54" y="56"/>
                      <a:pt x="45" y="72"/>
                      <a:pt x="47" y="89"/>
                    </a:cubicBezTo>
                    <a:cubicBezTo>
                      <a:pt x="47" y="92"/>
                      <a:pt x="48" y="96"/>
                      <a:pt x="49" y="99"/>
                    </a:cubicBezTo>
                    <a:cubicBezTo>
                      <a:pt x="60" y="123"/>
                      <a:pt x="85" y="140"/>
                      <a:pt x="114" y="128"/>
                    </a:cubicBezTo>
                    <a:cubicBezTo>
                      <a:pt x="147" y="113"/>
                      <a:pt x="153" y="77"/>
                      <a:pt x="141" y="50"/>
                    </a:cubicBezTo>
                    <a:cubicBezTo>
                      <a:pt x="141" y="49"/>
                      <a:pt x="141" y="49"/>
                      <a:pt x="141" y="48"/>
                    </a:cubicBezTo>
                    <a:cubicBezTo>
                      <a:pt x="125" y="15"/>
                      <a:pt x="86" y="0"/>
                      <a:pt x="52" y="15"/>
                    </a:cubicBezTo>
                    <a:cubicBezTo>
                      <a:pt x="17" y="30"/>
                      <a:pt x="0" y="67"/>
                      <a:pt x="9" y="105"/>
                    </a:cubicBezTo>
                    <a:cubicBezTo>
                      <a:pt x="10" y="110"/>
                      <a:pt x="12" y="115"/>
                      <a:pt x="14" y="120"/>
                    </a:cubicBezTo>
                    <a:cubicBezTo>
                      <a:pt x="17" y="128"/>
                      <a:pt x="22" y="135"/>
                      <a:pt x="26" y="142"/>
                    </a:cubicBezTo>
                    <a:cubicBezTo>
                      <a:pt x="51" y="161"/>
                      <a:pt x="85" y="167"/>
                      <a:pt x="115" y="154"/>
                    </a:cubicBezTo>
                    <a:cubicBezTo>
                      <a:pt x="117" y="153"/>
                      <a:pt x="119" y="152"/>
                      <a:pt x="120" y="152"/>
                    </a:cubicBezTo>
                    <a:close/>
                  </a:path>
                </a:pathLst>
              </a:custGeom>
              <a:solidFill>
                <a:srgbClr val="F273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82"/>
              <p:cNvSpPr/>
              <p:nvPr/>
            </p:nvSpPr>
            <p:spPr bwMode="auto">
              <a:xfrm>
                <a:off x="9661526" y="857250"/>
                <a:ext cx="174625" cy="161925"/>
              </a:xfrm>
              <a:custGeom>
                <a:avLst/>
                <a:gdLst>
                  <a:gd name="T0" fmla="*/ 37 w 41"/>
                  <a:gd name="T1" fmla="*/ 37 h 38"/>
                  <a:gd name="T2" fmla="*/ 25 w 41"/>
                  <a:gd name="T3" fmla="*/ 15 h 38"/>
                  <a:gd name="T4" fmla="*/ 1 w 41"/>
                  <a:gd name="T5" fmla="*/ 9 h 38"/>
                  <a:gd name="T6" fmla="*/ 29 w 41"/>
                  <a:gd name="T7" fmla="*/ 10 h 38"/>
                  <a:gd name="T8" fmla="*/ 37 w 41"/>
                  <a:gd name="T9" fmla="*/ 37 h 38"/>
                </a:gdLst>
                <a:ahLst/>
                <a:cxnLst>
                  <a:cxn ang="0">
                    <a:pos x="T0" y="T1"/>
                  </a:cxn>
                  <a:cxn ang="0">
                    <a:pos x="T2" y="T3"/>
                  </a:cxn>
                  <a:cxn ang="0">
                    <a:pos x="T4" y="T5"/>
                  </a:cxn>
                  <a:cxn ang="0">
                    <a:pos x="T6" y="T7"/>
                  </a:cxn>
                  <a:cxn ang="0">
                    <a:pos x="T8" y="T9"/>
                  </a:cxn>
                </a:cxnLst>
                <a:rect l="0" t="0" r="r" b="b"/>
                <a:pathLst>
                  <a:path w="41" h="38">
                    <a:moveTo>
                      <a:pt x="37" y="37"/>
                    </a:moveTo>
                    <a:cubicBezTo>
                      <a:pt x="36" y="38"/>
                      <a:pt x="38" y="24"/>
                      <a:pt x="25" y="15"/>
                    </a:cubicBezTo>
                    <a:cubicBezTo>
                      <a:pt x="13" y="5"/>
                      <a:pt x="0" y="9"/>
                      <a:pt x="1" y="9"/>
                    </a:cubicBezTo>
                    <a:cubicBezTo>
                      <a:pt x="1" y="8"/>
                      <a:pt x="16" y="0"/>
                      <a:pt x="29" y="10"/>
                    </a:cubicBezTo>
                    <a:cubicBezTo>
                      <a:pt x="41" y="19"/>
                      <a:pt x="37" y="36"/>
                      <a:pt x="37" y="37"/>
                    </a:cubicBezTo>
                    <a:close/>
                  </a:path>
                </a:pathLst>
              </a:custGeom>
              <a:solidFill>
                <a:srgbClr val="F9A7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83"/>
              <p:cNvSpPr/>
              <p:nvPr/>
            </p:nvSpPr>
            <p:spPr bwMode="auto">
              <a:xfrm>
                <a:off x="9453564" y="590550"/>
                <a:ext cx="661988" cy="446088"/>
              </a:xfrm>
              <a:custGeom>
                <a:avLst/>
                <a:gdLst>
                  <a:gd name="T0" fmla="*/ 141 w 156"/>
                  <a:gd name="T1" fmla="*/ 105 h 105"/>
                  <a:gd name="T2" fmla="*/ 124 w 156"/>
                  <a:gd name="T3" fmla="*/ 45 h 105"/>
                  <a:gd name="T4" fmla="*/ 8 w 156"/>
                  <a:gd name="T5" fmla="*/ 35 h 105"/>
                  <a:gd name="T6" fmla="*/ 0 w 156"/>
                  <a:gd name="T7" fmla="*/ 42 h 105"/>
                  <a:gd name="T8" fmla="*/ 102 w 156"/>
                  <a:gd name="T9" fmla="*/ 19 h 105"/>
                  <a:gd name="T10" fmla="*/ 141 w 156"/>
                  <a:gd name="T11" fmla="*/ 105 h 105"/>
                </a:gdLst>
                <a:ahLst/>
                <a:cxnLst>
                  <a:cxn ang="0">
                    <a:pos x="T0" y="T1"/>
                  </a:cxn>
                  <a:cxn ang="0">
                    <a:pos x="T2" y="T3"/>
                  </a:cxn>
                  <a:cxn ang="0">
                    <a:pos x="T4" y="T5"/>
                  </a:cxn>
                  <a:cxn ang="0">
                    <a:pos x="T6" y="T7"/>
                  </a:cxn>
                  <a:cxn ang="0">
                    <a:pos x="T8" y="T9"/>
                  </a:cxn>
                  <a:cxn ang="0">
                    <a:pos x="T10" y="T11"/>
                  </a:cxn>
                </a:cxnLst>
                <a:rect l="0" t="0" r="r" b="b"/>
                <a:pathLst>
                  <a:path w="156" h="105">
                    <a:moveTo>
                      <a:pt x="141" y="105"/>
                    </a:moveTo>
                    <a:cubicBezTo>
                      <a:pt x="143" y="80"/>
                      <a:pt x="141" y="66"/>
                      <a:pt x="124" y="45"/>
                    </a:cubicBezTo>
                    <a:cubicBezTo>
                      <a:pt x="93" y="8"/>
                      <a:pt x="45" y="8"/>
                      <a:pt x="8" y="35"/>
                    </a:cubicBezTo>
                    <a:cubicBezTo>
                      <a:pt x="0" y="42"/>
                      <a:pt x="0" y="42"/>
                      <a:pt x="0" y="42"/>
                    </a:cubicBezTo>
                    <a:cubicBezTo>
                      <a:pt x="25" y="12"/>
                      <a:pt x="66" y="0"/>
                      <a:pt x="102" y="19"/>
                    </a:cubicBezTo>
                    <a:cubicBezTo>
                      <a:pt x="128" y="32"/>
                      <a:pt x="156" y="77"/>
                      <a:pt x="141" y="105"/>
                    </a:cubicBezTo>
                    <a:close/>
                  </a:path>
                </a:pathLst>
              </a:custGeom>
              <a:solidFill>
                <a:srgbClr val="AB1D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84"/>
              <p:cNvSpPr/>
              <p:nvPr/>
            </p:nvSpPr>
            <p:spPr bwMode="auto">
              <a:xfrm>
                <a:off x="9486901" y="836613"/>
                <a:ext cx="268288" cy="438150"/>
              </a:xfrm>
              <a:custGeom>
                <a:avLst/>
                <a:gdLst>
                  <a:gd name="T0" fmla="*/ 63 w 63"/>
                  <a:gd name="T1" fmla="*/ 103 h 103"/>
                  <a:gd name="T2" fmla="*/ 12 w 63"/>
                  <a:gd name="T3" fmla="*/ 65 h 103"/>
                  <a:gd name="T4" fmla="*/ 50 w 63"/>
                  <a:gd name="T5" fmla="*/ 0 h 103"/>
                  <a:gd name="T6" fmla="*/ 62 w 63"/>
                  <a:gd name="T7" fmla="*/ 0 h 103"/>
                  <a:gd name="T8" fmla="*/ 15 w 63"/>
                  <a:gd name="T9" fmla="*/ 38 h 103"/>
                  <a:gd name="T10" fmla="*/ 63 w 63"/>
                  <a:gd name="T11" fmla="*/ 103 h 103"/>
                </a:gdLst>
                <a:ahLst/>
                <a:cxnLst>
                  <a:cxn ang="0">
                    <a:pos x="T0" y="T1"/>
                  </a:cxn>
                  <a:cxn ang="0">
                    <a:pos x="T2" y="T3"/>
                  </a:cxn>
                  <a:cxn ang="0">
                    <a:pos x="T4" y="T5"/>
                  </a:cxn>
                  <a:cxn ang="0">
                    <a:pos x="T6" y="T7"/>
                  </a:cxn>
                  <a:cxn ang="0">
                    <a:pos x="T8" y="T9"/>
                  </a:cxn>
                  <a:cxn ang="0">
                    <a:pos x="T10" y="T11"/>
                  </a:cxn>
                </a:cxnLst>
                <a:rect l="0" t="0" r="r" b="b"/>
                <a:pathLst>
                  <a:path w="63" h="103">
                    <a:moveTo>
                      <a:pt x="63" y="103"/>
                    </a:moveTo>
                    <a:cubicBezTo>
                      <a:pt x="39" y="99"/>
                      <a:pt x="21" y="89"/>
                      <a:pt x="12" y="65"/>
                    </a:cubicBezTo>
                    <a:cubicBezTo>
                      <a:pt x="0" y="35"/>
                      <a:pt x="18" y="3"/>
                      <a:pt x="50" y="0"/>
                    </a:cubicBezTo>
                    <a:cubicBezTo>
                      <a:pt x="62" y="0"/>
                      <a:pt x="62" y="0"/>
                      <a:pt x="62" y="0"/>
                    </a:cubicBezTo>
                    <a:cubicBezTo>
                      <a:pt x="39" y="5"/>
                      <a:pt x="20" y="11"/>
                      <a:pt x="15" y="38"/>
                    </a:cubicBezTo>
                    <a:cubicBezTo>
                      <a:pt x="10" y="73"/>
                      <a:pt x="34" y="91"/>
                      <a:pt x="63" y="103"/>
                    </a:cubicBezTo>
                    <a:close/>
                  </a:path>
                </a:pathLst>
              </a:custGeom>
              <a:solidFill>
                <a:srgbClr val="AB1D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85"/>
              <p:cNvSpPr/>
              <p:nvPr/>
            </p:nvSpPr>
            <p:spPr bwMode="auto">
              <a:xfrm>
                <a:off x="9428164" y="552450"/>
                <a:ext cx="746125" cy="682625"/>
              </a:xfrm>
              <a:custGeom>
                <a:avLst/>
                <a:gdLst>
                  <a:gd name="T0" fmla="*/ 44 w 176"/>
                  <a:gd name="T1" fmla="*/ 129 h 161"/>
                  <a:gd name="T2" fmla="*/ 93 w 176"/>
                  <a:gd name="T3" fmla="*/ 150 h 161"/>
                  <a:gd name="T4" fmla="*/ 28 w 176"/>
                  <a:gd name="T5" fmla="*/ 59 h 161"/>
                  <a:gd name="T6" fmla="*/ 0 w 176"/>
                  <a:gd name="T7" fmla="*/ 113 h 161"/>
                  <a:gd name="T8" fmla="*/ 26 w 176"/>
                  <a:gd name="T9" fmla="*/ 56 h 161"/>
                  <a:gd name="T10" fmla="*/ 95 w 176"/>
                  <a:gd name="T11" fmla="*/ 154 h 161"/>
                  <a:gd name="T12" fmla="*/ 44 w 176"/>
                  <a:gd name="T13" fmla="*/ 129 h 161"/>
                </a:gdLst>
                <a:ahLst/>
                <a:cxnLst>
                  <a:cxn ang="0">
                    <a:pos x="T0" y="T1"/>
                  </a:cxn>
                  <a:cxn ang="0">
                    <a:pos x="T2" y="T3"/>
                  </a:cxn>
                  <a:cxn ang="0">
                    <a:pos x="T4" y="T5"/>
                  </a:cxn>
                  <a:cxn ang="0">
                    <a:pos x="T6" y="T7"/>
                  </a:cxn>
                  <a:cxn ang="0">
                    <a:pos x="T8" y="T9"/>
                  </a:cxn>
                  <a:cxn ang="0">
                    <a:pos x="T10" y="T11"/>
                  </a:cxn>
                  <a:cxn ang="0">
                    <a:pos x="T12" y="T13"/>
                  </a:cxn>
                </a:cxnLst>
                <a:rect l="0" t="0" r="r" b="b"/>
                <a:pathLst>
                  <a:path w="176" h="161">
                    <a:moveTo>
                      <a:pt x="44" y="129"/>
                    </a:moveTo>
                    <a:cubicBezTo>
                      <a:pt x="52" y="145"/>
                      <a:pt x="78" y="157"/>
                      <a:pt x="93" y="150"/>
                    </a:cubicBezTo>
                    <a:cubicBezTo>
                      <a:pt x="164" y="115"/>
                      <a:pt x="94" y="11"/>
                      <a:pt x="28" y="59"/>
                    </a:cubicBezTo>
                    <a:cubicBezTo>
                      <a:pt x="7" y="74"/>
                      <a:pt x="4" y="90"/>
                      <a:pt x="0" y="113"/>
                    </a:cubicBezTo>
                    <a:cubicBezTo>
                      <a:pt x="1" y="88"/>
                      <a:pt x="4" y="73"/>
                      <a:pt x="26" y="56"/>
                    </a:cubicBezTo>
                    <a:cubicBezTo>
                      <a:pt x="98" y="0"/>
                      <a:pt x="176" y="117"/>
                      <a:pt x="95" y="154"/>
                    </a:cubicBezTo>
                    <a:cubicBezTo>
                      <a:pt x="78" y="161"/>
                      <a:pt x="47" y="147"/>
                      <a:pt x="44" y="129"/>
                    </a:cubicBezTo>
                    <a:close/>
                  </a:path>
                </a:pathLst>
              </a:custGeom>
              <a:solidFill>
                <a:srgbClr val="F9A7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 name="Freeform 213"/>
            <p:cNvSpPr/>
            <p:nvPr/>
          </p:nvSpPr>
          <p:spPr bwMode="auto">
            <a:xfrm>
              <a:off x="9255419" y="4450306"/>
              <a:ext cx="381000" cy="365125"/>
            </a:xfrm>
            <a:custGeom>
              <a:avLst/>
              <a:gdLst>
                <a:gd name="T0" fmla="*/ 240 w 240"/>
                <a:gd name="T1" fmla="*/ 86 h 230"/>
                <a:gd name="T2" fmla="*/ 158 w 240"/>
                <a:gd name="T3" fmla="*/ 75 h 230"/>
                <a:gd name="T4" fmla="*/ 120 w 240"/>
                <a:gd name="T5" fmla="*/ 0 h 230"/>
                <a:gd name="T6" fmla="*/ 83 w 240"/>
                <a:gd name="T7" fmla="*/ 75 h 230"/>
                <a:gd name="T8" fmla="*/ 0 w 240"/>
                <a:gd name="T9" fmla="*/ 88 h 230"/>
                <a:gd name="T10" fmla="*/ 61 w 240"/>
                <a:gd name="T11" fmla="*/ 147 h 230"/>
                <a:gd name="T12" fmla="*/ 48 w 240"/>
                <a:gd name="T13" fmla="*/ 230 h 230"/>
                <a:gd name="T14" fmla="*/ 123 w 240"/>
                <a:gd name="T15" fmla="*/ 190 h 230"/>
                <a:gd name="T16" fmla="*/ 195 w 240"/>
                <a:gd name="T17" fmla="*/ 227 h 230"/>
                <a:gd name="T18" fmla="*/ 182 w 240"/>
                <a:gd name="T19" fmla="*/ 144 h 230"/>
                <a:gd name="T20" fmla="*/ 240 w 240"/>
                <a:gd name="T21" fmla="*/ 8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230">
                  <a:moveTo>
                    <a:pt x="240" y="86"/>
                  </a:moveTo>
                  <a:lnTo>
                    <a:pt x="158" y="75"/>
                  </a:lnTo>
                  <a:lnTo>
                    <a:pt x="120" y="0"/>
                  </a:lnTo>
                  <a:lnTo>
                    <a:pt x="83" y="75"/>
                  </a:lnTo>
                  <a:lnTo>
                    <a:pt x="0" y="88"/>
                  </a:lnTo>
                  <a:lnTo>
                    <a:pt x="61" y="147"/>
                  </a:lnTo>
                  <a:lnTo>
                    <a:pt x="48" y="230"/>
                  </a:lnTo>
                  <a:lnTo>
                    <a:pt x="123" y="190"/>
                  </a:lnTo>
                  <a:lnTo>
                    <a:pt x="195" y="227"/>
                  </a:lnTo>
                  <a:lnTo>
                    <a:pt x="182" y="144"/>
                  </a:lnTo>
                  <a:lnTo>
                    <a:pt x="240" y="86"/>
                  </a:lnTo>
                  <a:close/>
                </a:path>
              </a:pathLst>
            </a:custGeom>
            <a:solidFill>
              <a:srgbClr val="F2C7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15"/>
            <p:cNvSpPr/>
            <p:nvPr/>
          </p:nvSpPr>
          <p:spPr bwMode="auto">
            <a:xfrm>
              <a:off x="8769702" y="2490645"/>
              <a:ext cx="382588" cy="365125"/>
            </a:xfrm>
            <a:custGeom>
              <a:avLst/>
              <a:gdLst>
                <a:gd name="T0" fmla="*/ 241 w 241"/>
                <a:gd name="T1" fmla="*/ 85 h 230"/>
                <a:gd name="T2" fmla="*/ 158 w 241"/>
                <a:gd name="T3" fmla="*/ 75 h 230"/>
                <a:gd name="T4" fmla="*/ 120 w 241"/>
                <a:gd name="T5" fmla="*/ 0 h 230"/>
                <a:gd name="T6" fmla="*/ 83 w 241"/>
                <a:gd name="T7" fmla="*/ 75 h 230"/>
                <a:gd name="T8" fmla="*/ 0 w 241"/>
                <a:gd name="T9" fmla="*/ 88 h 230"/>
                <a:gd name="T10" fmla="*/ 62 w 241"/>
                <a:gd name="T11" fmla="*/ 147 h 230"/>
                <a:gd name="T12" fmla="*/ 48 w 241"/>
                <a:gd name="T13" fmla="*/ 230 h 230"/>
                <a:gd name="T14" fmla="*/ 123 w 241"/>
                <a:gd name="T15" fmla="*/ 190 h 230"/>
                <a:gd name="T16" fmla="*/ 195 w 241"/>
                <a:gd name="T17" fmla="*/ 227 h 230"/>
                <a:gd name="T18" fmla="*/ 182 w 241"/>
                <a:gd name="T19" fmla="*/ 144 h 230"/>
                <a:gd name="T20" fmla="*/ 241 w 241"/>
                <a:gd name="T21" fmla="*/ 85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230">
                  <a:moveTo>
                    <a:pt x="241" y="85"/>
                  </a:moveTo>
                  <a:lnTo>
                    <a:pt x="158" y="75"/>
                  </a:lnTo>
                  <a:lnTo>
                    <a:pt x="120" y="0"/>
                  </a:lnTo>
                  <a:lnTo>
                    <a:pt x="83" y="75"/>
                  </a:lnTo>
                  <a:lnTo>
                    <a:pt x="0" y="88"/>
                  </a:lnTo>
                  <a:lnTo>
                    <a:pt x="62" y="147"/>
                  </a:lnTo>
                  <a:lnTo>
                    <a:pt x="48" y="230"/>
                  </a:lnTo>
                  <a:lnTo>
                    <a:pt x="123" y="190"/>
                  </a:lnTo>
                  <a:lnTo>
                    <a:pt x="195" y="227"/>
                  </a:lnTo>
                  <a:lnTo>
                    <a:pt x="182" y="144"/>
                  </a:lnTo>
                  <a:lnTo>
                    <a:pt x="241" y="85"/>
                  </a:lnTo>
                  <a:close/>
                </a:path>
              </a:pathLst>
            </a:custGeom>
            <a:solidFill>
              <a:srgbClr val="F2C7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16"/>
            <p:cNvSpPr/>
            <p:nvPr/>
          </p:nvSpPr>
          <p:spPr bwMode="auto">
            <a:xfrm>
              <a:off x="11591100" y="2670622"/>
              <a:ext cx="381000" cy="365125"/>
            </a:xfrm>
            <a:custGeom>
              <a:avLst/>
              <a:gdLst>
                <a:gd name="T0" fmla="*/ 240 w 240"/>
                <a:gd name="T1" fmla="*/ 85 h 230"/>
                <a:gd name="T2" fmla="*/ 157 w 240"/>
                <a:gd name="T3" fmla="*/ 75 h 230"/>
                <a:gd name="T4" fmla="*/ 120 w 240"/>
                <a:gd name="T5" fmla="*/ 0 h 230"/>
                <a:gd name="T6" fmla="*/ 82 w 240"/>
                <a:gd name="T7" fmla="*/ 75 h 230"/>
                <a:gd name="T8" fmla="*/ 0 w 240"/>
                <a:gd name="T9" fmla="*/ 88 h 230"/>
                <a:gd name="T10" fmla="*/ 61 w 240"/>
                <a:gd name="T11" fmla="*/ 147 h 230"/>
                <a:gd name="T12" fmla="*/ 48 w 240"/>
                <a:gd name="T13" fmla="*/ 230 h 230"/>
                <a:gd name="T14" fmla="*/ 123 w 240"/>
                <a:gd name="T15" fmla="*/ 190 h 230"/>
                <a:gd name="T16" fmla="*/ 195 w 240"/>
                <a:gd name="T17" fmla="*/ 227 h 230"/>
                <a:gd name="T18" fmla="*/ 181 w 240"/>
                <a:gd name="T19" fmla="*/ 144 h 230"/>
                <a:gd name="T20" fmla="*/ 240 w 240"/>
                <a:gd name="T21" fmla="*/ 85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230">
                  <a:moveTo>
                    <a:pt x="240" y="85"/>
                  </a:moveTo>
                  <a:lnTo>
                    <a:pt x="157" y="75"/>
                  </a:lnTo>
                  <a:lnTo>
                    <a:pt x="120" y="0"/>
                  </a:lnTo>
                  <a:lnTo>
                    <a:pt x="82" y="75"/>
                  </a:lnTo>
                  <a:lnTo>
                    <a:pt x="0" y="88"/>
                  </a:lnTo>
                  <a:lnTo>
                    <a:pt x="61" y="147"/>
                  </a:lnTo>
                  <a:lnTo>
                    <a:pt x="48" y="230"/>
                  </a:lnTo>
                  <a:lnTo>
                    <a:pt x="123" y="190"/>
                  </a:lnTo>
                  <a:lnTo>
                    <a:pt x="195" y="227"/>
                  </a:lnTo>
                  <a:lnTo>
                    <a:pt x="181" y="144"/>
                  </a:lnTo>
                  <a:lnTo>
                    <a:pt x="240" y="85"/>
                  </a:lnTo>
                  <a:close/>
                </a:path>
              </a:pathLst>
            </a:custGeom>
            <a:solidFill>
              <a:srgbClr val="F2C7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17"/>
            <p:cNvSpPr/>
            <p:nvPr/>
          </p:nvSpPr>
          <p:spPr bwMode="auto">
            <a:xfrm>
              <a:off x="11011757" y="3201515"/>
              <a:ext cx="382588" cy="365125"/>
            </a:xfrm>
            <a:custGeom>
              <a:avLst/>
              <a:gdLst>
                <a:gd name="T0" fmla="*/ 241 w 241"/>
                <a:gd name="T1" fmla="*/ 88 h 230"/>
                <a:gd name="T2" fmla="*/ 158 w 241"/>
                <a:gd name="T3" fmla="*/ 75 h 230"/>
                <a:gd name="T4" fmla="*/ 121 w 241"/>
                <a:gd name="T5" fmla="*/ 0 h 230"/>
                <a:gd name="T6" fmla="*/ 83 w 241"/>
                <a:gd name="T7" fmla="*/ 78 h 230"/>
                <a:gd name="T8" fmla="*/ 0 w 241"/>
                <a:gd name="T9" fmla="*/ 88 h 230"/>
                <a:gd name="T10" fmla="*/ 62 w 241"/>
                <a:gd name="T11" fmla="*/ 147 h 230"/>
                <a:gd name="T12" fmla="*/ 49 w 241"/>
                <a:gd name="T13" fmla="*/ 230 h 230"/>
                <a:gd name="T14" fmla="*/ 123 w 241"/>
                <a:gd name="T15" fmla="*/ 190 h 230"/>
                <a:gd name="T16" fmla="*/ 196 w 241"/>
                <a:gd name="T17" fmla="*/ 230 h 230"/>
                <a:gd name="T18" fmla="*/ 182 w 241"/>
                <a:gd name="T19" fmla="*/ 147 h 230"/>
                <a:gd name="T20" fmla="*/ 241 w 241"/>
                <a:gd name="T21" fmla="*/ 88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230">
                  <a:moveTo>
                    <a:pt x="241" y="88"/>
                  </a:moveTo>
                  <a:lnTo>
                    <a:pt x="158" y="75"/>
                  </a:lnTo>
                  <a:lnTo>
                    <a:pt x="121" y="0"/>
                  </a:lnTo>
                  <a:lnTo>
                    <a:pt x="83" y="78"/>
                  </a:lnTo>
                  <a:lnTo>
                    <a:pt x="0" y="88"/>
                  </a:lnTo>
                  <a:lnTo>
                    <a:pt x="62" y="147"/>
                  </a:lnTo>
                  <a:lnTo>
                    <a:pt x="49" y="230"/>
                  </a:lnTo>
                  <a:lnTo>
                    <a:pt x="123" y="190"/>
                  </a:lnTo>
                  <a:lnTo>
                    <a:pt x="196" y="230"/>
                  </a:lnTo>
                  <a:lnTo>
                    <a:pt x="182" y="147"/>
                  </a:lnTo>
                  <a:lnTo>
                    <a:pt x="241" y="88"/>
                  </a:lnTo>
                  <a:close/>
                </a:path>
              </a:pathLst>
            </a:custGeom>
            <a:solidFill>
              <a:srgbClr val="F2C7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18"/>
            <p:cNvSpPr/>
            <p:nvPr/>
          </p:nvSpPr>
          <p:spPr bwMode="auto">
            <a:xfrm>
              <a:off x="9307949" y="1592863"/>
              <a:ext cx="381000" cy="365125"/>
            </a:xfrm>
            <a:custGeom>
              <a:avLst/>
              <a:gdLst>
                <a:gd name="T0" fmla="*/ 240 w 240"/>
                <a:gd name="T1" fmla="*/ 88 h 230"/>
                <a:gd name="T2" fmla="*/ 157 w 240"/>
                <a:gd name="T3" fmla="*/ 75 h 230"/>
                <a:gd name="T4" fmla="*/ 120 w 240"/>
                <a:gd name="T5" fmla="*/ 0 h 230"/>
                <a:gd name="T6" fmla="*/ 82 w 240"/>
                <a:gd name="T7" fmla="*/ 78 h 230"/>
                <a:gd name="T8" fmla="*/ 0 w 240"/>
                <a:gd name="T9" fmla="*/ 88 h 230"/>
                <a:gd name="T10" fmla="*/ 61 w 240"/>
                <a:gd name="T11" fmla="*/ 147 h 230"/>
                <a:gd name="T12" fmla="*/ 48 w 240"/>
                <a:gd name="T13" fmla="*/ 230 h 230"/>
                <a:gd name="T14" fmla="*/ 123 w 240"/>
                <a:gd name="T15" fmla="*/ 190 h 230"/>
                <a:gd name="T16" fmla="*/ 195 w 240"/>
                <a:gd name="T17" fmla="*/ 230 h 230"/>
                <a:gd name="T18" fmla="*/ 181 w 240"/>
                <a:gd name="T19" fmla="*/ 147 h 230"/>
                <a:gd name="T20" fmla="*/ 240 w 240"/>
                <a:gd name="T21" fmla="*/ 88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230">
                  <a:moveTo>
                    <a:pt x="240" y="88"/>
                  </a:moveTo>
                  <a:lnTo>
                    <a:pt x="157" y="75"/>
                  </a:lnTo>
                  <a:lnTo>
                    <a:pt x="120" y="0"/>
                  </a:lnTo>
                  <a:lnTo>
                    <a:pt x="82" y="78"/>
                  </a:lnTo>
                  <a:lnTo>
                    <a:pt x="0" y="88"/>
                  </a:lnTo>
                  <a:lnTo>
                    <a:pt x="61" y="147"/>
                  </a:lnTo>
                  <a:lnTo>
                    <a:pt x="48" y="230"/>
                  </a:lnTo>
                  <a:lnTo>
                    <a:pt x="123" y="190"/>
                  </a:lnTo>
                  <a:lnTo>
                    <a:pt x="195" y="230"/>
                  </a:lnTo>
                  <a:lnTo>
                    <a:pt x="181" y="147"/>
                  </a:lnTo>
                  <a:lnTo>
                    <a:pt x="240" y="88"/>
                  </a:lnTo>
                  <a:close/>
                </a:path>
              </a:pathLst>
            </a:custGeom>
            <a:solidFill>
              <a:srgbClr val="F2C7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3" name="组合 82"/>
          <p:cNvGrpSpPr/>
          <p:nvPr/>
        </p:nvGrpSpPr>
        <p:grpSpPr>
          <a:xfrm>
            <a:off x="307195" y="0"/>
            <a:ext cx="3312306" cy="929215"/>
            <a:chOff x="307195" y="0"/>
            <a:chExt cx="3312306" cy="929215"/>
          </a:xfrm>
        </p:grpSpPr>
        <p:pic>
          <p:nvPicPr>
            <p:cNvPr id="84" name="图片 83"/>
            <p:cNvPicPr>
              <a:picLocks noChangeAspect="1"/>
            </p:cNvPicPr>
            <p:nvPr/>
          </p:nvPicPr>
          <p:blipFill>
            <a:blip r:embed="rId3"/>
            <a:stretch>
              <a:fillRect/>
            </a:stretch>
          </p:blipFill>
          <p:spPr>
            <a:xfrm>
              <a:off x="307195" y="0"/>
              <a:ext cx="874556" cy="929215"/>
            </a:xfrm>
            <a:prstGeom prst="rect">
              <a:avLst/>
            </a:prstGeom>
          </p:spPr>
        </p:pic>
        <p:sp>
          <p:nvSpPr>
            <p:cNvPr id="85" name="TextBox 14"/>
            <p:cNvSpPr txBox="1"/>
            <p:nvPr/>
          </p:nvSpPr>
          <p:spPr>
            <a:xfrm>
              <a:off x="973873" y="266700"/>
              <a:ext cx="2645628" cy="523220"/>
            </a:xfrm>
            <a:prstGeom prst="rect">
              <a:avLst/>
            </a:prstGeom>
            <a:noFill/>
          </p:spPr>
          <p:txBody>
            <a:bodyPr wrap="square">
              <a:spAutoFit/>
            </a:bodyPr>
            <a:lstStyle/>
            <a:p>
              <a:pPr algn="ctr">
                <a:defRPr/>
              </a:pPr>
              <a:r>
                <a:rPr lang="zh-CN" altLang="en-US" sz="2800">
                  <a:solidFill>
                    <a:schemeClr val="bg1"/>
                  </a:solidFill>
                  <a:cs typeface="+mn-ea"/>
                  <a:sym typeface="+mn-lt"/>
                </a:rPr>
                <a:t>活动受众分析</a:t>
              </a:r>
              <a:endParaRPr lang="zh-CN" altLang="en-US" sz="2800"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rot="10800000">
            <a:off x="6702425" y="2338388"/>
            <a:ext cx="266700" cy="436562"/>
          </a:xfrm>
          <a:prstGeom prst="triangle">
            <a:avLst>
              <a:gd name="adj" fmla="val 50000"/>
            </a:avLst>
          </a:prstGeom>
          <a:solidFill>
            <a:schemeClr val="accent4"/>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endParaRPr lang="zh-CN" altLang="en-US" sz="1800">
              <a:solidFill>
                <a:srgbClr val="57341A"/>
              </a:solidFill>
              <a:latin typeface="宋体" panose="02010600030101010101" pitchFamily="2" charset="-122"/>
            </a:endParaRPr>
          </a:p>
        </p:txBody>
      </p:sp>
      <p:grpSp>
        <p:nvGrpSpPr>
          <p:cNvPr id="8" name="组合 7"/>
          <p:cNvGrpSpPr/>
          <p:nvPr/>
        </p:nvGrpSpPr>
        <p:grpSpPr>
          <a:xfrm>
            <a:off x="911225" y="2800283"/>
            <a:ext cx="6057900" cy="2655887"/>
            <a:chOff x="911225" y="2800283"/>
            <a:chExt cx="6057900" cy="2655887"/>
          </a:xfrm>
          <a:solidFill>
            <a:schemeClr val="accent4"/>
          </a:solidFill>
        </p:grpSpPr>
        <p:sp>
          <p:nvSpPr>
            <p:cNvPr id="9" name="Freeform 8"/>
            <p:cNvSpPr>
              <a:spLocks noEditPoints="1"/>
            </p:cNvSpPr>
            <p:nvPr/>
          </p:nvSpPr>
          <p:spPr bwMode="auto">
            <a:xfrm>
              <a:off x="3238500" y="4316345"/>
              <a:ext cx="254000" cy="250825"/>
            </a:xfrm>
            <a:custGeom>
              <a:avLst/>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5 h 20"/>
                <a:gd name="T12" fmla="*/ 4 w 20"/>
                <a:gd name="T13" fmla="*/ 10 h 20"/>
                <a:gd name="T14" fmla="*/ 10 w 20"/>
                <a:gd name="T15" fmla="*/ 16 h 20"/>
                <a:gd name="T16" fmla="*/ 16 w 20"/>
                <a:gd name="T17" fmla="*/ 10 h 20"/>
                <a:gd name="T18" fmla="*/ 10 w 20"/>
                <a:gd name="T19"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5" y="20"/>
                    <a:pt x="0" y="16"/>
                    <a:pt x="0" y="10"/>
                  </a:cubicBezTo>
                  <a:cubicBezTo>
                    <a:pt x="0" y="5"/>
                    <a:pt x="5" y="0"/>
                    <a:pt x="10" y="0"/>
                  </a:cubicBezTo>
                  <a:cubicBezTo>
                    <a:pt x="16" y="0"/>
                    <a:pt x="20" y="5"/>
                    <a:pt x="20" y="10"/>
                  </a:cubicBezTo>
                  <a:cubicBezTo>
                    <a:pt x="20" y="16"/>
                    <a:pt x="16" y="20"/>
                    <a:pt x="10" y="20"/>
                  </a:cubicBezTo>
                  <a:close/>
                  <a:moveTo>
                    <a:pt x="10" y="5"/>
                  </a:moveTo>
                  <a:cubicBezTo>
                    <a:pt x="7" y="5"/>
                    <a:pt x="4" y="7"/>
                    <a:pt x="4" y="10"/>
                  </a:cubicBezTo>
                  <a:cubicBezTo>
                    <a:pt x="4" y="14"/>
                    <a:pt x="7" y="16"/>
                    <a:pt x="10" y="16"/>
                  </a:cubicBezTo>
                  <a:cubicBezTo>
                    <a:pt x="13" y="16"/>
                    <a:pt x="16" y="14"/>
                    <a:pt x="16" y="10"/>
                  </a:cubicBezTo>
                  <a:cubicBezTo>
                    <a:pt x="16" y="7"/>
                    <a:pt x="13" y="5"/>
                    <a:pt x="10" y="5"/>
                  </a:cubicBezTo>
                  <a:close/>
                </a:path>
              </a:pathLst>
            </a:custGeom>
            <a:grpFill/>
            <a:ln>
              <a:noFill/>
            </a:ln>
          </p:spPr>
          <p:txBody>
            <a:bodyPr/>
            <a:lstStyle/>
            <a:p>
              <a:pPr defTabSz="914400" eaLnBrk="1" fontAlgn="auto" hangingPunct="1">
                <a:spcBef>
                  <a:spcPts val="0"/>
                </a:spcBef>
                <a:spcAft>
                  <a:spcPts val="0"/>
                </a:spcAft>
                <a:defRPr/>
              </a:pPr>
              <a:endParaRPr lang="zh-CN" altLang="en-US" dirty="0">
                <a:solidFill>
                  <a:srgbClr val="57341A"/>
                </a:solidFill>
                <a:latin typeface="宋体" panose="02010600030101010101" pitchFamily="2" charset="-122"/>
                <a:ea typeface="宋体" panose="02010600030101010101" pitchFamily="2" charset="-122"/>
              </a:endParaRPr>
            </a:p>
          </p:txBody>
        </p:sp>
        <p:sp>
          <p:nvSpPr>
            <p:cNvPr id="10" name="Freeform 9"/>
            <p:cNvSpPr>
              <a:spLocks noEditPoints="1"/>
            </p:cNvSpPr>
            <p:nvPr/>
          </p:nvSpPr>
          <p:spPr bwMode="auto">
            <a:xfrm>
              <a:off x="5640388" y="4190933"/>
              <a:ext cx="254000" cy="250825"/>
            </a:xfrm>
            <a:custGeom>
              <a:avLst/>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4 h 20"/>
                <a:gd name="T12" fmla="*/ 4 w 20"/>
                <a:gd name="T13" fmla="*/ 10 h 20"/>
                <a:gd name="T14" fmla="*/ 10 w 20"/>
                <a:gd name="T15" fmla="*/ 16 h 20"/>
                <a:gd name="T16" fmla="*/ 16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4" y="20"/>
                    <a:pt x="0" y="16"/>
                    <a:pt x="0" y="10"/>
                  </a:cubicBezTo>
                  <a:cubicBezTo>
                    <a:pt x="0" y="5"/>
                    <a:pt x="4" y="0"/>
                    <a:pt x="10" y="0"/>
                  </a:cubicBezTo>
                  <a:cubicBezTo>
                    <a:pt x="15" y="0"/>
                    <a:pt x="20" y="5"/>
                    <a:pt x="20" y="10"/>
                  </a:cubicBezTo>
                  <a:cubicBezTo>
                    <a:pt x="20" y="16"/>
                    <a:pt x="15" y="20"/>
                    <a:pt x="10" y="20"/>
                  </a:cubicBezTo>
                  <a:close/>
                  <a:moveTo>
                    <a:pt x="10" y="4"/>
                  </a:moveTo>
                  <a:cubicBezTo>
                    <a:pt x="7" y="4"/>
                    <a:pt x="4" y="7"/>
                    <a:pt x="4" y="10"/>
                  </a:cubicBezTo>
                  <a:cubicBezTo>
                    <a:pt x="4" y="13"/>
                    <a:pt x="7" y="16"/>
                    <a:pt x="10" y="16"/>
                  </a:cubicBezTo>
                  <a:cubicBezTo>
                    <a:pt x="13" y="16"/>
                    <a:pt x="16" y="13"/>
                    <a:pt x="16" y="10"/>
                  </a:cubicBezTo>
                  <a:cubicBezTo>
                    <a:pt x="16" y="7"/>
                    <a:pt x="13" y="4"/>
                    <a:pt x="10" y="4"/>
                  </a:cubicBezTo>
                  <a:close/>
                </a:path>
              </a:pathLst>
            </a:custGeom>
            <a:grpFill/>
            <a:ln>
              <a:noFill/>
            </a:ln>
          </p:spPr>
          <p:txBody>
            <a:bodyPr/>
            <a:lstStyle/>
            <a:p>
              <a:pPr defTabSz="914400" eaLnBrk="1" fontAlgn="auto" hangingPunct="1">
                <a:spcBef>
                  <a:spcPts val="0"/>
                </a:spcBef>
                <a:spcAft>
                  <a:spcPts val="0"/>
                </a:spcAft>
                <a:defRPr/>
              </a:pPr>
              <a:endParaRPr lang="zh-CN" altLang="en-US" dirty="0">
                <a:solidFill>
                  <a:srgbClr val="57341A"/>
                </a:solidFill>
                <a:latin typeface="宋体" panose="02010600030101010101" pitchFamily="2" charset="-122"/>
                <a:ea typeface="宋体" panose="02010600030101010101" pitchFamily="2" charset="-122"/>
              </a:endParaRPr>
            </a:p>
          </p:txBody>
        </p:sp>
        <p:sp>
          <p:nvSpPr>
            <p:cNvPr id="11" name="Freeform 10"/>
            <p:cNvSpPr>
              <a:spLocks noEditPoints="1"/>
            </p:cNvSpPr>
            <p:nvPr/>
          </p:nvSpPr>
          <p:spPr bwMode="auto">
            <a:xfrm>
              <a:off x="1366838" y="4667183"/>
              <a:ext cx="254000" cy="249237"/>
            </a:xfrm>
            <a:custGeom>
              <a:avLst/>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4 h 20"/>
                <a:gd name="T12" fmla="*/ 5 w 20"/>
                <a:gd name="T13" fmla="*/ 10 h 20"/>
                <a:gd name="T14" fmla="*/ 10 w 20"/>
                <a:gd name="T15" fmla="*/ 16 h 20"/>
                <a:gd name="T16" fmla="*/ 16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5" y="20"/>
                    <a:pt x="0" y="15"/>
                    <a:pt x="0" y="10"/>
                  </a:cubicBezTo>
                  <a:cubicBezTo>
                    <a:pt x="0" y="4"/>
                    <a:pt x="5" y="0"/>
                    <a:pt x="10" y="0"/>
                  </a:cubicBezTo>
                  <a:cubicBezTo>
                    <a:pt x="16" y="0"/>
                    <a:pt x="20" y="4"/>
                    <a:pt x="20" y="10"/>
                  </a:cubicBezTo>
                  <a:cubicBezTo>
                    <a:pt x="20" y="15"/>
                    <a:pt x="16" y="20"/>
                    <a:pt x="10" y="20"/>
                  </a:cubicBezTo>
                  <a:close/>
                  <a:moveTo>
                    <a:pt x="10" y="4"/>
                  </a:moveTo>
                  <a:cubicBezTo>
                    <a:pt x="7" y="4"/>
                    <a:pt x="5" y="7"/>
                    <a:pt x="5" y="10"/>
                  </a:cubicBezTo>
                  <a:cubicBezTo>
                    <a:pt x="5" y="13"/>
                    <a:pt x="7" y="16"/>
                    <a:pt x="10" y="16"/>
                  </a:cubicBezTo>
                  <a:cubicBezTo>
                    <a:pt x="14" y="16"/>
                    <a:pt x="16" y="13"/>
                    <a:pt x="16" y="10"/>
                  </a:cubicBezTo>
                  <a:cubicBezTo>
                    <a:pt x="16" y="7"/>
                    <a:pt x="14" y="4"/>
                    <a:pt x="10" y="4"/>
                  </a:cubicBezTo>
                  <a:close/>
                </a:path>
              </a:pathLst>
            </a:custGeom>
            <a:grpFill/>
            <a:ln>
              <a:noFill/>
            </a:ln>
          </p:spPr>
          <p:txBody>
            <a:bodyPr/>
            <a:lstStyle/>
            <a:p>
              <a:pPr defTabSz="914400" eaLnBrk="1" fontAlgn="auto" hangingPunct="1">
                <a:spcBef>
                  <a:spcPts val="0"/>
                </a:spcBef>
                <a:spcAft>
                  <a:spcPts val="0"/>
                </a:spcAft>
                <a:defRPr/>
              </a:pPr>
              <a:endParaRPr lang="zh-CN" altLang="en-US" dirty="0">
                <a:solidFill>
                  <a:srgbClr val="57341A"/>
                </a:solidFill>
                <a:latin typeface="宋体" panose="02010600030101010101" pitchFamily="2" charset="-122"/>
                <a:ea typeface="宋体" panose="02010600030101010101" pitchFamily="2" charset="-122"/>
              </a:endParaRPr>
            </a:p>
          </p:txBody>
        </p:sp>
        <p:sp>
          <p:nvSpPr>
            <p:cNvPr id="12" name="Freeform 11"/>
            <p:cNvSpPr>
              <a:spLocks noEditPoints="1"/>
            </p:cNvSpPr>
            <p:nvPr/>
          </p:nvSpPr>
          <p:spPr bwMode="auto">
            <a:xfrm>
              <a:off x="2428875" y="3941695"/>
              <a:ext cx="254000" cy="249238"/>
            </a:xfrm>
            <a:custGeom>
              <a:avLst/>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4 h 20"/>
                <a:gd name="T12" fmla="*/ 4 w 20"/>
                <a:gd name="T13" fmla="*/ 10 h 20"/>
                <a:gd name="T14" fmla="*/ 10 w 20"/>
                <a:gd name="T15" fmla="*/ 16 h 20"/>
                <a:gd name="T16" fmla="*/ 16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5" y="20"/>
                    <a:pt x="0" y="15"/>
                    <a:pt x="0" y="10"/>
                  </a:cubicBezTo>
                  <a:cubicBezTo>
                    <a:pt x="0" y="4"/>
                    <a:pt x="5" y="0"/>
                    <a:pt x="10" y="0"/>
                  </a:cubicBezTo>
                  <a:cubicBezTo>
                    <a:pt x="16" y="0"/>
                    <a:pt x="20" y="4"/>
                    <a:pt x="20" y="10"/>
                  </a:cubicBezTo>
                  <a:cubicBezTo>
                    <a:pt x="20" y="15"/>
                    <a:pt x="16" y="20"/>
                    <a:pt x="10" y="20"/>
                  </a:cubicBezTo>
                  <a:close/>
                  <a:moveTo>
                    <a:pt x="10" y="4"/>
                  </a:moveTo>
                  <a:cubicBezTo>
                    <a:pt x="7" y="4"/>
                    <a:pt x="4" y="7"/>
                    <a:pt x="4" y="10"/>
                  </a:cubicBezTo>
                  <a:cubicBezTo>
                    <a:pt x="4" y="13"/>
                    <a:pt x="7" y="16"/>
                    <a:pt x="10" y="16"/>
                  </a:cubicBezTo>
                  <a:cubicBezTo>
                    <a:pt x="13" y="16"/>
                    <a:pt x="16" y="13"/>
                    <a:pt x="16" y="10"/>
                  </a:cubicBezTo>
                  <a:cubicBezTo>
                    <a:pt x="16" y="7"/>
                    <a:pt x="13" y="4"/>
                    <a:pt x="10" y="4"/>
                  </a:cubicBezTo>
                  <a:close/>
                </a:path>
              </a:pathLst>
            </a:custGeom>
            <a:grpFill/>
            <a:ln>
              <a:noFill/>
            </a:ln>
          </p:spPr>
          <p:txBody>
            <a:bodyPr/>
            <a:lstStyle/>
            <a:p>
              <a:pPr defTabSz="914400" eaLnBrk="1" fontAlgn="auto" hangingPunct="1">
                <a:spcBef>
                  <a:spcPts val="0"/>
                </a:spcBef>
                <a:spcAft>
                  <a:spcPts val="0"/>
                </a:spcAft>
                <a:defRPr/>
              </a:pPr>
              <a:endParaRPr lang="zh-CN" altLang="en-US" dirty="0">
                <a:solidFill>
                  <a:srgbClr val="57341A"/>
                </a:solidFill>
                <a:latin typeface="宋体" panose="02010600030101010101" pitchFamily="2" charset="-122"/>
                <a:ea typeface="宋体" panose="02010600030101010101" pitchFamily="2" charset="-122"/>
              </a:endParaRPr>
            </a:p>
          </p:txBody>
        </p:sp>
        <p:sp>
          <p:nvSpPr>
            <p:cNvPr id="13" name="Freeform 12"/>
            <p:cNvSpPr>
              <a:spLocks noEditPoints="1"/>
            </p:cNvSpPr>
            <p:nvPr/>
          </p:nvSpPr>
          <p:spPr bwMode="auto">
            <a:xfrm>
              <a:off x="4465638" y="3801995"/>
              <a:ext cx="252412" cy="250825"/>
            </a:xfrm>
            <a:custGeom>
              <a:avLst/>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4 h 20"/>
                <a:gd name="T12" fmla="*/ 4 w 20"/>
                <a:gd name="T13" fmla="*/ 10 h 20"/>
                <a:gd name="T14" fmla="*/ 10 w 20"/>
                <a:gd name="T15" fmla="*/ 15 h 20"/>
                <a:gd name="T16" fmla="*/ 16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5" y="20"/>
                    <a:pt x="0" y="15"/>
                    <a:pt x="0" y="10"/>
                  </a:cubicBezTo>
                  <a:cubicBezTo>
                    <a:pt x="0" y="4"/>
                    <a:pt x="5" y="0"/>
                    <a:pt x="10" y="0"/>
                  </a:cubicBezTo>
                  <a:cubicBezTo>
                    <a:pt x="16" y="0"/>
                    <a:pt x="20" y="4"/>
                    <a:pt x="20" y="10"/>
                  </a:cubicBezTo>
                  <a:cubicBezTo>
                    <a:pt x="20" y="15"/>
                    <a:pt x="16" y="20"/>
                    <a:pt x="10" y="20"/>
                  </a:cubicBezTo>
                  <a:close/>
                  <a:moveTo>
                    <a:pt x="10" y="4"/>
                  </a:moveTo>
                  <a:cubicBezTo>
                    <a:pt x="7" y="4"/>
                    <a:pt x="4" y="6"/>
                    <a:pt x="4" y="10"/>
                  </a:cubicBezTo>
                  <a:cubicBezTo>
                    <a:pt x="4" y="13"/>
                    <a:pt x="7" y="15"/>
                    <a:pt x="10" y="15"/>
                  </a:cubicBezTo>
                  <a:cubicBezTo>
                    <a:pt x="13" y="15"/>
                    <a:pt x="16" y="13"/>
                    <a:pt x="16" y="10"/>
                  </a:cubicBezTo>
                  <a:cubicBezTo>
                    <a:pt x="16" y="6"/>
                    <a:pt x="13" y="4"/>
                    <a:pt x="10" y="4"/>
                  </a:cubicBezTo>
                  <a:close/>
                </a:path>
              </a:pathLst>
            </a:custGeom>
            <a:grpFill/>
            <a:ln>
              <a:noFill/>
            </a:ln>
          </p:spPr>
          <p:txBody>
            <a:bodyPr/>
            <a:lstStyle/>
            <a:p>
              <a:pPr defTabSz="914400" eaLnBrk="1" fontAlgn="auto" hangingPunct="1">
                <a:spcBef>
                  <a:spcPts val="0"/>
                </a:spcBef>
                <a:spcAft>
                  <a:spcPts val="0"/>
                </a:spcAft>
                <a:defRPr/>
              </a:pPr>
              <a:endParaRPr lang="zh-CN" altLang="en-US" dirty="0">
                <a:solidFill>
                  <a:srgbClr val="57341A"/>
                </a:solidFill>
                <a:latin typeface="宋体" panose="02010600030101010101" pitchFamily="2" charset="-122"/>
                <a:ea typeface="宋体" panose="02010600030101010101" pitchFamily="2" charset="-122"/>
              </a:endParaRPr>
            </a:p>
          </p:txBody>
        </p:sp>
        <p:sp>
          <p:nvSpPr>
            <p:cNvPr id="14" name="Freeform 13"/>
            <p:cNvSpPr>
              <a:spLocks noEditPoints="1"/>
            </p:cNvSpPr>
            <p:nvPr/>
          </p:nvSpPr>
          <p:spPr bwMode="auto">
            <a:xfrm>
              <a:off x="6702425" y="2800283"/>
              <a:ext cx="266700" cy="250825"/>
            </a:xfrm>
            <a:custGeom>
              <a:avLst/>
              <a:gdLst>
                <a:gd name="T0" fmla="*/ 11 w 21"/>
                <a:gd name="T1" fmla="*/ 20 h 20"/>
                <a:gd name="T2" fmla="*/ 0 w 21"/>
                <a:gd name="T3" fmla="*/ 10 h 20"/>
                <a:gd name="T4" fmla="*/ 11 w 21"/>
                <a:gd name="T5" fmla="*/ 0 h 20"/>
                <a:gd name="T6" fmla="*/ 21 w 21"/>
                <a:gd name="T7" fmla="*/ 10 h 20"/>
                <a:gd name="T8" fmla="*/ 11 w 21"/>
                <a:gd name="T9" fmla="*/ 20 h 20"/>
                <a:gd name="T10" fmla="*/ 11 w 21"/>
                <a:gd name="T11" fmla="*/ 4 h 20"/>
                <a:gd name="T12" fmla="*/ 5 w 21"/>
                <a:gd name="T13" fmla="*/ 10 h 20"/>
                <a:gd name="T14" fmla="*/ 11 w 21"/>
                <a:gd name="T15" fmla="*/ 16 h 20"/>
                <a:gd name="T16" fmla="*/ 16 w 21"/>
                <a:gd name="T17" fmla="*/ 10 h 20"/>
                <a:gd name="T18" fmla="*/ 11 w 21"/>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0">
                  <a:moveTo>
                    <a:pt x="11" y="20"/>
                  </a:moveTo>
                  <a:cubicBezTo>
                    <a:pt x="5" y="20"/>
                    <a:pt x="0" y="16"/>
                    <a:pt x="0" y="10"/>
                  </a:cubicBezTo>
                  <a:cubicBezTo>
                    <a:pt x="0" y="5"/>
                    <a:pt x="5" y="0"/>
                    <a:pt x="11" y="0"/>
                  </a:cubicBezTo>
                  <a:cubicBezTo>
                    <a:pt x="16" y="0"/>
                    <a:pt x="21" y="5"/>
                    <a:pt x="21" y="10"/>
                  </a:cubicBezTo>
                  <a:cubicBezTo>
                    <a:pt x="21" y="16"/>
                    <a:pt x="16" y="20"/>
                    <a:pt x="11" y="20"/>
                  </a:cubicBezTo>
                  <a:close/>
                  <a:moveTo>
                    <a:pt x="11" y="4"/>
                  </a:moveTo>
                  <a:cubicBezTo>
                    <a:pt x="7" y="4"/>
                    <a:pt x="5" y="7"/>
                    <a:pt x="5" y="10"/>
                  </a:cubicBezTo>
                  <a:cubicBezTo>
                    <a:pt x="5" y="13"/>
                    <a:pt x="7" y="16"/>
                    <a:pt x="11" y="16"/>
                  </a:cubicBezTo>
                  <a:cubicBezTo>
                    <a:pt x="14" y="16"/>
                    <a:pt x="16" y="13"/>
                    <a:pt x="16" y="10"/>
                  </a:cubicBezTo>
                  <a:cubicBezTo>
                    <a:pt x="16" y="7"/>
                    <a:pt x="14" y="4"/>
                    <a:pt x="11" y="4"/>
                  </a:cubicBezTo>
                  <a:close/>
                </a:path>
              </a:pathLst>
            </a:custGeom>
            <a:grpFill/>
            <a:ln>
              <a:noFill/>
            </a:ln>
          </p:spPr>
          <p:txBody>
            <a:bodyPr/>
            <a:lstStyle/>
            <a:p>
              <a:pPr defTabSz="914400" eaLnBrk="1" fontAlgn="auto" hangingPunct="1">
                <a:spcBef>
                  <a:spcPts val="0"/>
                </a:spcBef>
                <a:spcAft>
                  <a:spcPts val="0"/>
                </a:spcAft>
                <a:defRPr/>
              </a:pPr>
              <a:endParaRPr lang="zh-CN" altLang="en-US" dirty="0">
                <a:solidFill>
                  <a:srgbClr val="57341A"/>
                </a:solidFill>
                <a:latin typeface="宋体" panose="02010600030101010101" pitchFamily="2" charset="-122"/>
                <a:ea typeface="宋体" panose="02010600030101010101" pitchFamily="2" charset="-122"/>
              </a:endParaRPr>
            </a:p>
          </p:txBody>
        </p:sp>
        <p:sp>
          <p:nvSpPr>
            <p:cNvPr id="15" name="Freeform 14"/>
            <p:cNvSpPr/>
            <p:nvPr/>
          </p:nvSpPr>
          <p:spPr bwMode="auto">
            <a:xfrm>
              <a:off x="911225" y="4841808"/>
              <a:ext cx="519113" cy="614362"/>
            </a:xfrm>
            <a:custGeom>
              <a:avLst/>
              <a:gdLst>
                <a:gd name="T0" fmla="*/ 18 w 370"/>
                <a:gd name="T1" fmla="*/ 444 h 444"/>
                <a:gd name="T2" fmla="*/ 0 w 370"/>
                <a:gd name="T3" fmla="*/ 425 h 444"/>
                <a:gd name="T4" fmla="*/ 352 w 370"/>
                <a:gd name="T5" fmla="*/ 0 h 444"/>
                <a:gd name="T6" fmla="*/ 370 w 370"/>
                <a:gd name="T7" fmla="*/ 18 h 444"/>
                <a:gd name="T8" fmla="*/ 18 w 370"/>
                <a:gd name="T9" fmla="*/ 444 h 444"/>
              </a:gdLst>
              <a:ahLst/>
              <a:cxnLst>
                <a:cxn ang="0">
                  <a:pos x="T0" y="T1"/>
                </a:cxn>
                <a:cxn ang="0">
                  <a:pos x="T2" y="T3"/>
                </a:cxn>
                <a:cxn ang="0">
                  <a:pos x="T4" y="T5"/>
                </a:cxn>
                <a:cxn ang="0">
                  <a:pos x="T6" y="T7"/>
                </a:cxn>
                <a:cxn ang="0">
                  <a:pos x="T8" y="T9"/>
                </a:cxn>
              </a:cxnLst>
              <a:rect l="0" t="0" r="r" b="b"/>
              <a:pathLst>
                <a:path w="370" h="444">
                  <a:moveTo>
                    <a:pt x="18" y="444"/>
                  </a:moveTo>
                  <a:lnTo>
                    <a:pt x="0" y="425"/>
                  </a:lnTo>
                  <a:lnTo>
                    <a:pt x="352" y="0"/>
                  </a:lnTo>
                  <a:lnTo>
                    <a:pt x="370" y="18"/>
                  </a:lnTo>
                  <a:lnTo>
                    <a:pt x="18" y="444"/>
                  </a:lnTo>
                  <a:close/>
                </a:path>
              </a:pathLst>
            </a:custGeom>
            <a:grpFill/>
            <a:ln>
              <a:noFill/>
            </a:ln>
          </p:spPr>
          <p:txBody>
            <a:bodyPr/>
            <a:lstStyle/>
            <a:p>
              <a:pPr defTabSz="914400" eaLnBrk="1" fontAlgn="auto" hangingPunct="1">
                <a:spcBef>
                  <a:spcPts val="0"/>
                </a:spcBef>
                <a:spcAft>
                  <a:spcPts val="0"/>
                </a:spcAft>
                <a:defRPr/>
              </a:pPr>
              <a:endParaRPr lang="zh-CN" altLang="en-US" dirty="0">
                <a:solidFill>
                  <a:srgbClr val="57341A"/>
                </a:solidFill>
                <a:latin typeface="宋体" panose="02010600030101010101" pitchFamily="2" charset="-122"/>
                <a:ea typeface="宋体" panose="02010600030101010101" pitchFamily="2" charset="-122"/>
              </a:endParaRPr>
            </a:p>
          </p:txBody>
        </p:sp>
        <p:sp>
          <p:nvSpPr>
            <p:cNvPr id="16" name="Freeform 15"/>
            <p:cNvSpPr/>
            <p:nvPr/>
          </p:nvSpPr>
          <p:spPr bwMode="auto">
            <a:xfrm>
              <a:off x="1570038" y="4090920"/>
              <a:ext cx="898525" cy="638175"/>
            </a:xfrm>
            <a:custGeom>
              <a:avLst/>
              <a:gdLst>
                <a:gd name="T0" fmla="*/ 18 w 641"/>
                <a:gd name="T1" fmla="*/ 462 h 462"/>
                <a:gd name="T2" fmla="*/ 0 w 641"/>
                <a:gd name="T3" fmla="*/ 444 h 462"/>
                <a:gd name="T4" fmla="*/ 631 w 641"/>
                <a:gd name="T5" fmla="*/ 0 h 462"/>
                <a:gd name="T6" fmla="*/ 641 w 641"/>
                <a:gd name="T7" fmla="*/ 18 h 462"/>
                <a:gd name="T8" fmla="*/ 18 w 641"/>
                <a:gd name="T9" fmla="*/ 462 h 462"/>
              </a:gdLst>
              <a:ahLst/>
              <a:cxnLst>
                <a:cxn ang="0">
                  <a:pos x="T0" y="T1"/>
                </a:cxn>
                <a:cxn ang="0">
                  <a:pos x="T2" y="T3"/>
                </a:cxn>
                <a:cxn ang="0">
                  <a:pos x="T4" y="T5"/>
                </a:cxn>
                <a:cxn ang="0">
                  <a:pos x="T6" y="T7"/>
                </a:cxn>
                <a:cxn ang="0">
                  <a:pos x="T8" y="T9"/>
                </a:cxn>
              </a:cxnLst>
              <a:rect l="0" t="0" r="r" b="b"/>
              <a:pathLst>
                <a:path w="641" h="462">
                  <a:moveTo>
                    <a:pt x="18" y="462"/>
                  </a:moveTo>
                  <a:lnTo>
                    <a:pt x="0" y="444"/>
                  </a:lnTo>
                  <a:lnTo>
                    <a:pt x="631" y="0"/>
                  </a:lnTo>
                  <a:lnTo>
                    <a:pt x="641" y="18"/>
                  </a:lnTo>
                  <a:lnTo>
                    <a:pt x="18" y="462"/>
                  </a:lnTo>
                  <a:close/>
                </a:path>
              </a:pathLst>
            </a:custGeom>
            <a:grpFill/>
            <a:ln>
              <a:noFill/>
            </a:ln>
          </p:spPr>
          <p:txBody>
            <a:bodyPr/>
            <a:lstStyle/>
            <a:p>
              <a:pPr defTabSz="914400" eaLnBrk="1" fontAlgn="auto" hangingPunct="1">
                <a:spcBef>
                  <a:spcPts val="0"/>
                </a:spcBef>
                <a:spcAft>
                  <a:spcPts val="0"/>
                </a:spcAft>
                <a:defRPr/>
              </a:pPr>
              <a:endParaRPr lang="zh-CN" altLang="en-US" dirty="0">
                <a:solidFill>
                  <a:srgbClr val="57341A"/>
                </a:solidFill>
                <a:latin typeface="宋体" panose="02010600030101010101" pitchFamily="2" charset="-122"/>
                <a:ea typeface="宋体" panose="02010600030101010101" pitchFamily="2" charset="-122"/>
              </a:endParaRPr>
            </a:p>
          </p:txBody>
        </p:sp>
        <p:sp>
          <p:nvSpPr>
            <p:cNvPr id="17" name="Freeform 16"/>
            <p:cNvSpPr/>
            <p:nvPr/>
          </p:nvSpPr>
          <p:spPr bwMode="auto">
            <a:xfrm>
              <a:off x="2644775" y="4065520"/>
              <a:ext cx="631825" cy="414338"/>
            </a:xfrm>
            <a:custGeom>
              <a:avLst/>
              <a:gdLst>
                <a:gd name="T0" fmla="*/ 442 w 451"/>
                <a:gd name="T1" fmla="*/ 299 h 299"/>
                <a:gd name="T2" fmla="*/ 0 w 451"/>
                <a:gd name="T3" fmla="*/ 27 h 299"/>
                <a:gd name="T4" fmla="*/ 9 w 451"/>
                <a:gd name="T5" fmla="*/ 0 h 299"/>
                <a:gd name="T6" fmla="*/ 451 w 451"/>
                <a:gd name="T7" fmla="*/ 272 h 299"/>
                <a:gd name="T8" fmla="*/ 442 w 451"/>
                <a:gd name="T9" fmla="*/ 299 h 299"/>
              </a:gdLst>
              <a:ahLst/>
              <a:cxnLst>
                <a:cxn ang="0">
                  <a:pos x="T0" y="T1"/>
                </a:cxn>
                <a:cxn ang="0">
                  <a:pos x="T2" y="T3"/>
                </a:cxn>
                <a:cxn ang="0">
                  <a:pos x="T4" y="T5"/>
                </a:cxn>
                <a:cxn ang="0">
                  <a:pos x="T6" y="T7"/>
                </a:cxn>
                <a:cxn ang="0">
                  <a:pos x="T8" y="T9"/>
                </a:cxn>
              </a:cxnLst>
              <a:rect l="0" t="0" r="r" b="b"/>
              <a:pathLst>
                <a:path w="451" h="299">
                  <a:moveTo>
                    <a:pt x="442" y="299"/>
                  </a:moveTo>
                  <a:lnTo>
                    <a:pt x="0" y="27"/>
                  </a:lnTo>
                  <a:lnTo>
                    <a:pt x="9" y="0"/>
                  </a:lnTo>
                  <a:lnTo>
                    <a:pt x="451" y="272"/>
                  </a:lnTo>
                  <a:lnTo>
                    <a:pt x="442" y="299"/>
                  </a:lnTo>
                  <a:close/>
                </a:path>
              </a:pathLst>
            </a:custGeom>
            <a:grpFill/>
            <a:ln>
              <a:noFill/>
            </a:ln>
          </p:spPr>
          <p:txBody>
            <a:bodyPr/>
            <a:lstStyle/>
            <a:p>
              <a:pPr defTabSz="914400" eaLnBrk="1" fontAlgn="auto" hangingPunct="1">
                <a:spcBef>
                  <a:spcPts val="0"/>
                </a:spcBef>
                <a:spcAft>
                  <a:spcPts val="0"/>
                </a:spcAft>
                <a:defRPr/>
              </a:pPr>
              <a:endParaRPr lang="zh-CN" altLang="en-US" dirty="0">
                <a:solidFill>
                  <a:srgbClr val="57341A"/>
                </a:solidFill>
                <a:latin typeface="宋体" panose="02010600030101010101" pitchFamily="2" charset="-122"/>
                <a:ea typeface="宋体" panose="02010600030101010101" pitchFamily="2" charset="-122"/>
              </a:endParaRPr>
            </a:p>
          </p:txBody>
        </p:sp>
        <p:sp>
          <p:nvSpPr>
            <p:cNvPr id="18" name="Freeform 17"/>
            <p:cNvSpPr/>
            <p:nvPr/>
          </p:nvSpPr>
          <p:spPr bwMode="auto">
            <a:xfrm>
              <a:off x="3454400" y="3928995"/>
              <a:ext cx="1049338" cy="538163"/>
            </a:xfrm>
            <a:custGeom>
              <a:avLst/>
              <a:gdLst>
                <a:gd name="T0" fmla="*/ 9 w 749"/>
                <a:gd name="T1" fmla="*/ 389 h 389"/>
                <a:gd name="T2" fmla="*/ 0 w 749"/>
                <a:gd name="T3" fmla="*/ 362 h 389"/>
                <a:gd name="T4" fmla="*/ 740 w 749"/>
                <a:gd name="T5" fmla="*/ 0 h 389"/>
                <a:gd name="T6" fmla="*/ 749 w 749"/>
                <a:gd name="T7" fmla="*/ 27 h 389"/>
                <a:gd name="T8" fmla="*/ 9 w 749"/>
                <a:gd name="T9" fmla="*/ 389 h 389"/>
              </a:gdLst>
              <a:ahLst/>
              <a:cxnLst>
                <a:cxn ang="0">
                  <a:pos x="T0" y="T1"/>
                </a:cxn>
                <a:cxn ang="0">
                  <a:pos x="T2" y="T3"/>
                </a:cxn>
                <a:cxn ang="0">
                  <a:pos x="T4" y="T5"/>
                </a:cxn>
                <a:cxn ang="0">
                  <a:pos x="T6" y="T7"/>
                </a:cxn>
                <a:cxn ang="0">
                  <a:pos x="T8" y="T9"/>
                </a:cxn>
              </a:cxnLst>
              <a:rect l="0" t="0" r="r" b="b"/>
              <a:pathLst>
                <a:path w="749" h="389">
                  <a:moveTo>
                    <a:pt x="9" y="389"/>
                  </a:moveTo>
                  <a:lnTo>
                    <a:pt x="0" y="362"/>
                  </a:lnTo>
                  <a:lnTo>
                    <a:pt x="740" y="0"/>
                  </a:lnTo>
                  <a:lnTo>
                    <a:pt x="749" y="27"/>
                  </a:lnTo>
                  <a:lnTo>
                    <a:pt x="9" y="389"/>
                  </a:lnTo>
                  <a:close/>
                </a:path>
              </a:pathLst>
            </a:custGeom>
            <a:grpFill/>
            <a:ln>
              <a:noFill/>
            </a:ln>
          </p:spPr>
          <p:txBody>
            <a:bodyPr/>
            <a:lstStyle/>
            <a:p>
              <a:pPr defTabSz="914400" eaLnBrk="1" fontAlgn="auto" hangingPunct="1">
                <a:spcBef>
                  <a:spcPts val="0"/>
                </a:spcBef>
                <a:spcAft>
                  <a:spcPts val="0"/>
                </a:spcAft>
                <a:defRPr/>
              </a:pPr>
              <a:endParaRPr lang="zh-CN" altLang="en-US" dirty="0">
                <a:solidFill>
                  <a:srgbClr val="57341A"/>
                </a:solidFill>
                <a:latin typeface="宋体" panose="02010600030101010101" pitchFamily="2" charset="-122"/>
                <a:ea typeface="宋体" panose="02010600030101010101" pitchFamily="2" charset="-122"/>
              </a:endParaRPr>
            </a:p>
          </p:txBody>
        </p:sp>
        <p:sp>
          <p:nvSpPr>
            <p:cNvPr id="19" name="Freeform 18"/>
            <p:cNvSpPr/>
            <p:nvPr/>
          </p:nvSpPr>
          <p:spPr bwMode="auto">
            <a:xfrm>
              <a:off x="4679950" y="3928995"/>
              <a:ext cx="998538" cy="436563"/>
            </a:xfrm>
            <a:custGeom>
              <a:avLst/>
              <a:gdLst>
                <a:gd name="T0" fmla="*/ 704 w 713"/>
                <a:gd name="T1" fmla="*/ 316 h 316"/>
                <a:gd name="T2" fmla="*/ 0 w 713"/>
                <a:gd name="T3" fmla="*/ 18 h 316"/>
                <a:gd name="T4" fmla="*/ 9 w 713"/>
                <a:gd name="T5" fmla="*/ 0 h 316"/>
                <a:gd name="T6" fmla="*/ 713 w 713"/>
                <a:gd name="T7" fmla="*/ 289 h 316"/>
                <a:gd name="T8" fmla="*/ 704 w 713"/>
                <a:gd name="T9" fmla="*/ 316 h 316"/>
              </a:gdLst>
              <a:ahLst/>
              <a:cxnLst>
                <a:cxn ang="0">
                  <a:pos x="T0" y="T1"/>
                </a:cxn>
                <a:cxn ang="0">
                  <a:pos x="T2" y="T3"/>
                </a:cxn>
                <a:cxn ang="0">
                  <a:pos x="T4" y="T5"/>
                </a:cxn>
                <a:cxn ang="0">
                  <a:pos x="T6" y="T7"/>
                </a:cxn>
                <a:cxn ang="0">
                  <a:pos x="T8" y="T9"/>
                </a:cxn>
              </a:cxnLst>
              <a:rect l="0" t="0" r="r" b="b"/>
              <a:pathLst>
                <a:path w="713" h="316">
                  <a:moveTo>
                    <a:pt x="704" y="316"/>
                  </a:moveTo>
                  <a:lnTo>
                    <a:pt x="0" y="18"/>
                  </a:lnTo>
                  <a:lnTo>
                    <a:pt x="9" y="0"/>
                  </a:lnTo>
                  <a:lnTo>
                    <a:pt x="713" y="289"/>
                  </a:lnTo>
                  <a:lnTo>
                    <a:pt x="704" y="316"/>
                  </a:lnTo>
                  <a:close/>
                </a:path>
              </a:pathLst>
            </a:custGeom>
            <a:grpFill/>
            <a:ln>
              <a:noFill/>
            </a:ln>
          </p:spPr>
          <p:txBody>
            <a:bodyPr/>
            <a:lstStyle/>
            <a:p>
              <a:pPr defTabSz="914400" eaLnBrk="1" fontAlgn="auto" hangingPunct="1">
                <a:spcBef>
                  <a:spcPts val="0"/>
                </a:spcBef>
                <a:spcAft>
                  <a:spcPts val="0"/>
                </a:spcAft>
                <a:defRPr/>
              </a:pPr>
              <a:endParaRPr lang="zh-CN" altLang="en-US" dirty="0">
                <a:solidFill>
                  <a:srgbClr val="57341A"/>
                </a:solidFill>
                <a:latin typeface="宋体" panose="02010600030101010101" pitchFamily="2" charset="-122"/>
                <a:ea typeface="宋体" panose="02010600030101010101" pitchFamily="2" charset="-122"/>
              </a:endParaRPr>
            </a:p>
          </p:txBody>
        </p:sp>
        <p:sp>
          <p:nvSpPr>
            <p:cNvPr id="20" name="Freeform 19"/>
            <p:cNvSpPr/>
            <p:nvPr/>
          </p:nvSpPr>
          <p:spPr bwMode="auto">
            <a:xfrm>
              <a:off x="5830888" y="2976495"/>
              <a:ext cx="973137" cy="1314450"/>
            </a:xfrm>
            <a:custGeom>
              <a:avLst/>
              <a:gdLst>
                <a:gd name="T0" fmla="*/ 27 w 695"/>
                <a:gd name="T1" fmla="*/ 950 h 950"/>
                <a:gd name="T2" fmla="*/ 0 w 695"/>
                <a:gd name="T3" fmla="*/ 941 h 950"/>
                <a:gd name="T4" fmla="*/ 677 w 695"/>
                <a:gd name="T5" fmla="*/ 0 h 950"/>
                <a:gd name="T6" fmla="*/ 695 w 695"/>
                <a:gd name="T7" fmla="*/ 18 h 950"/>
                <a:gd name="T8" fmla="*/ 27 w 695"/>
                <a:gd name="T9" fmla="*/ 950 h 950"/>
              </a:gdLst>
              <a:ahLst/>
              <a:cxnLst>
                <a:cxn ang="0">
                  <a:pos x="T0" y="T1"/>
                </a:cxn>
                <a:cxn ang="0">
                  <a:pos x="T2" y="T3"/>
                </a:cxn>
                <a:cxn ang="0">
                  <a:pos x="T4" y="T5"/>
                </a:cxn>
                <a:cxn ang="0">
                  <a:pos x="T6" y="T7"/>
                </a:cxn>
                <a:cxn ang="0">
                  <a:pos x="T8" y="T9"/>
                </a:cxn>
              </a:cxnLst>
              <a:rect l="0" t="0" r="r" b="b"/>
              <a:pathLst>
                <a:path w="695" h="950">
                  <a:moveTo>
                    <a:pt x="27" y="950"/>
                  </a:moveTo>
                  <a:lnTo>
                    <a:pt x="0" y="941"/>
                  </a:lnTo>
                  <a:lnTo>
                    <a:pt x="677" y="0"/>
                  </a:lnTo>
                  <a:lnTo>
                    <a:pt x="695" y="18"/>
                  </a:lnTo>
                  <a:lnTo>
                    <a:pt x="27" y="950"/>
                  </a:lnTo>
                  <a:close/>
                </a:path>
              </a:pathLst>
            </a:custGeom>
            <a:grpFill/>
            <a:ln>
              <a:noFill/>
            </a:ln>
          </p:spPr>
          <p:txBody>
            <a:bodyPr/>
            <a:lstStyle/>
            <a:p>
              <a:pPr defTabSz="914400" eaLnBrk="1" fontAlgn="auto" hangingPunct="1">
                <a:spcBef>
                  <a:spcPts val="0"/>
                </a:spcBef>
                <a:spcAft>
                  <a:spcPts val="0"/>
                </a:spcAft>
                <a:defRPr/>
              </a:pPr>
              <a:endParaRPr lang="zh-CN" altLang="en-US" dirty="0">
                <a:solidFill>
                  <a:srgbClr val="57341A"/>
                </a:solidFill>
                <a:latin typeface="宋体" panose="02010600030101010101" pitchFamily="2" charset="-122"/>
                <a:ea typeface="宋体" panose="02010600030101010101" pitchFamily="2" charset="-122"/>
              </a:endParaRPr>
            </a:p>
          </p:txBody>
        </p:sp>
      </p:grpSp>
      <p:sp>
        <p:nvSpPr>
          <p:cNvPr id="21" name="Freeform 6"/>
          <p:cNvSpPr/>
          <p:nvPr/>
        </p:nvSpPr>
        <p:spPr bwMode="auto">
          <a:xfrm rot="10800000">
            <a:off x="1658938" y="3127375"/>
            <a:ext cx="276225" cy="425450"/>
          </a:xfrm>
          <a:prstGeom prst="triangle">
            <a:avLst>
              <a:gd name="adj" fmla="val 50000"/>
            </a:avLst>
          </a:prstGeom>
          <a:solidFill>
            <a:schemeClr val="accent2"/>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endParaRPr lang="zh-CN" altLang="en-US" sz="1800">
              <a:solidFill>
                <a:srgbClr val="FFFFFF"/>
              </a:solidFill>
            </a:endParaRPr>
          </a:p>
        </p:txBody>
      </p:sp>
      <p:grpSp>
        <p:nvGrpSpPr>
          <p:cNvPr id="22" name="组合 21"/>
          <p:cNvGrpSpPr/>
          <p:nvPr/>
        </p:nvGrpSpPr>
        <p:grpSpPr>
          <a:xfrm>
            <a:off x="898525" y="3363845"/>
            <a:ext cx="5905500" cy="1616075"/>
            <a:chOff x="898525" y="3363845"/>
            <a:chExt cx="5905500" cy="1616075"/>
          </a:xfrm>
          <a:solidFill>
            <a:schemeClr val="accent2"/>
          </a:solidFill>
        </p:grpSpPr>
        <p:sp>
          <p:nvSpPr>
            <p:cNvPr id="23" name="Freeform 20"/>
            <p:cNvSpPr>
              <a:spLocks noEditPoints="1"/>
            </p:cNvSpPr>
            <p:nvPr/>
          </p:nvSpPr>
          <p:spPr bwMode="auto">
            <a:xfrm>
              <a:off x="1671638" y="3652770"/>
              <a:ext cx="252412" cy="263525"/>
            </a:xfrm>
            <a:custGeom>
              <a:avLst/>
              <a:gdLst>
                <a:gd name="T0" fmla="*/ 126075 w 20"/>
                <a:gd name="T1" fmla="*/ 262968 h 21"/>
                <a:gd name="T2" fmla="*/ 0 w 20"/>
                <a:gd name="T3" fmla="*/ 137745 h 21"/>
                <a:gd name="T4" fmla="*/ 126075 w 20"/>
                <a:gd name="T5" fmla="*/ 0 h 21"/>
                <a:gd name="T6" fmla="*/ 252150 w 20"/>
                <a:gd name="T7" fmla="*/ 137745 h 21"/>
                <a:gd name="T8" fmla="*/ 126075 w 20"/>
                <a:gd name="T9" fmla="*/ 262968 h 21"/>
                <a:gd name="T10" fmla="*/ 126075 w 20"/>
                <a:gd name="T11" fmla="*/ 62611 h 21"/>
                <a:gd name="T12" fmla="*/ 50430 w 20"/>
                <a:gd name="T13" fmla="*/ 137745 h 21"/>
                <a:gd name="T14" fmla="*/ 126075 w 20"/>
                <a:gd name="T15" fmla="*/ 200357 h 21"/>
                <a:gd name="T16" fmla="*/ 201720 w 20"/>
                <a:gd name="T17" fmla="*/ 137745 h 21"/>
                <a:gd name="T18" fmla="*/ 126075 w 20"/>
                <a:gd name="T19" fmla="*/ 62611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1">
                  <a:moveTo>
                    <a:pt x="10" y="21"/>
                  </a:moveTo>
                  <a:cubicBezTo>
                    <a:pt x="5" y="21"/>
                    <a:pt x="0" y="16"/>
                    <a:pt x="0" y="11"/>
                  </a:cubicBezTo>
                  <a:cubicBezTo>
                    <a:pt x="0" y="5"/>
                    <a:pt x="5" y="0"/>
                    <a:pt x="10" y="0"/>
                  </a:cubicBezTo>
                  <a:cubicBezTo>
                    <a:pt x="16" y="0"/>
                    <a:pt x="20" y="5"/>
                    <a:pt x="20" y="11"/>
                  </a:cubicBezTo>
                  <a:cubicBezTo>
                    <a:pt x="20" y="16"/>
                    <a:pt x="16" y="21"/>
                    <a:pt x="10" y="21"/>
                  </a:cubicBezTo>
                  <a:close/>
                  <a:moveTo>
                    <a:pt x="10" y="5"/>
                  </a:moveTo>
                  <a:cubicBezTo>
                    <a:pt x="7" y="5"/>
                    <a:pt x="4" y="7"/>
                    <a:pt x="4" y="11"/>
                  </a:cubicBezTo>
                  <a:cubicBezTo>
                    <a:pt x="4" y="14"/>
                    <a:pt x="7" y="16"/>
                    <a:pt x="10" y="16"/>
                  </a:cubicBezTo>
                  <a:cubicBezTo>
                    <a:pt x="13" y="16"/>
                    <a:pt x="16" y="14"/>
                    <a:pt x="16" y="11"/>
                  </a:cubicBezTo>
                  <a:cubicBezTo>
                    <a:pt x="16" y="7"/>
                    <a:pt x="13" y="5"/>
                    <a:pt x="10" y="5"/>
                  </a:cubicBezTo>
                  <a:close/>
                </a:path>
              </a:pathLst>
            </a:custGeom>
            <a:grp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24" name="Freeform 21"/>
            <p:cNvSpPr>
              <a:spLocks noEditPoints="1"/>
            </p:cNvSpPr>
            <p:nvPr/>
          </p:nvSpPr>
          <p:spPr bwMode="auto">
            <a:xfrm>
              <a:off x="2303463" y="4578283"/>
              <a:ext cx="252412" cy="250825"/>
            </a:xfrm>
            <a:custGeom>
              <a:avLst/>
              <a:gdLst>
                <a:gd name="T0" fmla="*/ 126776 w 20"/>
                <a:gd name="T1" fmla="*/ 250512 h 20"/>
                <a:gd name="T2" fmla="*/ 0 w 20"/>
                <a:gd name="T3" fmla="*/ 125256 h 20"/>
                <a:gd name="T4" fmla="*/ 126776 w 20"/>
                <a:gd name="T5" fmla="*/ 0 h 20"/>
                <a:gd name="T6" fmla="*/ 253552 w 20"/>
                <a:gd name="T7" fmla="*/ 125256 h 20"/>
                <a:gd name="T8" fmla="*/ 126776 w 20"/>
                <a:gd name="T9" fmla="*/ 250512 h 20"/>
                <a:gd name="T10" fmla="*/ 126776 w 20"/>
                <a:gd name="T11" fmla="*/ 50102 h 20"/>
                <a:gd name="T12" fmla="*/ 50710 w 20"/>
                <a:gd name="T13" fmla="*/ 125256 h 20"/>
                <a:gd name="T14" fmla="*/ 126776 w 20"/>
                <a:gd name="T15" fmla="*/ 200410 h 20"/>
                <a:gd name="T16" fmla="*/ 202842 w 20"/>
                <a:gd name="T17" fmla="*/ 125256 h 20"/>
                <a:gd name="T18" fmla="*/ 126776 w 20"/>
                <a:gd name="T19" fmla="*/ 50102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0" y="20"/>
                  </a:moveTo>
                  <a:cubicBezTo>
                    <a:pt x="4" y="20"/>
                    <a:pt x="0" y="15"/>
                    <a:pt x="0" y="10"/>
                  </a:cubicBezTo>
                  <a:cubicBezTo>
                    <a:pt x="0" y="4"/>
                    <a:pt x="4" y="0"/>
                    <a:pt x="10" y="0"/>
                  </a:cubicBezTo>
                  <a:cubicBezTo>
                    <a:pt x="15" y="0"/>
                    <a:pt x="20" y="4"/>
                    <a:pt x="20" y="10"/>
                  </a:cubicBezTo>
                  <a:cubicBezTo>
                    <a:pt x="20" y="15"/>
                    <a:pt x="15" y="20"/>
                    <a:pt x="10" y="20"/>
                  </a:cubicBezTo>
                  <a:close/>
                  <a:moveTo>
                    <a:pt x="10" y="4"/>
                  </a:moveTo>
                  <a:cubicBezTo>
                    <a:pt x="7" y="4"/>
                    <a:pt x="4" y="7"/>
                    <a:pt x="4" y="10"/>
                  </a:cubicBezTo>
                  <a:cubicBezTo>
                    <a:pt x="4" y="13"/>
                    <a:pt x="7" y="16"/>
                    <a:pt x="10" y="16"/>
                  </a:cubicBezTo>
                  <a:cubicBezTo>
                    <a:pt x="13" y="16"/>
                    <a:pt x="16" y="13"/>
                    <a:pt x="16" y="10"/>
                  </a:cubicBezTo>
                  <a:cubicBezTo>
                    <a:pt x="16" y="7"/>
                    <a:pt x="13" y="4"/>
                    <a:pt x="10" y="4"/>
                  </a:cubicBezTo>
                  <a:close/>
                </a:path>
              </a:pathLst>
            </a:custGeom>
            <a:grp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25" name="Freeform 22"/>
            <p:cNvSpPr>
              <a:spLocks noEditPoints="1"/>
            </p:cNvSpPr>
            <p:nvPr/>
          </p:nvSpPr>
          <p:spPr bwMode="auto">
            <a:xfrm>
              <a:off x="3187700" y="3363845"/>
              <a:ext cx="252413" cy="250825"/>
            </a:xfrm>
            <a:custGeom>
              <a:avLst/>
              <a:gdLst>
                <a:gd name="T0" fmla="*/ 126075 w 20"/>
                <a:gd name="T1" fmla="*/ 250512 h 20"/>
                <a:gd name="T2" fmla="*/ 0 w 20"/>
                <a:gd name="T3" fmla="*/ 125256 h 20"/>
                <a:gd name="T4" fmla="*/ 126075 w 20"/>
                <a:gd name="T5" fmla="*/ 0 h 20"/>
                <a:gd name="T6" fmla="*/ 252150 w 20"/>
                <a:gd name="T7" fmla="*/ 125256 h 20"/>
                <a:gd name="T8" fmla="*/ 126075 w 20"/>
                <a:gd name="T9" fmla="*/ 250512 h 20"/>
                <a:gd name="T10" fmla="*/ 126075 w 20"/>
                <a:gd name="T11" fmla="*/ 50102 h 20"/>
                <a:gd name="T12" fmla="*/ 50430 w 20"/>
                <a:gd name="T13" fmla="*/ 125256 h 20"/>
                <a:gd name="T14" fmla="*/ 126075 w 20"/>
                <a:gd name="T15" fmla="*/ 200410 h 20"/>
                <a:gd name="T16" fmla="*/ 201720 w 20"/>
                <a:gd name="T17" fmla="*/ 125256 h 20"/>
                <a:gd name="T18" fmla="*/ 126075 w 20"/>
                <a:gd name="T19" fmla="*/ 50102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0" y="20"/>
                  </a:moveTo>
                  <a:cubicBezTo>
                    <a:pt x="5" y="20"/>
                    <a:pt x="0" y="16"/>
                    <a:pt x="0" y="10"/>
                  </a:cubicBezTo>
                  <a:cubicBezTo>
                    <a:pt x="0" y="4"/>
                    <a:pt x="5" y="0"/>
                    <a:pt x="10" y="0"/>
                  </a:cubicBezTo>
                  <a:cubicBezTo>
                    <a:pt x="16" y="0"/>
                    <a:pt x="20" y="4"/>
                    <a:pt x="20" y="10"/>
                  </a:cubicBezTo>
                  <a:cubicBezTo>
                    <a:pt x="20" y="16"/>
                    <a:pt x="16" y="20"/>
                    <a:pt x="10" y="20"/>
                  </a:cubicBezTo>
                  <a:close/>
                  <a:moveTo>
                    <a:pt x="10" y="4"/>
                  </a:moveTo>
                  <a:cubicBezTo>
                    <a:pt x="7" y="4"/>
                    <a:pt x="4" y="7"/>
                    <a:pt x="4" y="10"/>
                  </a:cubicBezTo>
                  <a:cubicBezTo>
                    <a:pt x="4" y="13"/>
                    <a:pt x="7" y="16"/>
                    <a:pt x="10" y="16"/>
                  </a:cubicBezTo>
                  <a:cubicBezTo>
                    <a:pt x="13" y="16"/>
                    <a:pt x="16" y="13"/>
                    <a:pt x="16" y="10"/>
                  </a:cubicBezTo>
                  <a:cubicBezTo>
                    <a:pt x="16" y="7"/>
                    <a:pt x="13" y="4"/>
                    <a:pt x="10" y="4"/>
                  </a:cubicBezTo>
                  <a:close/>
                </a:path>
              </a:pathLst>
            </a:custGeom>
            <a:grp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26" name="Freeform 23"/>
            <p:cNvSpPr>
              <a:spLocks noEditPoints="1"/>
            </p:cNvSpPr>
            <p:nvPr/>
          </p:nvSpPr>
          <p:spPr bwMode="auto">
            <a:xfrm>
              <a:off x="4124325" y="4179820"/>
              <a:ext cx="252413" cy="249238"/>
            </a:xfrm>
            <a:custGeom>
              <a:avLst/>
              <a:gdLst>
                <a:gd name="T0" fmla="*/ 126075 w 20"/>
                <a:gd name="T1" fmla="*/ 250512 h 20"/>
                <a:gd name="T2" fmla="*/ 0 w 20"/>
                <a:gd name="T3" fmla="*/ 125256 h 20"/>
                <a:gd name="T4" fmla="*/ 126075 w 20"/>
                <a:gd name="T5" fmla="*/ 0 h 20"/>
                <a:gd name="T6" fmla="*/ 252150 w 20"/>
                <a:gd name="T7" fmla="*/ 125256 h 20"/>
                <a:gd name="T8" fmla="*/ 126075 w 20"/>
                <a:gd name="T9" fmla="*/ 250512 h 20"/>
                <a:gd name="T10" fmla="*/ 126075 w 20"/>
                <a:gd name="T11" fmla="*/ 50102 h 20"/>
                <a:gd name="T12" fmla="*/ 63038 w 20"/>
                <a:gd name="T13" fmla="*/ 125256 h 20"/>
                <a:gd name="T14" fmla="*/ 126075 w 20"/>
                <a:gd name="T15" fmla="*/ 200410 h 20"/>
                <a:gd name="T16" fmla="*/ 201720 w 20"/>
                <a:gd name="T17" fmla="*/ 125256 h 20"/>
                <a:gd name="T18" fmla="*/ 126075 w 20"/>
                <a:gd name="T19" fmla="*/ 50102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0" y="20"/>
                  </a:moveTo>
                  <a:cubicBezTo>
                    <a:pt x="5" y="20"/>
                    <a:pt x="0" y="16"/>
                    <a:pt x="0" y="10"/>
                  </a:cubicBezTo>
                  <a:cubicBezTo>
                    <a:pt x="0" y="5"/>
                    <a:pt x="5" y="0"/>
                    <a:pt x="10" y="0"/>
                  </a:cubicBezTo>
                  <a:cubicBezTo>
                    <a:pt x="16" y="0"/>
                    <a:pt x="20" y="5"/>
                    <a:pt x="20" y="10"/>
                  </a:cubicBezTo>
                  <a:cubicBezTo>
                    <a:pt x="20" y="16"/>
                    <a:pt x="16" y="20"/>
                    <a:pt x="10" y="20"/>
                  </a:cubicBezTo>
                  <a:close/>
                  <a:moveTo>
                    <a:pt x="10" y="4"/>
                  </a:moveTo>
                  <a:cubicBezTo>
                    <a:pt x="7" y="4"/>
                    <a:pt x="5" y="7"/>
                    <a:pt x="5" y="10"/>
                  </a:cubicBezTo>
                  <a:cubicBezTo>
                    <a:pt x="5" y="13"/>
                    <a:pt x="7" y="16"/>
                    <a:pt x="10" y="16"/>
                  </a:cubicBezTo>
                  <a:cubicBezTo>
                    <a:pt x="14" y="16"/>
                    <a:pt x="16" y="13"/>
                    <a:pt x="16" y="10"/>
                  </a:cubicBezTo>
                  <a:cubicBezTo>
                    <a:pt x="16" y="7"/>
                    <a:pt x="14" y="4"/>
                    <a:pt x="10" y="4"/>
                  </a:cubicBezTo>
                  <a:close/>
                </a:path>
              </a:pathLst>
            </a:custGeom>
            <a:grp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27" name="Freeform 24"/>
            <p:cNvSpPr>
              <a:spLocks noEditPoints="1"/>
            </p:cNvSpPr>
            <p:nvPr/>
          </p:nvSpPr>
          <p:spPr bwMode="auto">
            <a:xfrm>
              <a:off x="5173663" y="3401945"/>
              <a:ext cx="252412" cy="250825"/>
            </a:xfrm>
            <a:custGeom>
              <a:avLst/>
              <a:gdLst>
                <a:gd name="T0" fmla="*/ 126776 w 20"/>
                <a:gd name="T1" fmla="*/ 250512 h 20"/>
                <a:gd name="T2" fmla="*/ 0 w 20"/>
                <a:gd name="T3" fmla="*/ 125256 h 20"/>
                <a:gd name="T4" fmla="*/ 126776 w 20"/>
                <a:gd name="T5" fmla="*/ 0 h 20"/>
                <a:gd name="T6" fmla="*/ 253552 w 20"/>
                <a:gd name="T7" fmla="*/ 125256 h 20"/>
                <a:gd name="T8" fmla="*/ 126776 w 20"/>
                <a:gd name="T9" fmla="*/ 250512 h 20"/>
                <a:gd name="T10" fmla="*/ 126776 w 20"/>
                <a:gd name="T11" fmla="*/ 62628 h 20"/>
                <a:gd name="T12" fmla="*/ 63388 w 20"/>
                <a:gd name="T13" fmla="*/ 125256 h 20"/>
                <a:gd name="T14" fmla="*/ 126776 w 20"/>
                <a:gd name="T15" fmla="*/ 200410 h 20"/>
                <a:gd name="T16" fmla="*/ 202842 w 20"/>
                <a:gd name="T17" fmla="*/ 125256 h 20"/>
                <a:gd name="T18" fmla="*/ 126776 w 20"/>
                <a:gd name="T19" fmla="*/ 62628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0" y="20"/>
                  </a:moveTo>
                  <a:cubicBezTo>
                    <a:pt x="5" y="20"/>
                    <a:pt x="0" y="16"/>
                    <a:pt x="0" y="10"/>
                  </a:cubicBezTo>
                  <a:cubicBezTo>
                    <a:pt x="0" y="5"/>
                    <a:pt x="5" y="0"/>
                    <a:pt x="10" y="0"/>
                  </a:cubicBezTo>
                  <a:cubicBezTo>
                    <a:pt x="16" y="0"/>
                    <a:pt x="20" y="5"/>
                    <a:pt x="20" y="10"/>
                  </a:cubicBezTo>
                  <a:cubicBezTo>
                    <a:pt x="20" y="16"/>
                    <a:pt x="16" y="20"/>
                    <a:pt x="10" y="20"/>
                  </a:cubicBezTo>
                  <a:close/>
                  <a:moveTo>
                    <a:pt x="10" y="5"/>
                  </a:moveTo>
                  <a:cubicBezTo>
                    <a:pt x="7" y="5"/>
                    <a:pt x="5" y="7"/>
                    <a:pt x="5" y="10"/>
                  </a:cubicBezTo>
                  <a:cubicBezTo>
                    <a:pt x="5" y="14"/>
                    <a:pt x="7" y="16"/>
                    <a:pt x="10" y="16"/>
                  </a:cubicBezTo>
                  <a:cubicBezTo>
                    <a:pt x="14" y="16"/>
                    <a:pt x="16" y="14"/>
                    <a:pt x="16" y="10"/>
                  </a:cubicBezTo>
                  <a:cubicBezTo>
                    <a:pt x="16" y="7"/>
                    <a:pt x="14" y="5"/>
                    <a:pt x="10" y="5"/>
                  </a:cubicBezTo>
                  <a:close/>
                </a:path>
              </a:pathLst>
            </a:custGeom>
            <a:grp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28" name="Freeform 25"/>
            <p:cNvSpPr>
              <a:spLocks noEditPoints="1"/>
            </p:cNvSpPr>
            <p:nvPr/>
          </p:nvSpPr>
          <p:spPr bwMode="auto">
            <a:xfrm>
              <a:off x="6551613" y="3752783"/>
              <a:ext cx="252412" cy="250825"/>
            </a:xfrm>
            <a:custGeom>
              <a:avLst/>
              <a:gdLst>
                <a:gd name="T0" fmla="*/ 126075 w 20"/>
                <a:gd name="T1" fmla="*/ 250512 h 20"/>
                <a:gd name="T2" fmla="*/ 0 w 20"/>
                <a:gd name="T3" fmla="*/ 125256 h 20"/>
                <a:gd name="T4" fmla="*/ 126075 w 20"/>
                <a:gd name="T5" fmla="*/ 0 h 20"/>
                <a:gd name="T6" fmla="*/ 252150 w 20"/>
                <a:gd name="T7" fmla="*/ 125256 h 20"/>
                <a:gd name="T8" fmla="*/ 126075 w 20"/>
                <a:gd name="T9" fmla="*/ 250512 h 20"/>
                <a:gd name="T10" fmla="*/ 126075 w 20"/>
                <a:gd name="T11" fmla="*/ 50102 h 20"/>
                <a:gd name="T12" fmla="*/ 50430 w 20"/>
                <a:gd name="T13" fmla="*/ 125256 h 20"/>
                <a:gd name="T14" fmla="*/ 126075 w 20"/>
                <a:gd name="T15" fmla="*/ 200410 h 20"/>
                <a:gd name="T16" fmla="*/ 201720 w 20"/>
                <a:gd name="T17" fmla="*/ 125256 h 20"/>
                <a:gd name="T18" fmla="*/ 126075 w 20"/>
                <a:gd name="T19" fmla="*/ 50102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0" y="20"/>
                  </a:moveTo>
                  <a:cubicBezTo>
                    <a:pt x="4" y="20"/>
                    <a:pt x="0" y="15"/>
                    <a:pt x="0" y="10"/>
                  </a:cubicBezTo>
                  <a:cubicBezTo>
                    <a:pt x="0" y="4"/>
                    <a:pt x="4" y="0"/>
                    <a:pt x="10" y="0"/>
                  </a:cubicBezTo>
                  <a:cubicBezTo>
                    <a:pt x="16" y="0"/>
                    <a:pt x="20" y="4"/>
                    <a:pt x="20" y="10"/>
                  </a:cubicBezTo>
                  <a:cubicBezTo>
                    <a:pt x="20" y="15"/>
                    <a:pt x="16" y="20"/>
                    <a:pt x="10" y="20"/>
                  </a:cubicBezTo>
                  <a:close/>
                  <a:moveTo>
                    <a:pt x="10" y="4"/>
                  </a:moveTo>
                  <a:cubicBezTo>
                    <a:pt x="7" y="4"/>
                    <a:pt x="4" y="7"/>
                    <a:pt x="4" y="10"/>
                  </a:cubicBezTo>
                  <a:cubicBezTo>
                    <a:pt x="4" y="13"/>
                    <a:pt x="7" y="16"/>
                    <a:pt x="10" y="16"/>
                  </a:cubicBezTo>
                  <a:cubicBezTo>
                    <a:pt x="13" y="16"/>
                    <a:pt x="16" y="13"/>
                    <a:pt x="16" y="10"/>
                  </a:cubicBezTo>
                  <a:cubicBezTo>
                    <a:pt x="16" y="7"/>
                    <a:pt x="13" y="4"/>
                    <a:pt x="10" y="4"/>
                  </a:cubicBezTo>
                  <a:close/>
                </a:path>
              </a:pathLst>
            </a:custGeom>
            <a:grp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29" name="Freeform 26"/>
            <p:cNvSpPr/>
            <p:nvPr/>
          </p:nvSpPr>
          <p:spPr bwMode="auto">
            <a:xfrm>
              <a:off x="898525" y="3852795"/>
              <a:ext cx="847725" cy="1127125"/>
            </a:xfrm>
            <a:custGeom>
              <a:avLst/>
              <a:gdLst>
                <a:gd name="T0" fmla="*/ 37823 w 605"/>
                <a:gd name="T1" fmla="*/ 1127996 h 815"/>
                <a:gd name="T2" fmla="*/ 0 w 605"/>
                <a:gd name="T3" fmla="*/ 1103083 h 815"/>
                <a:gd name="T4" fmla="*/ 822291 w 605"/>
                <a:gd name="T5" fmla="*/ 0 h 815"/>
                <a:gd name="T6" fmla="*/ 847506 w 605"/>
                <a:gd name="T7" fmla="*/ 24913 h 815"/>
                <a:gd name="T8" fmla="*/ 37823 w 605"/>
                <a:gd name="T9" fmla="*/ 1127996 h 8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5" h="815">
                  <a:moveTo>
                    <a:pt x="27" y="815"/>
                  </a:moveTo>
                  <a:lnTo>
                    <a:pt x="0" y="797"/>
                  </a:lnTo>
                  <a:lnTo>
                    <a:pt x="587" y="0"/>
                  </a:lnTo>
                  <a:lnTo>
                    <a:pt x="605" y="18"/>
                  </a:lnTo>
                  <a:lnTo>
                    <a:pt x="27" y="815"/>
                  </a:lnTo>
                  <a:close/>
                </a:path>
              </a:pathLst>
            </a:custGeom>
            <a:grp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30" name="Freeform 27"/>
            <p:cNvSpPr/>
            <p:nvPr/>
          </p:nvSpPr>
          <p:spPr bwMode="auto">
            <a:xfrm>
              <a:off x="1873250" y="3814695"/>
              <a:ext cx="504825" cy="827088"/>
            </a:xfrm>
            <a:custGeom>
              <a:avLst/>
              <a:gdLst>
                <a:gd name="T0" fmla="*/ 467879 w 361"/>
                <a:gd name="T1" fmla="*/ 826275 h 597"/>
                <a:gd name="T2" fmla="*/ 0 w 361"/>
                <a:gd name="T3" fmla="*/ 24913 h 597"/>
                <a:gd name="T4" fmla="*/ 37823 w 361"/>
                <a:gd name="T5" fmla="*/ 0 h 597"/>
                <a:gd name="T6" fmla="*/ 505702 w 361"/>
                <a:gd name="T7" fmla="*/ 813819 h 597"/>
                <a:gd name="T8" fmla="*/ 467879 w 361"/>
                <a:gd name="T9" fmla="*/ 826275 h 5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1" h="597">
                  <a:moveTo>
                    <a:pt x="334" y="597"/>
                  </a:moveTo>
                  <a:lnTo>
                    <a:pt x="0" y="18"/>
                  </a:lnTo>
                  <a:lnTo>
                    <a:pt x="27" y="0"/>
                  </a:lnTo>
                  <a:lnTo>
                    <a:pt x="361" y="588"/>
                  </a:lnTo>
                  <a:lnTo>
                    <a:pt x="334" y="597"/>
                  </a:lnTo>
                  <a:close/>
                </a:path>
              </a:pathLst>
            </a:custGeom>
            <a:grp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31" name="Freeform 28"/>
            <p:cNvSpPr/>
            <p:nvPr/>
          </p:nvSpPr>
          <p:spPr bwMode="auto">
            <a:xfrm>
              <a:off x="2493963" y="3552758"/>
              <a:ext cx="795337" cy="1101725"/>
            </a:xfrm>
            <a:custGeom>
              <a:avLst/>
              <a:gdLst>
                <a:gd name="T0" fmla="*/ 25215 w 568"/>
                <a:gd name="T1" fmla="*/ 1101699 h 796"/>
                <a:gd name="T2" fmla="*/ 0 w 568"/>
                <a:gd name="T3" fmla="*/ 1076786 h 796"/>
                <a:gd name="T4" fmla="*/ 757852 w 568"/>
                <a:gd name="T5" fmla="*/ 0 h 796"/>
                <a:gd name="T6" fmla="*/ 795675 w 568"/>
                <a:gd name="T7" fmla="*/ 24913 h 796"/>
                <a:gd name="T8" fmla="*/ 25215 w 568"/>
                <a:gd name="T9" fmla="*/ 1101699 h 7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8" h="796">
                  <a:moveTo>
                    <a:pt x="18" y="796"/>
                  </a:moveTo>
                  <a:lnTo>
                    <a:pt x="0" y="778"/>
                  </a:lnTo>
                  <a:lnTo>
                    <a:pt x="541" y="0"/>
                  </a:lnTo>
                  <a:lnTo>
                    <a:pt x="568" y="18"/>
                  </a:lnTo>
                  <a:lnTo>
                    <a:pt x="18" y="796"/>
                  </a:lnTo>
                  <a:close/>
                </a:path>
              </a:pathLst>
            </a:custGeom>
            <a:grp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32" name="Freeform 29"/>
            <p:cNvSpPr/>
            <p:nvPr/>
          </p:nvSpPr>
          <p:spPr bwMode="auto">
            <a:xfrm>
              <a:off x="3376613" y="3552758"/>
              <a:ext cx="811212" cy="688975"/>
            </a:xfrm>
            <a:custGeom>
              <a:avLst/>
              <a:gdLst>
                <a:gd name="T0" fmla="*/ 784468 w 578"/>
                <a:gd name="T1" fmla="*/ 689254 h 498"/>
                <a:gd name="T2" fmla="*/ 0 w 578"/>
                <a:gd name="T3" fmla="*/ 24913 h 498"/>
                <a:gd name="T4" fmla="*/ 25215 w 578"/>
                <a:gd name="T5" fmla="*/ 0 h 498"/>
                <a:gd name="T6" fmla="*/ 809683 w 578"/>
                <a:gd name="T7" fmla="*/ 664341 h 498"/>
                <a:gd name="T8" fmla="*/ 784468 w 578"/>
                <a:gd name="T9" fmla="*/ 689254 h 4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8" h="498">
                  <a:moveTo>
                    <a:pt x="560" y="498"/>
                  </a:moveTo>
                  <a:lnTo>
                    <a:pt x="0" y="18"/>
                  </a:lnTo>
                  <a:lnTo>
                    <a:pt x="18" y="0"/>
                  </a:lnTo>
                  <a:lnTo>
                    <a:pt x="578" y="480"/>
                  </a:lnTo>
                  <a:lnTo>
                    <a:pt x="560" y="498"/>
                  </a:lnTo>
                  <a:close/>
                </a:path>
              </a:pathLst>
            </a:custGeom>
            <a:grp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33" name="Freeform 30"/>
            <p:cNvSpPr/>
            <p:nvPr/>
          </p:nvSpPr>
          <p:spPr bwMode="auto">
            <a:xfrm>
              <a:off x="4338638" y="3589270"/>
              <a:ext cx="909637" cy="714375"/>
            </a:xfrm>
            <a:custGeom>
              <a:avLst/>
              <a:gdLst>
                <a:gd name="T0" fmla="*/ 25215 w 650"/>
                <a:gd name="T1" fmla="*/ 714167 h 516"/>
                <a:gd name="T2" fmla="*/ 0 w 650"/>
                <a:gd name="T3" fmla="*/ 676798 h 516"/>
                <a:gd name="T4" fmla="*/ 885328 w 650"/>
                <a:gd name="T5" fmla="*/ 0 h 516"/>
                <a:gd name="T6" fmla="*/ 910543 w 650"/>
                <a:gd name="T7" fmla="*/ 37369 h 516"/>
                <a:gd name="T8" fmla="*/ 25215 w 650"/>
                <a:gd name="T9" fmla="*/ 714167 h 5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0" h="516">
                  <a:moveTo>
                    <a:pt x="18" y="516"/>
                  </a:moveTo>
                  <a:lnTo>
                    <a:pt x="0" y="489"/>
                  </a:lnTo>
                  <a:lnTo>
                    <a:pt x="632" y="0"/>
                  </a:lnTo>
                  <a:lnTo>
                    <a:pt x="650" y="27"/>
                  </a:lnTo>
                  <a:lnTo>
                    <a:pt x="18" y="516"/>
                  </a:lnTo>
                  <a:close/>
                </a:path>
              </a:pathLst>
            </a:custGeom>
            <a:grp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34" name="Freeform 31"/>
            <p:cNvSpPr/>
            <p:nvPr/>
          </p:nvSpPr>
          <p:spPr bwMode="auto">
            <a:xfrm>
              <a:off x="5402263" y="3527358"/>
              <a:ext cx="1187450" cy="349250"/>
            </a:xfrm>
            <a:custGeom>
              <a:avLst/>
              <a:gdLst>
                <a:gd name="T0" fmla="*/ 1175301 w 848"/>
                <a:gd name="T1" fmla="*/ 350164 h 253"/>
                <a:gd name="T2" fmla="*/ 0 w 848"/>
                <a:gd name="T3" fmla="*/ 37369 h 253"/>
                <a:gd name="T4" fmla="*/ 12608 w 848"/>
                <a:gd name="T5" fmla="*/ 0 h 253"/>
                <a:gd name="T6" fmla="*/ 1187909 w 848"/>
                <a:gd name="T7" fmla="*/ 312795 h 253"/>
                <a:gd name="T8" fmla="*/ 1175301 w 848"/>
                <a:gd name="T9" fmla="*/ 350164 h 2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8" h="253">
                  <a:moveTo>
                    <a:pt x="839" y="253"/>
                  </a:moveTo>
                  <a:lnTo>
                    <a:pt x="0" y="27"/>
                  </a:lnTo>
                  <a:lnTo>
                    <a:pt x="9" y="0"/>
                  </a:lnTo>
                  <a:lnTo>
                    <a:pt x="848" y="226"/>
                  </a:lnTo>
                  <a:lnTo>
                    <a:pt x="839" y="253"/>
                  </a:lnTo>
                  <a:close/>
                </a:path>
              </a:pathLst>
            </a:custGeom>
            <a:grp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grpSp>
      <p:sp>
        <p:nvSpPr>
          <p:cNvPr id="35" name="Freeform 7"/>
          <p:cNvSpPr/>
          <p:nvPr/>
        </p:nvSpPr>
        <p:spPr bwMode="auto">
          <a:xfrm rot="10800000">
            <a:off x="3087688" y="2487613"/>
            <a:ext cx="277812" cy="438150"/>
          </a:xfrm>
          <a:prstGeom prst="triangle">
            <a:avLst>
              <a:gd name="adj" fmla="val 50000"/>
            </a:avLst>
          </a:prstGeom>
          <a:solidFill>
            <a:schemeClr val="accent3"/>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endParaRPr lang="zh-CN" altLang="en-US" sz="1800">
              <a:solidFill>
                <a:srgbClr val="FFFFFF"/>
              </a:solidFill>
            </a:endParaRPr>
          </a:p>
        </p:txBody>
      </p:sp>
      <p:grpSp>
        <p:nvGrpSpPr>
          <p:cNvPr id="36" name="组合 35"/>
          <p:cNvGrpSpPr/>
          <p:nvPr/>
        </p:nvGrpSpPr>
        <p:grpSpPr>
          <a:xfrm>
            <a:off x="923925" y="3001895"/>
            <a:ext cx="6551613" cy="2178050"/>
            <a:chOff x="923925" y="3001895"/>
            <a:chExt cx="6551613" cy="2178050"/>
          </a:xfrm>
          <a:solidFill>
            <a:schemeClr val="accent3"/>
          </a:solidFill>
        </p:grpSpPr>
        <p:sp>
          <p:nvSpPr>
            <p:cNvPr id="37" name="Freeform 32"/>
            <p:cNvSpPr>
              <a:spLocks noEditPoints="1"/>
            </p:cNvSpPr>
            <p:nvPr/>
          </p:nvSpPr>
          <p:spPr bwMode="auto">
            <a:xfrm>
              <a:off x="3074988" y="3001895"/>
              <a:ext cx="265112" cy="249238"/>
            </a:xfrm>
            <a:custGeom>
              <a:avLst/>
              <a:gdLst>
                <a:gd name="T0" fmla="*/ 126075 w 21"/>
                <a:gd name="T1" fmla="*/ 250512 h 20"/>
                <a:gd name="T2" fmla="*/ 0 w 21"/>
                <a:gd name="T3" fmla="*/ 125256 h 20"/>
                <a:gd name="T4" fmla="*/ 126075 w 21"/>
                <a:gd name="T5" fmla="*/ 0 h 20"/>
                <a:gd name="T6" fmla="*/ 264758 w 21"/>
                <a:gd name="T7" fmla="*/ 125256 h 20"/>
                <a:gd name="T8" fmla="*/ 126075 w 21"/>
                <a:gd name="T9" fmla="*/ 250512 h 20"/>
                <a:gd name="T10" fmla="*/ 126075 w 21"/>
                <a:gd name="T11" fmla="*/ 50102 h 20"/>
                <a:gd name="T12" fmla="*/ 63038 w 21"/>
                <a:gd name="T13" fmla="*/ 125256 h 20"/>
                <a:gd name="T14" fmla="*/ 126075 w 21"/>
                <a:gd name="T15" fmla="*/ 200410 h 20"/>
                <a:gd name="T16" fmla="*/ 201720 w 21"/>
                <a:gd name="T17" fmla="*/ 125256 h 20"/>
                <a:gd name="T18" fmla="*/ 126075 w 21"/>
                <a:gd name="T19" fmla="*/ 50102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 h="20">
                  <a:moveTo>
                    <a:pt x="10" y="20"/>
                  </a:moveTo>
                  <a:cubicBezTo>
                    <a:pt x="5" y="20"/>
                    <a:pt x="0" y="15"/>
                    <a:pt x="0" y="10"/>
                  </a:cubicBezTo>
                  <a:cubicBezTo>
                    <a:pt x="0" y="4"/>
                    <a:pt x="5" y="0"/>
                    <a:pt x="10" y="0"/>
                  </a:cubicBezTo>
                  <a:cubicBezTo>
                    <a:pt x="16" y="0"/>
                    <a:pt x="21" y="4"/>
                    <a:pt x="21" y="10"/>
                  </a:cubicBezTo>
                  <a:cubicBezTo>
                    <a:pt x="21" y="15"/>
                    <a:pt x="16" y="20"/>
                    <a:pt x="10" y="20"/>
                  </a:cubicBezTo>
                  <a:close/>
                  <a:moveTo>
                    <a:pt x="10" y="4"/>
                  </a:moveTo>
                  <a:cubicBezTo>
                    <a:pt x="7" y="4"/>
                    <a:pt x="5" y="7"/>
                    <a:pt x="5" y="10"/>
                  </a:cubicBezTo>
                  <a:cubicBezTo>
                    <a:pt x="5" y="13"/>
                    <a:pt x="7" y="16"/>
                    <a:pt x="10" y="16"/>
                  </a:cubicBezTo>
                  <a:cubicBezTo>
                    <a:pt x="14" y="16"/>
                    <a:pt x="16" y="13"/>
                    <a:pt x="16" y="10"/>
                  </a:cubicBezTo>
                  <a:cubicBezTo>
                    <a:pt x="16" y="7"/>
                    <a:pt x="14" y="4"/>
                    <a:pt x="10" y="4"/>
                  </a:cubicBezTo>
                  <a:close/>
                </a:path>
              </a:pathLst>
            </a:custGeom>
            <a:grp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38" name="Freeform 33"/>
            <p:cNvSpPr>
              <a:spLocks noEditPoints="1"/>
            </p:cNvSpPr>
            <p:nvPr/>
          </p:nvSpPr>
          <p:spPr bwMode="auto">
            <a:xfrm>
              <a:off x="2138363" y="3678170"/>
              <a:ext cx="252412" cy="250825"/>
            </a:xfrm>
            <a:custGeom>
              <a:avLst/>
              <a:gdLst>
                <a:gd name="T0" fmla="*/ 126075 w 20"/>
                <a:gd name="T1" fmla="*/ 250512 h 20"/>
                <a:gd name="T2" fmla="*/ 0 w 20"/>
                <a:gd name="T3" fmla="*/ 125256 h 20"/>
                <a:gd name="T4" fmla="*/ 126075 w 20"/>
                <a:gd name="T5" fmla="*/ 0 h 20"/>
                <a:gd name="T6" fmla="*/ 252150 w 20"/>
                <a:gd name="T7" fmla="*/ 125256 h 20"/>
                <a:gd name="T8" fmla="*/ 126075 w 20"/>
                <a:gd name="T9" fmla="*/ 250512 h 20"/>
                <a:gd name="T10" fmla="*/ 126075 w 20"/>
                <a:gd name="T11" fmla="*/ 50102 h 20"/>
                <a:gd name="T12" fmla="*/ 63038 w 20"/>
                <a:gd name="T13" fmla="*/ 125256 h 20"/>
                <a:gd name="T14" fmla="*/ 126075 w 20"/>
                <a:gd name="T15" fmla="*/ 187884 h 20"/>
                <a:gd name="T16" fmla="*/ 201720 w 20"/>
                <a:gd name="T17" fmla="*/ 125256 h 20"/>
                <a:gd name="T18" fmla="*/ 126075 w 20"/>
                <a:gd name="T19" fmla="*/ 50102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0" y="20"/>
                  </a:moveTo>
                  <a:cubicBezTo>
                    <a:pt x="5" y="20"/>
                    <a:pt x="0" y="15"/>
                    <a:pt x="0" y="10"/>
                  </a:cubicBezTo>
                  <a:cubicBezTo>
                    <a:pt x="0" y="4"/>
                    <a:pt x="5" y="0"/>
                    <a:pt x="10" y="0"/>
                  </a:cubicBezTo>
                  <a:cubicBezTo>
                    <a:pt x="16" y="0"/>
                    <a:pt x="20" y="4"/>
                    <a:pt x="20" y="10"/>
                  </a:cubicBezTo>
                  <a:cubicBezTo>
                    <a:pt x="20" y="15"/>
                    <a:pt x="16" y="20"/>
                    <a:pt x="10" y="20"/>
                  </a:cubicBezTo>
                  <a:close/>
                  <a:moveTo>
                    <a:pt x="10" y="4"/>
                  </a:moveTo>
                  <a:cubicBezTo>
                    <a:pt x="7" y="4"/>
                    <a:pt x="5" y="6"/>
                    <a:pt x="5" y="10"/>
                  </a:cubicBezTo>
                  <a:cubicBezTo>
                    <a:pt x="5" y="13"/>
                    <a:pt x="7" y="15"/>
                    <a:pt x="10" y="15"/>
                  </a:cubicBezTo>
                  <a:cubicBezTo>
                    <a:pt x="13" y="15"/>
                    <a:pt x="16" y="13"/>
                    <a:pt x="16" y="10"/>
                  </a:cubicBezTo>
                  <a:cubicBezTo>
                    <a:pt x="16" y="6"/>
                    <a:pt x="13" y="4"/>
                    <a:pt x="10" y="4"/>
                  </a:cubicBezTo>
                  <a:close/>
                </a:path>
              </a:pathLst>
            </a:custGeom>
            <a:grp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39" name="Freeform 34"/>
            <p:cNvSpPr>
              <a:spLocks noEditPoints="1"/>
            </p:cNvSpPr>
            <p:nvPr/>
          </p:nvSpPr>
          <p:spPr bwMode="auto">
            <a:xfrm>
              <a:off x="3806825" y="3703570"/>
              <a:ext cx="254000" cy="261938"/>
            </a:xfrm>
            <a:custGeom>
              <a:avLst/>
              <a:gdLst>
                <a:gd name="T0" fmla="*/ 126776 w 20"/>
                <a:gd name="T1" fmla="*/ 262968 h 21"/>
                <a:gd name="T2" fmla="*/ 0 w 20"/>
                <a:gd name="T3" fmla="*/ 125223 h 21"/>
                <a:gd name="T4" fmla="*/ 126776 w 20"/>
                <a:gd name="T5" fmla="*/ 0 h 21"/>
                <a:gd name="T6" fmla="*/ 253552 w 20"/>
                <a:gd name="T7" fmla="*/ 125223 h 21"/>
                <a:gd name="T8" fmla="*/ 126776 w 20"/>
                <a:gd name="T9" fmla="*/ 262968 h 21"/>
                <a:gd name="T10" fmla="*/ 126776 w 20"/>
                <a:gd name="T11" fmla="*/ 62611 h 21"/>
                <a:gd name="T12" fmla="*/ 50710 w 20"/>
                <a:gd name="T13" fmla="*/ 125223 h 21"/>
                <a:gd name="T14" fmla="*/ 126776 w 20"/>
                <a:gd name="T15" fmla="*/ 200357 h 21"/>
                <a:gd name="T16" fmla="*/ 202842 w 20"/>
                <a:gd name="T17" fmla="*/ 125223 h 21"/>
                <a:gd name="T18" fmla="*/ 126776 w 20"/>
                <a:gd name="T19" fmla="*/ 62611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1">
                  <a:moveTo>
                    <a:pt x="10" y="21"/>
                  </a:moveTo>
                  <a:cubicBezTo>
                    <a:pt x="4" y="21"/>
                    <a:pt x="0" y="16"/>
                    <a:pt x="0" y="10"/>
                  </a:cubicBezTo>
                  <a:cubicBezTo>
                    <a:pt x="0" y="5"/>
                    <a:pt x="4" y="0"/>
                    <a:pt x="10" y="0"/>
                  </a:cubicBezTo>
                  <a:cubicBezTo>
                    <a:pt x="15" y="0"/>
                    <a:pt x="20" y="5"/>
                    <a:pt x="20" y="10"/>
                  </a:cubicBezTo>
                  <a:cubicBezTo>
                    <a:pt x="20" y="16"/>
                    <a:pt x="15" y="21"/>
                    <a:pt x="10" y="21"/>
                  </a:cubicBezTo>
                  <a:close/>
                  <a:moveTo>
                    <a:pt x="10" y="5"/>
                  </a:moveTo>
                  <a:cubicBezTo>
                    <a:pt x="7" y="5"/>
                    <a:pt x="4" y="7"/>
                    <a:pt x="4" y="10"/>
                  </a:cubicBezTo>
                  <a:cubicBezTo>
                    <a:pt x="4" y="14"/>
                    <a:pt x="7" y="16"/>
                    <a:pt x="10" y="16"/>
                  </a:cubicBezTo>
                  <a:cubicBezTo>
                    <a:pt x="13" y="16"/>
                    <a:pt x="16" y="14"/>
                    <a:pt x="16" y="10"/>
                  </a:cubicBezTo>
                  <a:cubicBezTo>
                    <a:pt x="16" y="7"/>
                    <a:pt x="13" y="5"/>
                    <a:pt x="10" y="5"/>
                  </a:cubicBezTo>
                  <a:close/>
                </a:path>
              </a:pathLst>
            </a:custGeom>
            <a:grp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40" name="Freeform 35"/>
            <p:cNvSpPr>
              <a:spLocks noEditPoints="1"/>
            </p:cNvSpPr>
            <p:nvPr/>
          </p:nvSpPr>
          <p:spPr bwMode="auto">
            <a:xfrm>
              <a:off x="4830763" y="4140133"/>
              <a:ext cx="254000" cy="250825"/>
            </a:xfrm>
            <a:custGeom>
              <a:avLst/>
              <a:gdLst>
                <a:gd name="T0" fmla="*/ 126776 w 20"/>
                <a:gd name="T1" fmla="*/ 250512 h 20"/>
                <a:gd name="T2" fmla="*/ 0 w 20"/>
                <a:gd name="T3" fmla="*/ 125256 h 20"/>
                <a:gd name="T4" fmla="*/ 126776 w 20"/>
                <a:gd name="T5" fmla="*/ 0 h 20"/>
                <a:gd name="T6" fmla="*/ 253552 w 20"/>
                <a:gd name="T7" fmla="*/ 125256 h 20"/>
                <a:gd name="T8" fmla="*/ 126776 w 20"/>
                <a:gd name="T9" fmla="*/ 250512 h 20"/>
                <a:gd name="T10" fmla="*/ 126776 w 20"/>
                <a:gd name="T11" fmla="*/ 50102 h 20"/>
                <a:gd name="T12" fmla="*/ 50710 w 20"/>
                <a:gd name="T13" fmla="*/ 125256 h 20"/>
                <a:gd name="T14" fmla="*/ 126776 w 20"/>
                <a:gd name="T15" fmla="*/ 187884 h 20"/>
                <a:gd name="T16" fmla="*/ 202842 w 20"/>
                <a:gd name="T17" fmla="*/ 125256 h 20"/>
                <a:gd name="T18" fmla="*/ 126776 w 20"/>
                <a:gd name="T19" fmla="*/ 50102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0" y="20"/>
                  </a:moveTo>
                  <a:cubicBezTo>
                    <a:pt x="4" y="20"/>
                    <a:pt x="0" y="15"/>
                    <a:pt x="0" y="10"/>
                  </a:cubicBezTo>
                  <a:cubicBezTo>
                    <a:pt x="0" y="4"/>
                    <a:pt x="4" y="0"/>
                    <a:pt x="10" y="0"/>
                  </a:cubicBezTo>
                  <a:cubicBezTo>
                    <a:pt x="15" y="0"/>
                    <a:pt x="20" y="4"/>
                    <a:pt x="20" y="10"/>
                  </a:cubicBezTo>
                  <a:cubicBezTo>
                    <a:pt x="20" y="15"/>
                    <a:pt x="15" y="20"/>
                    <a:pt x="10" y="20"/>
                  </a:cubicBezTo>
                  <a:close/>
                  <a:moveTo>
                    <a:pt x="10" y="4"/>
                  </a:moveTo>
                  <a:cubicBezTo>
                    <a:pt x="7" y="4"/>
                    <a:pt x="4" y="7"/>
                    <a:pt x="4" y="10"/>
                  </a:cubicBezTo>
                  <a:cubicBezTo>
                    <a:pt x="4" y="13"/>
                    <a:pt x="7" y="15"/>
                    <a:pt x="10" y="15"/>
                  </a:cubicBezTo>
                  <a:cubicBezTo>
                    <a:pt x="13" y="15"/>
                    <a:pt x="16" y="13"/>
                    <a:pt x="16" y="10"/>
                  </a:cubicBezTo>
                  <a:cubicBezTo>
                    <a:pt x="16" y="7"/>
                    <a:pt x="13" y="4"/>
                    <a:pt x="10" y="4"/>
                  </a:cubicBezTo>
                  <a:close/>
                </a:path>
              </a:pathLst>
            </a:custGeom>
            <a:grp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41" name="Freeform 36"/>
            <p:cNvSpPr>
              <a:spLocks noEditPoints="1"/>
            </p:cNvSpPr>
            <p:nvPr/>
          </p:nvSpPr>
          <p:spPr bwMode="auto">
            <a:xfrm>
              <a:off x="5818188" y="3189220"/>
              <a:ext cx="252412" cy="250825"/>
            </a:xfrm>
            <a:custGeom>
              <a:avLst/>
              <a:gdLst>
                <a:gd name="T0" fmla="*/ 126776 w 20"/>
                <a:gd name="T1" fmla="*/ 250512 h 20"/>
                <a:gd name="T2" fmla="*/ 0 w 20"/>
                <a:gd name="T3" fmla="*/ 125256 h 20"/>
                <a:gd name="T4" fmla="*/ 126776 w 20"/>
                <a:gd name="T5" fmla="*/ 0 h 20"/>
                <a:gd name="T6" fmla="*/ 253552 w 20"/>
                <a:gd name="T7" fmla="*/ 125256 h 20"/>
                <a:gd name="T8" fmla="*/ 126776 w 20"/>
                <a:gd name="T9" fmla="*/ 250512 h 20"/>
                <a:gd name="T10" fmla="*/ 126776 w 20"/>
                <a:gd name="T11" fmla="*/ 62628 h 20"/>
                <a:gd name="T12" fmla="*/ 63388 w 20"/>
                <a:gd name="T13" fmla="*/ 125256 h 20"/>
                <a:gd name="T14" fmla="*/ 126776 w 20"/>
                <a:gd name="T15" fmla="*/ 200410 h 20"/>
                <a:gd name="T16" fmla="*/ 202842 w 20"/>
                <a:gd name="T17" fmla="*/ 125256 h 20"/>
                <a:gd name="T18" fmla="*/ 126776 w 20"/>
                <a:gd name="T19" fmla="*/ 62628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0" y="20"/>
                  </a:moveTo>
                  <a:cubicBezTo>
                    <a:pt x="5" y="20"/>
                    <a:pt x="0" y="16"/>
                    <a:pt x="0" y="10"/>
                  </a:cubicBezTo>
                  <a:cubicBezTo>
                    <a:pt x="0" y="5"/>
                    <a:pt x="5" y="0"/>
                    <a:pt x="10" y="0"/>
                  </a:cubicBezTo>
                  <a:cubicBezTo>
                    <a:pt x="16" y="0"/>
                    <a:pt x="20" y="5"/>
                    <a:pt x="20" y="10"/>
                  </a:cubicBezTo>
                  <a:cubicBezTo>
                    <a:pt x="20" y="16"/>
                    <a:pt x="16" y="20"/>
                    <a:pt x="10" y="20"/>
                  </a:cubicBezTo>
                  <a:close/>
                  <a:moveTo>
                    <a:pt x="10" y="5"/>
                  </a:moveTo>
                  <a:cubicBezTo>
                    <a:pt x="7" y="5"/>
                    <a:pt x="5" y="7"/>
                    <a:pt x="5" y="10"/>
                  </a:cubicBezTo>
                  <a:cubicBezTo>
                    <a:pt x="5" y="14"/>
                    <a:pt x="7" y="16"/>
                    <a:pt x="10" y="16"/>
                  </a:cubicBezTo>
                  <a:cubicBezTo>
                    <a:pt x="14" y="16"/>
                    <a:pt x="16" y="14"/>
                    <a:pt x="16" y="10"/>
                  </a:cubicBezTo>
                  <a:cubicBezTo>
                    <a:pt x="16" y="7"/>
                    <a:pt x="14" y="5"/>
                    <a:pt x="10" y="5"/>
                  </a:cubicBezTo>
                  <a:close/>
                </a:path>
              </a:pathLst>
            </a:custGeom>
            <a:grp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42" name="Freeform 37"/>
            <p:cNvSpPr>
              <a:spLocks noEditPoints="1"/>
            </p:cNvSpPr>
            <p:nvPr/>
          </p:nvSpPr>
          <p:spPr bwMode="auto">
            <a:xfrm>
              <a:off x="7221538" y="3189220"/>
              <a:ext cx="254000" cy="250825"/>
            </a:xfrm>
            <a:custGeom>
              <a:avLst/>
              <a:gdLst>
                <a:gd name="T0" fmla="*/ 126776 w 20"/>
                <a:gd name="T1" fmla="*/ 250512 h 20"/>
                <a:gd name="T2" fmla="*/ 0 w 20"/>
                <a:gd name="T3" fmla="*/ 125256 h 20"/>
                <a:gd name="T4" fmla="*/ 126776 w 20"/>
                <a:gd name="T5" fmla="*/ 0 h 20"/>
                <a:gd name="T6" fmla="*/ 253552 w 20"/>
                <a:gd name="T7" fmla="*/ 125256 h 20"/>
                <a:gd name="T8" fmla="*/ 126776 w 20"/>
                <a:gd name="T9" fmla="*/ 250512 h 20"/>
                <a:gd name="T10" fmla="*/ 126776 w 20"/>
                <a:gd name="T11" fmla="*/ 62628 h 20"/>
                <a:gd name="T12" fmla="*/ 50710 w 20"/>
                <a:gd name="T13" fmla="*/ 125256 h 20"/>
                <a:gd name="T14" fmla="*/ 126776 w 20"/>
                <a:gd name="T15" fmla="*/ 200410 h 20"/>
                <a:gd name="T16" fmla="*/ 202842 w 20"/>
                <a:gd name="T17" fmla="*/ 125256 h 20"/>
                <a:gd name="T18" fmla="*/ 126776 w 20"/>
                <a:gd name="T19" fmla="*/ 62628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20">
                  <a:moveTo>
                    <a:pt x="10" y="20"/>
                  </a:moveTo>
                  <a:cubicBezTo>
                    <a:pt x="4" y="20"/>
                    <a:pt x="0" y="16"/>
                    <a:pt x="0" y="10"/>
                  </a:cubicBezTo>
                  <a:cubicBezTo>
                    <a:pt x="0" y="5"/>
                    <a:pt x="4" y="0"/>
                    <a:pt x="10" y="0"/>
                  </a:cubicBezTo>
                  <a:cubicBezTo>
                    <a:pt x="15" y="0"/>
                    <a:pt x="20" y="5"/>
                    <a:pt x="20" y="10"/>
                  </a:cubicBezTo>
                  <a:cubicBezTo>
                    <a:pt x="20" y="16"/>
                    <a:pt x="15" y="20"/>
                    <a:pt x="10" y="20"/>
                  </a:cubicBezTo>
                  <a:close/>
                  <a:moveTo>
                    <a:pt x="10" y="5"/>
                  </a:moveTo>
                  <a:cubicBezTo>
                    <a:pt x="7" y="5"/>
                    <a:pt x="4" y="7"/>
                    <a:pt x="4" y="10"/>
                  </a:cubicBezTo>
                  <a:cubicBezTo>
                    <a:pt x="4" y="14"/>
                    <a:pt x="7" y="16"/>
                    <a:pt x="10" y="16"/>
                  </a:cubicBezTo>
                  <a:cubicBezTo>
                    <a:pt x="13" y="16"/>
                    <a:pt x="16" y="14"/>
                    <a:pt x="16" y="10"/>
                  </a:cubicBezTo>
                  <a:cubicBezTo>
                    <a:pt x="16" y="7"/>
                    <a:pt x="13" y="5"/>
                    <a:pt x="10" y="5"/>
                  </a:cubicBezTo>
                  <a:close/>
                </a:path>
              </a:pathLst>
            </a:custGeom>
            <a:grp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43" name="Freeform 38"/>
            <p:cNvSpPr/>
            <p:nvPr/>
          </p:nvSpPr>
          <p:spPr bwMode="auto">
            <a:xfrm>
              <a:off x="923925" y="3865495"/>
              <a:ext cx="1290638" cy="1314450"/>
            </a:xfrm>
            <a:custGeom>
              <a:avLst/>
              <a:gdLst>
                <a:gd name="T0" fmla="*/ 37823 w 921"/>
                <a:gd name="T1" fmla="*/ 1314842 h 950"/>
                <a:gd name="T2" fmla="*/ 0 w 921"/>
                <a:gd name="T3" fmla="*/ 1289929 h 950"/>
                <a:gd name="T4" fmla="*/ 1264955 w 921"/>
                <a:gd name="T5" fmla="*/ 0 h 950"/>
                <a:gd name="T6" fmla="*/ 1290170 w 921"/>
                <a:gd name="T7" fmla="*/ 26297 h 950"/>
                <a:gd name="T8" fmla="*/ 37823 w 921"/>
                <a:gd name="T9" fmla="*/ 1314842 h 9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1" h="950">
                  <a:moveTo>
                    <a:pt x="27" y="950"/>
                  </a:moveTo>
                  <a:lnTo>
                    <a:pt x="0" y="932"/>
                  </a:lnTo>
                  <a:lnTo>
                    <a:pt x="903" y="0"/>
                  </a:lnTo>
                  <a:lnTo>
                    <a:pt x="921" y="19"/>
                  </a:lnTo>
                  <a:lnTo>
                    <a:pt x="27" y="950"/>
                  </a:lnTo>
                  <a:close/>
                </a:path>
              </a:pathLst>
            </a:custGeom>
            <a:grp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44" name="Freeform 39"/>
            <p:cNvSpPr/>
            <p:nvPr/>
          </p:nvSpPr>
          <p:spPr bwMode="auto">
            <a:xfrm>
              <a:off x="2328863" y="3152708"/>
              <a:ext cx="796925" cy="587375"/>
            </a:xfrm>
            <a:custGeom>
              <a:avLst/>
              <a:gdLst>
                <a:gd name="T0" fmla="*/ 25215 w 569"/>
                <a:gd name="T1" fmla="*/ 588219 h 425"/>
                <a:gd name="T2" fmla="*/ 0 w 569"/>
                <a:gd name="T3" fmla="*/ 563306 h 425"/>
                <a:gd name="T4" fmla="*/ 771861 w 569"/>
                <a:gd name="T5" fmla="*/ 0 h 425"/>
                <a:gd name="T6" fmla="*/ 797076 w 569"/>
                <a:gd name="T7" fmla="*/ 24913 h 425"/>
                <a:gd name="T8" fmla="*/ 25215 w 569"/>
                <a:gd name="T9" fmla="*/ 588219 h 4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9" h="425">
                  <a:moveTo>
                    <a:pt x="18" y="425"/>
                  </a:moveTo>
                  <a:lnTo>
                    <a:pt x="0" y="407"/>
                  </a:lnTo>
                  <a:lnTo>
                    <a:pt x="551" y="0"/>
                  </a:lnTo>
                  <a:lnTo>
                    <a:pt x="569" y="18"/>
                  </a:lnTo>
                  <a:lnTo>
                    <a:pt x="18" y="425"/>
                  </a:lnTo>
                  <a:close/>
                </a:path>
              </a:pathLst>
            </a:custGeom>
            <a:grp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45" name="Freeform 40"/>
            <p:cNvSpPr/>
            <p:nvPr/>
          </p:nvSpPr>
          <p:spPr bwMode="auto">
            <a:xfrm>
              <a:off x="3289300" y="3152708"/>
              <a:ext cx="581025" cy="625475"/>
            </a:xfrm>
            <a:custGeom>
              <a:avLst/>
              <a:gdLst>
                <a:gd name="T0" fmla="*/ 556132 w 415"/>
                <a:gd name="T1" fmla="*/ 625588 h 452"/>
                <a:gd name="T2" fmla="*/ 0 w 415"/>
                <a:gd name="T3" fmla="*/ 37369 h 452"/>
                <a:gd name="T4" fmla="*/ 25215 w 415"/>
                <a:gd name="T5" fmla="*/ 0 h 452"/>
                <a:gd name="T6" fmla="*/ 581347 w 415"/>
                <a:gd name="T7" fmla="*/ 600675 h 452"/>
                <a:gd name="T8" fmla="*/ 556132 w 415"/>
                <a:gd name="T9" fmla="*/ 625588 h 4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5" h="452">
                  <a:moveTo>
                    <a:pt x="397" y="452"/>
                  </a:moveTo>
                  <a:lnTo>
                    <a:pt x="0" y="27"/>
                  </a:lnTo>
                  <a:lnTo>
                    <a:pt x="18" y="0"/>
                  </a:lnTo>
                  <a:lnTo>
                    <a:pt x="415" y="434"/>
                  </a:lnTo>
                  <a:lnTo>
                    <a:pt x="397" y="452"/>
                  </a:lnTo>
                  <a:close/>
                </a:path>
              </a:pathLst>
            </a:custGeom>
            <a:grp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46" name="Freeform 41"/>
            <p:cNvSpPr/>
            <p:nvPr/>
          </p:nvSpPr>
          <p:spPr bwMode="auto">
            <a:xfrm>
              <a:off x="4022725" y="3852795"/>
              <a:ext cx="833438" cy="401638"/>
            </a:xfrm>
            <a:custGeom>
              <a:avLst/>
              <a:gdLst>
                <a:gd name="T0" fmla="*/ 820890 w 595"/>
                <a:gd name="T1" fmla="*/ 401373 h 290"/>
                <a:gd name="T2" fmla="*/ 0 w 595"/>
                <a:gd name="T3" fmla="*/ 38753 h 290"/>
                <a:gd name="T4" fmla="*/ 12608 w 595"/>
                <a:gd name="T5" fmla="*/ 0 h 290"/>
                <a:gd name="T6" fmla="*/ 833498 w 595"/>
                <a:gd name="T7" fmla="*/ 364004 h 290"/>
                <a:gd name="T8" fmla="*/ 820890 w 595"/>
                <a:gd name="T9" fmla="*/ 401373 h 2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5" h="290">
                  <a:moveTo>
                    <a:pt x="586" y="290"/>
                  </a:moveTo>
                  <a:lnTo>
                    <a:pt x="0" y="28"/>
                  </a:lnTo>
                  <a:lnTo>
                    <a:pt x="9" y="0"/>
                  </a:lnTo>
                  <a:lnTo>
                    <a:pt x="595" y="263"/>
                  </a:lnTo>
                  <a:lnTo>
                    <a:pt x="586" y="290"/>
                  </a:lnTo>
                  <a:close/>
                </a:path>
              </a:pathLst>
            </a:custGeom>
            <a:grp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47" name="Freeform 42"/>
            <p:cNvSpPr/>
            <p:nvPr/>
          </p:nvSpPr>
          <p:spPr bwMode="auto">
            <a:xfrm>
              <a:off x="5033963" y="3363845"/>
              <a:ext cx="847725" cy="877888"/>
            </a:xfrm>
            <a:custGeom>
              <a:avLst/>
              <a:gdLst>
                <a:gd name="T0" fmla="*/ 37823 w 605"/>
                <a:gd name="T1" fmla="*/ 877484 h 634"/>
                <a:gd name="T2" fmla="*/ 0 w 605"/>
                <a:gd name="T3" fmla="*/ 852571 h 634"/>
                <a:gd name="T4" fmla="*/ 820890 w 605"/>
                <a:gd name="T5" fmla="*/ 0 h 634"/>
                <a:gd name="T6" fmla="*/ 847506 w 605"/>
                <a:gd name="T7" fmla="*/ 26297 h 634"/>
                <a:gd name="T8" fmla="*/ 37823 w 605"/>
                <a:gd name="T9" fmla="*/ 877484 h 6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5" h="634">
                  <a:moveTo>
                    <a:pt x="27" y="634"/>
                  </a:moveTo>
                  <a:lnTo>
                    <a:pt x="0" y="616"/>
                  </a:lnTo>
                  <a:lnTo>
                    <a:pt x="586" y="0"/>
                  </a:lnTo>
                  <a:lnTo>
                    <a:pt x="605" y="19"/>
                  </a:lnTo>
                  <a:lnTo>
                    <a:pt x="27" y="634"/>
                  </a:lnTo>
                  <a:close/>
                </a:path>
              </a:pathLst>
            </a:custGeom>
            <a:grp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48" name="Rectangle 43"/>
            <p:cNvSpPr>
              <a:spLocks noChangeArrowheads="1"/>
            </p:cNvSpPr>
            <p:nvPr/>
          </p:nvSpPr>
          <p:spPr bwMode="auto">
            <a:xfrm>
              <a:off x="6045200" y="3301933"/>
              <a:ext cx="1201738" cy="36512"/>
            </a:xfrm>
            <a:prstGeom prst="rect">
              <a:avLst/>
            </a:prstGeom>
            <a:grp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eaLnBrk="1" fontAlgn="auto" hangingPunct="1">
                <a:spcBef>
                  <a:spcPts val="0"/>
                </a:spcBef>
                <a:spcAft>
                  <a:spcPts val="0"/>
                </a:spcAft>
                <a:defRPr/>
              </a:pPr>
              <a:endParaRPr lang="zh-CN" altLang="en-US">
                <a:solidFill>
                  <a:prstClr val="white"/>
                </a:solidFill>
              </a:endParaRPr>
            </a:p>
          </p:txBody>
        </p:sp>
      </p:grpSp>
      <p:sp>
        <p:nvSpPr>
          <p:cNvPr id="49" name="TextBox 42"/>
          <p:cNvSpPr txBox="1">
            <a:spLocks noChangeArrowheads="1"/>
          </p:cNvSpPr>
          <p:nvPr/>
        </p:nvSpPr>
        <p:spPr bwMode="auto">
          <a:xfrm>
            <a:off x="1360488" y="2557463"/>
            <a:ext cx="1003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en-US" altLang="zh-CN" sz="3600">
                <a:solidFill>
                  <a:schemeClr val="accent2"/>
                </a:solidFill>
              </a:rPr>
              <a:t>34%</a:t>
            </a:r>
            <a:endParaRPr lang="zh-CN" altLang="en-US" sz="3600">
              <a:solidFill>
                <a:schemeClr val="accent2"/>
              </a:solidFill>
            </a:endParaRPr>
          </a:p>
        </p:txBody>
      </p:sp>
      <p:sp>
        <p:nvSpPr>
          <p:cNvPr id="50" name="TextBox 43"/>
          <p:cNvSpPr txBox="1">
            <a:spLocks noChangeArrowheads="1"/>
          </p:cNvSpPr>
          <p:nvPr/>
        </p:nvSpPr>
        <p:spPr bwMode="auto">
          <a:xfrm>
            <a:off x="6408738" y="1798638"/>
            <a:ext cx="1066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en-US" altLang="zh-CN" sz="3600">
                <a:solidFill>
                  <a:schemeClr val="accent4"/>
                </a:solidFill>
              </a:rPr>
              <a:t>79%</a:t>
            </a:r>
            <a:endParaRPr lang="zh-CN" altLang="en-US" sz="3600">
              <a:solidFill>
                <a:schemeClr val="accent4"/>
              </a:solidFill>
            </a:endParaRPr>
          </a:p>
        </p:txBody>
      </p:sp>
      <p:sp>
        <p:nvSpPr>
          <p:cNvPr id="51" name="TextBox 44"/>
          <p:cNvSpPr txBox="1">
            <a:spLocks noChangeArrowheads="1"/>
          </p:cNvSpPr>
          <p:nvPr/>
        </p:nvSpPr>
        <p:spPr bwMode="auto">
          <a:xfrm>
            <a:off x="2782888" y="1939925"/>
            <a:ext cx="10112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en-US" altLang="zh-CN" sz="3600" dirty="0">
                <a:solidFill>
                  <a:schemeClr val="accent3"/>
                </a:solidFill>
              </a:rPr>
              <a:t>63%</a:t>
            </a:r>
            <a:endParaRPr lang="zh-CN" altLang="en-US" sz="3600" dirty="0">
              <a:solidFill>
                <a:schemeClr val="accent3"/>
              </a:solidFill>
            </a:endParaRPr>
          </a:p>
        </p:txBody>
      </p:sp>
      <p:cxnSp>
        <p:nvCxnSpPr>
          <p:cNvPr id="52" name="Straight Connector 45"/>
          <p:cNvCxnSpPr/>
          <p:nvPr/>
        </p:nvCxnSpPr>
        <p:spPr>
          <a:xfrm flipH="1">
            <a:off x="911225" y="1798638"/>
            <a:ext cx="12700" cy="393700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cxnSp>
        <p:nvCxnSpPr>
          <p:cNvPr id="53" name="Straight Connector 46"/>
          <p:cNvCxnSpPr/>
          <p:nvPr/>
        </p:nvCxnSpPr>
        <p:spPr>
          <a:xfrm>
            <a:off x="563563" y="5456238"/>
            <a:ext cx="7164387"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grpSp>
        <p:nvGrpSpPr>
          <p:cNvPr id="59" name="组合 58"/>
          <p:cNvGrpSpPr/>
          <p:nvPr/>
        </p:nvGrpSpPr>
        <p:grpSpPr>
          <a:xfrm>
            <a:off x="8680459" y="3677704"/>
            <a:ext cx="2115035" cy="1154619"/>
            <a:chOff x="1478171" y="2225265"/>
            <a:chExt cx="2115035" cy="1154619"/>
          </a:xfrm>
        </p:grpSpPr>
        <p:sp>
          <p:nvSpPr>
            <p:cNvPr id="6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61" name="文本框 60"/>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62" name="组合 61"/>
          <p:cNvGrpSpPr/>
          <p:nvPr/>
        </p:nvGrpSpPr>
        <p:grpSpPr>
          <a:xfrm>
            <a:off x="8696715" y="1684312"/>
            <a:ext cx="2115035" cy="1154619"/>
            <a:chOff x="1478171" y="2225265"/>
            <a:chExt cx="2115035" cy="1154619"/>
          </a:xfrm>
        </p:grpSpPr>
        <p:sp>
          <p:nvSpPr>
            <p:cNvPr id="6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64" name="文本框 63"/>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68" name="组合 67"/>
          <p:cNvGrpSpPr/>
          <p:nvPr/>
        </p:nvGrpSpPr>
        <p:grpSpPr>
          <a:xfrm>
            <a:off x="307195" y="0"/>
            <a:ext cx="3312306" cy="929215"/>
            <a:chOff x="307195" y="0"/>
            <a:chExt cx="3312306" cy="929215"/>
          </a:xfrm>
        </p:grpSpPr>
        <p:pic>
          <p:nvPicPr>
            <p:cNvPr id="69" name="图片 68"/>
            <p:cNvPicPr>
              <a:picLocks noChangeAspect="1"/>
            </p:cNvPicPr>
            <p:nvPr/>
          </p:nvPicPr>
          <p:blipFill>
            <a:blip r:embed="rId3"/>
            <a:stretch>
              <a:fillRect/>
            </a:stretch>
          </p:blipFill>
          <p:spPr>
            <a:xfrm>
              <a:off x="307195" y="0"/>
              <a:ext cx="874556" cy="929215"/>
            </a:xfrm>
            <a:prstGeom prst="rect">
              <a:avLst/>
            </a:prstGeom>
          </p:spPr>
        </p:pic>
        <p:sp>
          <p:nvSpPr>
            <p:cNvPr id="70" name="TextBox 14"/>
            <p:cNvSpPr txBox="1"/>
            <p:nvPr/>
          </p:nvSpPr>
          <p:spPr>
            <a:xfrm>
              <a:off x="973873" y="266700"/>
              <a:ext cx="2645628" cy="523220"/>
            </a:xfrm>
            <a:prstGeom prst="rect">
              <a:avLst/>
            </a:prstGeom>
            <a:noFill/>
          </p:spPr>
          <p:txBody>
            <a:bodyPr wrap="square">
              <a:spAutoFit/>
            </a:bodyPr>
            <a:lstStyle/>
            <a:p>
              <a:pPr algn="ctr">
                <a:defRPr/>
              </a:pPr>
              <a:r>
                <a:rPr lang="zh-CN" altLang="en-US" sz="2800">
                  <a:solidFill>
                    <a:schemeClr val="bg1"/>
                  </a:solidFill>
                  <a:cs typeface="+mn-ea"/>
                  <a:sym typeface="+mn-lt"/>
                </a:rPr>
                <a:t>活动受众分析</a:t>
              </a:r>
              <a:endParaRPr lang="zh-CN" altLang="en-US" sz="2800"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20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500"/>
                                        <p:tgtEl>
                                          <p:spTgt spid="52"/>
                                        </p:tgtEl>
                                      </p:cBhvr>
                                    </p:animEffect>
                                  </p:childTnLst>
                                </p:cTn>
                              </p:par>
                              <p:par>
                                <p:cTn id="8" presetID="22" presetClass="entr" presetSubtype="8" fill="hold" nodeType="withEffect">
                                  <p:stCondLst>
                                    <p:cond delay="1200"/>
                                  </p:stCondLst>
                                  <p:childTnLst>
                                    <p:set>
                                      <p:cBhvr>
                                        <p:cTn id="9" dur="1" fill="hold">
                                          <p:stCondLst>
                                            <p:cond delay="0"/>
                                          </p:stCondLst>
                                        </p:cTn>
                                        <p:tgtEl>
                                          <p:spTgt spid="53"/>
                                        </p:tgtEl>
                                        <p:attrNameLst>
                                          <p:attrName>style.visibility</p:attrName>
                                        </p:attrNameLst>
                                      </p:cBhvr>
                                      <p:to>
                                        <p:strVal val="visible"/>
                                      </p:to>
                                    </p:set>
                                    <p:animEffect transition="in" filter="wipe(left)">
                                      <p:cBhvr>
                                        <p:cTn id="10" dur="500"/>
                                        <p:tgtEl>
                                          <p:spTgt spid="53"/>
                                        </p:tgtEl>
                                      </p:cBhvr>
                                    </p:animEffect>
                                  </p:childTnLst>
                                </p:cTn>
                              </p:par>
                              <p:par>
                                <p:cTn id="11" presetID="22" presetClass="entr" presetSubtype="8" fill="hold" nodeType="withEffect">
                                  <p:stCondLst>
                                    <p:cond delay="150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150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par>
                                <p:cTn id="20" presetID="22" presetClass="entr" presetSubtype="8" fill="hold" nodeType="withEffect">
                                  <p:stCondLst>
                                    <p:cond delay="190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500"/>
                                        <p:tgtEl>
                                          <p:spTgt spid="36"/>
                                        </p:tgtEl>
                                      </p:cBhvr>
                                    </p:animEffect>
                                  </p:childTnLst>
                                </p:cTn>
                              </p:par>
                              <p:par>
                                <p:cTn id="23" presetID="10" presetClass="entr" presetSubtype="0" fill="hold" grpId="0" nodeType="withEffect">
                                  <p:stCondLst>
                                    <p:cond delay="190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grpId="0" nodeType="withEffect">
                                  <p:stCondLst>
                                    <p:cond delay="190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500"/>
                                        <p:tgtEl>
                                          <p:spTgt spid="51"/>
                                        </p:tgtEl>
                                      </p:cBhvr>
                                    </p:animEffect>
                                  </p:childTnLst>
                                </p:cTn>
                              </p:par>
                              <p:par>
                                <p:cTn id="29" presetID="22" presetClass="entr" presetSubtype="8" fill="hold" nodeType="withEffect">
                                  <p:stCondLst>
                                    <p:cond delay="230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par>
                                <p:cTn id="32" presetID="10" presetClass="entr" presetSubtype="0" fill="hold" grpId="0" nodeType="withEffect">
                                  <p:stCondLst>
                                    <p:cond delay="270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ntr" presetSubtype="0" fill="hold" grpId="0" nodeType="withEffect">
                                  <p:stCondLst>
                                    <p:cond delay="270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1000"/>
                                        <p:tgtEl>
                                          <p:spTgt spid="59"/>
                                        </p:tgtEl>
                                      </p:cBhvr>
                                    </p:animEffect>
                                    <p:anim calcmode="lin" valueType="num">
                                      <p:cBhvr>
                                        <p:cTn id="43" dur="1000" fill="hold"/>
                                        <p:tgtEl>
                                          <p:spTgt spid="59"/>
                                        </p:tgtEl>
                                        <p:attrNameLst>
                                          <p:attrName>ppt_x</p:attrName>
                                        </p:attrNameLst>
                                      </p:cBhvr>
                                      <p:tavLst>
                                        <p:tav tm="0">
                                          <p:val>
                                            <p:strVal val="#ppt_x"/>
                                          </p:val>
                                        </p:tav>
                                        <p:tav tm="100000">
                                          <p:val>
                                            <p:strVal val="#ppt_x"/>
                                          </p:val>
                                        </p:tav>
                                      </p:tavLst>
                                    </p:anim>
                                    <p:anim calcmode="lin" valueType="num">
                                      <p:cBhvr>
                                        <p:cTn id="44"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animBg="1"/>
      <p:bldP spid="35"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265558" y="1993392"/>
            <a:ext cx="3566363" cy="3563557"/>
            <a:chOff x="1023938" y="1581150"/>
            <a:chExt cx="4033837" cy="4030663"/>
          </a:xfrm>
        </p:grpSpPr>
        <p:sp>
          <p:nvSpPr>
            <p:cNvPr id="8" name="Freeform 112"/>
            <p:cNvSpPr/>
            <p:nvPr/>
          </p:nvSpPr>
          <p:spPr bwMode="auto">
            <a:xfrm>
              <a:off x="3040063" y="4227513"/>
              <a:ext cx="1427162" cy="1384300"/>
            </a:xfrm>
            <a:custGeom>
              <a:avLst/>
              <a:gdLst>
                <a:gd name="T0" fmla="*/ 0 w 336"/>
                <a:gd name="T1" fmla="*/ 2147483646 h 326"/>
                <a:gd name="T2" fmla="*/ 0 w 336"/>
                <a:gd name="T3" fmla="*/ 2147483646 h 326"/>
                <a:gd name="T4" fmla="*/ 2147483646 w 336"/>
                <a:gd name="T5" fmla="*/ 2147483646 h 326"/>
                <a:gd name="T6" fmla="*/ 2147483646 w 336"/>
                <a:gd name="T7" fmla="*/ 0 h 326"/>
                <a:gd name="T8" fmla="*/ 0 w 336"/>
                <a:gd name="T9" fmla="*/ 2147483646 h 3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26">
                  <a:moveTo>
                    <a:pt x="0" y="61"/>
                  </a:moveTo>
                  <a:cubicBezTo>
                    <a:pt x="0" y="326"/>
                    <a:pt x="0" y="326"/>
                    <a:pt x="0" y="326"/>
                  </a:cubicBezTo>
                  <a:cubicBezTo>
                    <a:pt x="131" y="326"/>
                    <a:pt x="250" y="273"/>
                    <a:pt x="336" y="187"/>
                  </a:cubicBezTo>
                  <a:cubicBezTo>
                    <a:pt x="148" y="0"/>
                    <a:pt x="148" y="0"/>
                    <a:pt x="148" y="0"/>
                  </a:cubicBezTo>
                  <a:cubicBezTo>
                    <a:pt x="110" y="38"/>
                    <a:pt x="58" y="61"/>
                    <a:pt x="0" y="61"/>
                  </a:cubicBezTo>
                </a:path>
              </a:pathLst>
            </a:custGeom>
            <a:solidFill>
              <a:schemeClr val="accent4"/>
            </a:solidFill>
            <a:ln>
              <a:noFill/>
            </a:ln>
          </p:spPr>
          <p:txBody>
            <a:bodyPr/>
            <a:lstStyle/>
            <a:p>
              <a:endParaRPr lang="zh-CN" altLang="en-US"/>
            </a:p>
          </p:txBody>
        </p:sp>
        <p:sp>
          <p:nvSpPr>
            <p:cNvPr id="9" name="Freeform 113"/>
            <p:cNvSpPr/>
            <p:nvPr/>
          </p:nvSpPr>
          <p:spPr bwMode="auto">
            <a:xfrm>
              <a:off x="3668713" y="3598863"/>
              <a:ext cx="1389062" cy="1422400"/>
            </a:xfrm>
            <a:custGeom>
              <a:avLst/>
              <a:gdLst>
                <a:gd name="T0" fmla="*/ 62 w 327"/>
                <a:gd name="T1" fmla="*/ 0 h 335"/>
                <a:gd name="T2" fmla="*/ 0 w 327"/>
                <a:gd name="T3" fmla="*/ 148 h 335"/>
                <a:gd name="T4" fmla="*/ 188 w 327"/>
                <a:gd name="T5" fmla="*/ 335 h 335"/>
                <a:gd name="T6" fmla="*/ 327 w 327"/>
                <a:gd name="T7" fmla="*/ 0 h 335"/>
                <a:gd name="T8" fmla="*/ 62 w 327"/>
                <a:gd name="T9" fmla="*/ 0 h 335"/>
              </a:gdLst>
              <a:ahLst/>
              <a:cxnLst>
                <a:cxn ang="0">
                  <a:pos x="T0" y="T1"/>
                </a:cxn>
                <a:cxn ang="0">
                  <a:pos x="T2" y="T3"/>
                </a:cxn>
                <a:cxn ang="0">
                  <a:pos x="T4" y="T5"/>
                </a:cxn>
                <a:cxn ang="0">
                  <a:pos x="T6" y="T7"/>
                </a:cxn>
                <a:cxn ang="0">
                  <a:pos x="T8" y="T9"/>
                </a:cxn>
              </a:cxnLst>
              <a:rect l="0" t="0" r="r" b="b"/>
              <a:pathLst>
                <a:path w="327" h="335">
                  <a:moveTo>
                    <a:pt x="62" y="0"/>
                  </a:moveTo>
                  <a:cubicBezTo>
                    <a:pt x="62" y="58"/>
                    <a:pt x="38" y="110"/>
                    <a:pt x="0" y="148"/>
                  </a:cubicBezTo>
                  <a:cubicBezTo>
                    <a:pt x="188" y="335"/>
                    <a:pt x="188" y="335"/>
                    <a:pt x="188" y="335"/>
                  </a:cubicBezTo>
                  <a:cubicBezTo>
                    <a:pt x="274" y="250"/>
                    <a:pt x="327" y="131"/>
                    <a:pt x="327" y="0"/>
                  </a:cubicBezTo>
                  <a:lnTo>
                    <a:pt x="62" y="0"/>
                  </a:lnTo>
                  <a:close/>
                </a:path>
              </a:pathLst>
            </a:custGeom>
            <a:solidFill>
              <a:schemeClr val="bg1">
                <a:lumMod val="50000"/>
              </a:schemeClr>
            </a:solidFill>
            <a:ln>
              <a:noFill/>
            </a:ln>
          </p:spPr>
          <p:txBody>
            <a:bodyPr/>
            <a:lstStyle/>
            <a:p>
              <a:pPr eaLnBrk="1" fontAlgn="auto" hangingPunct="1">
                <a:spcBef>
                  <a:spcPts val="0"/>
                </a:spcBef>
                <a:spcAft>
                  <a:spcPts val="0"/>
                </a:spcAft>
                <a:defRPr/>
              </a:pPr>
              <a:endParaRPr lang="zh-CN" altLang="en-US" dirty="0">
                <a:latin typeface="+mn-lt"/>
                <a:ea typeface="宋体" panose="02010600030101010101" pitchFamily="2" charset="-122"/>
              </a:endParaRPr>
            </a:p>
          </p:txBody>
        </p:sp>
        <p:sp>
          <p:nvSpPr>
            <p:cNvPr id="10" name="Freeform 114"/>
            <p:cNvSpPr/>
            <p:nvPr/>
          </p:nvSpPr>
          <p:spPr bwMode="auto">
            <a:xfrm>
              <a:off x="1612900" y="4227513"/>
              <a:ext cx="1427163" cy="1384300"/>
            </a:xfrm>
            <a:custGeom>
              <a:avLst/>
              <a:gdLst>
                <a:gd name="T0" fmla="*/ 2147483646 w 336"/>
                <a:gd name="T1" fmla="*/ 0 h 326"/>
                <a:gd name="T2" fmla="*/ 0 w 336"/>
                <a:gd name="T3" fmla="*/ 2147483646 h 326"/>
                <a:gd name="T4" fmla="*/ 2147483646 w 336"/>
                <a:gd name="T5" fmla="*/ 2147483646 h 326"/>
                <a:gd name="T6" fmla="*/ 2147483646 w 336"/>
                <a:gd name="T7" fmla="*/ 2147483646 h 326"/>
                <a:gd name="T8" fmla="*/ 2147483646 w 336"/>
                <a:gd name="T9" fmla="*/ 0 h 3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26">
                  <a:moveTo>
                    <a:pt x="188" y="0"/>
                  </a:moveTo>
                  <a:cubicBezTo>
                    <a:pt x="0" y="187"/>
                    <a:pt x="0" y="187"/>
                    <a:pt x="0" y="187"/>
                  </a:cubicBezTo>
                  <a:cubicBezTo>
                    <a:pt x="86" y="273"/>
                    <a:pt x="205" y="326"/>
                    <a:pt x="336" y="326"/>
                  </a:cubicBezTo>
                  <a:cubicBezTo>
                    <a:pt x="336" y="61"/>
                    <a:pt x="336" y="61"/>
                    <a:pt x="336" y="61"/>
                  </a:cubicBezTo>
                  <a:cubicBezTo>
                    <a:pt x="278" y="61"/>
                    <a:pt x="226" y="38"/>
                    <a:pt x="188" y="0"/>
                  </a:cubicBezTo>
                  <a:close/>
                </a:path>
              </a:pathLst>
            </a:custGeom>
            <a:solidFill>
              <a:schemeClr val="accent1"/>
            </a:solidFill>
            <a:ln>
              <a:noFill/>
            </a:ln>
          </p:spPr>
          <p:txBody>
            <a:bodyPr/>
            <a:lstStyle/>
            <a:p>
              <a:endParaRPr lang="zh-CN" altLang="en-US"/>
            </a:p>
          </p:txBody>
        </p:sp>
        <p:sp>
          <p:nvSpPr>
            <p:cNvPr id="11" name="Freeform 115"/>
            <p:cNvSpPr/>
            <p:nvPr/>
          </p:nvSpPr>
          <p:spPr bwMode="auto">
            <a:xfrm>
              <a:off x="1612900" y="1581150"/>
              <a:ext cx="1427163" cy="1389063"/>
            </a:xfrm>
            <a:custGeom>
              <a:avLst/>
              <a:gdLst>
                <a:gd name="T0" fmla="*/ 2147483646 w 336"/>
                <a:gd name="T1" fmla="*/ 2147483646 h 327"/>
                <a:gd name="T2" fmla="*/ 2147483646 w 336"/>
                <a:gd name="T3" fmla="*/ 0 h 327"/>
                <a:gd name="T4" fmla="*/ 0 w 336"/>
                <a:gd name="T5" fmla="*/ 2147483646 h 327"/>
                <a:gd name="T6" fmla="*/ 2147483646 w 336"/>
                <a:gd name="T7" fmla="*/ 2147483646 h 327"/>
                <a:gd name="T8" fmla="*/ 2147483646 w 336"/>
                <a:gd name="T9" fmla="*/ 2147483646 h 3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27">
                  <a:moveTo>
                    <a:pt x="336" y="265"/>
                  </a:moveTo>
                  <a:cubicBezTo>
                    <a:pt x="336" y="0"/>
                    <a:pt x="336" y="0"/>
                    <a:pt x="336" y="0"/>
                  </a:cubicBezTo>
                  <a:cubicBezTo>
                    <a:pt x="205" y="0"/>
                    <a:pt x="86" y="53"/>
                    <a:pt x="0" y="139"/>
                  </a:cubicBezTo>
                  <a:cubicBezTo>
                    <a:pt x="188" y="327"/>
                    <a:pt x="188" y="327"/>
                    <a:pt x="188" y="327"/>
                  </a:cubicBezTo>
                  <a:cubicBezTo>
                    <a:pt x="226" y="289"/>
                    <a:pt x="278" y="265"/>
                    <a:pt x="336" y="265"/>
                  </a:cubicBezTo>
                </a:path>
              </a:pathLst>
            </a:custGeom>
            <a:solidFill>
              <a:schemeClr val="accent2"/>
            </a:solidFill>
            <a:ln>
              <a:noFill/>
            </a:ln>
          </p:spPr>
          <p:txBody>
            <a:bodyPr/>
            <a:lstStyle/>
            <a:p>
              <a:endParaRPr lang="zh-CN" altLang="en-US" dirty="0"/>
            </a:p>
          </p:txBody>
        </p:sp>
        <p:sp>
          <p:nvSpPr>
            <p:cNvPr id="12" name="Freeform 116"/>
            <p:cNvSpPr/>
            <p:nvPr/>
          </p:nvSpPr>
          <p:spPr bwMode="auto">
            <a:xfrm>
              <a:off x="3668713" y="2171700"/>
              <a:ext cx="1389062" cy="1427163"/>
            </a:xfrm>
            <a:custGeom>
              <a:avLst/>
              <a:gdLst>
                <a:gd name="T0" fmla="*/ 2147483646 w 327"/>
                <a:gd name="T1" fmla="*/ 2147483646 h 336"/>
                <a:gd name="T2" fmla="*/ 2147483646 w 327"/>
                <a:gd name="T3" fmla="*/ 2147483646 h 336"/>
                <a:gd name="T4" fmla="*/ 2147483646 w 327"/>
                <a:gd name="T5" fmla="*/ 0 h 336"/>
                <a:gd name="T6" fmla="*/ 0 w 327"/>
                <a:gd name="T7" fmla="*/ 2147483646 h 336"/>
                <a:gd name="T8" fmla="*/ 2147483646 w 327"/>
                <a:gd name="T9" fmla="*/ 2147483646 h 3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 h="336">
                  <a:moveTo>
                    <a:pt x="62" y="336"/>
                  </a:moveTo>
                  <a:cubicBezTo>
                    <a:pt x="327" y="336"/>
                    <a:pt x="327" y="336"/>
                    <a:pt x="327" y="336"/>
                  </a:cubicBezTo>
                  <a:cubicBezTo>
                    <a:pt x="327" y="205"/>
                    <a:pt x="274" y="86"/>
                    <a:pt x="188" y="0"/>
                  </a:cubicBezTo>
                  <a:cubicBezTo>
                    <a:pt x="0" y="188"/>
                    <a:pt x="0" y="188"/>
                    <a:pt x="0" y="188"/>
                  </a:cubicBezTo>
                  <a:cubicBezTo>
                    <a:pt x="38" y="226"/>
                    <a:pt x="62" y="278"/>
                    <a:pt x="62" y="336"/>
                  </a:cubicBezTo>
                  <a:close/>
                </a:path>
              </a:pathLst>
            </a:custGeom>
            <a:solidFill>
              <a:schemeClr val="accent3"/>
            </a:solidFill>
            <a:ln>
              <a:noFill/>
            </a:ln>
          </p:spPr>
          <p:txBody>
            <a:bodyPr/>
            <a:lstStyle/>
            <a:p>
              <a:endParaRPr lang="zh-CN" altLang="en-US"/>
            </a:p>
          </p:txBody>
        </p:sp>
        <p:sp>
          <p:nvSpPr>
            <p:cNvPr id="13" name="Freeform 117"/>
            <p:cNvSpPr/>
            <p:nvPr/>
          </p:nvSpPr>
          <p:spPr bwMode="auto">
            <a:xfrm>
              <a:off x="3040063" y="1581150"/>
              <a:ext cx="1427162" cy="1389063"/>
            </a:xfrm>
            <a:custGeom>
              <a:avLst/>
              <a:gdLst>
                <a:gd name="T0" fmla="*/ 2147483646 w 336"/>
                <a:gd name="T1" fmla="*/ 2147483646 h 327"/>
                <a:gd name="T2" fmla="*/ 2147483646 w 336"/>
                <a:gd name="T3" fmla="*/ 2147483646 h 327"/>
                <a:gd name="T4" fmla="*/ 0 w 336"/>
                <a:gd name="T5" fmla="*/ 0 h 327"/>
                <a:gd name="T6" fmla="*/ 0 w 336"/>
                <a:gd name="T7" fmla="*/ 2147483646 h 327"/>
                <a:gd name="T8" fmla="*/ 2147483646 w 336"/>
                <a:gd name="T9" fmla="*/ 2147483646 h 3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 h="327">
                  <a:moveTo>
                    <a:pt x="148" y="327"/>
                  </a:moveTo>
                  <a:cubicBezTo>
                    <a:pt x="336" y="139"/>
                    <a:pt x="336" y="139"/>
                    <a:pt x="336" y="139"/>
                  </a:cubicBezTo>
                  <a:cubicBezTo>
                    <a:pt x="250" y="53"/>
                    <a:pt x="131" y="0"/>
                    <a:pt x="0" y="0"/>
                  </a:cubicBezTo>
                  <a:cubicBezTo>
                    <a:pt x="0" y="265"/>
                    <a:pt x="0" y="265"/>
                    <a:pt x="0" y="265"/>
                  </a:cubicBezTo>
                  <a:cubicBezTo>
                    <a:pt x="58" y="265"/>
                    <a:pt x="110" y="289"/>
                    <a:pt x="148" y="327"/>
                  </a:cubicBezTo>
                  <a:close/>
                </a:path>
              </a:pathLst>
            </a:custGeom>
            <a:solidFill>
              <a:schemeClr val="accent1"/>
            </a:solidFill>
            <a:ln>
              <a:noFill/>
            </a:ln>
          </p:spPr>
          <p:txBody>
            <a:bodyPr/>
            <a:lstStyle/>
            <a:p>
              <a:endParaRPr lang="zh-CN" altLang="en-US" dirty="0"/>
            </a:p>
          </p:txBody>
        </p:sp>
        <p:sp>
          <p:nvSpPr>
            <p:cNvPr id="14" name="Freeform 118"/>
            <p:cNvSpPr/>
            <p:nvPr/>
          </p:nvSpPr>
          <p:spPr bwMode="auto">
            <a:xfrm>
              <a:off x="1023938" y="2171700"/>
              <a:ext cx="1387475" cy="1427163"/>
            </a:xfrm>
            <a:custGeom>
              <a:avLst/>
              <a:gdLst>
                <a:gd name="T0" fmla="*/ 327 w 327"/>
                <a:gd name="T1" fmla="*/ 188 h 336"/>
                <a:gd name="T2" fmla="*/ 139 w 327"/>
                <a:gd name="T3" fmla="*/ 0 h 336"/>
                <a:gd name="T4" fmla="*/ 0 w 327"/>
                <a:gd name="T5" fmla="*/ 336 h 336"/>
                <a:gd name="T6" fmla="*/ 266 w 327"/>
                <a:gd name="T7" fmla="*/ 336 h 336"/>
                <a:gd name="T8" fmla="*/ 327 w 327"/>
                <a:gd name="T9" fmla="*/ 188 h 336"/>
              </a:gdLst>
              <a:ahLst/>
              <a:cxnLst>
                <a:cxn ang="0">
                  <a:pos x="T0" y="T1"/>
                </a:cxn>
                <a:cxn ang="0">
                  <a:pos x="T2" y="T3"/>
                </a:cxn>
                <a:cxn ang="0">
                  <a:pos x="T4" y="T5"/>
                </a:cxn>
                <a:cxn ang="0">
                  <a:pos x="T6" y="T7"/>
                </a:cxn>
                <a:cxn ang="0">
                  <a:pos x="T8" y="T9"/>
                </a:cxn>
              </a:cxnLst>
              <a:rect l="0" t="0" r="r" b="b"/>
              <a:pathLst>
                <a:path w="327" h="336">
                  <a:moveTo>
                    <a:pt x="327" y="188"/>
                  </a:moveTo>
                  <a:cubicBezTo>
                    <a:pt x="139" y="0"/>
                    <a:pt x="139" y="0"/>
                    <a:pt x="139" y="0"/>
                  </a:cubicBezTo>
                  <a:cubicBezTo>
                    <a:pt x="54" y="86"/>
                    <a:pt x="0" y="205"/>
                    <a:pt x="0" y="336"/>
                  </a:cubicBezTo>
                  <a:cubicBezTo>
                    <a:pt x="266" y="336"/>
                    <a:pt x="266" y="336"/>
                    <a:pt x="266" y="336"/>
                  </a:cubicBezTo>
                  <a:cubicBezTo>
                    <a:pt x="266" y="278"/>
                    <a:pt x="289" y="226"/>
                    <a:pt x="327" y="188"/>
                  </a:cubicBezTo>
                </a:path>
              </a:pathLst>
            </a:custGeom>
            <a:solidFill>
              <a:schemeClr val="accent4"/>
            </a:solidFill>
            <a:ln>
              <a:noFill/>
            </a:ln>
          </p:spPr>
          <p:txBody>
            <a:bodyPr/>
            <a:lstStyle/>
            <a:p>
              <a:pPr eaLnBrk="1" fontAlgn="auto" hangingPunct="1">
                <a:spcBef>
                  <a:spcPts val="0"/>
                </a:spcBef>
                <a:spcAft>
                  <a:spcPts val="0"/>
                </a:spcAft>
                <a:defRPr/>
              </a:pPr>
              <a:endParaRPr lang="zh-CN" altLang="en-US" dirty="0">
                <a:latin typeface="+mn-lt"/>
                <a:ea typeface="宋体" panose="02010600030101010101" pitchFamily="2" charset="-122"/>
              </a:endParaRPr>
            </a:p>
          </p:txBody>
        </p:sp>
        <p:sp>
          <p:nvSpPr>
            <p:cNvPr id="15" name="Freeform 119"/>
            <p:cNvSpPr/>
            <p:nvPr/>
          </p:nvSpPr>
          <p:spPr bwMode="auto">
            <a:xfrm>
              <a:off x="1023938" y="3598863"/>
              <a:ext cx="1387475" cy="1422400"/>
            </a:xfrm>
            <a:custGeom>
              <a:avLst/>
              <a:gdLst>
                <a:gd name="T0" fmla="*/ 2147483646 w 327"/>
                <a:gd name="T1" fmla="*/ 0 h 335"/>
                <a:gd name="T2" fmla="*/ 0 w 327"/>
                <a:gd name="T3" fmla="*/ 0 h 335"/>
                <a:gd name="T4" fmla="*/ 2147483646 w 327"/>
                <a:gd name="T5" fmla="*/ 2147483646 h 335"/>
                <a:gd name="T6" fmla="*/ 2147483646 w 327"/>
                <a:gd name="T7" fmla="*/ 2147483646 h 335"/>
                <a:gd name="T8" fmla="*/ 2147483646 w 327"/>
                <a:gd name="T9" fmla="*/ 0 h 3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 h="335">
                  <a:moveTo>
                    <a:pt x="266" y="0"/>
                  </a:moveTo>
                  <a:cubicBezTo>
                    <a:pt x="0" y="0"/>
                    <a:pt x="0" y="0"/>
                    <a:pt x="0" y="0"/>
                  </a:cubicBezTo>
                  <a:cubicBezTo>
                    <a:pt x="0" y="131"/>
                    <a:pt x="54" y="250"/>
                    <a:pt x="139" y="335"/>
                  </a:cubicBezTo>
                  <a:cubicBezTo>
                    <a:pt x="327" y="148"/>
                    <a:pt x="327" y="148"/>
                    <a:pt x="327" y="148"/>
                  </a:cubicBezTo>
                  <a:cubicBezTo>
                    <a:pt x="289" y="110"/>
                    <a:pt x="266" y="58"/>
                    <a:pt x="266" y="0"/>
                  </a:cubicBezTo>
                </a:path>
              </a:pathLst>
            </a:custGeom>
            <a:solidFill>
              <a:schemeClr val="accent3"/>
            </a:solidFill>
            <a:ln>
              <a:noFill/>
            </a:ln>
          </p:spPr>
          <p:txBody>
            <a:bodyPr/>
            <a:lstStyle/>
            <a:p>
              <a:endParaRPr lang="zh-CN" altLang="en-US"/>
            </a:p>
          </p:txBody>
        </p:sp>
        <p:grpSp>
          <p:nvGrpSpPr>
            <p:cNvPr id="19" name="组合 3257"/>
            <p:cNvGrpSpPr/>
            <p:nvPr/>
          </p:nvGrpSpPr>
          <p:grpSpPr bwMode="auto">
            <a:xfrm>
              <a:off x="1460500" y="3875088"/>
              <a:ext cx="547688" cy="403225"/>
              <a:chOff x="1416614" y="4140764"/>
              <a:chExt cx="547688" cy="403225"/>
            </a:xfrm>
          </p:grpSpPr>
          <p:sp>
            <p:nvSpPr>
              <p:cNvPr id="43" name="Freeform 155"/>
              <p:cNvSpPr>
                <a:spLocks noEditPoints="1"/>
              </p:cNvSpPr>
              <p:nvPr/>
            </p:nvSpPr>
            <p:spPr bwMode="auto">
              <a:xfrm>
                <a:off x="1416614" y="4140764"/>
                <a:ext cx="357188" cy="355600"/>
              </a:xfrm>
              <a:custGeom>
                <a:avLst/>
                <a:gdLst>
                  <a:gd name="T0" fmla="*/ 2147483646 w 84"/>
                  <a:gd name="T1" fmla="*/ 2147483646 h 84"/>
                  <a:gd name="T2" fmla="*/ 2147483646 w 84"/>
                  <a:gd name="T3" fmla="*/ 2147483646 h 84"/>
                  <a:gd name="T4" fmla="*/ 2147483646 w 84"/>
                  <a:gd name="T5" fmla="*/ 2147483646 h 84"/>
                  <a:gd name="T6" fmla="*/ 2147483646 w 84"/>
                  <a:gd name="T7" fmla="*/ 2147483646 h 84"/>
                  <a:gd name="T8" fmla="*/ 2147483646 w 84"/>
                  <a:gd name="T9" fmla="*/ 2147483646 h 84"/>
                  <a:gd name="T10" fmla="*/ 2147483646 w 84"/>
                  <a:gd name="T11" fmla="*/ 2147483646 h 84"/>
                  <a:gd name="T12" fmla="*/ 2147483646 w 84"/>
                  <a:gd name="T13" fmla="*/ 2147483646 h 84"/>
                  <a:gd name="T14" fmla="*/ 2147483646 w 84"/>
                  <a:gd name="T15" fmla="*/ 2147483646 h 84"/>
                  <a:gd name="T16" fmla="*/ 2147483646 w 84"/>
                  <a:gd name="T17" fmla="*/ 2147483646 h 84"/>
                  <a:gd name="T18" fmla="*/ 2147483646 w 84"/>
                  <a:gd name="T19" fmla="*/ 2147483646 h 84"/>
                  <a:gd name="T20" fmla="*/ 2147483646 w 84"/>
                  <a:gd name="T21" fmla="*/ 2147483646 h 84"/>
                  <a:gd name="T22" fmla="*/ 2147483646 w 84"/>
                  <a:gd name="T23" fmla="*/ 2147483646 h 84"/>
                  <a:gd name="T24" fmla="*/ 2147483646 w 84"/>
                  <a:gd name="T25" fmla="*/ 2147483646 h 84"/>
                  <a:gd name="T26" fmla="*/ 2147483646 w 84"/>
                  <a:gd name="T27" fmla="*/ 2147483646 h 84"/>
                  <a:gd name="T28" fmla="*/ 2147483646 w 84"/>
                  <a:gd name="T29" fmla="*/ 2147483646 h 84"/>
                  <a:gd name="T30" fmla="*/ 2147483646 w 84"/>
                  <a:gd name="T31" fmla="*/ 2147483646 h 84"/>
                  <a:gd name="T32" fmla="*/ 2147483646 w 84"/>
                  <a:gd name="T33" fmla="*/ 2147483646 h 84"/>
                  <a:gd name="T34" fmla="*/ 2147483646 w 84"/>
                  <a:gd name="T35" fmla="*/ 2147483646 h 84"/>
                  <a:gd name="T36" fmla="*/ 2147483646 w 84"/>
                  <a:gd name="T37" fmla="*/ 2147483646 h 84"/>
                  <a:gd name="T38" fmla="*/ 2147483646 w 84"/>
                  <a:gd name="T39" fmla="*/ 2147483646 h 84"/>
                  <a:gd name="T40" fmla="*/ 2147483646 w 84"/>
                  <a:gd name="T41" fmla="*/ 2147483646 h 84"/>
                  <a:gd name="T42" fmla="*/ 2147483646 w 84"/>
                  <a:gd name="T43" fmla="*/ 2147483646 h 84"/>
                  <a:gd name="T44" fmla="*/ 2147483646 w 84"/>
                  <a:gd name="T45" fmla="*/ 2147483646 h 84"/>
                  <a:gd name="T46" fmla="*/ 2147483646 w 84"/>
                  <a:gd name="T47" fmla="*/ 2147483646 h 84"/>
                  <a:gd name="T48" fmla="*/ 2147483646 w 84"/>
                  <a:gd name="T49" fmla="*/ 2147483646 h 84"/>
                  <a:gd name="T50" fmla="*/ 2147483646 w 84"/>
                  <a:gd name="T51" fmla="*/ 2147483646 h 84"/>
                  <a:gd name="T52" fmla="*/ 2147483646 w 84"/>
                  <a:gd name="T53" fmla="*/ 2147483646 h 84"/>
                  <a:gd name="T54" fmla="*/ 2147483646 w 84"/>
                  <a:gd name="T55" fmla="*/ 2147483646 h 84"/>
                  <a:gd name="T56" fmla="*/ 2147483646 w 84"/>
                  <a:gd name="T57" fmla="*/ 2147483646 h 84"/>
                  <a:gd name="T58" fmla="*/ 2147483646 w 84"/>
                  <a:gd name="T59" fmla="*/ 2147483646 h 84"/>
                  <a:gd name="T60" fmla="*/ 2147483646 w 84"/>
                  <a:gd name="T61" fmla="*/ 2147483646 h 84"/>
                  <a:gd name="T62" fmla="*/ 2147483646 w 84"/>
                  <a:gd name="T63" fmla="*/ 2147483646 h 84"/>
                  <a:gd name="T64" fmla="*/ 2147483646 w 84"/>
                  <a:gd name="T65" fmla="*/ 2147483646 h 84"/>
                  <a:gd name="T66" fmla="*/ 2147483646 w 84"/>
                  <a:gd name="T67" fmla="*/ 2147483646 h 84"/>
                  <a:gd name="T68" fmla="*/ 2147483646 w 84"/>
                  <a:gd name="T69" fmla="*/ 2147483646 h 84"/>
                  <a:gd name="T70" fmla="*/ 2147483646 w 84"/>
                  <a:gd name="T71" fmla="*/ 2147483646 h 84"/>
                  <a:gd name="T72" fmla="*/ 2147483646 w 84"/>
                  <a:gd name="T73" fmla="*/ 2147483646 h 84"/>
                  <a:gd name="T74" fmla="*/ 2147483646 w 84"/>
                  <a:gd name="T75" fmla="*/ 2147483646 h 84"/>
                  <a:gd name="T76" fmla="*/ 2147483646 w 84"/>
                  <a:gd name="T77" fmla="*/ 2147483646 h 84"/>
                  <a:gd name="T78" fmla="*/ 2147483646 w 84"/>
                  <a:gd name="T79" fmla="*/ 2147483646 h 84"/>
                  <a:gd name="T80" fmla="*/ 2147483646 w 84"/>
                  <a:gd name="T81" fmla="*/ 2147483646 h 84"/>
                  <a:gd name="T82" fmla="*/ 2147483646 w 84"/>
                  <a:gd name="T83" fmla="*/ 2147483646 h 84"/>
                  <a:gd name="T84" fmla="*/ 2147483646 w 84"/>
                  <a:gd name="T85" fmla="*/ 2147483646 h 84"/>
                  <a:gd name="T86" fmla="*/ 2147483646 w 84"/>
                  <a:gd name="T87" fmla="*/ 2147483646 h 84"/>
                  <a:gd name="T88" fmla="*/ 2147483646 w 84"/>
                  <a:gd name="T89" fmla="*/ 2147483646 h 84"/>
                  <a:gd name="T90" fmla="*/ 2147483646 w 84"/>
                  <a:gd name="T91" fmla="*/ 2147483646 h 84"/>
                  <a:gd name="T92" fmla="*/ 2147483646 w 84"/>
                  <a:gd name="T93" fmla="*/ 2147483646 h 84"/>
                  <a:gd name="T94" fmla="*/ 2147483646 w 84"/>
                  <a:gd name="T95" fmla="*/ 2147483646 h 84"/>
                  <a:gd name="T96" fmla="*/ 2147483646 w 84"/>
                  <a:gd name="T97" fmla="*/ 2147483646 h 84"/>
                  <a:gd name="T98" fmla="*/ 2147483646 w 84"/>
                  <a:gd name="T99" fmla="*/ 2147483646 h 84"/>
                  <a:gd name="T100" fmla="*/ 2147483646 w 84"/>
                  <a:gd name="T101" fmla="*/ 2147483646 h 84"/>
                  <a:gd name="T102" fmla="*/ 2147483646 w 84"/>
                  <a:gd name="T103" fmla="*/ 2147483646 h 84"/>
                  <a:gd name="T104" fmla="*/ 2147483646 w 84"/>
                  <a:gd name="T105" fmla="*/ 2147483646 h 84"/>
                  <a:gd name="T106" fmla="*/ 2147483646 w 84"/>
                  <a:gd name="T107" fmla="*/ 2147483646 h 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4" h="84">
                    <a:moveTo>
                      <a:pt x="79" y="39"/>
                    </a:moveTo>
                    <a:cubicBezTo>
                      <a:pt x="73" y="38"/>
                      <a:pt x="73" y="38"/>
                      <a:pt x="73" y="38"/>
                    </a:cubicBezTo>
                    <a:cubicBezTo>
                      <a:pt x="72" y="36"/>
                      <a:pt x="72" y="34"/>
                      <a:pt x="71" y="32"/>
                    </a:cubicBezTo>
                    <a:cubicBezTo>
                      <a:pt x="76" y="29"/>
                      <a:pt x="76" y="29"/>
                      <a:pt x="76" y="29"/>
                    </a:cubicBezTo>
                    <a:cubicBezTo>
                      <a:pt x="79" y="27"/>
                      <a:pt x="79" y="23"/>
                      <a:pt x="78" y="20"/>
                    </a:cubicBezTo>
                    <a:cubicBezTo>
                      <a:pt x="74" y="15"/>
                      <a:pt x="74" y="15"/>
                      <a:pt x="74" y="15"/>
                    </a:cubicBezTo>
                    <a:cubicBezTo>
                      <a:pt x="72" y="13"/>
                      <a:pt x="68" y="12"/>
                      <a:pt x="66" y="14"/>
                    </a:cubicBezTo>
                    <a:cubicBezTo>
                      <a:pt x="61" y="18"/>
                      <a:pt x="61" y="18"/>
                      <a:pt x="61" y="18"/>
                    </a:cubicBezTo>
                    <a:cubicBezTo>
                      <a:pt x="59" y="16"/>
                      <a:pt x="57" y="15"/>
                      <a:pt x="56" y="15"/>
                    </a:cubicBezTo>
                    <a:cubicBezTo>
                      <a:pt x="57" y="8"/>
                      <a:pt x="57" y="8"/>
                      <a:pt x="57" y="8"/>
                    </a:cubicBezTo>
                    <a:cubicBezTo>
                      <a:pt x="57" y="5"/>
                      <a:pt x="55" y="2"/>
                      <a:pt x="52" y="2"/>
                    </a:cubicBezTo>
                    <a:cubicBezTo>
                      <a:pt x="45" y="1"/>
                      <a:pt x="45" y="1"/>
                      <a:pt x="45" y="1"/>
                    </a:cubicBezTo>
                    <a:cubicBezTo>
                      <a:pt x="42" y="0"/>
                      <a:pt x="39" y="3"/>
                      <a:pt x="39" y="6"/>
                    </a:cubicBezTo>
                    <a:cubicBezTo>
                      <a:pt x="38" y="11"/>
                      <a:pt x="38" y="11"/>
                      <a:pt x="38" y="11"/>
                    </a:cubicBezTo>
                    <a:cubicBezTo>
                      <a:pt x="36" y="12"/>
                      <a:pt x="34" y="12"/>
                      <a:pt x="32" y="13"/>
                    </a:cubicBezTo>
                    <a:cubicBezTo>
                      <a:pt x="28" y="8"/>
                      <a:pt x="28" y="8"/>
                      <a:pt x="28" y="8"/>
                    </a:cubicBezTo>
                    <a:cubicBezTo>
                      <a:pt x="26" y="6"/>
                      <a:pt x="23" y="5"/>
                      <a:pt x="20" y="7"/>
                    </a:cubicBezTo>
                    <a:cubicBezTo>
                      <a:pt x="15" y="11"/>
                      <a:pt x="15" y="11"/>
                      <a:pt x="15" y="11"/>
                    </a:cubicBezTo>
                    <a:cubicBezTo>
                      <a:pt x="12" y="13"/>
                      <a:pt x="12" y="16"/>
                      <a:pt x="14" y="19"/>
                    </a:cubicBezTo>
                    <a:cubicBezTo>
                      <a:pt x="17" y="23"/>
                      <a:pt x="17" y="23"/>
                      <a:pt x="17" y="23"/>
                    </a:cubicBezTo>
                    <a:cubicBezTo>
                      <a:pt x="16" y="25"/>
                      <a:pt x="14" y="27"/>
                      <a:pt x="13" y="29"/>
                    </a:cubicBezTo>
                    <a:cubicBezTo>
                      <a:pt x="8" y="28"/>
                      <a:pt x="8" y="28"/>
                      <a:pt x="8" y="28"/>
                    </a:cubicBezTo>
                    <a:cubicBezTo>
                      <a:pt x="5" y="27"/>
                      <a:pt x="2" y="30"/>
                      <a:pt x="2" y="33"/>
                    </a:cubicBezTo>
                    <a:cubicBezTo>
                      <a:pt x="1" y="39"/>
                      <a:pt x="1" y="39"/>
                      <a:pt x="1" y="39"/>
                    </a:cubicBezTo>
                    <a:cubicBezTo>
                      <a:pt x="0" y="42"/>
                      <a:pt x="2" y="45"/>
                      <a:pt x="6" y="46"/>
                    </a:cubicBezTo>
                    <a:cubicBezTo>
                      <a:pt x="10" y="47"/>
                      <a:pt x="10" y="47"/>
                      <a:pt x="10" y="47"/>
                    </a:cubicBezTo>
                    <a:cubicBezTo>
                      <a:pt x="11" y="49"/>
                      <a:pt x="11" y="51"/>
                      <a:pt x="12" y="53"/>
                    </a:cubicBezTo>
                    <a:cubicBezTo>
                      <a:pt x="8" y="56"/>
                      <a:pt x="8" y="56"/>
                      <a:pt x="8" y="56"/>
                    </a:cubicBezTo>
                    <a:cubicBezTo>
                      <a:pt x="5" y="58"/>
                      <a:pt x="5" y="62"/>
                      <a:pt x="7" y="64"/>
                    </a:cubicBezTo>
                    <a:cubicBezTo>
                      <a:pt x="11" y="70"/>
                      <a:pt x="11" y="70"/>
                      <a:pt x="11" y="70"/>
                    </a:cubicBezTo>
                    <a:cubicBezTo>
                      <a:pt x="13" y="72"/>
                      <a:pt x="16" y="73"/>
                      <a:pt x="19" y="71"/>
                    </a:cubicBezTo>
                    <a:cubicBezTo>
                      <a:pt x="23" y="68"/>
                      <a:pt x="23" y="68"/>
                      <a:pt x="23" y="68"/>
                    </a:cubicBezTo>
                    <a:cubicBezTo>
                      <a:pt x="25" y="69"/>
                      <a:pt x="27" y="70"/>
                      <a:pt x="29" y="71"/>
                    </a:cubicBezTo>
                    <a:cubicBezTo>
                      <a:pt x="28" y="76"/>
                      <a:pt x="28" y="76"/>
                      <a:pt x="28" y="76"/>
                    </a:cubicBezTo>
                    <a:cubicBezTo>
                      <a:pt x="27" y="79"/>
                      <a:pt x="29" y="82"/>
                      <a:pt x="33" y="83"/>
                    </a:cubicBezTo>
                    <a:cubicBezTo>
                      <a:pt x="39" y="84"/>
                      <a:pt x="39" y="84"/>
                      <a:pt x="39" y="84"/>
                    </a:cubicBezTo>
                    <a:cubicBezTo>
                      <a:pt x="42" y="84"/>
                      <a:pt x="45" y="82"/>
                      <a:pt x="46" y="79"/>
                    </a:cubicBezTo>
                    <a:cubicBezTo>
                      <a:pt x="47" y="74"/>
                      <a:pt x="47" y="74"/>
                      <a:pt x="47" y="74"/>
                    </a:cubicBezTo>
                    <a:cubicBezTo>
                      <a:pt x="49" y="73"/>
                      <a:pt x="51" y="73"/>
                      <a:pt x="53" y="72"/>
                    </a:cubicBezTo>
                    <a:cubicBezTo>
                      <a:pt x="56" y="76"/>
                      <a:pt x="56" y="76"/>
                      <a:pt x="56" y="76"/>
                    </a:cubicBezTo>
                    <a:cubicBezTo>
                      <a:pt x="58" y="79"/>
                      <a:pt x="62" y="80"/>
                      <a:pt x="64" y="78"/>
                    </a:cubicBezTo>
                    <a:cubicBezTo>
                      <a:pt x="69" y="74"/>
                      <a:pt x="69" y="74"/>
                      <a:pt x="69" y="74"/>
                    </a:cubicBezTo>
                    <a:cubicBezTo>
                      <a:pt x="72" y="72"/>
                      <a:pt x="73" y="68"/>
                      <a:pt x="71" y="66"/>
                    </a:cubicBezTo>
                    <a:cubicBezTo>
                      <a:pt x="67" y="61"/>
                      <a:pt x="67" y="61"/>
                      <a:pt x="67" y="61"/>
                    </a:cubicBezTo>
                    <a:cubicBezTo>
                      <a:pt x="68" y="59"/>
                      <a:pt x="69" y="58"/>
                      <a:pt x="70" y="56"/>
                    </a:cubicBezTo>
                    <a:cubicBezTo>
                      <a:pt x="76" y="57"/>
                      <a:pt x="76" y="57"/>
                      <a:pt x="76" y="57"/>
                    </a:cubicBezTo>
                    <a:cubicBezTo>
                      <a:pt x="79" y="57"/>
                      <a:pt x="82" y="55"/>
                      <a:pt x="83" y="52"/>
                    </a:cubicBezTo>
                    <a:cubicBezTo>
                      <a:pt x="84" y="45"/>
                      <a:pt x="84" y="45"/>
                      <a:pt x="84" y="45"/>
                    </a:cubicBezTo>
                    <a:cubicBezTo>
                      <a:pt x="84" y="42"/>
                      <a:pt x="82" y="39"/>
                      <a:pt x="79" y="39"/>
                    </a:cubicBezTo>
                    <a:close/>
                    <a:moveTo>
                      <a:pt x="51" y="55"/>
                    </a:moveTo>
                    <a:cubicBezTo>
                      <a:pt x="44" y="60"/>
                      <a:pt x="34" y="59"/>
                      <a:pt x="29" y="52"/>
                    </a:cubicBezTo>
                    <a:cubicBezTo>
                      <a:pt x="24" y="45"/>
                      <a:pt x="25" y="35"/>
                      <a:pt x="32" y="30"/>
                    </a:cubicBezTo>
                    <a:cubicBezTo>
                      <a:pt x="39" y="25"/>
                      <a:pt x="49" y="26"/>
                      <a:pt x="54" y="33"/>
                    </a:cubicBezTo>
                    <a:cubicBezTo>
                      <a:pt x="59" y="40"/>
                      <a:pt x="58" y="50"/>
                      <a:pt x="51"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 name="Freeform 156"/>
              <p:cNvSpPr>
                <a:spLocks noEditPoints="1"/>
              </p:cNvSpPr>
              <p:nvPr/>
            </p:nvSpPr>
            <p:spPr bwMode="auto">
              <a:xfrm>
                <a:off x="1756339" y="4339201"/>
                <a:ext cx="207963" cy="204788"/>
              </a:xfrm>
              <a:custGeom>
                <a:avLst/>
                <a:gdLst>
                  <a:gd name="T0" fmla="*/ 2147483646 w 49"/>
                  <a:gd name="T1" fmla="*/ 2147483646 h 48"/>
                  <a:gd name="T2" fmla="*/ 2147483646 w 49"/>
                  <a:gd name="T3" fmla="*/ 2147483646 h 48"/>
                  <a:gd name="T4" fmla="*/ 2147483646 w 49"/>
                  <a:gd name="T5" fmla="*/ 2147483646 h 48"/>
                  <a:gd name="T6" fmla="*/ 2147483646 w 49"/>
                  <a:gd name="T7" fmla="*/ 2147483646 h 48"/>
                  <a:gd name="T8" fmla="*/ 2147483646 w 49"/>
                  <a:gd name="T9" fmla="*/ 2147483646 h 48"/>
                  <a:gd name="T10" fmla="*/ 2147483646 w 49"/>
                  <a:gd name="T11" fmla="*/ 2147483646 h 48"/>
                  <a:gd name="T12" fmla="*/ 2147483646 w 49"/>
                  <a:gd name="T13" fmla="*/ 2147483646 h 48"/>
                  <a:gd name="T14" fmla="*/ 2147483646 w 49"/>
                  <a:gd name="T15" fmla="*/ 2147483646 h 48"/>
                  <a:gd name="T16" fmla="*/ 2147483646 w 49"/>
                  <a:gd name="T17" fmla="*/ 2147483646 h 48"/>
                  <a:gd name="T18" fmla="*/ 2147483646 w 49"/>
                  <a:gd name="T19" fmla="*/ 2147483646 h 48"/>
                  <a:gd name="T20" fmla="*/ 2147483646 w 49"/>
                  <a:gd name="T21" fmla="*/ 2147483646 h 48"/>
                  <a:gd name="T22" fmla="*/ 2147483646 w 49"/>
                  <a:gd name="T23" fmla="*/ 0 h 48"/>
                  <a:gd name="T24" fmla="*/ 2147483646 w 49"/>
                  <a:gd name="T25" fmla="*/ 2147483646 h 48"/>
                  <a:gd name="T26" fmla="*/ 2147483646 w 49"/>
                  <a:gd name="T27" fmla="*/ 2147483646 h 48"/>
                  <a:gd name="T28" fmla="*/ 2147483646 w 49"/>
                  <a:gd name="T29" fmla="*/ 2147483646 h 48"/>
                  <a:gd name="T30" fmla="*/ 2147483646 w 49"/>
                  <a:gd name="T31" fmla="*/ 2147483646 h 48"/>
                  <a:gd name="T32" fmla="*/ 2147483646 w 49"/>
                  <a:gd name="T33" fmla="*/ 2147483646 h 48"/>
                  <a:gd name="T34" fmla="*/ 2147483646 w 49"/>
                  <a:gd name="T35" fmla="*/ 2147483646 h 48"/>
                  <a:gd name="T36" fmla="*/ 2147483646 w 49"/>
                  <a:gd name="T37" fmla="*/ 2147483646 h 48"/>
                  <a:gd name="T38" fmla="*/ 2147483646 w 49"/>
                  <a:gd name="T39" fmla="*/ 2147483646 h 48"/>
                  <a:gd name="T40" fmla="*/ 2147483646 w 49"/>
                  <a:gd name="T41" fmla="*/ 2147483646 h 48"/>
                  <a:gd name="T42" fmla="*/ 2147483646 w 49"/>
                  <a:gd name="T43" fmla="*/ 2147483646 h 48"/>
                  <a:gd name="T44" fmla="*/ 2147483646 w 49"/>
                  <a:gd name="T45" fmla="*/ 2147483646 h 48"/>
                  <a:gd name="T46" fmla="*/ 2147483646 w 49"/>
                  <a:gd name="T47" fmla="*/ 2147483646 h 48"/>
                  <a:gd name="T48" fmla="*/ 2147483646 w 49"/>
                  <a:gd name="T49" fmla="*/ 2147483646 h 48"/>
                  <a:gd name="T50" fmla="*/ 2147483646 w 49"/>
                  <a:gd name="T51" fmla="*/ 2147483646 h 48"/>
                  <a:gd name="T52" fmla="*/ 2147483646 w 49"/>
                  <a:gd name="T53" fmla="*/ 2147483646 h 48"/>
                  <a:gd name="T54" fmla="*/ 2147483646 w 49"/>
                  <a:gd name="T55" fmla="*/ 2147483646 h 48"/>
                  <a:gd name="T56" fmla="*/ 2147483646 w 49"/>
                  <a:gd name="T57" fmla="*/ 2147483646 h 48"/>
                  <a:gd name="T58" fmla="*/ 2147483646 w 49"/>
                  <a:gd name="T59" fmla="*/ 2147483646 h 48"/>
                  <a:gd name="T60" fmla="*/ 2147483646 w 49"/>
                  <a:gd name="T61" fmla="*/ 2147483646 h 48"/>
                  <a:gd name="T62" fmla="*/ 2147483646 w 49"/>
                  <a:gd name="T63" fmla="*/ 2147483646 h 48"/>
                  <a:gd name="T64" fmla="*/ 2147483646 w 49"/>
                  <a:gd name="T65" fmla="*/ 2147483646 h 48"/>
                  <a:gd name="T66" fmla="*/ 2147483646 w 49"/>
                  <a:gd name="T67" fmla="*/ 2147483646 h 48"/>
                  <a:gd name="T68" fmla="*/ 2147483646 w 49"/>
                  <a:gd name="T69" fmla="*/ 2147483646 h 48"/>
                  <a:gd name="T70" fmla="*/ 2147483646 w 49"/>
                  <a:gd name="T71" fmla="*/ 2147483646 h 48"/>
                  <a:gd name="T72" fmla="*/ 2147483646 w 49"/>
                  <a:gd name="T73" fmla="*/ 2147483646 h 48"/>
                  <a:gd name="T74" fmla="*/ 2147483646 w 49"/>
                  <a:gd name="T75" fmla="*/ 2147483646 h 48"/>
                  <a:gd name="T76" fmla="*/ 2147483646 w 49"/>
                  <a:gd name="T77" fmla="*/ 2147483646 h 48"/>
                  <a:gd name="T78" fmla="*/ 2147483646 w 49"/>
                  <a:gd name="T79" fmla="*/ 2147483646 h 48"/>
                  <a:gd name="T80" fmla="*/ 2147483646 w 49"/>
                  <a:gd name="T81" fmla="*/ 2147483646 h 48"/>
                  <a:gd name="T82" fmla="*/ 2147483646 w 49"/>
                  <a:gd name="T83" fmla="*/ 2147483646 h 48"/>
                  <a:gd name="T84" fmla="*/ 2147483646 w 49"/>
                  <a:gd name="T85" fmla="*/ 2147483646 h 48"/>
                  <a:gd name="T86" fmla="*/ 2147483646 w 49"/>
                  <a:gd name="T87" fmla="*/ 2147483646 h 48"/>
                  <a:gd name="T88" fmla="*/ 2147483646 w 49"/>
                  <a:gd name="T89" fmla="*/ 2147483646 h 48"/>
                  <a:gd name="T90" fmla="*/ 2147483646 w 49"/>
                  <a:gd name="T91" fmla="*/ 2147483646 h 48"/>
                  <a:gd name="T92" fmla="*/ 2147483646 w 49"/>
                  <a:gd name="T93" fmla="*/ 2147483646 h 48"/>
                  <a:gd name="T94" fmla="*/ 2147483646 w 49"/>
                  <a:gd name="T95" fmla="*/ 2147483646 h 48"/>
                  <a:gd name="T96" fmla="*/ 2147483646 w 49"/>
                  <a:gd name="T97" fmla="*/ 2147483646 h 48"/>
                  <a:gd name="T98" fmla="*/ 2147483646 w 49"/>
                  <a:gd name="T99" fmla="*/ 2147483646 h 48"/>
                  <a:gd name="T100" fmla="*/ 2147483646 w 49"/>
                  <a:gd name="T101" fmla="*/ 2147483646 h 48"/>
                  <a:gd name="T102" fmla="*/ 2147483646 w 49"/>
                  <a:gd name="T103" fmla="*/ 2147483646 h 48"/>
                  <a:gd name="T104" fmla="*/ 2147483646 w 49"/>
                  <a:gd name="T105" fmla="*/ 2147483646 h 48"/>
                  <a:gd name="T106" fmla="*/ 2147483646 w 49"/>
                  <a:gd name="T107" fmla="*/ 2147483646 h 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9" h="48">
                    <a:moveTo>
                      <a:pt x="46" y="22"/>
                    </a:moveTo>
                    <a:cubicBezTo>
                      <a:pt x="42" y="21"/>
                      <a:pt x="42" y="21"/>
                      <a:pt x="42" y="21"/>
                    </a:cubicBezTo>
                    <a:cubicBezTo>
                      <a:pt x="42" y="20"/>
                      <a:pt x="42" y="19"/>
                      <a:pt x="41" y="18"/>
                    </a:cubicBezTo>
                    <a:cubicBezTo>
                      <a:pt x="44" y="16"/>
                      <a:pt x="44" y="16"/>
                      <a:pt x="44" y="16"/>
                    </a:cubicBezTo>
                    <a:cubicBezTo>
                      <a:pt x="46" y="15"/>
                      <a:pt x="46" y="13"/>
                      <a:pt x="45" y="11"/>
                    </a:cubicBezTo>
                    <a:cubicBezTo>
                      <a:pt x="43" y="8"/>
                      <a:pt x="43" y="8"/>
                      <a:pt x="43" y="8"/>
                    </a:cubicBezTo>
                    <a:cubicBezTo>
                      <a:pt x="42" y="7"/>
                      <a:pt x="39" y="6"/>
                      <a:pt x="38" y="8"/>
                    </a:cubicBezTo>
                    <a:cubicBezTo>
                      <a:pt x="35" y="10"/>
                      <a:pt x="35" y="10"/>
                      <a:pt x="35" y="10"/>
                    </a:cubicBezTo>
                    <a:cubicBezTo>
                      <a:pt x="34" y="9"/>
                      <a:pt x="33" y="8"/>
                      <a:pt x="32" y="8"/>
                    </a:cubicBezTo>
                    <a:cubicBezTo>
                      <a:pt x="33" y="4"/>
                      <a:pt x="33" y="4"/>
                      <a:pt x="33" y="4"/>
                    </a:cubicBezTo>
                    <a:cubicBezTo>
                      <a:pt x="33" y="3"/>
                      <a:pt x="32" y="1"/>
                      <a:pt x="30" y="1"/>
                    </a:cubicBezTo>
                    <a:cubicBezTo>
                      <a:pt x="26" y="0"/>
                      <a:pt x="26" y="0"/>
                      <a:pt x="26" y="0"/>
                    </a:cubicBezTo>
                    <a:cubicBezTo>
                      <a:pt x="24" y="0"/>
                      <a:pt x="23" y="1"/>
                      <a:pt x="22" y="3"/>
                    </a:cubicBezTo>
                    <a:cubicBezTo>
                      <a:pt x="22" y="6"/>
                      <a:pt x="22" y="6"/>
                      <a:pt x="22" y="6"/>
                    </a:cubicBezTo>
                    <a:cubicBezTo>
                      <a:pt x="21" y="6"/>
                      <a:pt x="20" y="7"/>
                      <a:pt x="19" y="7"/>
                    </a:cubicBezTo>
                    <a:cubicBezTo>
                      <a:pt x="17" y="4"/>
                      <a:pt x="17" y="4"/>
                      <a:pt x="17" y="4"/>
                    </a:cubicBezTo>
                    <a:cubicBezTo>
                      <a:pt x="16" y="3"/>
                      <a:pt x="13" y="2"/>
                      <a:pt x="12" y="4"/>
                    </a:cubicBezTo>
                    <a:cubicBezTo>
                      <a:pt x="9" y="6"/>
                      <a:pt x="9" y="6"/>
                      <a:pt x="9" y="6"/>
                    </a:cubicBezTo>
                    <a:cubicBezTo>
                      <a:pt x="7" y="7"/>
                      <a:pt x="7" y="9"/>
                      <a:pt x="8" y="10"/>
                    </a:cubicBezTo>
                    <a:cubicBezTo>
                      <a:pt x="10" y="13"/>
                      <a:pt x="10" y="13"/>
                      <a:pt x="10" y="13"/>
                    </a:cubicBezTo>
                    <a:cubicBezTo>
                      <a:pt x="9" y="14"/>
                      <a:pt x="9" y="15"/>
                      <a:pt x="8" y="16"/>
                    </a:cubicBezTo>
                    <a:cubicBezTo>
                      <a:pt x="5" y="16"/>
                      <a:pt x="5" y="16"/>
                      <a:pt x="5" y="16"/>
                    </a:cubicBezTo>
                    <a:cubicBezTo>
                      <a:pt x="3" y="15"/>
                      <a:pt x="2" y="17"/>
                      <a:pt x="1" y="18"/>
                    </a:cubicBezTo>
                    <a:cubicBezTo>
                      <a:pt x="1" y="22"/>
                      <a:pt x="1" y="22"/>
                      <a:pt x="1" y="22"/>
                    </a:cubicBezTo>
                    <a:cubicBezTo>
                      <a:pt x="0" y="24"/>
                      <a:pt x="2" y="26"/>
                      <a:pt x="4" y="26"/>
                    </a:cubicBezTo>
                    <a:cubicBezTo>
                      <a:pt x="6" y="26"/>
                      <a:pt x="6" y="26"/>
                      <a:pt x="6" y="26"/>
                    </a:cubicBezTo>
                    <a:cubicBezTo>
                      <a:pt x="6" y="28"/>
                      <a:pt x="7" y="29"/>
                      <a:pt x="7" y="30"/>
                    </a:cubicBezTo>
                    <a:cubicBezTo>
                      <a:pt x="5" y="32"/>
                      <a:pt x="5" y="32"/>
                      <a:pt x="5" y="32"/>
                    </a:cubicBezTo>
                    <a:cubicBezTo>
                      <a:pt x="4" y="33"/>
                      <a:pt x="3" y="35"/>
                      <a:pt x="4" y="36"/>
                    </a:cubicBezTo>
                    <a:cubicBezTo>
                      <a:pt x="7" y="39"/>
                      <a:pt x="7" y="39"/>
                      <a:pt x="7" y="39"/>
                    </a:cubicBezTo>
                    <a:cubicBezTo>
                      <a:pt x="8" y="41"/>
                      <a:pt x="10" y="41"/>
                      <a:pt x="11" y="40"/>
                    </a:cubicBezTo>
                    <a:cubicBezTo>
                      <a:pt x="13" y="38"/>
                      <a:pt x="13" y="38"/>
                      <a:pt x="13" y="38"/>
                    </a:cubicBezTo>
                    <a:cubicBezTo>
                      <a:pt x="14" y="39"/>
                      <a:pt x="16" y="40"/>
                      <a:pt x="17" y="40"/>
                    </a:cubicBezTo>
                    <a:cubicBezTo>
                      <a:pt x="16" y="43"/>
                      <a:pt x="16" y="43"/>
                      <a:pt x="16" y="43"/>
                    </a:cubicBezTo>
                    <a:cubicBezTo>
                      <a:pt x="16" y="45"/>
                      <a:pt x="17" y="47"/>
                      <a:pt x="19" y="47"/>
                    </a:cubicBezTo>
                    <a:cubicBezTo>
                      <a:pt x="23" y="48"/>
                      <a:pt x="23" y="48"/>
                      <a:pt x="23" y="48"/>
                    </a:cubicBezTo>
                    <a:cubicBezTo>
                      <a:pt x="25" y="48"/>
                      <a:pt x="26" y="47"/>
                      <a:pt x="27" y="45"/>
                    </a:cubicBezTo>
                    <a:cubicBezTo>
                      <a:pt x="27" y="42"/>
                      <a:pt x="27" y="42"/>
                      <a:pt x="27" y="42"/>
                    </a:cubicBezTo>
                    <a:cubicBezTo>
                      <a:pt x="28" y="42"/>
                      <a:pt x="29" y="41"/>
                      <a:pt x="31" y="41"/>
                    </a:cubicBezTo>
                    <a:cubicBezTo>
                      <a:pt x="32" y="43"/>
                      <a:pt x="32" y="43"/>
                      <a:pt x="32" y="43"/>
                    </a:cubicBezTo>
                    <a:cubicBezTo>
                      <a:pt x="34" y="45"/>
                      <a:pt x="36" y="45"/>
                      <a:pt x="37" y="44"/>
                    </a:cubicBezTo>
                    <a:cubicBezTo>
                      <a:pt x="40" y="42"/>
                      <a:pt x="40" y="42"/>
                      <a:pt x="40" y="42"/>
                    </a:cubicBezTo>
                    <a:cubicBezTo>
                      <a:pt x="42" y="41"/>
                      <a:pt x="42" y="39"/>
                      <a:pt x="41" y="37"/>
                    </a:cubicBezTo>
                    <a:cubicBezTo>
                      <a:pt x="39" y="35"/>
                      <a:pt x="39" y="35"/>
                      <a:pt x="39" y="35"/>
                    </a:cubicBezTo>
                    <a:cubicBezTo>
                      <a:pt x="40" y="34"/>
                      <a:pt x="40" y="33"/>
                      <a:pt x="41" y="32"/>
                    </a:cubicBezTo>
                    <a:cubicBezTo>
                      <a:pt x="44" y="32"/>
                      <a:pt x="44" y="32"/>
                      <a:pt x="44" y="32"/>
                    </a:cubicBezTo>
                    <a:cubicBezTo>
                      <a:pt x="46" y="32"/>
                      <a:pt x="48" y="31"/>
                      <a:pt x="48" y="29"/>
                    </a:cubicBezTo>
                    <a:cubicBezTo>
                      <a:pt x="48" y="26"/>
                      <a:pt x="48" y="26"/>
                      <a:pt x="48" y="26"/>
                    </a:cubicBezTo>
                    <a:cubicBezTo>
                      <a:pt x="49" y="24"/>
                      <a:pt x="47" y="22"/>
                      <a:pt x="46" y="22"/>
                    </a:cubicBezTo>
                    <a:close/>
                    <a:moveTo>
                      <a:pt x="30" y="31"/>
                    </a:moveTo>
                    <a:cubicBezTo>
                      <a:pt x="26" y="34"/>
                      <a:pt x="20" y="33"/>
                      <a:pt x="17" y="29"/>
                    </a:cubicBezTo>
                    <a:cubicBezTo>
                      <a:pt x="14" y="25"/>
                      <a:pt x="15" y="20"/>
                      <a:pt x="19" y="17"/>
                    </a:cubicBezTo>
                    <a:cubicBezTo>
                      <a:pt x="23" y="14"/>
                      <a:pt x="29" y="15"/>
                      <a:pt x="32" y="19"/>
                    </a:cubicBezTo>
                    <a:cubicBezTo>
                      <a:pt x="34" y="23"/>
                      <a:pt x="34" y="28"/>
                      <a:pt x="30" y="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0" name="Freeform 199"/>
            <p:cNvSpPr>
              <a:spLocks noEditPoints="1"/>
            </p:cNvSpPr>
            <p:nvPr/>
          </p:nvSpPr>
          <p:spPr bwMode="auto">
            <a:xfrm>
              <a:off x="2220913" y="4765675"/>
              <a:ext cx="407987" cy="344488"/>
            </a:xfrm>
            <a:custGeom>
              <a:avLst/>
              <a:gdLst>
                <a:gd name="T0" fmla="*/ 2147483646 w 96"/>
                <a:gd name="T1" fmla="*/ 2147483646 h 81"/>
                <a:gd name="T2" fmla="*/ 2147483646 w 96"/>
                <a:gd name="T3" fmla="*/ 2147483646 h 81"/>
                <a:gd name="T4" fmla="*/ 2147483646 w 96"/>
                <a:gd name="T5" fmla="*/ 2147483646 h 81"/>
                <a:gd name="T6" fmla="*/ 2147483646 w 96"/>
                <a:gd name="T7" fmla="*/ 2147483646 h 81"/>
                <a:gd name="T8" fmla="*/ 2147483646 w 96"/>
                <a:gd name="T9" fmla="*/ 2147483646 h 81"/>
                <a:gd name="T10" fmla="*/ 2147483646 w 96"/>
                <a:gd name="T11" fmla="*/ 2147483646 h 81"/>
                <a:gd name="T12" fmla="*/ 2147483646 w 96"/>
                <a:gd name="T13" fmla="*/ 2147483646 h 81"/>
                <a:gd name="T14" fmla="*/ 2147483646 w 96"/>
                <a:gd name="T15" fmla="*/ 0 h 81"/>
                <a:gd name="T16" fmla="*/ 2147483646 w 96"/>
                <a:gd name="T17" fmla="*/ 2147483646 h 81"/>
                <a:gd name="T18" fmla="*/ 2147483646 w 96"/>
                <a:gd name="T19" fmla="*/ 2147483646 h 81"/>
                <a:gd name="T20" fmla="*/ 2147483646 w 96"/>
                <a:gd name="T21" fmla="*/ 2147483646 h 81"/>
                <a:gd name="T22" fmla="*/ 2147483646 w 96"/>
                <a:gd name="T23" fmla="*/ 2147483646 h 81"/>
                <a:gd name="T24" fmla="*/ 2147483646 w 96"/>
                <a:gd name="T25" fmla="*/ 2147483646 h 81"/>
                <a:gd name="T26" fmla="*/ 2147483646 w 96"/>
                <a:gd name="T27" fmla="*/ 2147483646 h 81"/>
                <a:gd name="T28" fmla="*/ 2147483646 w 96"/>
                <a:gd name="T29" fmla="*/ 2147483646 h 81"/>
                <a:gd name="T30" fmla="*/ 0 w 96"/>
                <a:gd name="T31" fmla="*/ 2147483646 h 81"/>
                <a:gd name="T32" fmla="*/ 2147483646 w 96"/>
                <a:gd name="T33" fmla="*/ 2147483646 h 81"/>
                <a:gd name="T34" fmla="*/ 2147483646 w 96"/>
                <a:gd name="T35" fmla="*/ 2147483646 h 81"/>
                <a:gd name="T36" fmla="*/ 2147483646 w 96"/>
                <a:gd name="T37" fmla="*/ 2147483646 h 81"/>
                <a:gd name="T38" fmla="*/ 2147483646 w 96"/>
                <a:gd name="T39" fmla="*/ 2147483646 h 81"/>
                <a:gd name="T40" fmla="*/ 2147483646 w 96"/>
                <a:gd name="T41" fmla="*/ 2147483646 h 81"/>
                <a:gd name="T42" fmla="*/ 2147483646 w 96"/>
                <a:gd name="T43" fmla="*/ 2147483646 h 81"/>
                <a:gd name="T44" fmla="*/ 2147483646 w 96"/>
                <a:gd name="T45" fmla="*/ 2147483646 h 81"/>
                <a:gd name="T46" fmla="*/ 2147483646 w 96"/>
                <a:gd name="T47" fmla="*/ 2147483646 h 81"/>
                <a:gd name="T48" fmla="*/ 2147483646 w 96"/>
                <a:gd name="T49" fmla="*/ 2147483646 h 81"/>
                <a:gd name="T50" fmla="*/ 2147483646 w 96"/>
                <a:gd name="T51" fmla="*/ 2147483646 h 81"/>
                <a:gd name="T52" fmla="*/ 2147483646 w 96"/>
                <a:gd name="T53" fmla="*/ 2147483646 h 81"/>
                <a:gd name="T54" fmla="*/ 2147483646 w 96"/>
                <a:gd name="T55" fmla="*/ 2147483646 h 81"/>
                <a:gd name="T56" fmla="*/ 2147483646 w 96"/>
                <a:gd name="T57" fmla="*/ 2147483646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6" h="81">
                  <a:moveTo>
                    <a:pt x="81" y="14"/>
                  </a:moveTo>
                  <a:cubicBezTo>
                    <a:pt x="81" y="14"/>
                    <a:pt x="81" y="14"/>
                    <a:pt x="81" y="14"/>
                  </a:cubicBezTo>
                  <a:cubicBezTo>
                    <a:pt x="81" y="13"/>
                    <a:pt x="80" y="12"/>
                    <a:pt x="78" y="12"/>
                  </a:cubicBezTo>
                  <a:cubicBezTo>
                    <a:pt x="70" y="12"/>
                    <a:pt x="70" y="12"/>
                    <a:pt x="70" y="12"/>
                  </a:cubicBezTo>
                  <a:cubicBezTo>
                    <a:pt x="69" y="12"/>
                    <a:pt x="68" y="13"/>
                    <a:pt x="68" y="14"/>
                  </a:cubicBezTo>
                  <a:cubicBezTo>
                    <a:pt x="63" y="15"/>
                    <a:pt x="63" y="15"/>
                    <a:pt x="63" y="15"/>
                  </a:cubicBezTo>
                  <a:cubicBezTo>
                    <a:pt x="63" y="9"/>
                    <a:pt x="63" y="9"/>
                    <a:pt x="63" y="9"/>
                  </a:cubicBezTo>
                  <a:cubicBezTo>
                    <a:pt x="63" y="2"/>
                    <a:pt x="58" y="0"/>
                    <a:pt x="51" y="0"/>
                  </a:cubicBezTo>
                  <a:cubicBezTo>
                    <a:pt x="43" y="1"/>
                    <a:pt x="43" y="1"/>
                    <a:pt x="43" y="1"/>
                  </a:cubicBezTo>
                  <a:cubicBezTo>
                    <a:pt x="36" y="1"/>
                    <a:pt x="31" y="3"/>
                    <a:pt x="31" y="9"/>
                  </a:cubicBezTo>
                  <a:cubicBezTo>
                    <a:pt x="32" y="15"/>
                    <a:pt x="32" y="15"/>
                    <a:pt x="32" y="15"/>
                  </a:cubicBezTo>
                  <a:cubicBezTo>
                    <a:pt x="27" y="15"/>
                    <a:pt x="27" y="15"/>
                    <a:pt x="27" y="15"/>
                  </a:cubicBezTo>
                  <a:cubicBezTo>
                    <a:pt x="27" y="14"/>
                    <a:pt x="26" y="13"/>
                    <a:pt x="24" y="13"/>
                  </a:cubicBezTo>
                  <a:cubicBezTo>
                    <a:pt x="16" y="13"/>
                    <a:pt x="16" y="13"/>
                    <a:pt x="16" y="13"/>
                  </a:cubicBezTo>
                  <a:cubicBezTo>
                    <a:pt x="15" y="14"/>
                    <a:pt x="14" y="15"/>
                    <a:pt x="14" y="16"/>
                  </a:cubicBezTo>
                  <a:cubicBezTo>
                    <a:pt x="6" y="17"/>
                    <a:pt x="0" y="24"/>
                    <a:pt x="0" y="33"/>
                  </a:cubicBezTo>
                  <a:cubicBezTo>
                    <a:pt x="1" y="65"/>
                    <a:pt x="1" y="65"/>
                    <a:pt x="1" y="65"/>
                  </a:cubicBezTo>
                  <a:cubicBezTo>
                    <a:pt x="1" y="74"/>
                    <a:pt x="9" y="81"/>
                    <a:pt x="18" y="81"/>
                  </a:cubicBezTo>
                  <a:cubicBezTo>
                    <a:pt x="79" y="80"/>
                    <a:pt x="79" y="80"/>
                    <a:pt x="79" y="80"/>
                  </a:cubicBezTo>
                  <a:cubicBezTo>
                    <a:pt x="88" y="80"/>
                    <a:pt x="96" y="72"/>
                    <a:pt x="96" y="62"/>
                  </a:cubicBezTo>
                  <a:cubicBezTo>
                    <a:pt x="95" y="31"/>
                    <a:pt x="95" y="31"/>
                    <a:pt x="95" y="31"/>
                  </a:cubicBezTo>
                  <a:cubicBezTo>
                    <a:pt x="95" y="22"/>
                    <a:pt x="89" y="16"/>
                    <a:pt x="81" y="14"/>
                  </a:cubicBezTo>
                  <a:close/>
                  <a:moveTo>
                    <a:pt x="37" y="9"/>
                  </a:moveTo>
                  <a:cubicBezTo>
                    <a:pt x="37" y="8"/>
                    <a:pt x="37" y="7"/>
                    <a:pt x="43" y="6"/>
                  </a:cubicBezTo>
                  <a:cubicBezTo>
                    <a:pt x="52" y="6"/>
                    <a:pt x="52" y="6"/>
                    <a:pt x="52" y="6"/>
                  </a:cubicBezTo>
                  <a:cubicBezTo>
                    <a:pt x="58" y="6"/>
                    <a:pt x="58" y="8"/>
                    <a:pt x="58" y="9"/>
                  </a:cubicBezTo>
                  <a:cubicBezTo>
                    <a:pt x="58" y="15"/>
                    <a:pt x="58" y="15"/>
                    <a:pt x="58" y="15"/>
                  </a:cubicBezTo>
                  <a:cubicBezTo>
                    <a:pt x="37" y="15"/>
                    <a:pt x="37" y="15"/>
                    <a:pt x="37" y="15"/>
                  </a:cubicBezTo>
                  <a:lnTo>
                    <a:pt x="37" y="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1" name="组合 3256"/>
            <p:cNvGrpSpPr/>
            <p:nvPr/>
          </p:nvGrpSpPr>
          <p:grpSpPr bwMode="auto">
            <a:xfrm>
              <a:off x="4162425" y="2808288"/>
              <a:ext cx="534988" cy="319087"/>
              <a:chOff x="4118539" y="3073964"/>
              <a:chExt cx="534988" cy="319088"/>
            </a:xfrm>
          </p:grpSpPr>
          <p:sp>
            <p:nvSpPr>
              <p:cNvPr id="41" name="Freeform 200"/>
              <p:cNvSpPr/>
              <p:nvPr/>
            </p:nvSpPr>
            <p:spPr bwMode="auto">
              <a:xfrm>
                <a:off x="4118539" y="3073964"/>
                <a:ext cx="261938" cy="258763"/>
              </a:xfrm>
              <a:custGeom>
                <a:avLst/>
                <a:gdLst>
                  <a:gd name="T0" fmla="*/ 2147483646 w 62"/>
                  <a:gd name="T1" fmla="*/ 0 h 61"/>
                  <a:gd name="T2" fmla="*/ 2147483646 w 62"/>
                  <a:gd name="T3" fmla="*/ 2147483646 h 61"/>
                  <a:gd name="T4" fmla="*/ 2147483646 w 62"/>
                  <a:gd name="T5" fmla="*/ 2147483646 h 61"/>
                  <a:gd name="T6" fmla="*/ 2147483646 w 62"/>
                  <a:gd name="T7" fmla="*/ 2147483646 h 61"/>
                  <a:gd name="T8" fmla="*/ 2147483646 w 62"/>
                  <a:gd name="T9" fmla="*/ 2147483646 h 61"/>
                  <a:gd name="T10" fmla="*/ 2147483646 w 62"/>
                  <a:gd name="T11" fmla="*/ 2147483646 h 61"/>
                  <a:gd name="T12" fmla="*/ 2147483646 w 62"/>
                  <a:gd name="T13" fmla="*/ 2147483646 h 61"/>
                  <a:gd name="T14" fmla="*/ 2147483646 w 62"/>
                  <a:gd name="T15" fmla="*/ 2147483646 h 61"/>
                  <a:gd name="T16" fmla="*/ 2147483646 w 62"/>
                  <a:gd name="T17" fmla="*/ 2147483646 h 61"/>
                  <a:gd name="T18" fmla="*/ 0 w 62"/>
                  <a:gd name="T19" fmla="*/ 2147483646 h 61"/>
                  <a:gd name="T20" fmla="*/ 2147483646 w 62"/>
                  <a:gd name="T21" fmla="*/ 2147483646 h 61"/>
                  <a:gd name="T22" fmla="*/ 2147483646 w 62"/>
                  <a:gd name="T23" fmla="*/ 0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2" h="61">
                    <a:moveTo>
                      <a:pt x="31" y="0"/>
                    </a:moveTo>
                    <a:cubicBezTo>
                      <a:pt x="32" y="0"/>
                      <a:pt x="33" y="1"/>
                      <a:pt x="33" y="1"/>
                    </a:cubicBezTo>
                    <a:cubicBezTo>
                      <a:pt x="62" y="35"/>
                      <a:pt x="62" y="35"/>
                      <a:pt x="62" y="35"/>
                    </a:cubicBezTo>
                    <a:cubicBezTo>
                      <a:pt x="48" y="35"/>
                      <a:pt x="48" y="35"/>
                      <a:pt x="48" y="35"/>
                    </a:cubicBezTo>
                    <a:cubicBezTo>
                      <a:pt x="48" y="58"/>
                      <a:pt x="48" y="58"/>
                      <a:pt x="48" y="58"/>
                    </a:cubicBezTo>
                    <a:cubicBezTo>
                      <a:pt x="48" y="60"/>
                      <a:pt x="47" y="61"/>
                      <a:pt x="45" y="61"/>
                    </a:cubicBezTo>
                    <a:cubicBezTo>
                      <a:pt x="16" y="61"/>
                      <a:pt x="16" y="61"/>
                      <a:pt x="16" y="61"/>
                    </a:cubicBezTo>
                    <a:cubicBezTo>
                      <a:pt x="15" y="61"/>
                      <a:pt x="14" y="60"/>
                      <a:pt x="14" y="58"/>
                    </a:cubicBezTo>
                    <a:cubicBezTo>
                      <a:pt x="14" y="35"/>
                      <a:pt x="14" y="35"/>
                      <a:pt x="14" y="35"/>
                    </a:cubicBezTo>
                    <a:cubicBezTo>
                      <a:pt x="0" y="35"/>
                      <a:pt x="0" y="35"/>
                      <a:pt x="0" y="35"/>
                    </a:cubicBezTo>
                    <a:cubicBezTo>
                      <a:pt x="29" y="1"/>
                      <a:pt x="29" y="1"/>
                      <a:pt x="29" y="1"/>
                    </a:cubicBezTo>
                    <a:cubicBezTo>
                      <a:pt x="29" y="1"/>
                      <a:pt x="30" y="0"/>
                      <a:pt x="3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 name="Freeform 201"/>
              <p:cNvSpPr/>
              <p:nvPr/>
            </p:nvSpPr>
            <p:spPr bwMode="auto">
              <a:xfrm>
                <a:off x="4390002" y="3134289"/>
                <a:ext cx="263525" cy="258763"/>
              </a:xfrm>
              <a:custGeom>
                <a:avLst/>
                <a:gdLst>
                  <a:gd name="T0" fmla="*/ 2147483646 w 62"/>
                  <a:gd name="T1" fmla="*/ 2147483646 h 61"/>
                  <a:gd name="T2" fmla="*/ 2147483646 w 62"/>
                  <a:gd name="T3" fmla="*/ 2147483646 h 61"/>
                  <a:gd name="T4" fmla="*/ 0 w 62"/>
                  <a:gd name="T5" fmla="*/ 2147483646 h 61"/>
                  <a:gd name="T6" fmla="*/ 2147483646 w 62"/>
                  <a:gd name="T7" fmla="*/ 2147483646 h 61"/>
                  <a:gd name="T8" fmla="*/ 2147483646 w 62"/>
                  <a:gd name="T9" fmla="*/ 2147483646 h 61"/>
                  <a:gd name="T10" fmla="*/ 2147483646 w 62"/>
                  <a:gd name="T11" fmla="*/ 0 h 61"/>
                  <a:gd name="T12" fmla="*/ 2147483646 w 62"/>
                  <a:gd name="T13" fmla="*/ 0 h 61"/>
                  <a:gd name="T14" fmla="*/ 2147483646 w 62"/>
                  <a:gd name="T15" fmla="*/ 2147483646 h 61"/>
                  <a:gd name="T16" fmla="*/ 2147483646 w 62"/>
                  <a:gd name="T17" fmla="*/ 2147483646 h 61"/>
                  <a:gd name="T18" fmla="*/ 2147483646 w 62"/>
                  <a:gd name="T19" fmla="*/ 2147483646 h 61"/>
                  <a:gd name="T20" fmla="*/ 2147483646 w 62"/>
                  <a:gd name="T21" fmla="*/ 2147483646 h 61"/>
                  <a:gd name="T22" fmla="*/ 2147483646 w 62"/>
                  <a:gd name="T23" fmla="*/ 2147483646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2" h="61">
                    <a:moveTo>
                      <a:pt x="31" y="61"/>
                    </a:moveTo>
                    <a:cubicBezTo>
                      <a:pt x="30" y="61"/>
                      <a:pt x="30" y="60"/>
                      <a:pt x="29" y="59"/>
                    </a:cubicBezTo>
                    <a:cubicBezTo>
                      <a:pt x="0" y="26"/>
                      <a:pt x="0" y="26"/>
                      <a:pt x="0" y="26"/>
                    </a:cubicBezTo>
                    <a:cubicBezTo>
                      <a:pt x="15" y="26"/>
                      <a:pt x="15" y="26"/>
                      <a:pt x="15" y="26"/>
                    </a:cubicBezTo>
                    <a:cubicBezTo>
                      <a:pt x="15" y="2"/>
                      <a:pt x="15" y="2"/>
                      <a:pt x="15" y="2"/>
                    </a:cubicBezTo>
                    <a:cubicBezTo>
                      <a:pt x="15" y="1"/>
                      <a:pt x="16" y="0"/>
                      <a:pt x="17" y="0"/>
                    </a:cubicBezTo>
                    <a:cubicBezTo>
                      <a:pt x="46" y="0"/>
                      <a:pt x="46" y="0"/>
                      <a:pt x="46" y="0"/>
                    </a:cubicBezTo>
                    <a:cubicBezTo>
                      <a:pt x="47" y="0"/>
                      <a:pt x="48" y="1"/>
                      <a:pt x="48" y="2"/>
                    </a:cubicBezTo>
                    <a:cubicBezTo>
                      <a:pt x="48" y="26"/>
                      <a:pt x="48" y="26"/>
                      <a:pt x="48" y="26"/>
                    </a:cubicBezTo>
                    <a:cubicBezTo>
                      <a:pt x="62" y="26"/>
                      <a:pt x="62" y="26"/>
                      <a:pt x="62" y="26"/>
                    </a:cubicBezTo>
                    <a:cubicBezTo>
                      <a:pt x="33" y="59"/>
                      <a:pt x="33" y="59"/>
                      <a:pt x="33" y="59"/>
                    </a:cubicBezTo>
                    <a:cubicBezTo>
                      <a:pt x="33" y="60"/>
                      <a:pt x="32" y="61"/>
                      <a:pt x="31"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2" name="组合 3255"/>
            <p:cNvGrpSpPr/>
            <p:nvPr/>
          </p:nvGrpSpPr>
          <p:grpSpPr bwMode="auto">
            <a:xfrm>
              <a:off x="3392488" y="2027238"/>
              <a:ext cx="390525" cy="352425"/>
              <a:chOff x="3348602" y="2292914"/>
              <a:chExt cx="390525" cy="352425"/>
            </a:xfrm>
          </p:grpSpPr>
          <p:sp>
            <p:nvSpPr>
              <p:cNvPr id="36" name="Freeform 202"/>
              <p:cNvSpPr/>
              <p:nvPr/>
            </p:nvSpPr>
            <p:spPr bwMode="auto">
              <a:xfrm>
                <a:off x="3566089" y="2310376"/>
                <a:ext cx="68263" cy="246063"/>
              </a:xfrm>
              <a:custGeom>
                <a:avLst/>
                <a:gdLst>
                  <a:gd name="T0" fmla="*/ 2147483646 w 16"/>
                  <a:gd name="T1" fmla="*/ 2147483646 h 58"/>
                  <a:gd name="T2" fmla="*/ 2147483646 w 16"/>
                  <a:gd name="T3" fmla="*/ 2147483646 h 58"/>
                  <a:gd name="T4" fmla="*/ 2147483646 w 16"/>
                  <a:gd name="T5" fmla="*/ 2147483646 h 58"/>
                  <a:gd name="T6" fmla="*/ 0 w 16"/>
                  <a:gd name="T7" fmla="*/ 2147483646 h 58"/>
                  <a:gd name="T8" fmla="*/ 0 w 16"/>
                  <a:gd name="T9" fmla="*/ 2147483646 h 58"/>
                  <a:gd name="T10" fmla="*/ 2147483646 w 16"/>
                  <a:gd name="T11" fmla="*/ 0 h 58"/>
                  <a:gd name="T12" fmla="*/ 2147483646 w 16"/>
                  <a:gd name="T13" fmla="*/ 0 h 58"/>
                  <a:gd name="T14" fmla="*/ 2147483646 w 16"/>
                  <a:gd name="T15" fmla="*/ 2147483646 h 58"/>
                  <a:gd name="T16" fmla="*/ 2147483646 w 16"/>
                  <a:gd name="T17" fmla="*/ 2147483646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58">
                    <a:moveTo>
                      <a:pt x="16" y="52"/>
                    </a:moveTo>
                    <a:cubicBezTo>
                      <a:pt x="16" y="55"/>
                      <a:pt x="13" y="58"/>
                      <a:pt x="10" y="58"/>
                    </a:cubicBezTo>
                    <a:cubicBezTo>
                      <a:pt x="5" y="58"/>
                      <a:pt x="5" y="58"/>
                      <a:pt x="5" y="58"/>
                    </a:cubicBezTo>
                    <a:cubicBezTo>
                      <a:pt x="2" y="58"/>
                      <a:pt x="0" y="55"/>
                      <a:pt x="0" y="52"/>
                    </a:cubicBezTo>
                    <a:cubicBezTo>
                      <a:pt x="0" y="5"/>
                      <a:pt x="0" y="5"/>
                      <a:pt x="0" y="5"/>
                    </a:cubicBezTo>
                    <a:cubicBezTo>
                      <a:pt x="0" y="2"/>
                      <a:pt x="2" y="0"/>
                      <a:pt x="5" y="0"/>
                    </a:cubicBezTo>
                    <a:cubicBezTo>
                      <a:pt x="10" y="0"/>
                      <a:pt x="10" y="0"/>
                      <a:pt x="10" y="0"/>
                    </a:cubicBezTo>
                    <a:cubicBezTo>
                      <a:pt x="13" y="0"/>
                      <a:pt x="16" y="2"/>
                      <a:pt x="16" y="5"/>
                    </a:cubicBezTo>
                    <a:lnTo>
                      <a:pt x="16" y="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 name="Freeform 203"/>
              <p:cNvSpPr/>
              <p:nvPr/>
            </p:nvSpPr>
            <p:spPr bwMode="auto">
              <a:xfrm>
                <a:off x="3348602" y="2377051"/>
                <a:ext cx="68263" cy="179388"/>
              </a:xfrm>
              <a:custGeom>
                <a:avLst/>
                <a:gdLst>
                  <a:gd name="T0" fmla="*/ 2147483646 w 16"/>
                  <a:gd name="T1" fmla="*/ 2147483646 h 42"/>
                  <a:gd name="T2" fmla="*/ 2147483646 w 16"/>
                  <a:gd name="T3" fmla="*/ 2147483646 h 42"/>
                  <a:gd name="T4" fmla="*/ 2147483646 w 16"/>
                  <a:gd name="T5" fmla="*/ 2147483646 h 42"/>
                  <a:gd name="T6" fmla="*/ 0 w 16"/>
                  <a:gd name="T7" fmla="*/ 2147483646 h 42"/>
                  <a:gd name="T8" fmla="*/ 0 w 16"/>
                  <a:gd name="T9" fmla="*/ 2147483646 h 42"/>
                  <a:gd name="T10" fmla="*/ 2147483646 w 16"/>
                  <a:gd name="T11" fmla="*/ 0 h 42"/>
                  <a:gd name="T12" fmla="*/ 2147483646 w 16"/>
                  <a:gd name="T13" fmla="*/ 0 h 42"/>
                  <a:gd name="T14" fmla="*/ 2147483646 w 16"/>
                  <a:gd name="T15" fmla="*/ 2147483646 h 42"/>
                  <a:gd name="T16" fmla="*/ 2147483646 w 16"/>
                  <a:gd name="T17" fmla="*/ 2147483646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42">
                    <a:moveTo>
                      <a:pt x="16" y="36"/>
                    </a:moveTo>
                    <a:cubicBezTo>
                      <a:pt x="16" y="39"/>
                      <a:pt x="14" y="42"/>
                      <a:pt x="11" y="42"/>
                    </a:cubicBezTo>
                    <a:cubicBezTo>
                      <a:pt x="5" y="42"/>
                      <a:pt x="5" y="42"/>
                      <a:pt x="5" y="42"/>
                    </a:cubicBezTo>
                    <a:cubicBezTo>
                      <a:pt x="3" y="42"/>
                      <a:pt x="0" y="39"/>
                      <a:pt x="0" y="36"/>
                    </a:cubicBezTo>
                    <a:cubicBezTo>
                      <a:pt x="0" y="6"/>
                      <a:pt x="0" y="6"/>
                      <a:pt x="0" y="6"/>
                    </a:cubicBezTo>
                    <a:cubicBezTo>
                      <a:pt x="0" y="3"/>
                      <a:pt x="3" y="0"/>
                      <a:pt x="5" y="0"/>
                    </a:cubicBezTo>
                    <a:cubicBezTo>
                      <a:pt x="11" y="0"/>
                      <a:pt x="11" y="0"/>
                      <a:pt x="11" y="0"/>
                    </a:cubicBezTo>
                    <a:cubicBezTo>
                      <a:pt x="14" y="0"/>
                      <a:pt x="16" y="3"/>
                      <a:pt x="16" y="6"/>
                    </a:cubicBezTo>
                    <a:lnTo>
                      <a:pt x="16" y="3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 name="Freeform 204"/>
              <p:cNvSpPr/>
              <p:nvPr/>
            </p:nvSpPr>
            <p:spPr bwMode="auto">
              <a:xfrm>
                <a:off x="3672452" y="2292914"/>
                <a:ext cx="66675" cy="263525"/>
              </a:xfrm>
              <a:custGeom>
                <a:avLst/>
                <a:gdLst>
                  <a:gd name="T0" fmla="*/ 2147483646 w 16"/>
                  <a:gd name="T1" fmla="*/ 2147483646 h 62"/>
                  <a:gd name="T2" fmla="*/ 2147483646 w 16"/>
                  <a:gd name="T3" fmla="*/ 2147483646 h 62"/>
                  <a:gd name="T4" fmla="*/ 2147483646 w 16"/>
                  <a:gd name="T5" fmla="*/ 2147483646 h 62"/>
                  <a:gd name="T6" fmla="*/ 0 w 16"/>
                  <a:gd name="T7" fmla="*/ 2147483646 h 62"/>
                  <a:gd name="T8" fmla="*/ 0 w 16"/>
                  <a:gd name="T9" fmla="*/ 2147483646 h 62"/>
                  <a:gd name="T10" fmla="*/ 2147483646 w 16"/>
                  <a:gd name="T11" fmla="*/ 0 h 62"/>
                  <a:gd name="T12" fmla="*/ 2147483646 w 16"/>
                  <a:gd name="T13" fmla="*/ 0 h 62"/>
                  <a:gd name="T14" fmla="*/ 2147483646 w 16"/>
                  <a:gd name="T15" fmla="*/ 2147483646 h 62"/>
                  <a:gd name="T16" fmla="*/ 2147483646 w 16"/>
                  <a:gd name="T17" fmla="*/ 2147483646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62">
                    <a:moveTo>
                      <a:pt x="16" y="56"/>
                    </a:moveTo>
                    <a:cubicBezTo>
                      <a:pt x="16" y="59"/>
                      <a:pt x="13" y="62"/>
                      <a:pt x="11" y="62"/>
                    </a:cubicBezTo>
                    <a:cubicBezTo>
                      <a:pt x="5" y="62"/>
                      <a:pt x="5" y="62"/>
                      <a:pt x="5" y="62"/>
                    </a:cubicBezTo>
                    <a:cubicBezTo>
                      <a:pt x="2" y="62"/>
                      <a:pt x="0" y="59"/>
                      <a:pt x="0" y="56"/>
                    </a:cubicBezTo>
                    <a:cubicBezTo>
                      <a:pt x="0" y="5"/>
                      <a:pt x="0" y="5"/>
                      <a:pt x="0" y="5"/>
                    </a:cubicBezTo>
                    <a:cubicBezTo>
                      <a:pt x="0" y="2"/>
                      <a:pt x="2" y="0"/>
                      <a:pt x="5" y="0"/>
                    </a:cubicBezTo>
                    <a:cubicBezTo>
                      <a:pt x="11" y="0"/>
                      <a:pt x="11" y="0"/>
                      <a:pt x="11" y="0"/>
                    </a:cubicBezTo>
                    <a:cubicBezTo>
                      <a:pt x="13" y="0"/>
                      <a:pt x="16" y="2"/>
                      <a:pt x="16" y="5"/>
                    </a:cubicBezTo>
                    <a:lnTo>
                      <a:pt x="16" y="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 name="Freeform 205"/>
              <p:cNvSpPr/>
              <p:nvPr/>
            </p:nvSpPr>
            <p:spPr bwMode="auto">
              <a:xfrm>
                <a:off x="3348602" y="2581839"/>
                <a:ext cx="390525" cy="63500"/>
              </a:xfrm>
              <a:custGeom>
                <a:avLst/>
                <a:gdLst>
                  <a:gd name="T0" fmla="*/ 2147483646 w 92"/>
                  <a:gd name="T1" fmla="*/ 2147483646 h 15"/>
                  <a:gd name="T2" fmla="*/ 0 w 92"/>
                  <a:gd name="T3" fmla="*/ 2147483646 h 15"/>
                  <a:gd name="T4" fmla="*/ 0 w 92"/>
                  <a:gd name="T5" fmla="*/ 2147483646 h 15"/>
                  <a:gd name="T6" fmla="*/ 2147483646 w 92"/>
                  <a:gd name="T7" fmla="*/ 0 h 15"/>
                  <a:gd name="T8" fmla="*/ 2147483646 w 92"/>
                  <a:gd name="T9" fmla="*/ 0 h 15"/>
                  <a:gd name="T10" fmla="*/ 2147483646 w 92"/>
                  <a:gd name="T11" fmla="*/ 2147483646 h 15"/>
                  <a:gd name="T12" fmla="*/ 2147483646 w 92"/>
                  <a:gd name="T13" fmla="*/ 2147483646 h 15"/>
                  <a:gd name="T14" fmla="*/ 2147483646 w 92"/>
                  <a:gd name="T15" fmla="*/ 2147483646 h 15"/>
                  <a:gd name="T16" fmla="*/ 2147483646 w 92"/>
                  <a:gd name="T17" fmla="*/ 2147483646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 h="15">
                    <a:moveTo>
                      <a:pt x="5" y="15"/>
                    </a:moveTo>
                    <a:cubicBezTo>
                      <a:pt x="3" y="15"/>
                      <a:pt x="0" y="13"/>
                      <a:pt x="0" y="10"/>
                    </a:cubicBezTo>
                    <a:cubicBezTo>
                      <a:pt x="0" y="5"/>
                      <a:pt x="0" y="5"/>
                      <a:pt x="0" y="5"/>
                    </a:cubicBezTo>
                    <a:cubicBezTo>
                      <a:pt x="0" y="2"/>
                      <a:pt x="3" y="0"/>
                      <a:pt x="5" y="0"/>
                    </a:cubicBezTo>
                    <a:cubicBezTo>
                      <a:pt x="87" y="0"/>
                      <a:pt x="87" y="0"/>
                      <a:pt x="87" y="0"/>
                    </a:cubicBezTo>
                    <a:cubicBezTo>
                      <a:pt x="89" y="0"/>
                      <a:pt x="92" y="2"/>
                      <a:pt x="92" y="5"/>
                    </a:cubicBezTo>
                    <a:cubicBezTo>
                      <a:pt x="92" y="10"/>
                      <a:pt x="92" y="10"/>
                      <a:pt x="92" y="10"/>
                    </a:cubicBezTo>
                    <a:cubicBezTo>
                      <a:pt x="92" y="13"/>
                      <a:pt x="89" y="15"/>
                      <a:pt x="87" y="15"/>
                    </a:cubicBezTo>
                    <a:lnTo>
                      <a:pt x="5"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 name="Freeform 206"/>
              <p:cNvSpPr/>
              <p:nvPr/>
            </p:nvSpPr>
            <p:spPr bwMode="auto">
              <a:xfrm>
                <a:off x="3454964" y="2351651"/>
                <a:ext cx="73025" cy="204788"/>
              </a:xfrm>
              <a:custGeom>
                <a:avLst/>
                <a:gdLst>
                  <a:gd name="T0" fmla="*/ 2147483646 w 17"/>
                  <a:gd name="T1" fmla="*/ 2147483646 h 48"/>
                  <a:gd name="T2" fmla="*/ 2147483646 w 17"/>
                  <a:gd name="T3" fmla="*/ 2147483646 h 48"/>
                  <a:gd name="T4" fmla="*/ 2147483646 w 17"/>
                  <a:gd name="T5" fmla="*/ 2147483646 h 48"/>
                  <a:gd name="T6" fmla="*/ 0 w 17"/>
                  <a:gd name="T7" fmla="*/ 2147483646 h 48"/>
                  <a:gd name="T8" fmla="*/ 0 w 17"/>
                  <a:gd name="T9" fmla="*/ 2147483646 h 48"/>
                  <a:gd name="T10" fmla="*/ 2147483646 w 17"/>
                  <a:gd name="T11" fmla="*/ 0 h 48"/>
                  <a:gd name="T12" fmla="*/ 2147483646 w 17"/>
                  <a:gd name="T13" fmla="*/ 0 h 48"/>
                  <a:gd name="T14" fmla="*/ 2147483646 w 17"/>
                  <a:gd name="T15" fmla="*/ 2147483646 h 48"/>
                  <a:gd name="T16" fmla="*/ 2147483646 w 17"/>
                  <a:gd name="T17" fmla="*/ 2147483646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48">
                    <a:moveTo>
                      <a:pt x="17" y="42"/>
                    </a:moveTo>
                    <a:cubicBezTo>
                      <a:pt x="17" y="45"/>
                      <a:pt x="14" y="48"/>
                      <a:pt x="11" y="48"/>
                    </a:cubicBezTo>
                    <a:cubicBezTo>
                      <a:pt x="6" y="48"/>
                      <a:pt x="6" y="48"/>
                      <a:pt x="6" y="48"/>
                    </a:cubicBezTo>
                    <a:cubicBezTo>
                      <a:pt x="3" y="48"/>
                      <a:pt x="0" y="45"/>
                      <a:pt x="0" y="42"/>
                    </a:cubicBezTo>
                    <a:cubicBezTo>
                      <a:pt x="0" y="5"/>
                      <a:pt x="0" y="5"/>
                      <a:pt x="0" y="5"/>
                    </a:cubicBezTo>
                    <a:cubicBezTo>
                      <a:pt x="0" y="2"/>
                      <a:pt x="3" y="0"/>
                      <a:pt x="6" y="0"/>
                    </a:cubicBezTo>
                    <a:cubicBezTo>
                      <a:pt x="11" y="0"/>
                      <a:pt x="11" y="0"/>
                      <a:pt x="11" y="0"/>
                    </a:cubicBezTo>
                    <a:cubicBezTo>
                      <a:pt x="14" y="0"/>
                      <a:pt x="17" y="2"/>
                      <a:pt x="17" y="5"/>
                    </a:cubicBezTo>
                    <a:lnTo>
                      <a:pt x="17" y="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3" name="Freeform 209"/>
            <p:cNvSpPr/>
            <p:nvPr/>
          </p:nvSpPr>
          <p:spPr bwMode="auto">
            <a:xfrm>
              <a:off x="4768850" y="3594100"/>
              <a:ext cx="195263" cy="169863"/>
            </a:xfrm>
            <a:custGeom>
              <a:avLst/>
              <a:gdLst>
                <a:gd name="T0" fmla="*/ 2147483646 w 123"/>
                <a:gd name="T1" fmla="*/ 0 h 107"/>
                <a:gd name="T2" fmla="*/ 2147483646 w 123"/>
                <a:gd name="T3" fmla="*/ 2147483646 h 107"/>
                <a:gd name="T4" fmla="*/ 0 w 123"/>
                <a:gd name="T5" fmla="*/ 0 h 107"/>
                <a:gd name="T6" fmla="*/ 2147483646 w 123"/>
                <a:gd name="T7" fmla="*/ 0 h 1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107">
                  <a:moveTo>
                    <a:pt x="123" y="0"/>
                  </a:moveTo>
                  <a:lnTo>
                    <a:pt x="62" y="107"/>
                  </a:lnTo>
                  <a:lnTo>
                    <a:pt x="0" y="0"/>
                  </a:lnTo>
                  <a:lnTo>
                    <a:pt x="123" y="0"/>
                  </a:lnTo>
                  <a:close/>
                </a:path>
              </a:pathLst>
            </a:custGeom>
            <a:solidFill>
              <a:schemeClr val="accent3"/>
            </a:solidFill>
            <a:ln>
              <a:noFill/>
            </a:ln>
          </p:spPr>
          <p:txBody>
            <a:bodyPr/>
            <a:lstStyle/>
            <a:p>
              <a:endParaRPr lang="zh-CN" altLang="en-US"/>
            </a:p>
          </p:txBody>
        </p:sp>
        <p:sp>
          <p:nvSpPr>
            <p:cNvPr id="24" name="Freeform 210"/>
            <p:cNvSpPr/>
            <p:nvPr/>
          </p:nvSpPr>
          <p:spPr bwMode="auto">
            <a:xfrm>
              <a:off x="4264025" y="2230438"/>
              <a:ext cx="185738" cy="192087"/>
            </a:xfrm>
            <a:custGeom>
              <a:avLst/>
              <a:gdLst>
                <a:gd name="T0" fmla="*/ 2147483646 w 117"/>
                <a:gd name="T1" fmla="*/ 0 h 121"/>
                <a:gd name="T2" fmla="*/ 2147483646 w 117"/>
                <a:gd name="T3" fmla="*/ 2147483646 h 121"/>
                <a:gd name="T4" fmla="*/ 0 w 117"/>
                <a:gd name="T5" fmla="*/ 2147483646 h 121"/>
                <a:gd name="T6" fmla="*/ 2147483646 w 117"/>
                <a:gd name="T7" fmla="*/ 0 h 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7" h="121">
                  <a:moveTo>
                    <a:pt x="85" y="0"/>
                  </a:moveTo>
                  <a:lnTo>
                    <a:pt x="117" y="121"/>
                  </a:lnTo>
                  <a:lnTo>
                    <a:pt x="0" y="89"/>
                  </a:lnTo>
                  <a:lnTo>
                    <a:pt x="85" y="0"/>
                  </a:lnTo>
                  <a:close/>
                </a:path>
              </a:pathLst>
            </a:custGeom>
            <a:solidFill>
              <a:schemeClr val="accent1"/>
            </a:solidFill>
            <a:ln>
              <a:noFill/>
            </a:ln>
          </p:spPr>
          <p:txBody>
            <a:bodyPr/>
            <a:lstStyle/>
            <a:p>
              <a:endParaRPr lang="zh-CN" altLang="en-US"/>
            </a:p>
          </p:txBody>
        </p:sp>
        <p:sp>
          <p:nvSpPr>
            <p:cNvPr id="25" name="Freeform 211"/>
            <p:cNvSpPr/>
            <p:nvPr/>
          </p:nvSpPr>
          <p:spPr bwMode="auto">
            <a:xfrm>
              <a:off x="3036888" y="1679575"/>
              <a:ext cx="169862" cy="198438"/>
            </a:xfrm>
            <a:custGeom>
              <a:avLst/>
              <a:gdLst>
                <a:gd name="T0" fmla="*/ 0 w 107"/>
                <a:gd name="T1" fmla="*/ 0 h 125"/>
                <a:gd name="T2" fmla="*/ 2147483646 w 107"/>
                <a:gd name="T3" fmla="*/ 2147483646 h 125"/>
                <a:gd name="T4" fmla="*/ 0 w 107"/>
                <a:gd name="T5" fmla="*/ 2147483646 h 125"/>
                <a:gd name="T6" fmla="*/ 0 w 107"/>
                <a:gd name="T7" fmla="*/ 0 h 1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 h="125">
                  <a:moveTo>
                    <a:pt x="0" y="0"/>
                  </a:moveTo>
                  <a:lnTo>
                    <a:pt x="107" y="61"/>
                  </a:lnTo>
                  <a:lnTo>
                    <a:pt x="0" y="125"/>
                  </a:lnTo>
                  <a:lnTo>
                    <a:pt x="0" y="0"/>
                  </a:lnTo>
                  <a:close/>
                </a:path>
              </a:pathLst>
            </a:custGeom>
            <a:solidFill>
              <a:schemeClr val="accent2"/>
            </a:solidFill>
            <a:ln>
              <a:noFill/>
            </a:ln>
          </p:spPr>
          <p:txBody>
            <a:bodyPr/>
            <a:lstStyle/>
            <a:p>
              <a:endParaRPr lang="zh-CN" altLang="en-US"/>
            </a:p>
          </p:txBody>
        </p:sp>
        <p:sp>
          <p:nvSpPr>
            <p:cNvPr id="26" name="Freeform 212"/>
            <p:cNvSpPr/>
            <p:nvPr/>
          </p:nvSpPr>
          <p:spPr bwMode="auto">
            <a:xfrm>
              <a:off x="1690688" y="2205038"/>
              <a:ext cx="190500" cy="187325"/>
            </a:xfrm>
            <a:custGeom>
              <a:avLst/>
              <a:gdLst>
                <a:gd name="T0" fmla="*/ 0 w 120"/>
                <a:gd name="T1" fmla="*/ 30 h 118"/>
                <a:gd name="T2" fmla="*/ 120 w 120"/>
                <a:gd name="T3" fmla="*/ 0 h 118"/>
                <a:gd name="T4" fmla="*/ 88 w 120"/>
                <a:gd name="T5" fmla="*/ 118 h 118"/>
                <a:gd name="T6" fmla="*/ 0 w 120"/>
                <a:gd name="T7" fmla="*/ 30 h 118"/>
              </a:gdLst>
              <a:ahLst/>
              <a:cxnLst>
                <a:cxn ang="0">
                  <a:pos x="T0" y="T1"/>
                </a:cxn>
                <a:cxn ang="0">
                  <a:pos x="T2" y="T3"/>
                </a:cxn>
                <a:cxn ang="0">
                  <a:pos x="T4" y="T5"/>
                </a:cxn>
                <a:cxn ang="0">
                  <a:pos x="T6" y="T7"/>
                </a:cxn>
              </a:cxnLst>
              <a:rect l="0" t="0" r="r" b="b"/>
              <a:pathLst>
                <a:path w="120" h="118">
                  <a:moveTo>
                    <a:pt x="0" y="30"/>
                  </a:moveTo>
                  <a:lnTo>
                    <a:pt x="120" y="0"/>
                  </a:lnTo>
                  <a:lnTo>
                    <a:pt x="88" y="118"/>
                  </a:lnTo>
                  <a:lnTo>
                    <a:pt x="0" y="30"/>
                  </a:lnTo>
                  <a:close/>
                </a:path>
              </a:pathLst>
            </a:custGeom>
            <a:solidFill>
              <a:schemeClr val="accent4"/>
            </a:solidFill>
            <a:ln>
              <a:noFill/>
            </a:ln>
          </p:spPr>
          <p:txBody>
            <a:bodyPr/>
            <a:lstStyle/>
            <a:p>
              <a:pPr eaLnBrk="1" fontAlgn="auto" hangingPunct="1">
                <a:spcBef>
                  <a:spcPts val="0"/>
                </a:spcBef>
                <a:spcAft>
                  <a:spcPts val="0"/>
                </a:spcAft>
                <a:defRPr/>
              </a:pPr>
              <a:endParaRPr lang="zh-CN" altLang="en-US" dirty="0">
                <a:latin typeface="+mn-lt"/>
                <a:ea typeface="宋体" panose="02010600030101010101" pitchFamily="2" charset="-122"/>
              </a:endParaRPr>
            </a:p>
          </p:txBody>
        </p:sp>
        <p:sp>
          <p:nvSpPr>
            <p:cNvPr id="27" name="Freeform 213"/>
            <p:cNvSpPr/>
            <p:nvPr/>
          </p:nvSpPr>
          <p:spPr bwMode="auto">
            <a:xfrm>
              <a:off x="1146175" y="3432175"/>
              <a:ext cx="195263" cy="169863"/>
            </a:xfrm>
            <a:custGeom>
              <a:avLst/>
              <a:gdLst>
                <a:gd name="T0" fmla="*/ 0 w 123"/>
                <a:gd name="T1" fmla="*/ 2147483646 h 107"/>
                <a:gd name="T2" fmla="*/ 2147483646 w 123"/>
                <a:gd name="T3" fmla="*/ 0 h 107"/>
                <a:gd name="T4" fmla="*/ 2147483646 w 123"/>
                <a:gd name="T5" fmla="*/ 2147483646 h 107"/>
                <a:gd name="T6" fmla="*/ 0 w 123"/>
                <a:gd name="T7" fmla="*/ 2147483646 h 1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107">
                  <a:moveTo>
                    <a:pt x="0" y="107"/>
                  </a:moveTo>
                  <a:lnTo>
                    <a:pt x="62" y="0"/>
                  </a:lnTo>
                  <a:lnTo>
                    <a:pt x="123" y="107"/>
                  </a:lnTo>
                  <a:lnTo>
                    <a:pt x="0" y="107"/>
                  </a:lnTo>
                  <a:close/>
                </a:path>
              </a:pathLst>
            </a:custGeom>
            <a:solidFill>
              <a:schemeClr val="accent3"/>
            </a:solidFill>
            <a:ln>
              <a:noFill/>
            </a:ln>
          </p:spPr>
          <p:txBody>
            <a:bodyPr/>
            <a:lstStyle/>
            <a:p>
              <a:endParaRPr lang="zh-CN" altLang="en-US"/>
            </a:p>
          </p:txBody>
        </p:sp>
        <p:sp>
          <p:nvSpPr>
            <p:cNvPr id="28" name="Freeform 214"/>
            <p:cNvSpPr/>
            <p:nvPr/>
          </p:nvSpPr>
          <p:spPr bwMode="auto">
            <a:xfrm>
              <a:off x="1655763" y="4749800"/>
              <a:ext cx="187325" cy="190500"/>
            </a:xfrm>
            <a:custGeom>
              <a:avLst/>
              <a:gdLst>
                <a:gd name="T0" fmla="*/ 2147483646 w 118"/>
                <a:gd name="T1" fmla="*/ 2147483646 h 120"/>
                <a:gd name="T2" fmla="*/ 0 w 118"/>
                <a:gd name="T3" fmla="*/ 0 h 120"/>
                <a:gd name="T4" fmla="*/ 2147483646 w 118"/>
                <a:gd name="T5" fmla="*/ 2147483646 h 120"/>
                <a:gd name="T6" fmla="*/ 2147483646 w 118"/>
                <a:gd name="T7" fmla="*/ 2147483646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 h="120">
                  <a:moveTo>
                    <a:pt x="32" y="120"/>
                  </a:moveTo>
                  <a:lnTo>
                    <a:pt x="0" y="0"/>
                  </a:lnTo>
                  <a:lnTo>
                    <a:pt x="118" y="32"/>
                  </a:lnTo>
                  <a:lnTo>
                    <a:pt x="32" y="120"/>
                  </a:lnTo>
                  <a:close/>
                </a:path>
              </a:pathLst>
            </a:custGeom>
            <a:solidFill>
              <a:schemeClr val="accent1"/>
            </a:solidFill>
            <a:ln>
              <a:noFill/>
            </a:ln>
          </p:spPr>
          <p:txBody>
            <a:bodyPr/>
            <a:lstStyle/>
            <a:p>
              <a:endParaRPr lang="zh-CN" altLang="en-US"/>
            </a:p>
          </p:txBody>
        </p:sp>
        <p:sp>
          <p:nvSpPr>
            <p:cNvPr id="29" name="Freeform 215"/>
            <p:cNvSpPr/>
            <p:nvPr/>
          </p:nvSpPr>
          <p:spPr bwMode="auto">
            <a:xfrm>
              <a:off x="2874963" y="5300663"/>
              <a:ext cx="169862" cy="195262"/>
            </a:xfrm>
            <a:custGeom>
              <a:avLst/>
              <a:gdLst>
                <a:gd name="T0" fmla="*/ 2147483646 w 107"/>
                <a:gd name="T1" fmla="*/ 2147483646 h 123"/>
                <a:gd name="T2" fmla="*/ 0 w 107"/>
                <a:gd name="T3" fmla="*/ 2147483646 h 123"/>
                <a:gd name="T4" fmla="*/ 2147483646 w 107"/>
                <a:gd name="T5" fmla="*/ 0 h 123"/>
                <a:gd name="T6" fmla="*/ 2147483646 w 107"/>
                <a:gd name="T7" fmla="*/ 2147483646 h 1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 h="123">
                  <a:moveTo>
                    <a:pt x="107" y="123"/>
                  </a:moveTo>
                  <a:lnTo>
                    <a:pt x="0" y="62"/>
                  </a:lnTo>
                  <a:lnTo>
                    <a:pt x="107" y="0"/>
                  </a:lnTo>
                  <a:lnTo>
                    <a:pt x="107" y="123"/>
                  </a:lnTo>
                  <a:close/>
                </a:path>
              </a:pathLst>
            </a:custGeom>
            <a:solidFill>
              <a:schemeClr val="accent4"/>
            </a:solidFill>
            <a:ln>
              <a:noFill/>
            </a:ln>
          </p:spPr>
          <p:txBody>
            <a:bodyPr/>
            <a:lstStyle/>
            <a:p>
              <a:endParaRPr lang="zh-CN" altLang="en-US"/>
            </a:p>
          </p:txBody>
        </p:sp>
        <p:sp>
          <p:nvSpPr>
            <p:cNvPr id="30" name="Freeform 216"/>
            <p:cNvSpPr/>
            <p:nvPr/>
          </p:nvSpPr>
          <p:spPr bwMode="auto">
            <a:xfrm>
              <a:off x="4208463" y="4808538"/>
              <a:ext cx="190500" cy="190500"/>
            </a:xfrm>
            <a:custGeom>
              <a:avLst/>
              <a:gdLst>
                <a:gd name="T0" fmla="*/ 120 w 120"/>
                <a:gd name="T1" fmla="*/ 88 h 120"/>
                <a:gd name="T2" fmla="*/ 0 w 120"/>
                <a:gd name="T3" fmla="*/ 120 h 120"/>
                <a:gd name="T4" fmla="*/ 32 w 120"/>
                <a:gd name="T5" fmla="*/ 0 h 120"/>
                <a:gd name="T6" fmla="*/ 120 w 120"/>
                <a:gd name="T7" fmla="*/ 88 h 120"/>
              </a:gdLst>
              <a:ahLst/>
              <a:cxnLst>
                <a:cxn ang="0">
                  <a:pos x="T0" y="T1"/>
                </a:cxn>
                <a:cxn ang="0">
                  <a:pos x="T2" y="T3"/>
                </a:cxn>
                <a:cxn ang="0">
                  <a:pos x="T4" y="T5"/>
                </a:cxn>
                <a:cxn ang="0">
                  <a:pos x="T6" y="T7"/>
                </a:cxn>
              </a:cxnLst>
              <a:rect l="0" t="0" r="r" b="b"/>
              <a:pathLst>
                <a:path w="120" h="120">
                  <a:moveTo>
                    <a:pt x="120" y="88"/>
                  </a:moveTo>
                  <a:lnTo>
                    <a:pt x="0" y="120"/>
                  </a:lnTo>
                  <a:lnTo>
                    <a:pt x="32" y="0"/>
                  </a:lnTo>
                  <a:lnTo>
                    <a:pt x="120" y="88"/>
                  </a:lnTo>
                  <a:close/>
                </a:path>
              </a:pathLst>
            </a:custGeom>
            <a:solidFill>
              <a:schemeClr val="bg1">
                <a:lumMod val="50000"/>
              </a:schemeClr>
            </a:solidFill>
            <a:ln>
              <a:noFill/>
            </a:ln>
          </p:spPr>
          <p:txBody>
            <a:bodyPr/>
            <a:lstStyle/>
            <a:p>
              <a:pPr eaLnBrk="1" fontAlgn="auto" hangingPunct="1">
                <a:spcBef>
                  <a:spcPts val="0"/>
                </a:spcBef>
                <a:spcAft>
                  <a:spcPts val="0"/>
                </a:spcAft>
                <a:defRPr/>
              </a:pPr>
              <a:endParaRPr lang="zh-CN" altLang="en-US" dirty="0">
                <a:latin typeface="+mn-lt"/>
                <a:ea typeface="宋体" panose="02010600030101010101" pitchFamily="2" charset="-122"/>
              </a:endParaRPr>
            </a:p>
          </p:txBody>
        </p:sp>
        <p:sp>
          <p:nvSpPr>
            <p:cNvPr id="32" name="KSO_Shape"/>
            <p:cNvSpPr/>
            <p:nvPr/>
          </p:nvSpPr>
          <p:spPr bwMode="auto">
            <a:xfrm>
              <a:off x="3236913" y="4740275"/>
              <a:ext cx="688975" cy="473075"/>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3" name="KSO_Shape"/>
            <p:cNvSpPr/>
            <p:nvPr/>
          </p:nvSpPr>
          <p:spPr bwMode="auto">
            <a:xfrm>
              <a:off x="2141538" y="1976438"/>
              <a:ext cx="652462" cy="623887"/>
            </a:xfrm>
            <a:custGeom>
              <a:avLst/>
              <a:gdLst>
                <a:gd name="T0" fmla="*/ 859152 w 2887663"/>
                <a:gd name="T1" fmla="*/ 1613541 h 2762250"/>
                <a:gd name="T2" fmla="*/ 660904 w 2887663"/>
                <a:gd name="T3" fmla="*/ 1631599 h 2762250"/>
                <a:gd name="T4" fmla="*/ 582760 w 2887663"/>
                <a:gd name="T5" fmla="*/ 1615068 h 2762250"/>
                <a:gd name="T6" fmla="*/ 995462 w 2887663"/>
                <a:gd name="T7" fmla="*/ 1633083 h 2762250"/>
                <a:gd name="T8" fmla="*/ 794773 w 2887663"/>
                <a:gd name="T9" fmla="*/ 1314259 h 2762250"/>
                <a:gd name="T10" fmla="*/ 610807 w 2887663"/>
                <a:gd name="T11" fmla="*/ 1237111 h 2762250"/>
                <a:gd name="T12" fmla="*/ 1010000 w 2887663"/>
                <a:gd name="T13" fmla="*/ 1258119 h 2762250"/>
                <a:gd name="T14" fmla="*/ 971706 w 2887663"/>
                <a:gd name="T15" fmla="*/ 1228164 h 2762250"/>
                <a:gd name="T16" fmla="*/ 1592768 w 2887663"/>
                <a:gd name="T17" fmla="*/ 1051361 h 2762250"/>
                <a:gd name="T18" fmla="*/ 1541332 w 2887663"/>
                <a:gd name="T19" fmla="*/ 1069171 h 2762250"/>
                <a:gd name="T20" fmla="*/ 1858757 w 2887663"/>
                <a:gd name="T21" fmla="*/ 1072313 h 2762250"/>
                <a:gd name="T22" fmla="*/ 1791171 w 2887663"/>
                <a:gd name="T23" fmla="*/ 1051365 h 2762250"/>
                <a:gd name="T24" fmla="*/ 1711030 w 2887663"/>
                <a:gd name="T25" fmla="*/ 968622 h 2762250"/>
                <a:gd name="T26" fmla="*/ 151645 w 2887663"/>
                <a:gd name="T27" fmla="*/ 762046 h 2762250"/>
                <a:gd name="T28" fmla="*/ 981201 w 2887663"/>
                <a:gd name="T29" fmla="*/ 768990 h 2762250"/>
                <a:gd name="T30" fmla="*/ 971764 w 2887663"/>
                <a:gd name="T31" fmla="*/ 1009888 h 2762250"/>
                <a:gd name="T32" fmla="*/ 1026917 w 2887663"/>
                <a:gd name="T33" fmla="*/ 1583646 h 2762250"/>
                <a:gd name="T34" fmla="*/ 718440 w 2887663"/>
                <a:gd name="T35" fmla="*/ 1721482 h 2762250"/>
                <a:gd name="T36" fmla="*/ 610651 w 2887663"/>
                <a:gd name="T37" fmla="*/ 1478698 h 2762250"/>
                <a:gd name="T38" fmla="*/ 560741 w 2887663"/>
                <a:gd name="T39" fmla="*/ 1185640 h 2762250"/>
                <a:gd name="T40" fmla="*/ 815324 w 2887663"/>
                <a:gd name="T41" fmla="*/ 771713 h 2762250"/>
                <a:gd name="T42" fmla="*/ 136146 w 2887663"/>
                <a:gd name="T43" fmla="*/ 816029 h 2762250"/>
                <a:gd name="T44" fmla="*/ 1067177 w 2887663"/>
                <a:gd name="T45" fmla="*/ 813407 h 2762250"/>
                <a:gd name="T46" fmla="*/ 1528817 w 2887663"/>
                <a:gd name="T47" fmla="*/ 756426 h 2762250"/>
                <a:gd name="T48" fmla="*/ 1840906 w 2887663"/>
                <a:gd name="T49" fmla="*/ 737034 h 2762250"/>
                <a:gd name="T50" fmla="*/ 1292342 w 2887663"/>
                <a:gd name="T51" fmla="*/ 568311 h 2762250"/>
                <a:gd name="T52" fmla="*/ 47127 w 2887663"/>
                <a:gd name="T53" fmla="*/ 541498 h 2762250"/>
                <a:gd name="T54" fmla="*/ 1204370 w 2887663"/>
                <a:gd name="T55" fmla="*/ 510077 h 2762250"/>
                <a:gd name="T56" fmla="*/ 1155777 w 2887663"/>
                <a:gd name="T57" fmla="*/ 521860 h 2762250"/>
                <a:gd name="T58" fmla="*/ 1096152 w 2887663"/>
                <a:gd name="T59" fmla="*/ 532321 h 2762250"/>
                <a:gd name="T60" fmla="*/ 1242636 w 2887663"/>
                <a:gd name="T61" fmla="*/ 504891 h 2762250"/>
                <a:gd name="T62" fmla="*/ 870122 w 2887663"/>
                <a:gd name="T63" fmla="*/ 534990 h 2762250"/>
                <a:gd name="T64" fmla="*/ 913650 w 2887663"/>
                <a:gd name="T65" fmla="*/ 644448 h 2762250"/>
                <a:gd name="T66" fmla="*/ 779299 w 2887663"/>
                <a:gd name="T67" fmla="*/ 746385 h 2762250"/>
                <a:gd name="T68" fmla="*/ 691197 w 2887663"/>
                <a:gd name="T69" fmla="*/ 575724 h 2762250"/>
                <a:gd name="T70" fmla="*/ 1168871 w 2887663"/>
                <a:gd name="T71" fmla="*/ 480811 h 2762250"/>
                <a:gd name="T72" fmla="*/ 1840343 w 2887663"/>
                <a:gd name="T73" fmla="*/ 706985 h 2762250"/>
                <a:gd name="T74" fmla="*/ 1885331 w 2887663"/>
                <a:gd name="T75" fmla="*/ 1036912 h 2762250"/>
                <a:gd name="T76" fmla="*/ 1588622 w 2887663"/>
                <a:gd name="T77" fmla="*/ 1119655 h 2762250"/>
                <a:gd name="T78" fmla="*/ 1576695 w 2887663"/>
                <a:gd name="T79" fmla="*/ 720602 h 2762250"/>
                <a:gd name="T80" fmla="*/ 1493833 w 2887663"/>
                <a:gd name="T81" fmla="*/ 411832 h 2762250"/>
                <a:gd name="T82" fmla="*/ 1275484 w 2887663"/>
                <a:gd name="T83" fmla="*/ 362396 h 2762250"/>
                <a:gd name="T84" fmla="*/ 1107388 w 2887663"/>
                <a:gd name="T85" fmla="*/ 362576 h 2762250"/>
                <a:gd name="T86" fmla="*/ 326123 w 2887663"/>
                <a:gd name="T87" fmla="*/ 320344 h 2762250"/>
                <a:gd name="T88" fmla="*/ 258049 w 2887663"/>
                <a:gd name="T89" fmla="*/ 723731 h 2762250"/>
                <a:gd name="T90" fmla="*/ 204010 w 2887663"/>
                <a:gd name="T91" fmla="*/ 839314 h 2762250"/>
                <a:gd name="T92" fmla="*/ 59276 w 2887663"/>
                <a:gd name="T93" fmla="*/ 675484 h 2762250"/>
                <a:gd name="T94" fmla="*/ 32256 w 2887663"/>
                <a:gd name="T95" fmla="*/ 329155 h 2762250"/>
                <a:gd name="T96" fmla="*/ 1290906 w 2887663"/>
                <a:gd name="T97" fmla="*/ 155423 h 2762250"/>
                <a:gd name="T98" fmla="*/ 1253293 w 2887663"/>
                <a:gd name="T99" fmla="*/ 489815 h 2762250"/>
                <a:gd name="T100" fmla="*/ 1112660 w 2887663"/>
                <a:gd name="T101" fmla="*/ 568754 h 2762250"/>
                <a:gd name="T102" fmla="*/ 1105555 w 2887663"/>
                <a:gd name="T103" fmla="*/ 323142 h 2762250"/>
                <a:gd name="T104" fmla="*/ 1200843 w 2887663"/>
                <a:gd name="T105" fmla="*/ 214889 h 2762250"/>
                <a:gd name="T106" fmla="*/ 1747182 w 2887663"/>
                <a:gd name="T107" fmla="*/ 188111 h 2762250"/>
                <a:gd name="T108" fmla="*/ 1769224 w 2887663"/>
                <a:gd name="T109" fmla="*/ 298086 h 2762250"/>
                <a:gd name="T110" fmla="*/ 1613878 w 2887663"/>
                <a:gd name="T111" fmla="*/ 273578 h 2762250"/>
                <a:gd name="T112" fmla="*/ 1622904 w 2887663"/>
                <a:gd name="T113" fmla="*/ 148101 h 2762250"/>
                <a:gd name="T114" fmla="*/ 198167 w 2887663"/>
                <a:gd name="T115" fmla="*/ 155541 h 2762250"/>
                <a:gd name="T116" fmla="*/ 216304 w 2887663"/>
                <a:gd name="T117" fmla="*/ 266289 h 2762250"/>
                <a:gd name="T118" fmla="*/ 120615 w 2887663"/>
                <a:gd name="T119" fmla="*/ 174765 h 2762250"/>
                <a:gd name="T120" fmla="*/ 1223671 w 2887663"/>
                <a:gd name="T121" fmla="*/ 34092 h 2762250"/>
                <a:gd name="T122" fmla="*/ 1232241 w 2887663"/>
                <a:gd name="T123" fmla="*/ 84078 h 2762250"/>
                <a:gd name="T124" fmla="*/ 1135246 w 2887663"/>
                <a:gd name="T125" fmla="*/ 56889 h 27622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887663" h="2762250">
                  <a:moveTo>
                    <a:pt x="873134" y="2527300"/>
                  </a:moveTo>
                  <a:lnTo>
                    <a:pt x="877887" y="2538366"/>
                  </a:lnTo>
                  <a:lnTo>
                    <a:pt x="723573" y="2601913"/>
                  </a:lnTo>
                  <a:lnTo>
                    <a:pt x="719137" y="2590848"/>
                  </a:lnTo>
                  <a:lnTo>
                    <a:pt x="873134" y="2527300"/>
                  </a:lnTo>
                  <a:close/>
                  <a:moveTo>
                    <a:pt x="1277937" y="2406650"/>
                  </a:moveTo>
                  <a:lnTo>
                    <a:pt x="1369498" y="2406650"/>
                  </a:lnTo>
                  <a:lnTo>
                    <a:pt x="1373617" y="2409226"/>
                  </a:lnTo>
                  <a:lnTo>
                    <a:pt x="1384072" y="2416632"/>
                  </a:lnTo>
                  <a:lnTo>
                    <a:pt x="1390725" y="2421462"/>
                  </a:lnTo>
                  <a:lnTo>
                    <a:pt x="1398012" y="2426935"/>
                  </a:lnTo>
                  <a:lnTo>
                    <a:pt x="1404665" y="2432409"/>
                  </a:lnTo>
                  <a:lnTo>
                    <a:pt x="1411318" y="2438527"/>
                  </a:lnTo>
                  <a:lnTo>
                    <a:pt x="1417021" y="2444645"/>
                  </a:lnTo>
                  <a:lnTo>
                    <a:pt x="1419556" y="2447865"/>
                  </a:lnTo>
                  <a:lnTo>
                    <a:pt x="1421457" y="2450763"/>
                  </a:lnTo>
                  <a:lnTo>
                    <a:pt x="1423358" y="2453661"/>
                  </a:lnTo>
                  <a:lnTo>
                    <a:pt x="1424625" y="2456559"/>
                  </a:lnTo>
                  <a:lnTo>
                    <a:pt x="1425258" y="2459135"/>
                  </a:lnTo>
                  <a:lnTo>
                    <a:pt x="1425575" y="2461389"/>
                  </a:lnTo>
                  <a:lnTo>
                    <a:pt x="1425258" y="2464287"/>
                  </a:lnTo>
                  <a:lnTo>
                    <a:pt x="1423991" y="2466219"/>
                  </a:lnTo>
                  <a:lnTo>
                    <a:pt x="1422724" y="2468473"/>
                  </a:lnTo>
                  <a:lnTo>
                    <a:pt x="1419872" y="2469761"/>
                  </a:lnTo>
                  <a:lnTo>
                    <a:pt x="1417021" y="2471371"/>
                  </a:lnTo>
                  <a:lnTo>
                    <a:pt x="1412902" y="2472981"/>
                  </a:lnTo>
                  <a:lnTo>
                    <a:pt x="1408150" y="2473625"/>
                  </a:lnTo>
                  <a:lnTo>
                    <a:pt x="1402131" y="2474591"/>
                  </a:lnTo>
                  <a:lnTo>
                    <a:pt x="1394844" y="2474913"/>
                  </a:lnTo>
                  <a:lnTo>
                    <a:pt x="1387874" y="2474913"/>
                  </a:lnTo>
                  <a:lnTo>
                    <a:pt x="1380904" y="2474591"/>
                  </a:lnTo>
                  <a:lnTo>
                    <a:pt x="1374567" y="2473303"/>
                  </a:lnTo>
                  <a:lnTo>
                    <a:pt x="1368548" y="2472337"/>
                  </a:lnTo>
                  <a:lnTo>
                    <a:pt x="1362528" y="2471049"/>
                  </a:lnTo>
                  <a:lnTo>
                    <a:pt x="1357459" y="2469117"/>
                  </a:lnTo>
                  <a:lnTo>
                    <a:pt x="1351756" y="2467185"/>
                  </a:lnTo>
                  <a:lnTo>
                    <a:pt x="1347004" y="2464931"/>
                  </a:lnTo>
                  <a:lnTo>
                    <a:pt x="1341618" y="2462677"/>
                  </a:lnTo>
                  <a:lnTo>
                    <a:pt x="1332113" y="2456881"/>
                  </a:lnTo>
                  <a:lnTo>
                    <a:pt x="1323242" y="2451085"/>
                  </a:lnTo>
                  <a:lnTo>
                    <a:pt x="1314055" y="2444645"/>
                  </a:lnTo>
                  <a:lnTo>
                    <a:pt x="1310570" y="2442069"/>
                  </a:lnTo>
                  <a:lnTo>
                    <a:pt x="1307718" y="2440781"/>
                  </a:lnTo>
                  <a:lnTo>
                    <a:pt x="1306768" y="2440781"/>
                  </a:lnTo>
                  <a:lnTo>
                    <a:pt x="1305817" y="2440781"/>
                  </a:lnTo>
                  <a:lnTo>
                    <a:pt x="1305184" y="2441747"/>
                  </a:lnTo>
                  <a:lnTo>
                    <a:pt x="1304550" y="2442713"/>
                  </a:lnTo>
                  <a:lnTo>
                    <a:pt x="1304233" y="2444001"/>
                  </a:lnTo>
                  <a:lnTo>
                    <a:pt x="1303283" y="2444967"/>
                  </a:lnTo>
                  <a:lnTo>
                    <a:pt x="1302649" y="2444967"/>
                  </a:lnTo>
                  <a:lnTo>
                    <a:pt x="1302332" y="2445611"/>
                  </a:lnTo>
                  <a:lnTo>
                    <a:pt x="1291560" y="2444967"/>
                  </a:lnTo>
                  <a:lnTo>
                    <a:pt x="1286175" y="2444323"/>
                  </a:lnTo>
                  <a:lnTo>
                    <a:pt x="1283957" y="2444001"/>
                  </a:lnTo>
                  <a:lnTo>
                    <a:pt x="1282373" y="2443357"/>
                  </a:lnTo>
                  <a:lnTo>
                    <a:pt x="1280472" y="2434341"/>
                  </a:lnTo>
                  <a:lnTo>
                    <a:pt x="1279205" y="2426935"/>
                  </a:lnTo>
                  <a:lnTo>
                    <a:pt x="1278571" y="2421140"/>
                  </a:lnTo>
                  <a:lnTo>
                    <a:pt x="1278571" y="2416632"/>
                  </a:lnTo>
                  <a:lnTo>
                    <a:pt x="1278571" y="2413090"/>
                  </a:lnTo>
                  <a:lnTo>
                    <a:pt x="1278888" y="2411158"/>
                  </a:lnTo>
                  <a:lnTo>
                    <a:pt x="1279205" y="2409226"/>
                  </a:lnTo>
                  <a:lnTo>
                    <a:pt x="1277937" y="2406650"/>
                  </a:lnTo>
                  <a:close/>
                  <a:moveTo>
                    <a:pt x="1045692" y="2406650"/>
                  </a:moveTo>
                  <a:lnTo>
                    <a:pt x="1138237" y="2406650"/>
                  </a:lnTo>
                  <a:lnTo>
                    <a:pt x="1136956" y="2409226"/>
                  </a:lnTo>
                  <a:lnTo>
                    <a:pt x="1137277" y="2411158"/>
                  </a:lnTo>
                  <a:lnTo>
                    <a:pt x="1137597" y="2413090"/>
                  </a:lnTo>
                  <a:lnTo>
                    <a:pt x="1137597" y="2416632"/>
                  </a:lnTo>
                  <a:lnTo>
                    <a:pt x="1137597" y="2421140"/>
                  </a:lnTo>
                  <a:lnTo>
                    <a:pt x="1136956" y="2426935"/>
                  </a:lnTo>
                  <a:lnTo>
                    <a:pt x="1135675" y="2434341"/>
                  </a:lnTo>
                  <a:lnTo>
                    <a:pt x="1133754" y="2443357"/>
                  </a:lnTo>
                  <a:lnTo>
                    <a:pt x="1132153" y="2444001"/>
                  </a:lnTo>
                  <a:lnTo>
                    <a:pt x="1129911" y="2444323"/>
                  </a:lnTo>
                  <a:lnTo>
                    <a:pt x="1124147" y="2444967"/>
                  </a:lnTo>
                  <a:lnTo>
                    <a:pt x="1113580" y="2445611"/>
                  </a:lnTo>
                  <a:lnTo>
                    <a:pt x="1113260" y="2444967"/>
                  </a:lnTo>
                  <a:lnTo>
                    <a:pt x="1112619" y="2444967"/>
                  </a:lnTo>
                  <a:lnTo>
                    <a:pt x="1112299" y="2444001"/>
                  </a:lnTo>
                  <a:lnTo>
                    <a:pt x="1111338" y="2442713"/>
                  </a:lnTo>
                  <a:lnTo>
                    <a:pt x="1110698" y="2441747"/>
                  </a:lnTo>
                  <a:lnTo>
                    <a:pt x="1109737" y="2440781"/>
                  </a:lnTo>
                  <a:lnTo>
                    <a:pt x="1109097" y="2440781"/>
                  </a:lnTo>
                  <a:lnTo>
                    <a:pt x="1107816" y="2440781"/>
                  </a:lnTo>
                  <a:lnTo>
                    <a:pt x="1105254" y="2442069"/>
                  </a:lnTo>
                  <a:lnTo>
                    <a:pt x="1101411" y="2444645"/>
                  </a:lnTo>
                  <a:lnTo>
                    <a:pt x="1092445" y="2451085"/>
                  </a:lnTo>
                  <a:lnTo>
                    <a:pt x="1083479" y="2456881"/>
                  </a:lnTo>
                  <a:lnTo>
                    <a:pt x="1073872" y="2462677"/>
                  </a:lnTo>
                  <a:lnTo>
                    <a:pt x="1069069" y="2464931"/>
                  </a:lnTo>
                  <a:lnTo>
                    <a:pt x="1063625" y="2467185"/>
                  </a:lnTo>
                  <a:lnTo>
                    <a:pt x="1057861" y="2469117"/>
                  </a:lnTo>
                  <a:lnTo>
                    <a:pt x="1052737" y="2471049"/>
                  </a:lnTo>
                  <a:lnTo>
                    <a:pt x="1046653" y="2472337"/>
                  </a:lnTo>
                  <a:lnTo>
                    <a:pt x="1040569" y="2473303"/>
                  </a:lnTo>
                  <a:lnTo>
                    <a:pt x="1034164" y="2474591"/>
                  </a:lnTo>
                  <a:lnTo>
                    <a:pt x="1027119" y="2474913"/>
                  </a:lnTo>
                  <a:lnTo>
                    <a:pt x="1020394" y="2474913"/>
                  </a:lnTo>
                  <a:lnTo>
                    <a:pt x="1012709" y="2474591"/>
                  </a:lnTo>
                  <a:lnTo>
                    <a:pt x="1006625" y="2473625"/>
                  </a:lnTo>
                  <a:lnTo>
                    <a:pt x="1001821" y="2472981"/>
                  </a:lnTo>
                  <a:lnTo>
                    <a:pt x="997658" y="2471371"/>
                  </a:lnTo>
                  <a:lnTo>
                    <a:pt x="994456" y="2469761"/>
                  </a:lnTo>
                  <a:lnTo>
                    <a:pt x="991894" y="2468473"/>
                  </a:lnTo>
                  <a:lnTo>
                    <a:pt x="990293" y="2466219"/>
                  </a:lnTo>
                  <a:lnTo>
                    <a:pt x="989332" y="2464287"/>
                  </a:lnTo>
                  <a:lnTo>
                    <a:pt x="989012" y="2461389"/>
                  </a:lnTo>
                  <a:lnTo>
                    <a:pt x="989332" y="2459135"/>
                  </a:lnTo>
                  <a:lnTo>
                    <a:pt x="989973" y="2456559"/>
                  </a:lnTo>
                  <a:lnTo>
                    <a:pt x="991254" y="2453661"/>
                  </a:lnTo>
                  <a:lnTo>
                    <a:pt x="993175" y="2450763"/>
                  </a:lnTo>
                  <a:lnTo>
                    <a:pt x="995417" y="2447865"/>
                  </a:lnTo>
                  <a:lnTo>
                    <a:pt x="997658" y="2444645"/>
                  </a:lnTo>
                  <a:lnTo>
                    <a:pt x="1003422" y="2438527"/>
                  </a:lnTo>
                  <a:lnTo>
                    <a:pt x="1010147" y="2432409"/>
                  </a:lnTo>
                  <a:lnTo>
                    <a:pt x="1017192" y="2426935"/>
                  </a:lnTo>
                  <a:lnTo>
                    <a:pt x="1024237" y="2421462"/>
                  </a:lnTo>
                  <a:lnTo>
                    <a:pt x="1030962" y="2416632"/>
                  </a:lnTo>
                  <a:lnTo>
                    <a:pt x="1041529" y="2409226"/>
                  </a:lnTo>
                  <a:lnTo>
                    <a:pt x="1045692" y="2406650"/>
                  </a:lnTo>
                  <a:close/>
                  <a:moveTo>
                    <a:pt x="1201246" y="2330132"/>
                  </a:moveTo>
                  <a:lnTo>
                    <a:pt x="1182492" y="2330450"/>
                  </a:lnTo>
                  <a:lnTo>
                    <a:pt x="1164372" y="2331085"/>
                  </a:lnTo>
                  <a:lnTo>
                    <a:pt x="1157061" y="2331720"/>
                  </a:lnTo>
                  <a:lnTo>
                    <a:pt x="1155472" y="2331720"/>
                  </a:lnTo>
                  <a:lnTo>
                    <a:pt x="1153565" y="2344420"/>
                  </a:lnTo>
                  <a:lnTo>
                    <a:pt x="1148796" y="2388235"/>
                  </a:lnTo>
                  <a:lnTo>
                    <a:pt x="1139896" y="2388235"/>
                  </a:lnTo>
                  <a:lnTo>
                    <a:pt x="1042943" y="2389822"/>
                  </a:lnTo>
                  <a:lnTo>
                    <a:pt x="1039764" y="2347277"/>
                  </a:lnTo>
                  <a:lnTo>
                    <a:pt x="1022280" y="2352040"/>
                  </a:lnTo>
                  <a:lnTo>
                    <a:pt x="1005115" y="2356802"/>
                  </a:lnTo>
                  <a:lnTo>
                    <a:pt x="989539" y="2361565"/>
                  </a:lnTo>
                  <a:lnTo>
                    <a:pt x="974281" y="2367280"/>
                  </a:lnTo>
                  <a:lnTo>
                    <a:pt x="960930" y="2372995"/>
                  </a:lnTo>
                  <a:lnTo>
                    <a:pt x="947579" y="2379027"/>
                  </a:lnTo>
                  <a:lnTo>
                    <a:pt x="935817" y="2385377"/>
                  </a:lnTo>
                  <a:lnTo>
                    <a:pt x="925009" y="2391727"/>
                  </a:lnTo>
                  <a:lnTo>
                    <a:pt x="915791" y="2398395"/>
                  </a:lnTo>
                  <a:lnTo>
                    <a:pt x="907208" y="2405380"/>
                  </a:lnTo>
                  <a:lnTo>
                    <a:pt x="903711" y="2409190"/>
                  </a:lnTo>
                  <a:lnTo>
                    <a:pt x="900215" y="2412365"/>
                  </a:lnTo>
                  <a:lnTo>
                    <a:pt x="896718" y="2415857"/>
                  </a:lnTo>
                  <a:lnTo>
                    <a:pt x="894175" y="2419667"/>
                  </a:lnTo>
                  <a:lnTo>
                    <a:pt x="891632" y="2422842"/>
                  </a:lnTo>
                  <a:lnTo>
                    <a:pt x="889407" y="2426335"/>
                  </a:lnTo>
                  <a:lnTo>
                    <a:pt x="887500" y="2430145"/>
                  </a:lnTo>
                  <a:lnTo>
                    <a:pt x="885910" y="2433637"/>
                  </a:lnTo>
                  <a:lnTo>
                    <a:pt x="884639" y="2437130"/>
                  </a:lnTo>
                  <a:lnTo>
                    <a:pt x="884003" y="2440622"/>
                  </a:lnTo>
                  <a:lnTo>
                    <a:pt x="883367" y="2444432"/>
                  </a:lnTo>
                  <a:lnTo>
                    <a:pt x="883367" y="2447925"/>
                  </a:lnTo>
                  <a:lnTo>
                    <a:pt x="883367" y="2451100"/>
                  </a:lnTo>
                  <a:lnTo>
                    <a:pt x="883685" y="2454592"/>
                  </a:lnTo>
                  <a:lnTo>
                    <a:pt x="884639" y="2457450"/>
                  </a:lnTo>
                  <a:lnTo>
                    <a:pt x="885592" y="2460942"/>
                  </a:lnTo>
                  <a:lnTo>
                    <a:pt x="887182" y="2464435"/>
                  </a:lnTo>
                  <a:lnTo>
                    <a:pt x="888771" y="2467610"/>
                  </a:lnTo>
                  <a:lnTo>
                    <a:pt x="890678" y="2471102"/>
                  </a:lnTo>
                  <a:lnTo>
                    <a:pt x="892903" y="2473960"/>
                  </a:lnTo>
                  <a:lnTo>
                    <a:pt x="898307" y="2480945"/>
                  </a:lnTo>
                  <a:lnTo>
                    <a:pt x="904665" y="2487295"/>
                  </a:lnTo>
                  <a:lnTo>
                    <a:pt x="912294" y="2493645"/>
                  </a:lnTo>
                  <a:lnTo>
                    <a:pt x="920877" y="2499995"/>
                  </a:lnTo>
                  <a:lnTo>
                    <a:pt x="930413" y="2506027"/>
                  </a:lnTo>
                  <a:lnTo>
                    <a:pt x="940903" y="2512060"/>
                  </a:lnTo>
                  <a:lnTo>
                    <a:pt x="952665" y="2518092"/>
                  </a:lnTo>
                  <a:lnTo>
                    <a:pt x="964426" y="2523807"/>
                  </a:lnTo>
                  <a:lnTo>
                    <a:pt x="978095" y="2528888"/>
                  </a:lnTo>
                  <a:lnTo>
                    <a:pt x="992082" y="2533968"/>
                  </a:lnTo>
                  <a:lnTo>
                    <a:pt x="1006704" y="2538730"/>
                  </a:lnTo>
                  <a:lnTo>
                    <a:pt x="1022598" y="2543175"/>
                  </a:lnTo>
                  <a:lnTo>
                    <a:pt x="1041671" y="2548255"/>
                  </a:lnTo>
                  <a:lnTo>
                    <a:pt x="1062015" y="2552700"/>
                  </a:lnTo>
                  <a:lnTo>
                    <a:pt x="1083631" y="2556510"/>
                  </a:lnTo>
                  <a:lnTo>
                    <a:pt x="1105247" y="2559368"/>
                  </a:lnTo>
                  <a:lnTo>
                    <a:pt x="1128452" y="2562225"/>
                  </a:lnTo>
                  <a:lnTo>
                    <a:pt x="1151975" y="2564130"/>
                  </a:lnTo>
                  <a:lnTo>
                    <a:pt x="1176452" y="2565083"/>
                  </a:lnTo>
                  <a:lnTo>
                    <a:pt x="1201246" y="2565400"/>
                  </a:lnTo>
                  <a:lnTo>
                    <a:pt x="1222862" y="2565083"/>
                  </a:lnTo>
                  <a:lnTo>
                    <a:pt x="1243524" y="2564448"/>
                  </a:lnTo>
                  <a:lnTo>
                    <a:pt x="1264187" y="2562860"/>
                  </a:lnTo>
                  <a:lnTo>
                    <a:pt x="1283895" y="2560955"/>
                  </a:lnTo>
                  <a:lnTo>
                    <a:pt x="1303286" y="2558733"/>
                  </a:lnTo>
                  <a:lnTo>
                    <a:pt x="1321723" y="2555558"/>
                  </a:lnTo>
                  <a:lnTo>
                    <a:pt x="1339842" y="2552700"/>
                  </a:lnTo>
                  <a:lnTo>
                    <a:pt x="1357643" y="2548890"/>
                  </a:lnTo>
                  <a:lnTo>
                    <a:pt x="1374173" y="2544763"/>
                  </a:lnTo>
                  <a:lnTo>
                    <a:pt x="1390385" y="2540635"/>
                  </a:lnTo>
                  <a:lnTo>
                    <a:pt x="1405325" y="2535873"/>
                  </a:lnTo>
                  <a:lnTo>
                    <a:pt x="1419630" y="2530793"/>
                  </a:lnTo>
                  <a:lnTo>
                    <a:pt x="1431073" y="2526347"/>
                  </a:lnTo>
                  <a:lnTo>
                    <a:pt x="1441881" y="2521902"/>
                  </a:lnTo>
                  <a:lnTo>
                    <a:pt x="1452053" y="2516822"/>
                  </a:lnTo>
                  <a:lnTo>
                    <a:pt x="1461590" y="2512060"/>
                  </a:lnTo>
                  <a:lnTo>
                    <a:pt x="1470490" y="2507297"/>
                  </a:lnTo>
                  <a:lnTo>
                    <a:pt x="1478437" y="2502217"/>
                  </a:lnTo>
                  <a:lnTo>
                    <a:pt x="1486066" y="2497137"/>
                  </a:lnTo>
                  <a:lnTo>
                    <a:pt x="1492742" y="2491740"/>
                  </a:lnTo>
                  <a:lnTo>
                    <a:pt x="1499099" y="2486025"/>
                  </a:lnTo>
                  <a:lnTo>
                    <a:pt x="1504503" y="2480945"/>
                  </a:lnTo>
                  <a:lnTo>
                    <a:pt x="1508954" y="2475230"/>
                  </a:lnTo>
                  <a:lnTo>
                    <a:pt x="1512768" y="2469832"/>
                  </a:lnTo>
                  <a:lnTo>
                    <a:pt x="1515629" y="2464435"/>
                  </a:lnTo>
                  <a:lnTo>
                    <a:pt x="1517854" y="2458720"/>
                  </a:lnTo>
                  <a:lnTo>
                    <a:pt x="1519126" y="2453322"/>
                  </a:lnTo>
                  <a:lnTo>
                    <a:pt x="1519444" y="2447925"/>
                  </a:lnTo>
                  <a:lnTo>
                    <a:pt x="1519126" y="2442845"/>
                  </a:lnTo>
                  <a:lnTo>
                    <a:pt x="1518490" y="2438082"/>
                  </a:lnTo>
                  <a:lnTo>
                    <a:pt x="1516583" y="2433002"/>
                  </a:lnTo>
                  <a:lnTo>
                    <a:pt x="1514358" y="2427922"/>
                  </a:lnTo>
                  <a:lnTo>
                    <a:pt x="1511179" y="2422842"/>
                  </a:lnTo>
                  <a:lnTo>
                    <a:pt x="1507364" y="2418080"/>
                  </a:lnTo>
                  <a:lnTo>
                    <a:pt x="1503232" y="2413317"/>
                  </a:lnTo>
                  <a:lnTo>
                    <a:pt x="1498464" y="2408237"/>
                  </a:lnTo>
                  <a:lnTo>
                    <a:pt x="1493060" y="2403475"/>
                  </a:lnTo>
                  <a:lnTo>
                    <a:pt x="1487020" y="2399030"/>
                  </a:lnTo>
                  <a:lnTo>
                    <a:pt x="1480662" y="2393950"/>
                  </a:lnTo>
                  <a:lnTo>
                    <a:pt x="1473669" y="2389505"/>
                  </a:lnTo>
                  <a:lnTo>
                    <a:pt x="1465722" y="2385060"/>
                  </a:lnTo>
                  <a:lnTo>
                    <a:pt x="1457775" y="2380615"/>
                  </a:lnTo>
                  <a:lnTo>
                    <a:pt x="1448557" y="2376487"/>
                  </a:lnTo>
                  <a:lnTo>
                    <a:pt x="1439656" y="2372360"/>
                  </a:lnTo>
                  <a:lnTo>
                    <a:pt x="1424716" y="2365692"/>
                  </a:lnTo>
                  <a:lnTo>
                    <a:pt x="1408504" y="2360295"/>
                  </a:lnTo>
                  <a:lnTo>
                    <a:pt x="1391020" y="2354897"/>
                  </a:lnTo>
                  <a:lnTo>
                    <a:pt x="1372583" y="2350135"/>
                  </a:lnTo>
                  <a:lnTo>
                    <a:pt x="1369722" y="2389822"/>
                  </a:lnTo>
                  <a:lnTo>
                    <a:pt x="1268319" y="2389822"/>
                  </a:lnTo>
                  <a:lnTo>
                    <a:pt x="1260690" y="2332355"/>
                  </a:lnTo>
                  <a:lnTo>
                    <a:pt x="1246385" y="2331720"/>
                  </a:lnTo>
                  <a:lnTo>
                    <a:pt x="1231763" y="2330767"/>
                  </a:lnTo>
                  <a:lnTo>
                    <a:pt x="1216823" y="2330450"/>
                  </a:lnTo>
                  <a:lnTo>
                    <a:pt x="1201246" y="2330132"/>
                  </a:lnTo>
                  <a:close/>
                  <a:moveTo>
                    <a:pt x="1861529" y="2074863"/>
                  </a:moveTo>
                  <a:lnTo>
                    <a:pt x="1868488" y="2085078"/>
                  </a:lnTo>
                  <a:lnTo>
                    <a:pt x="1702093" y="2192338"/>
                  </a:lnTo>
                  <a:lnTo>
                    <a:pt x="1695450" y="2181803"/>
                  </a:lnTo>
                  <a:lnTo>
                    <a:pt x="1861529" y="2074863"/>
                  </a:lnTo>
                  <a:close/>
                  <a:moveTo>
                    <a:pt x="1219048" y="2005330"/>
                  </a:moveTo>
                  <a:lnTo>
                    <a:pt x="1186942" y="2065337"/>
                  </a:lnTo>
                  <a:lnTo>
                    <a:pt x="1161512" y="2280602"/>
                  </a:lnTo>
                  <a:lnTo>
                    <a:pt x="1180902" y="2279650"/>
                  </a:lnTo>
                  <a:lnTo>
                    <a:pt x="1201246" y="2279332"/>
                  </a:lnTo>
                  <a:lnTo>
                    <a:pt x="1214915" y="2279650"/>
                  </a:lnTo>
                  <a:lnTo>
                    <a:pt x="1227948" y="2279967"/>
                  </a:lnTo>
                  <a:lnTo>
                    <a:pt x="1254332" y="2281237"/>
                  </a:lnTo>
                  <a:lnTo>
                    <a:pt x="1219048" y="2005330"/>
                  </a:lnTo>
                  <a:close/>
                  <a:moveTo>
                    <a:pt x="1196160" y="1991360"/>
                  </a:moveTo>
                  <a:lnTo>
                    <a:pt x="1191074" y="2032000"/>
                  </a:lnTo>
                  <a:lnTo>
                    <a:pt x="1212690" y="1991360"/>
                  </a:lnTo>
                  <a:lnTo>
                    <a:pt x="1208876" y="1991677"/>
                  </a:lnTo>
                  <a:lnTo>
                    <a:pt x="1204743" y="1991995"/>
                  </a:lnTo>
                  <a:lnTo>
                    <a:pt x="1200293" y="1991677"/>
                  </a:lnTo>
                  <a:lnTo>
                    <a:pt x="1196160" y="1991360"/>
                  </a:lnTo>
                  <a:close/>
                  <a:moveTo>
                    <a:pt x="751423" y="1981200"/>
                  </a:moveTo>
                  <a:lnTo>
                    <a:pt x="838200" y="2111073"/>
                  </a:lnTo>
                  <a:lnTo>
                    <a:pt x="828139" y="2117725"/>
                  </a:lnTo>
                  <a:lnTo>
                    <a:pt x="741362" y="1987852"/>
                  </a:lnTo>
                  <a:lnTo>
                    <a:pt x="751423" y="1981200"/>
                  </a:lnTo>
                  <a:close/>
                  <a:moveTo>
                    <a:pt x="2195208" y="1862138"/>
                  </a:moveTo>
                  <a:lnTo>
                    <a:pt x="2201863" y="1872672"/>
                  </a:lnTo>
                  <a:lnTo>
                    <a:pt x="2035164" y="1979613"/>
                  </a:lnTo>
                  <a:lnTo>
                    <a:pt x="2028825" y="1969398"/>
                  </a:lnTo>
                  <a:lnTo>
                    <a:pt x="2195208" y="1862138"/>
                  </a:lnTo>
                  <a:close/>
                  <a:moveTo>
                    <a:pt x="857250" y="1828800"/>
                  </a:moveTo>
                  <a:lnTo>
                    <a:pt x="932616" y="1842554"/>
                  </a:lnTo>
                  <a:lnTo>
                    <a:pt x="934861" y="1843179"/>
                  </a:lnTo>
                  <a:lnTo>
                    <a:pt x="937106" y="1844430"/>
                  </a:lnTo>
                  <a:lnTo>
                    <a:pt x="939351" y="1846305"/>
                  </a:lnTo>
                  <a:lnTo>
                    <a:pt x="940955" y="1848806"/>
                  </a:lnTo>
                  <a:lnTo>
                    <a:pt x="942879" y="1851307"/>
                  </a:lnTo>
                  <a:lnTo>
                    <a:pt x="944162" y="1854745"/>
                  </a:lnTo>
                  <a:lnTo>
                    <a:pt x="945445" y="1858497"/>
                  </a:lnTo>
                  <a:lnTo>
                    <a:pt x="946407" y="1862560"/>
                  </a:lnTo>
                  <a:lnTo>
                    <a:pt x="948972" y="1871313"/>
                  </a:lnTo>
                  <a:lnTo>
                    <a:pt x="950255" y="1880691"/>
                  </a:lnTo>
                  <a:lnTo>
                    <a:pt x="952500" y="1899134"/>
                  </a:lnTo>
                  <a:lnTo>
                    <a:pt x="952500" y="1902886"/>
                  </a:lnTo>
                  <a:lnTo>
                    <a:pt x="952180" y="1905386"/>
                  </a:lnTo>
                  <a:lnTo>
                    <a:pt x="951859" y="1906949"/>
                  </a:lnTo>
                  <a:lnTo>
                    <a:pt x="951217" y="1907262"/>
                  </a:lnTo>
                  <a:lnTo>
                    <a:pt x="950576" y="1907262"/>
                  </a:lnTo>
                  <a:lnTo>
                    <a:pt x="949293" y="1907262"/>
                  </a:lnTo>
                  <a:lnTo>
                    <a:pt x="947690" y="1906324"/>
                  </a:lnTo>
                  <a:lnTo>
                    <a:pt x="945765" y="1904761"/>
                  </a:lnTo>
                  <a:lnTo>
                    <a:pt x="943841" y="1902886"/>
                  </a:lnTo>
                  <a:lnTo>
                    <a:pt x="939993" y="1897571"/>
                  </a:lnTo>
                  <a:lnTo>
                    <a:pt x="937106" y="1892257"/>
                  </a:lnTo>
                  <a:lnTo>
                    <a:pt x="935503" y="1889131"/>
                  </a:lnTo>
                  <a:lnTo>
                    <a:pt x="934541" y="1886318"/>
                  </a:lnTo>
                  <a:lnTo>
                    <a:pt x="933899" y="1883504"/>
                  </a:lnTo>
                  <a:lnTo>
                    <a:pt x="933579" y="1881316"/>
                  </a:lnTo>
                  <a:lnTo>
                    <a:pt x="933579" y="1879441"/>
                  </a:lnTo>
                  <a:lnTo>
                    <a:pt x="933258" y="1878190"/>
                  </a:lnTo>
                  <a:lnTo>
                    <a:pt x="932937" y="1876627"/>
                  </a:lnTo>
                  <a:lnTo>
                    <a:pt x="931975" y="1875064"/>
                  </a:lnTo>
                  <a:lnTo>
                    <a:pt x="931334" y="1874439"/>
                  </a:lnTo>
                  <a:lnTo>
                    <a:pt x="930692" y="1873501"/>
                  </a:lnTo>
                  <a:lnTo>
                    <a:pt x="929409" y="1873189"/>
                  </a:lnTo>
                  <a:lnTo>
                    <a:pt x="928768" y="1873189"/>
                  </a:lnTo>
                  <a:lnTo>
                    <a:pt x="927485" y="1873501"/>
                  </a:lnTo>
                  <a:lnTo>
                    <a:pt x="926844" y="1874439"/>
                  </a:lnTo>
                  <a:lnTo>
                    <a:pt x="925882" y="1875064"/>
                  </a:lnTo>
                  <a:lnTo>
                    <a:pt x="925240" y="1876627"/>
                  </a:lnTo>
                  <a:lnTo>
                    <a:pt x="924599" y="1878190"/>
                  </a:lnTo>
                  <a:lnTo>
                    <a:pt x="924278" y="1880378"/>
                  </a:lnTo>
                  <a:lnTo>
                    <a:pt x="923637" y="1882879"/>
                  </a:lnTo>
                  <a:lnTo>
                    <a:pt x="923316" y="1885380"/>
                  </a:lnTo>
                  <a:lnTo>
                    <a:pt x="923316" y="1891319"/>
                  </a:lnTo>
                  <a:lnTo>
                    <a:pt x="922354" y="1896321"/>
                  </a:lnTo>
                  <a:lnTo>
                    <a:pt x="921392" y="1898822"/>
                  </a:lnTo>
                  <a:lnTo>
                    <a:pt x="920430" y="1900697"/>
                  </a:lnTo>
                  <a:lnTo>
                    <a:pt x="919147" y="1902573"/>
                  </a:lnTo>
                  <a:lnTo>
                    <a:pt x="917543" y="1904449"/>
                  </a:lnTo>
                  <a:lnTo>
                    <a:pt x="916260" y="1905699"/>
                  </a:lnTo>
                  <a:lnTo>
                    <a:pt x="914336" y="1906949"/>
                  </a:lnTo>
                  <a:lnTo>
                    <a:pt x="912091" y="1908200"/>
                  </a:lnTo>
                  <a:lnTo>
                    <a:pt x="909846" y="1909138"/>
                  </a:lnTo>
                  <a:lnTo>
                    <a:pt x="906960" y="1909450"/>
                  </a:lnTo>
                  <a:lnTo>
                    <a:pt x="904073" y="1909763"/>
                  </a:lnTo>
                  <a:lnTo>
                    <a:pt x="900546" y="1909763"/>
                  </a:lnTo>
                  <a:lnTo>
                    <a:pt x="897018" y="1909763"/>
                  </a:lnTo>
                  <a:lnTo>
                    <a:pt x="894132" y="1909450"/>
                  </a:lnTo>
                  <a:lnTo>
                    <a:pt x="891245" y="1908512"/>
                  </a:lnTo>
                  <a:lnTo>
                    <a:pt x="888359" y="1907262"/>
                  </a:lnTo>
                  <a:lnTo>
                    <a:pt x="885793" y="1905386"/>
                  </a:lnTo>
                  <a:lnTo>
                    <a:pt x="883548" y="1903511"/>
                  </a:lnTo>
                  <a:lnTo>
                    <a:pt x="881303" y="1901323"/>
                  </a:lnTo>
                  <a:lnTo>
                    <a:pt x="879058" y="1898822"/>
                  </a:lnTo>
                  <a:lnTo>
                    <a:pt x="877134" y="1896321"/>
                  </a:lnTo>
                  <a:lnTo>
                    <a:pt x="873286" y="1889756"/>
                  </a:lnTo>
                  <a:lnTo>
                    <a:pt x="870079" y="1882879"/>
                  </a:lnTo>
                  <a:lnTo>
                    <a:pt x="867192" y="1875690"/>
                  </a:lnTo>
                  <a:lnTo>
                    <a:pt x="864947" y="1868500"/>
                  </a:lnTo>
                  <a:lnTo>
                    <a:pt x="863023" y="1860997"/>
                  </a:lnTo>
                  <a:lnTo>
                    <a:pt x="861099" y="1853495"/>
                  </a:lnTo>
                  <a:lnTo>
                    <a:pt x="858854" y="1840991"/>
                  </a:lnTo>
                  <a:lnTo>
                    <a:pt x="857571" y="1832238"/>
                  </a:lnTo>
                  <a:lnTo>
                    <a:pt x="857250" y="1828800"/>
                  </a:lnTo>
                  <a:close/>
                  <a:moveTo>
                    <a:pt x="1562100" y="1827213"/>
                  </a:moveTo>
                  <a:lnTo>
                    <a:pt x="1561780" y="1830705"/>
                  </a:lnTo>
                  <a:lnTo>
                    <a:pt x="1560497" y="1839595"/>
                  </a:lnTo>
                  <a:lnTo>
                    <a:pt x="1557931" y="1852613"/>
                  </a:lnTo>
                  <a:lnTo>
                    <a:pt x="1556328" y="1859915"/>
                  </a:lnTo>
                  <a:lnTo>
                    <a:pt x="1554403" y="1867535"/>
                  </a:lnTo>
                  <a:lnTo>
                    <a:pt x="1552158" y="1875155"/>
                  </a:lnTo>
                  <a:lnTo>
                    <a:pt x="1549272" y="1882140"/>
                  </a:lnTo>
                  <a:lnTo>
                    <a:pt x="1546065" y="1889443"/>
                  </a:lnTo>
                  <a:lnTo>
                    <a:pt x="1542537" y="1895475"/>
                  </a:lnTo>
                  <a:lnTo>
                    <a:pt x="1540613" y="1898333"/>
                  </a:lnTo>
                  <a:lnTo>
                    <a:pt x="1538047" y="1900873"/>
                  </a:lnTo>
                  <a:lnTo>
                    <a:pt x="1535802" y="1903413"/>
                  </a:lnTo>
                  <a:lnTo>
                    <a:pt x="1533237" y="1905000"/>
                  </a:lnTo>
                  <a:lnTo>
                    <a:pt x="1530992" y="1906905"/>
                  </a:lnTo>
                  <a:lnTo>
                    <a:pt x="1528426" y="1908175"/>
                  </a:lnTo>
                  <a:lnTo>
                    <a:pt x="1525219" y="1908810"/>
                  </a:lnTo>
                  <a:lnTo>
                    <a:pt x="1522333" y="1909763"/>
                  </a:lnTo>
                  <a:lnTo>
                    <a:pt x="1518805" y="1909763"/>
                  </a:lnTo>
                  <a:lnTo>
                    <a:pt x="1515277" y="1909763"/>
                  </a:lnTo>
                  <a:lnTo>
                    <a:pt x="1512391" y="1909445"/>
                  </a:lnTo>
                  <a:lnTo>
                    <a:pt x="1509825" y="1908493"/>
                  </a:lnTo>
                  <a:lnTo>
                    <a:pt x="1506939" y="1907858"/>
                  </a:lnTo>
                  <a:lnTo>
                    <a:pt x="1505014" y="1906588"/>
                  </a:lnTo>
                  <a:lnTo>
                    <a:pt x="1503411" y="1905635"/>
                  </a:lnTo>
                  <a:lnTo>
                    <a:pt x="1501487" y="1904048"/>
                  </a:lnTo>
                  <a:lnTo>
                    <a:pt x="1500204" y="1902143"/>
                  </a:lnTo>
                  <a:lnTo>
                    <a:pt x="1498600" y="1900238"/>
                  </a:lnTo>
                  <a:lnTo>
                    <a:pt x="1497959" y="1898333"/>
                  </a:lnTo>
                  <a:lnTo>
                    <a:pt x="1497317" y="1895793"/>
                  </a:lnTo>
                  <a:lnTo>
                    <a:pt x="1496035" y="1890713"/>
                  </a:lnTo>
                  <a:lnTo>
                    <a:pt x="1495714" y="1884998"/>
                  </a:lnTo>
                  <a:lnTo>
                    <a:pt x="1495714" y="1881823"/>
                  </a:lnTo>
                  <a:lnTo>
                    <a:pt x="1495393" y="1879600"/>
                  </a:lnTo>
                  <a:lnTo>
                    <a:pt x="1494752" y="1877378"/>
                  </a:lnTo>
                  <a:lnTo>
                    <a:pt x="1494110" y="1875790"/>
                  </a:lnTo>
                  <a:lnTo>
                    <a:pt x="1493469" y="1874203"/>
                  </a:lnTo>
                  <a:lnTo>
                    <a:pt x="1492507" y="1873568"/>
                  </a:lnTo>
                  <a:lnTo>
                    <a:pt x="1491865" y="1872933"/>
                  </a:lnTo>
                  <a:lnTo>
                    <a:pt x="1490583" y="1872298"/>
                  </a:lnTo>
                  <a:lnTo>
                    <a:pt x="1489941" y="1872298"/>
                  </a:lnTo>
                  <a:lnTo>
                    <a:pt x="1488979" y="1872933"/>
                  </a:lnTo>
                  <a:lnTo>
                    <a:pt x="1488017" y="1873568"/>
                  </a:lnTo>
                  <a:lnTo>
                    <a:pt x="1487376" y="1874203"/>
                  </a:lnTo>
                  <a:lnTo>
                    <a:pt x="1486413" y="1875790"/>
                  </a:lnTo>
                  <a:lnTo>
                    <a:pt x="1486093" y="1877060"/>
                  </a:lnTo>
                  <a:lnTo>
                    <a:pt x="1485772" y="1878965"/>
                  </a:lnTo>
                  <a:lnTo>
                    <a:pt x="1485772" y="1880870"/>
                  </a:lnTo>
                  <a:lnTo>
                    <a:pt x="1485451" y="1883093"/>
                  </a:lnTo>
                  <a:lnTo>
                    <a:pt x="1485131" y="1885633"/>
                  </a:lnTo>
                  <a:lnTo>
                    <a:pt x="1483848" y="1888490"/>
                  </a:lnTo>
                  <a:lnTo>
                    <a:pt x="1482244" y="1891665"/>
                  </a:lnTo>
                  <a:lnTo>
                    <a:pt x="1479358" y="1897380"/>
                  </a:lnTo>
                  <a:lnTo>
                    <a:pt x="1475509" y="1902460"/>
                  </a:lnTo>
                  <a:lnTo>
                    <a:pt x="1473585" y="1904365"/>
                  </a:lnTo>
                  <a:lnTo>
                    <a:pt x="1471661" y="1905953"/>
                  </a:lnTo>
                  <a:lnTo>
                    <a:pt x="1470378" y="1906905"/>
                  </a:lnTo>
                  <a:lnTo>
                    <a:pt x="1468774" y="1906905"/>
                  </a:lnTo>
                  <a:lnTo>
                    <a:pt x="1468454" y="1906905"/>
                  </a:lnTo>
                  <a:lnTo>
                    <a:pt x="1467492" y="1906588"/>
                  </a:lnTo>
                  <a:lnTo>
                    <a:pt x="1466850" y="1904683"/>
                  </a:lnTo>
                  <a:lnTo>
                    <a:pt x="1466850" y="1902143"/>
                  </a:lnTo>
                  <a:lnTo>
                    <a:pt x="1466850" y="1898650"/>
                  </a:lnTo>
                  <a:lnTo>
                    <a:pt x="1469095" y="1879918"/>
                  </a:lnTo>
                  <a:lnTo>
                    <a:pt x="1470699" y="1870710"/>
                  </a:lnTo>
                  <a:lnTo>
                    <a:pt x="1472944" y="1861503"/>
                  </a:lnTo>
                  <a:lnTo>
                    <a:pt x="1473906" y="1857375"/>
                  </a:lnTo>
                  <a:lnTo>
                    <a:pt x="1475189" y="1853565"/>
                  </a:lnTo>
                  <a:lnTo>
                    <a:pt x="1476792" y="1850390"/>
                  </a:lnTo>
                  <a:lnTo>
                    <a:pt x="1478716" y="1847215"/>
                  </a:lnTo>
                  <a:lnTo>
                    <a:pt x="1479999" y="1844993"/>
                  </a:lnTo>
                  <a:lnTo>
                    <a:pt x="1482244" y="1843088"/>
                  </a:lnTo>
                  <a:lnTo>
                    <a:pt x="1484810" y="1841500"/>
                  </a:lnTo>
                  <a:lnTo>
                    <a:pt x="1487055" y="1841183"/>
                  </a:lnTo>
                  <a:lnTo>
                    <a:pt x="1562100" y="1827213"/>
                  </a:lnTo>
                  <a:close/>
                  <a:moveTo>
                    <a:pt x="575376" y="1720850"/>
                  </a:moveTo>
                  <a:lnTo>
                    <a:pt x="663575" y="1850406"/>
                  </a:lnTo>
                  <a:lnTo>
                    <a:pt x="653349" y="1857375"/>
                  </a:lnTo>
                  <a:lnTo>
                    <a:pt x="565150" y="1727502"/>
                  </a:lnTo>
                  <a:lnTo>
                    <a:pt x="575376" y="1720850"/>
                  </a:lnTo>
                  <a:close/>
                  <a:moveTo>
                    <a:pt x="2438400" y="1706563"/>
                  </a:moveTo>
                  <a:lnTo>
                    <a:pt x="2444750" y="1717208"/>
                  </a:lnTo>
                  <a:lnTo>
                    <a:pt x="2368550" y="1766888"/>
                  </a:lnTo>
                  <a:lnTo>
                    <a:pt x="2362200" y="1756242"/>
                  </a:lnTo>
                  <a:lnTo>
                    <a:pt x="2438400" y="1706563"/>
                  </a:lnTo>
                  <a:close/>
                  <a:moveTo>
                    <a:pt x="2439910" y="1539875"/>
                  </a:moveTo>
                  <a:lnTo>
                    <a:pt x="2513012" y="1539875"/>
                  </a:lnTo>
                  <a:lnTo>
                    <a:pt x="2511735" y="1542137"/>
                  </a:lnTo>
                  <a:lnTo>
                    <a:pt x="2512374" y="1543430"/>
                  </a:lnTo>
                  <a:lnTo>
                    <a:pt x="2512693" y="1547632"/>
                  </a:lnTo>
                  <a:lnTo>
                    <a:pt x="2512693" y="1551510"/>
                  </a:lnTo>
                  <a:lnTo>
                    <a:pt x="2512374" y="1556035"/>
                  </a:lnTo>
                  <a:lnTo>
                    <a:pt x="2511097" y="1561853"/>
                  </a:lnTo>
                  <a:lnTo>
                    <a:pt x="2509501" y="1568963"/>
                  </a:lnTo>
                  <a:lnTo>
                    <a:pt x="2508543" y="1569286"/>
                  </a:lnTo>
                  <a:lnTo>
                    <a:pt x="2506628" y="1569933"/>
                  </a:lnTo>
                  <a:lnTo>
                    <a:pt x="2502478" y="1570256"/>
                  </a:lnTo>
                  <a:lnTo>
                    <a:pt x="2493859" y="1570579"/>
                  </a:lnTo>
                  <a:lnTo>
                    <a:pt x="2492901" y="1570256"/>
                  </a:lnTo>
                  <a:lnTo>
                    <a:pt x="2492582" y="1569286"/>
                  </a:lnTo>
                  <a:lnTo>
                    <a:pt x="2491305" y="1567347"/>
                  </a:lnTo>
                  <a:lnTo>
                    <a:pt x="2490666" y="1567024"/>
                  </a:lnTo>
                  <a:lnTo>
                    <a:pt x="2489070" y="1567024"/>
                  </a:lnTo>
                  <a:lnTo>
                    <a:pt x="2487155" y="1567994"/>
                  </a:lnTo>
                  <a:lnTo>
                    <a:pt x="2484282" y="1569933"/>
                  </a:lnTo>
                  <a:lnTo>
                    <a:pt x="2476940" y="1575104"/>
                  </a:lnTo>
                  <a:lnTo>
                    <a:pt x="2469917" y="1579629"/>
                  </a:lnTo>
                  <a:lnTo>
                    <a:pt x="2462255" y="1584477"/>
                  </a:lnTo>
                  <a:lnTo>
                    <a:pt x="2454275" y="1587709"/>
                  </a:lnTo>
                  <a:lnTo>
                    <a:pt x="2449806" y="1589325"/>
                  </a:lnTo>
                  <a:lnTo>
                    <a:pt x="2445336" y="1590941"/>
                  </a:lnTo>
                  <a:lnTo>
                    <a:pt x="2440867" y="1591911"/>
                  </a:lnTo>
                  <a:lnTo>
                    <a:pt x="2435760" y="1592880"/>
                  </a:lnTo>
                  <a:lnTo>
                    <a:pt x="2430971" y="1593527"/>
                  </a:lnTo>
                  <a:lnTo>
                    <a:pt x="2425544" y="1593850"/>
                  </a:lnTo>
                  <a:lnTo>
                    <a:pt x="2420118" y="1593850"/>
                  </a:lnTo>
                  <a:lnTo>
                    <a:pt x="2414372" y="1593527"/>
                  </a:lnTo>
                  <a:lnTo>
                    <a:pt x="2409264" y="1593203"/>
                  </a:lnTo>
                  <a:lnTo>
                    <a:pt x="2405752" y="1592234"/>
                  </a:lnTo>
                  <a:lnTo>
                    <a:pt x="2402241" y="1591264"/>
                  </a:lnTo>
                  <a:lnTo>
                    <a:pt x="2399687" y="1589971"/>
                  </a:lnTo>
                  <a:lnTo>
                    <a:pt x="2397772" y="1589002"/>
                  </a:lnTo>
                  <a:lnTo>
                    <a:pt x="2396495" y="1587063"/>
                  </a:lnTo>
                  <a:lnTo>
                    <a:pt x="2395856" y="1585447"/>
                  </a:lnTo>
                  <a:lnTo>
                    <a:pt x="2395537" y="1583507"/>
                  </a:lnTo>
                  <a:lnTo>
                    <a:pt x="2395537" y="1581568"/>
                  </a:lnTo>
                  <a:lnTo>
                    <a:pt x="2396176" y="1579306"/>
                  </a:lnTo>
                  <a:lnTo>
                    <a:pt x="2397453" y="1577043"/>
                  </a:lnTo>
                  <a:lnTo>
                    <a:pt x="2398410" y="1574781"/>
                  </a:lnTo>
                  <a:lnTo>
                    <a:pt x="2402241" y="1570256"/>
                  </a:lnTo>
                  <a:lnTo>
                    <a:pt x="2406710" y="1565085"/>
                  </a:lnTo>
                  <a:lnTo>
                    <a:pt x="2412137" y="1560237"/>
                  </a:lnTo>
                  <a:lnTo>
                    <a:pt x="2417564" y="1555712"/>
                  </a:lnTo>
                  <a:lnTo>
                    <a:pt x="2428417" y="1547632"/>
                  </a:lnTo>
                  <a:lnTo>
                    <a:pt x="2436717" y="1541814"/>
                  </a:lnTo>
                  <a:lnTo>
                    <a:pt x="2439910" y="1539875"/>
                  </a:lnTo>
                  <a:close/>
                  <a:moveTo>
                    <a:pt x="2579046" y="1497966"/>
                  </a:moveTo>
                  <a:lnTo>
                    <a:pt x="2564773" y="1498283"/>
                  </a:lnTo>
                  <a:lnTo>
                    <a:pt x="2550817" y="1498918"/>
                  </a:lnTo>
                  <a:lnTo>
                    <a:pt x="2537179" y="1499553"/>
                  </a:lnTo>
                  <a:lnTo>
                    <a:pt x="2524174" y="1500823"/>
                  </a:lnTo>
                  <a:lnTo>
                    <a:pt x="2521002" y="1525271"/>
                  </a:lnTo>
                  <a:lnTo>
                    <a:pt x="2437584" y="1526223"/>
                  </a:lnTo>
                  <a:lnTo>
                    <a:pt x="2436950" y="1515746"/>
                  </a:lnTo>
                  <a:lnTo>
                    <a:pt x="2424579" y="1519556"/>
                  </a:lnTo>
                  <a:lnTo>
                    <a:pt x="2412527" y="1523366"/>
                  </a:lnTo>
                  <a:lnTo>
                    <a:pt x="2401108" y="1527493"/>
                  </a:lnTo>
                  <a:lnTo>
                    <a:pt x="2390324" y="1531938"/>
                  </a:lnTo>
                  <a:lnTo>
                    <a:pt x="2380491" y="1536383"/>
                  </a:lnTo>
                  <a:lnTo>
                    <a:pt x="2371610" y="1541146"/>
                  </a:lnTo>
                  <a:lnTo>
                    <a:pt x="2363046" y="1546226"/>
                  </a:lnTo>
                  <a:lnTo>
                    <a:pt x="2355434" y="1551306"/>
                  </a:lnTo>
                  <a:lnTo>
                    <a:pt x="2348773" y="1556703"/>
                  </a:lnTo>
                  <a:lnTo>
                    <a:pt x="2342747" y="1562101"/>
                  </a:lnTo>
                  <a:lnTo>
                    <a:pt x="2337672" y="1567181"/>
                  </a:lnTo>
                  <a:lnTo>
                    <a:pt x="2333549" y="1572896"/>
                  </a:lnTo>
                  <a:lnTo>
                    <a:pt x="2330377" y="1578293"/>
                  </a:lnTo>
                  <a:lnTo>
                    <a:pt x="2327522" y="1583691"/>
                  </a:lnTo>
                  <a:lnTo>
                    <a:pt x="2326888" y="1586548"/>
                  </a:lnTo>
                  <a:lnTo>
                    <a:pt x="2326253" y="1589406"/>
                  </a:lnTo>
                  <a:lnTo>
                    <a:pt x="2325619" y="1591946"/>
                  </a:lnTo>
                  <a:lnTo>
                    <a:pt x="2325619" y="1594803"/>
                  </a:lnTo>
                  <a:lnTo>
                    <a:pt x="2326253" y="1599248"/>
                  </a:lnTo>
                  <a:lnTo>
                    <a:pt x="2326888" y="1603376"/>
                  </a:lnTo>
                  <a:lnTo>
                    <a:pt x="2328474" y="1607821"/>
                  </a:lnTo>
                  <a:lnTo>
                    <a:pt x="2330694" y="1611948"/>
                  </a:lnTo>
                  <a:lnTo>
                    <a:pt x="2333231" y="1616393"/>
                  </a:lnTo>
                  <a:lnTo>
                    <a:pt x="2336403" y="1620521"/>
                  </a:lnTo>
                  <a:lnTo>
                    <a:pt x="2339892" y="1625283"/>
                  </a:lnTo>
                  <a:lnTo>
                    <a:pt x="2344650" y="1629411"/>
                  </a:lnTo>
                  <a:lnTo>
                    <a:pt x="2349090" y="1633538"/>
                  </a:lnTo>
                  <a:lnTo>
                    <a:pt x="2354165" y="1637666"/>
                  </a:lnTo>
                  <a:lnTo>
                    <a:pt x="2360192" y="1641793"/>
                  </a:lnTo>
                  <a:lnTo>
                    <a:pt x="2366535" y="1645603"/>
                  </a:lnTo>
                  <a:lnTo>
                    <a:pt x="2373513" y="1649096"/>
                  </a:lnTo>
                  <a:lnTo>
                    <a:pt x="2380491" y="1652906"/>
                  </a:lnTo>
                  <a:lnTo>
                    <a:pt x="2388104" y="1656716"/>
                  </a:lnTo>
                  <a:lnTo>
                    <a:pt x="2396350" y="1660208"/>
                  </a:lnTo>
                  <a:lnTo>
                    <a:pt x="2404914" y="1663383"/>
                  </a:lnTo>
                  <a:lnTo>
                    <a:pt x="2414112" y="1666876"/>
                  </a:lnTo>
                  <a:lnTo>
                    <a:pt x="2423311" y="1670051"/>
                  </a:lnTo>
                  <a:lnTo>
                    <a:pt x="2433143" y="1672908"/>
                  </a:lnTo>
                  <a:lnTo>
                    <a:pt x="2443293" y="1675448"/>
                  </a:lnTo>
                  <a:lnTo>
                    <a:pt x="2454077" y="1678306"/>
                  </a:lnTo>
                  <a:lnTo>
                    <a:pt x="2465179" y="1680846"/>
                  </a:lnTo>
                  <a:lnTo>
                    <a:pt x="2476280" y="1682751"/>
                  </a:lnTo>
                  <a:lnTo>
                    <a:pt x="2488016" y="1684973"/>
                  </a:lnTo>
                  <a:lnTo>
                    <a:pt x="2500068" y="1686561"/>
                  </a:lnTo>
                  <a:lnTo>
                    <a:pt x="2512439" y="1687831"/>
                  </a:lnTo>
                  <a:lnTo>
                    <a:pt x="2525126" y="1689101"/>
                  </a:lnTo>
                  <a:lnTo>
                    <a:pt x="2537813" y="1690053"/>
                  </a:lnTo>
                  <a:lnTo>
                    <a:pt x="2551452" y="1691006"/>
                  </a:lnTo>
                  <a:lnTo>
                    <a:pt x="2565090" y="1691323"/>
                  </a:lnTo>
                  <a:lnTo>
                    <a:pt x="2579046" y="1691323"/>
                  </a:lnTo>
                  <a:lnTo>
                    <a:pt x="2592685" y="1691323"/>
                  </a:lnTo>
                  <a:lnTo>
                    <a:pt x="2606324" y="1691006"/>
                  </a:lnTo>
                  <a:lnTo>
                    <a:pt x="2619328" y="1690053"/>
                  </a:lnTo>
                  <a:lnTo>
                    <a:pt x="2632650" y="1689101"/>
                  </a:lnTo>
                  <a:lnTo>
                    <a:pt x="2645337" y="1687831"/>
                  </a:lnTo>
                  <a:lnTo>
                    <a:pt x="2657390" y="1686561"/>
                  </a:lnTo>
                  <a:lnTo>
                    <a:pt x="2669443" y="1684973"/>
                  </a:lnTo>
                  <a:lnTo>
                    <a:pt x="2681496" y="1682751"/>
                  </a:lnTo>
                  <a:lnTo>
                    <a:pt x="2692597" y="1680846"/>
                  </a:lnTo>
                  <a:lnTo>
                    <a:pt x="2703698" y="1678306"/>
                  </a:lnTo>
                  <a:lnTo>
                    <a:pt x="2714165" y="1675448"/>
                  </a:lnTo>
                  <a:lnTo>
                    <a:pt x="2724315" y="1672908"/>
                  </a:lnTo>
                  <a:lnTo>
                    <a:pt x="2734465" y="1670051"/>
                  </a:lnTo>
                  <a:lnTo>
                    <a:pt x="2743663" y="1666876"/>
                  </a:lnTo>
                  <a:lnTo>
                    <a:pt x="2752861" y="1663383"/>
                  </a:lnTo>
                  <a:lnTo>
                    <a:pt x="2761425" y="1660208"/>
                  </a:lnTo>
                  <a:lnTo>
                    <a:pt x="2769355" y="1656716"/>
                  </a:lnTo>
                  <a:lnTo>
                    <a:pt x="2777284" y="1652906"/>
                  </a:lnTo>
                  <a:lnTo>
                    <a:pt x="2784262" y="1649096"/>
                  </a:lnTo>
                  <a:lnTo>
                    <a:pt x="2791240" y="1645603"/>
                  </a:lnTo>
                  <a:lnTo>
                    <a:pt x="2797584" y="1641793"/>
                  </a:lnTo>
                  <a:lnTo>
                    <a:pt x="2803293" y="1637666"/>
                  </a:lnTo>
                  <a:lnTo>
                    <a:pt x="2808368" y="1633538"/>
                  </a:lnTo>
                  <a:lnTo>
                    <a:pt x="2813443" y="1629411"/>
                  </a:lnTo>
                  <a:lnTo>
                    <a:pt x="2817566" y="1625283"/>
                  </a:lnTo>
                  <a:lnTo>
                    <a:pt x="2821055" y="1620521"/>
                  </a:lnTo>
                  <a:lnTo>
                    <a:pt x="2824544" y="1616393"/>
                  </a:lnTo>
                  <a:lnTo>
                    <a:pt x="2827082" y="1611948"/>
                  </a:lnTo>
                  <a:lnTo>
                    <a:pt x="2828985" y="1607821"/>
                  </a:lnTo>
                  <a:lnTo>
                    <a:pt x="2830571" y="1603376"/>
                  </a:lnTo>
                  <a:lnTo>
                    <a:pt x="2831839" y="1599248"/>
                  </a:lnTo>
                  <a:lnTo>
                    <a:pt x="2832157" y="1594803"/>
                  </a:lnTo>
                  <a:lnTo>
                    <a:pt x="2831839" y="1591628"/>
                  </a:lnTo>
                  <a:lnTo>
                    <a:pt x="2831205" y="1588771"/>
                  </a:lnTo>
                  <a:lnTo>
                    <a:pt x="2830571" y="1585596"/>
                  </a:lnTo>
                  <a:lnTo>
                    <a:pt x="2829302" y="1582738"/>
                  </a:lnTo>
                  <a:lnTo>
                    <a:pt x="2828350" y="1579563"/>
                  </a:lnTo>
                  <a:lnTo>
                    <a:pt x="2826447" y="1576706"/>
                  </a:lnTo>
                  <a:lnTo>
                    <a:pt x="2824544" y="1573213"/>
                  </a:lnTo>
                  <a:lnTo>
                    <a:pt x="2822324" y="1570356"/>
                  </a:lnTo>
                  <a:lnTo>
                    <a:pt x="2817566" y="1564323"/>
                  </a:lnTo>
                  <a:lnTo>
                    <a:pt x="2810905" y="1558608"/>
                  </a:lnTo>
                  <a:lnTo>
                    <a:pt x="2803928" y="1552576"/>
                  </a:lnTo>
                  <a:lnTo>
                    <a:pt x="2795681" y="1546861"/>
                  </a:lnTo>
                  <a:lnTo>
                    <a:pt x="2786165" y="1541146"/>
                  </a:lnTo>
                  <a:lnTo>
                    <a:pt x="2776016" y="1536066"/>
                  </a:lnTo>
                  <a:lnTo>
                    <a:pt x="2764914" y="1531303"/>
                  </a:lnTo>
                  <a:lnTo>
                    <a:pt x="2752861" y="1526223"/>
                  </a:lnTo>
                  <a:lnTo>
                    <a:pt x="2740174" y="1521778"/>
                  </a:lnTo>
                  <a:lnTo>
                    <a:pt x="2726535" y="1517333"/>
                  </a:lnTo>
                  <a:lnTo>
                    <a:pt x="2711945" y="1513523"/>
                  </a:lnTo>
                  <a:lnTo>
                    <a:pt x="2696720" y="1510031"/>
                  </a:lnTo>
                  <a:lnTo>
                    <a:pt x="2695769" y="1526223"/>
                  </a:lnTo>
                  <a:lnTo>
                    <a:pt x="2673883" y="1526223"/>
                  </a:lnTo>
                  <a:lnTo>
                    <a:pt x="2688474" y="1540511"/>
                  </a:lnTo>
                  <a:lnTo>
                    <a:pt x="2695452" y="1540511"/>
                  </a:lnTo>
                  <a:lnTo>
                    <a:pt x="2698624" y="1542416"/>
                  </a:lnTo>
                  <a:lnTo>
                    <a:pt x="2706870" y="1548131"/>
                  </a:lnTo>
                  <a:lnTo>
                    <a:pt x="2717972" y="1556068"/>
                  </a:lnTo>
                  <a:lnTo>
                    <a:pt x="2723046" y="1560513"/>
                  </a:lnTo>
                  <a:lnTo>
                    <a:pt x="2728439" y="1565276"/>
                  </a:lnTo>
                  <a:lnTo>
                    <a:pt x="2732879" y="1570356"/>
                  </a:lnTo>
                  <a:lnTo>
                    <a:pt x="2736685" y="1574801"/>
                  </a:lnTo>
                  <a:lnTo>
                    <a:pt x="2738271" y="1577023"/>
                  </a:lnTo>
                  <a:lnTo>
                    <a:pt x="2738905" y="1579246"/>
                  </a:lnTo>
                  <a:lnTo>
                    <a:pt x="2739540" y="1581468"/>
                  </a:lnTo>
                  <a:lnTo>
                    <a:pt x="2740174" y="1583373"/>
                  </a:lnTo>
                  <a:lnTo>
                    <a:pt x="2739540" y="1585278"/>
                  </a:lnTo>
                  <a:lnTo>
                    <a:pt x="2738905" y="1586866"/>
                  </a:lnTo>
                  <a:lnTo>
                    <a:pt x="2737320" y="1588771"/>
                  </a:lnTo>
                  <a:lnTo>
                    <a:pt x="2735417" y="1589723"/>
                  </a:lnTo>
                  <a:lnTo>
                    <a:pt x="2732879" y="1590993"/>
                  </a:lnTo>
                  <a:lnTo>
                    <a:pt x="2730024" y="1591946"/>
                  </a:lnTo>
                  <a:lnTo>
                    <a:pt x="2725901" y="1592898"/>
                  </a:lnTo>
                  <a:lnTo>
                    <a:pt x="2721143" y="1593216"/>
                  </a:lnTo>
                  <a:lnTo>
                    <a:pt x="2715117" y="1593533"/>
                  </a:lnTo>
                  <a:lnTo>
                    <a:pt x="2710042" y="1593533"/>
                  </a:lnTo>
                  <a:lnTo>
                    <a:pt x="2704650" y="1593216"/>
                  </a:lnTo>
                  <a:lnTo>
                    <a:pt x="2699575" y="1592581"/>
                  </a:lnTo>
                  <a:lnTo>
                    <a:pt x="2694500" y="1591628"/>
                  </a:lnTo>
                  <a:lnTo>
                    <a:pt x="2690060" y="1590676"/>
                  </a:lnTo>
                  <a:lnTo>
                    <a:pt x="2685619" y="1589088"/>
                  </a:lnTo>
                  <a:lnTo>
                    <a:pt x="2681496" y="1587501"/>
                  </a:lnTo>
                  <a:lnTo>
                    <a:pt x="2673566" y="1584326"/>
                  </a:lnTo>
                  <a:lnTo>
                    <a:pt x="2665954" y="1579563"/>
                  </a:lnTo>
                  <a:lnTo>
                    <a:pt x="2658659" y="1575118"/>
                  </a:lnTo>
                  <a:lnTo>
                    <a:pt x="2651681" y="1570038"/>
                  </a:lnTo>
                  <a:lnTo>
                    <a:pt x="2648826" y="1568133"/>
                  </a:lnTo>
                  <a:lnTo>
                    <a:pt x="2646606" y="1567181"/>
                  </a:lnTo>
                  <a:lnTo>
                    <a:pt x="2645337" y="1567181"/>
                  </a:lnTo>
                  <a:lnTo>
                    <a:pt x="2644386" y="1567498"/>
                  </a:lnTo>
                  <a:lnTo>
                    <a:pt x="2643434" y="1569403"/>
                  </a:lnTo>
                  <a:lnTo>
                    <a:pt x="2643117" y="1570356"/>
                  </a:lnTo>
                  <a:lnTo>
                    <a:pt x="2642165" y="1570673"/>
                  </a:lnTo>
                  <a:lnTo>
                    <a:pt x="2633602" y="1570356"/>
                  </a:lnTo>
                  <a:lnTo>
                    <a:pt x="2629161" y="1570038"/>
                  </a:lnTo>
                  <a:lnTo>
                    <a:pt x="2627258" y="1569403"/>
                  </a:lnTo>
                  <a:lnTo>
                    <a:pt x="2626306" y="1569086"/>
                  </a:lnTo>
                  <a:lnTo>
                    <a:pt x="2624720" y="1562101"/>
                  </a:lnTo>
                  <a:lnTo>
                    <a:pt x="2624086" y="1556386"/>
                  </a:lnTo>
                  <a:lnTo>
                    <a:pt x="2623452" y="1551941"/>
                  </a:lnTo>
                  <a:lnTo>
                    <a:pt x="2623135" y="1548131"/>
                  </a:lnTo>
                  <a:lnTo>
                    <a:pt x="2623452" y="1544003"/>
                  </a:lnTo>
                  <a:lnTo>
                    <a:pt x="2624086" y="1542733"/>
                  </a:lnTo>
                  <a:lnTo>
                    <a:pt x="2622817" y="1540511"/>
                  </a:lnTo>
                  <a:lnTo>
                    <a:pt x="2671029" y="1540511"/>
                  </a:lnTo>
                  <a:lnTo>
                    <a:pt x="2656439" y="1526223"/>
                  </a:lnTo>
                  <a:lnTo>
                    <a:pt x="2615839" y="1526223"/>
                  </a:lnTo>
                  <a:lnTo>
                    <a:pt x="2612033" y="1499236"/>
                  </a:lnTo>
                  <a:lnTo>
                    <a:pt x="2595857" y="1498283"/>
                  </a:lnTo>
                  <a:lnTo>
                    <a:pt x="2579046" y="1497966"/>
                  </a:lnTo>
                  <a:close/>
                  <a:moveTo>
                    <a:pt x="400303" y="1460500"/>
                  </a:moveTo>
                  <a:lnTo>
                    <a:pt x="487363" y="1590373"/>
                  </a:lnTo>
                  <a:lnTo>
                    <a:pt x="477269" y="1597025"/>
                  </a:lnTo>
                  <a:lnTo>
                    <a:pt x="390525" y="1467152"/>
                  </a:lnTo>
                  <a:lnTo>
                    <a:pt x="400303" y="1460500"/>
                  </a:lnTo>
                  <a:close/>
                  <a:moveTo>
                    <a:pt x="2575557" y="1210946"/>
                  </a:moveTo>
                  <a:lnTo>
                    <a:pt x="2570165" y="1211581"/>
                  </a:lnTo>
                  <a:lnTo>
                    <a:pt x="2565408" y="1211898"/>
                  </a:lnTo>
                  <a:lnTo>
                    <a:pt x="2561919" y="1211581"/>
                  </a:lnTo>
                  <a:lnTo>
                    <a:pt x="2558747" y="1211263"/>
                  </a:lnTo>
                  <a:lnTo>
                    <a:pt x="2527663" y="1469708"/>
                  </a:lnTo>
                  <a:lnTo>
                    <a:pt x="2540350" y="1468756"/>
                  </a:lnTo>
                  <a:lnTo>
                    <a:pt x="2553038" y="1468438"/>
                  </a:lnTo>
                  <a:lnTo>
                    <a:pt x="2565725" y="1468121"/>
                  </a:lnTo>
                  <a:lnTo>
                    <a:pt x="2579046" y="1467486"/>
                  </a:lnTo>
                  <a:lnTo>
                    <a:pt x="2593637" y="1468121"/>
                  </a:lnTo>
                  <a:lnTo>
                    <a:pt x="2608227" y="1468438"/>
                  </a:lnTo>
                  <a:lnTo>
                    <a:pt x="2575557" y="1210946"/>
                  </a:lnTo>
                  <a:close/>
                  <a:moveTo>
                    <a:pt x="309562" y="1149350"/>
                  </a:moveTo>
                  <a:lnTo>
                    <a:pt x="361753" y="1149350"/>
                  </a:lnTo>
                  <a:lnTo>
                    <a:pt x="369977" y="1155018"/>
                  </a:lnTo>
                  <a:lnTo>
                    <a:pt x="377884" y="1160685"/>
                  </a:lnTo>
                  <a:lnTo>
                    <a:pt x="381680" y="1164149"/>
                  </a:lnTo>
                  <a:lnTo>
                    <a:pt x="385476" y="1167298"/>
                  </a:lnTo>
                  <a:lnTo>
                    <a:pt x="388639" y="1170761"/>
                  </a:lnTo>
                  <a:lnTo>
                    <a:pt x="391169" y="1174225"/>
                  </a:lnTo>
                  <a:lnTo>
                    <a:pt x="392751" y="1177059"/>
                  </a:lnTo>
                  <a:lnTo>
                    <a:pt x="393700" y="1178633"/>
                  </a:lnTo>
                  <a:lnTo>
                    <a:pt x="393700" y="1180208"/>
                  </a:lnTo>
                  <a:lnTo>
                    <a:pt x="393067" y="1181467"/>
                  </a:lnTo>
                  <a:lnTo>
                    <a:pt x="392751" y="1182727"/>
                  </a:lnTo>
                  <a:lnTo>
                    <a:pt x="391802" y="1183671"/>
                  </a:lnTo>
                  <a:lnTo>
                    <a:pt x="390537" y="1184616"/>
                  </a:lnTo>
                  <a:lnTo>
                    <a:pt x="388639" y="1185561"/>
                  </a:lnTo>
                  <a:lnTo>
                    <a:pt x="386425" y="1186505"/>
                  </a:lnTo>
                  <a:lnTo>
                    <a:pt x="383578" y="1186820"/>
                  </a:lnTo>
                  <a:lnTo>
                    <a:pt x="380098" y="1187135"/>
                  </a:lnTo>
                  <a:lnTo>
                    <a:pt x="375986" y="1187450"/>
                  </a:lnTo>
                  <a:lnTo>
                    <a:pt x="372191" y="1187450"/>
                  </a:lnTo>
                  <a:lnTo>
                    <a:pt x="364599" y="1186820"/>
                  </a:lnTo>
                  <a:lnTo>
                    <a:pt x="357957" y="1185246"/>
                  </a:lnTo>
                  <a:lnTo>
                    <a:pt x="351631" y="1183042"/>
                  </a:lnTo>
                  <a:lnTo>
                    <a:pt x="345937" y="1180523"/>
                  </a:lnTo>
                  <a:lnTo>
                    <a:pt x="340244" y="1177374"/>
                  </a:lnTo>
                  <a:lnTo>
                    <a:pt x="335499" y="1174225"/>
                  </a:lnTo>
                  <a:lnTo>
                    <a:pt x="330122" y="1170761"/>
                  </a:lnTo>
                  <a:lnTo>
                    <a:pt x="328540" y="1169187"/>
                  </a:lnTo>
                  <a:lnTo>
                    <a:pt x="326959" y="1168557"/>
                  </a:lnTo>
                  <a:lnTo>
                    <a:pt x="325693" y="1168557"/>
                  </a:lnTo>
                  <a:lnTo>
                    <a:pt x="325061" y="1168872"/>
                  </a:lnTo>
                  <a:lnTo>
                    <a:pt x="324745" y="1170447"/>
                  </a:lnTo>
                  <a:lnTo>
                    <a:pt x="324112" y="1170761"/>
                  </a:lnTo>
                  <a:lnTo>
                    <a:pt x="323479" y="1171076"/>
                  </a:lnTo>
                  <a:lnTo>
                    <a:pt x="317469" y="1170761"/>
                  </a:lnTo>
                  <a:lnTo>
                    <a:pt x="313990" y="1170447"/>
                  </a:lnTo>
                  <a:lnTo>
                    <a:pt x="312409" y="1170132"/>
                  </a:lnTo>
                  <a:lnTo>
                    <a:pt x="311143" y="1164779"/>
                  </a:lnTo>
                  <a:lnTo>
                    <a:pt x="310511" y="1160685"/>
                  </a:lnTo>
                  <a:lnTo>
                    <a:pt x="309878" y="1155018"/>
                  </a:lnTo>
                  <a:lnTo>
                    <a:pt x="310511" y="1152184"/>
                  </a:lnTo>
                  <a:lnTo>
                    <a:pt x="310827" y="1150924"/>
                  </a:lnTo>
                  <a:lnTo>
                    <a:pt x="309562" y="1149350"/>
                  </a:lnTo>
                  <a:close/>
                  <a:moveTo>
                    <a:pt x="178239" y="1149350"/>
                  </a:moveTo>
                  <a:lnTo>
                    <a:pt x="230188" y="1149350"/>
                  </a:lnTo>
                  <a:lnTo>
                    <a:pt x="229550" y="1150924"/>
                  </a:lnTo>
                  <a:lnTo>
                    <a:pt x="229869" y="1152184"/>
                  </a:lnTo>
                  <a:lnTo>
                    <a:pt x="229869" y="1155018"/>
                  </a:lnTo>
                  <a:lnTo>
                    <a:pt x="229550" y="1160685"/>
                  </a:lnTo>
                  <a:lnTo>
                    <a:pt x="229232" y="1164779"/>
                  </a:lnTo>
                  <a:lnTo>
                    <a:pt x="227957" y="1170132"/>
                  </a:lnTo>
                  <a:lnTo>
                    <a:pt x="225726" y="1170447"/>
                  </a:lnTo>
                  <a:lnTo>
                    <a:pt x="222858" y="1170761"/>
                  </a:lnTo>
                  <a:lnTo>
                    <a:pt x="216802" y="1171076"/>
                  </a:lnTo>
                  <a:lnTo>
                    <a:pt x="215846" y="1170761"/>
                  </a:lnTo>
                  <a:lnTo>
                    <a:pt x="215527" y="1170447"/>
                  </a:lnTo>
                  <a:lnTo>
                    <a:pt x="214890" y="1168872"/>
                  </a:lnTo>
                  <a:lnTo>
                    <a:pt x="214571" y="1168557"/>
                  </a:lnTo>
                  <a:lnTo>
                    <a:pt x="213296" y="1168557"/>
                  </a:lnTo>
                  <a:lnTo>
                    <a:pt x="211703" y="1169187"/>
                  </a:lnTo>
                  <a:lnTo>
                    <a:pt x="209472" y="1170761"/>
                  </a:lnTo>
                  <a:lnTo>
                    <a:pt x="204691" y="1174225"/>
                  </a:lnTo>
                  <a:lnTo>
                    <a:pt x="199273" y="1177374"/>
                  </a:lnTo>
                  <a:lnTo>
                    <a:pt x="194174" y="1180523"/>
                  </a:lnTo>
                  <a:lnTo>
                    <a:pt x="188119" y="1183042"/>
                  </a:lnTo>
                  <a:lnTo>
                    <a:pt x="182063" y="1185246"/>
                  </a:lnTo>
                  <a:lnTo>
                    <a:pt x="175371" y="1186820"/>
                  </a:lnTo>
                  <a:lnTo>
                    <a:pt x="167722" y="1187450"/>
                  </a:lnTo>
                  <a:lnTo>
                    <a:pt x="163579" y="1187450"/>
                  </a:lnTo>
                  <a:lnTo>
                    <a:pt x="159435" y="1187135"/>
                  </a:lnTo>
                  <a:lnTo>
                    <a:pt x="155930" y="1186820"/>
                  </a:lnTo>
                  <a:lnTo>
                    <a:pt x="153380" y="1186505"/>
                  </a:lnTo>
                  <a:lnTo>
                    <a:pt x="151149" y="1185561"/>
                  </a:lnTo>
                  <a:lnTo>
                    <a:pt x="149237" y="1184616"/>
                  </a:lnTo>
                  <a:lnTo>
                    <a:pt x="147643" y="1183671"/>
                  </a:lnTo>
                  <a:lnTo>
                    <a:pt x="147006" y="1182727"/>
                  </a:lnTo>
                  <a:lnTo>
                    <a:pt x="146050" y="1181467"/>
                  </a:lnTo>
                  <a:lnTo>
                    <a:pt x="146050" y="1180208"/>
                  </a:lnTo>
                  <a:lnTo>
                    <a:pt x="146050" y="1178633"/>
                  </a:lnTo>
                  <a:lnTo>
                    <a:pt x="146368" y="1177059"/>
                  </a:lnTo>
                  <a:lnTo>
                    <a:pt x="148281" y="1174225"/>
                  </a:lnTo>
                  <a:lnTo>
                    <a:pt x="151149" y="1170761"/>
                  </a:lnTo>
                  <a:lnTo>
                    <a:pt x="154017" y="1167298"/>
                  </a:lnTo>
                  <a:lnTo>
                    <a:pt x="157842" y="1164149"/>
                  </a:lnTo>
                  <a:lnTo>
                    <a:pt x="161985" y="1160685"/>
                  </a:lnTo>
                  <a:lnTo>
                    <a:pt x="169634" y="1155018"/>
                  </a:lnTo>
                  <a:lnTo>
                    <a:pt x="178239" y="1149350"/>
                  </a:lnTo>
                  <a:close/>
                  <a:moveTo>
                    <a:pt x="1364001" y="1136650"/>
                  </a:moveTo>
                  <a:lnTo>
                    <a:pt x="1375444" y="1136650"/>
                  </a:lnTo>
                  <a:lnTo>
                    <a:pt x="1386888" y="1137285"/>
                  </a:lnTo>
                  <a:lnTo>
                    <a:pt x="1398332" y="1138872"/>
                  </a:lnTo>
                  <a:lnTo>
                    <a:pt x="1409457" y="1140777"/>
                  </a:lnTo>
                  <a:lnTo>
                    <a:pt x="1421219" y="1143000"/>
                  </a:lnTo>
                  <a:lnTo>
                    <a:pt x="1432663" y="1146175"/>
                  </a:lnTo>
                  <a:lnTo>
                    <a:pt x="1443788" y="1149032"/>
                  </a:lnTo>
                  <a:lnTo>
                    <a:pt x="1455232" y="1152842"/>
                  </a:lnTo>
                  <a:lnTo>
                    <a:pt x="1466040" y="1156652"/>
                  </a:lnTo>
                  <a:lnTo>
                    <a:pt x="1476848" y="1161097"/>
                  </a:lnTo>
                  <a:lnTo>
                    <a:pt x="1487338" y="1165542"/>
                  </a:lnTo>
                  <a:lnTo>
                    <a:pt x="1498146" y="1169987"/>
                  </a:lnTo>
                  <a:lnTo>
                    <a:pt x="1508318" y="1175067"/>
                  </a:lnTo>
                  <a:lnTo>
                    <a:pt x="1518490" y="1180147"/>
                  </a:lnTo>
                  <a:lnTo>
                    <a:pt x="1527709" y="1185545"/>
                  </a:lnTo>
                  <a:lnTo>
                    <a:pt x="1537245" y="1190942"/>
                  </a:lnTo>
                  <a:lnTo>
                    <a:pt x="1545828" y="1196022"/>
                  </a:lnTo>
                  <a:lnTo>
                    <a:pt x="1554410" y="1201420"/>
                  </a:lnTo>
                  <a:lnTo>
                    <a:pt x="1569987" y="1211897"/>
                  </a:lnTo>
                  <a:lnTo>
                    <a:pt x="1583020" y="1222057"/>
                  </a:lnTo>
                  <a:lnTo>
                    <a:pt x="1594463" y="1231265"/>
                  </a:lnTo>
                  <a:lnTo>
                    <a:pt x="1599231" y="1235710"/>
                  </a:lnTo>
                  <a:lnTo>
                    <a:pt x="1603046" y="1239837"/>
                  </a:lnTo>
                  <a:lnTo>
                    <a:pt x="1606543" y="1243330"/>
                  </a:lnTo>
                  <a:lnTo>
                    <a:pt x="1609086" y="1246822"/>
                  </a:lnTo>
                  <a:lnTo>
                    <a:pt x="1610993" y="1249997"/>
                  </a:lnTo>
                  <a:lnTo>
                    <a:pt x="1611947" y="1252220"/>
                  </a:lnTo>
                  <a:lnTo>
                    <a:pt x="1612582" y="1256347"/>
                  </a:lnTo>
                  <a:lnTo>
                    <a:pt x="1612900" y="1261427"/>
                  </a:lnTo>
                  <a:lnTo>
                    <a:pt x="1612900" y="1276985"/>
                  </a:lnTo>
                  <a:lnTo>
                    <a:pt x="1612582" y="1297305"/>
                  </a:lnTo>
                  <a:lnTo>
                    <a:pt x="1611311" y="1322387"/>
                  </a:lnTo>
                  <a:lnTo>
                    <a:pt x="1609404" y="1351280"/>
                  </a:lnTo>
                  <a:lnTo>
                    <a:pt x="1607178" y="1383347"/>
                  </a:lnTo>
                  <a:lnTo>
                    <a:pt x="1601774" y="1455102"/>
                  </a:lnTo>
                  <a:lnTo>
                    <a:pt x="1595099" y="1531937"/>
                  </a:lnTo>
                  <a:lnTo>
                    <a:pt x="1588106" y="1608772"/>
                  </a:lnTo>
                  <a:lnTo>
                    <a:pt x="1580159" y="1680845"/>
                  </a:lnTo>
                  <a:lnTo>
                    <a:pt x="1576344" y="1713230"/>
                  </a:lnTo>
                  <a:lnTo>
                    <a:pt x="1572847" y="1742122"/>
                  </a:lnTo>
                  <a:lnTo>
                    <a:pt x="1568397" y="1774825"/>
                  </a:lnTo>
                  <a:lnTo>
                    <a:pt x="1566172" y="1787842"/>
                  </a:lnTo>
                  <a:lnTo>
                    <a:pt x="1564265" y="1798955"/>
                  </a:lnTo>
                  <a:lnTo>
                    <a:pt x="1551232" y="1804035"/>
                  </a:lnTo>
                  <a:lnTo>
                    <a:pt x="1539152" y="1808162"/>
                  </a:lnTo>
                  <a:lnTo>
                    <a:pt x="1527073" y="1811655"/>
                  </a:lnTo>
                  <a:lnTo>
                    <a:pt x="1515947" y="1813877"/>
                  </a:lnTo>
                  <a:lnTo>
                    <a:pt x="1505775" y="1815465"/>
                  </a:lnTo>
                  <a:lnTo>
                    <a:pt x="1501325" y="1815782"/>
                  </a:lnTo>
                  <a:lnTo>
                    <a:pt x="1496874" y="1815782"/>
                  </a:lnTo>
                  <a:lnTo>
                    <a:pt x="1492742" y="1815782"/>
                  </a:lnTo>
                  <a:lnTo>
                    <a:pt x="1488609" y="1814830"/>
                  </a:lnTo>
                  <a:lnTo>
                    <a:pt x="1485113" y="1814195"/>
                  </a:lnTo>
                  <a:lnTo>
                    <a:pt x="1481934" y="1813242"/>
                  </a:lnTo>
                  <a:lnTo>
                    <a:pt x="1482888" y="1798955"/>
                  </a:lnTo>
                  <a:lnTo>
                    <a:pt x="1484159" y="1778952"/>
                  </a:lnTo>
                  <a:lnTo>
                    <a:pt x="1486384" y="1724025"/>
                  </a:lnTo>
                  <a:lnTo>
                    <a:pt x="1487338" y="1671637"/>
                  </a:lnTo>
                  <a:lnTo>
                    <a:pt x="1488927" y="1614487"/>
                  </a:lnTo>
                  <a:lnTo>
                    <a:pt x="1489881" y="1556067"/>
                  </a:lnTo>
                  <a:lnTo>
                    <a:pt x="1490199" y="1498600"/>
                  </a:lnTo>
                  <a:lnTo>
                    <a:pt x="1473033" y="1530667"/>
                  </a:lnTo>
                  <a:lnTo>
                    <a:pt x="1462543" y="1524952"/>
                  </a:lnTo>
                  <a:lnTo>
                    <a:pt x="1490199" y="1472882"/>
                  </a:lnTo>
                  <a:lnTo>
                    <a:pt x="1489881" y="1423035"/>
                  </a:lnTo>
                  <a:lnTo>
                    <a:pt x="1489245" y="1402080"/>
                  </a:lnTo>
                  <a:lnTo>
                    <a:pt x="1488609" y="1384300"/>
                  </a:lnTo>
                  <a:lnTo>
                    <a:pt x="1487974" y="1370012"/>
                  </a:lnTo>
                  <a:lnTo>
                    <a:pt x="1486702" y="1360170"/>
                  </a:lnTo>
                  <a:lnTo>
                    <a:pt x="1486066" y="1356677"/>
                  </a:lnTo>
                  <a:lnTo>
                    <a:pt x="1485113" y="1354455"/>
                  </a:lnTo>
                  <a:lnTo>
                    <a:pt x="1484477" y="1353502"/>
                  </a:lnTo>
                  <a:lnTo>
                    <a:pt x="1484159" y="1353502"/>
                  </a:lnTo>
                  <a:lnTo>
                    <a:pt x="1483841" y="1354137"/>
                  </a:lnTo>
                  <a:lnTo>
                    <a:pt x="1477166" y="1362392"/>
                  </a:lnTo>
                  <a:lnTo>
                    <a:pt x="1470808" y="1371282"/>
                  </a:lnTo>
                  <a:lnTo>
                    <a:pt x="1469537" y="1373505"/>
                  </a:lnTo>
                  <a:lnTo>
                    <a:pt x="1449192" y="1674812"/>
                  </a:lnTo>
                  <a:lnTo>
                    <a:pt x="1443788" y="1731962"/>
                  </a:lnTo>
                  <a:lnTo>
                    <a:pt x="1437431" y="1803400"/>
                  </a:lnTo>
                  <a:lnTo>
                    <a:pt x="1434252" y="1830705"/>
                  </a:lnTo>
                  <a:lnTo>
                    <a:pt x="1433934" y="1834515"/>
                  </a:lnTo>
                  <a:lnTo>
                    <a:pt x="1431709" y="1841817"/>
                  </a:lnTo>
                  <a:lnTo>
                    <a:pt x="1429166" y="1848485"/>
                  </a:lnTo>
                  <a:lnTo>
                    <a:pt x="1426623" y="1855152"/>
                  </a:lnTo>
                  <a:lnTo>
                    <a:pt x="1423126" y="1861820"/>
                  </a:lnTo>
                  <a:lnTo>
                    <a:pt x="1419630" y="1868805"/>
                  </a:lnTo>
                  <a:lnTo>
                    <a:pt x="1415815" y="1875155"/>
                  </a:lnTo>
                  <a:lnTo>
                    <a:pt x="1411683" y="1881822"/>
                  </a:lnTo>
                  <a:lnTo>
                    <a:pt x="1407232" y="1888172"/>
                  </a:lnTo>
                  <a:lnTo>
                    <a:pt x="1400557" y="1978660"/>
                  </a:lnTo>
                  <a:lnTo>
                    <a:pt x="1376398" y="2298382"/>
                  </a:lnTo>
                  <a:lnTo>
                    <a:pt x="1388795" y="2301557"/>
                  </a:lnTo>
                  <a:lnTo>
                    <a:pt x="1400875" y="2305050"/>
                  </a:lnTo>
                  <a:lnTo>
                    <a:pt x="1412954" y="2308225"/>
                  </a:lnTo>
                  <a:lnTo>
                    <a:pt x="1424080" y="2312035"/>
                  </a:lnTo>
                  <a:lnTo>
                    <a:pt x="1435524" y="2315845"/>
                  </a:lnTo>
                  <a:lnTo>
                    <a:pt x="1446014" y="2319972"/>
                  </a:lnTo>
                  <a:lnTo>
                    <a:pt x="1456504" y="2324100"/>
                  </a:lnTo>
                  <a:lnTo>
                    <a:pt x="1466358" y="2328545"/>
                  </a:lnTo>
                  <a:lnTo>
                    <a:pt x="1529298" y="2288857"/>
                  </a:lnTo>
                  <a:lnTo>
                    <a:pt x="1535656" y="2299017"/>
                  </a:lnTo>
                  <a:lnTo>
                    <a:pt x="1479073" y="2334895"/>
                  </a:lnTo>
                  <a:lnTo>
                    <a:pt x="1489881" y="2340610"/>
                  </a:lnTo>
                  <a:lnTo>
                    <a:pt x="1499417" y="2346325"/>
                  </a:lnTo>
                  <a:lnTo>
                    <a:pt x="1508954" y="2352675"/>
                  </a:lnTo>
                  <a:lnTo>
                    <a:pt x="1517536" y="2358707"/>
                  </a:lnTo>
                  <a:lnTo>
                    <a:pt x="1525483" y="2365057"/>
                  </a:lnTo>
                  <a:lnTo>
                    <a:pt x="1533112" y="2371725"/>
                  </a:lnTo>
                  <a:lnTo>
                    <a:pt x="1539788" y="2378710"/>
                  </a:lnTo>
                  <a:lnTo>
                    <a:pt x="1546146" y="2385695"/>
                  </a:lnTo>
                  <a:lnTo>
                    <a:pt x="1551867" y="2392997"/>
                  </a:lnTo>
                  <a:lnTo>
                    <a:pt x="1556636" y="2400300"/>
                  </a:lnTo>
                  <a:lnTo>
                    <a:pt x="1560768" y="2407920"/>
                  </a:lnTo>
                  <a:lnTo>
                    <a:pt x="1564265" y="2415857"/>
                  </a:lnTo>
                  <a:lnTo>
                    <a:pt x="1566808" y="2423477"/>
                  </a:lnTo>
                  <a:lnTo>
                    <a:pt x="1568715" y="2431732"/>
                  </a:lnTo>
                  <a:lnTo>
                    <a:pt x="1569987" y="2439670"/>
                  </a:lnTo>
                  <a:lnTo>
                    <a:pt x="1570304" y="2447925"/>
                  </a:lnTo>
                  <a:lnTo>
                    <a:pt x="1569987" y="2455545"/>
                  </a:lnTo>
                  <a:lnTo>
                    <a:pt x="1569033" y="2463165"/>
                  </a:lnTo>
                  <a:lnTo>
                    <a:pt x="1567126" y="2470785"/>
                  </a:lnTo>
                  <a:lnTo>
                    <a:pt x="1564900" y="2477770"/>
                  </a:lnTo>
                  <a:lnTo>
                    <a:pt x="1562040" y="2485390"/>
                  </a:lnTo>
                  <a:lnTo>
                    <a:pt x="1558225" y="2492057"/>
                  </a:lnTo>
                  <a:lnTo>
                    <a:pt x="1554093" y="2499360"/>
                  </a:lnTo>
                  <a:lnTo>
                    <a:pt x="1549324" y="2506027"/>
                  </a:lnTo>
                  <a:lnTo>
                    <a:pt x="1543920" y="2512695"/>
                  </a:lnTo>
                  <a:lnTo>
                    <a:pt x="1537881" y="2519362"/>
                  </a:lnTo>
                  <a:lnTo>
                    <a:pt x="1531523" y="2525712"/>
                  </a:lnTo>
                  <a:lnTo>
                    <a:pt x="1524212" y="2531745"/>
                  </a:lnTo>
                  <a:lnTo>
                    <a:pt x="1516901" y="2537778"/>
                  </a:lnTo>
                  <a:lnTo>
                    <a:pt x="1508636" y="2543810"/>
                  </a:lnTo>
                  <a:lnTo>
                    <a:pt x="1500053" y="2549208"/>
                  </a:lnTo>
                  <a:lnTo>
                    <a:pt x="1490517" y="2554923"/>
                  </a:lnTo>
                  <a:lnTo>
                    <a:pt x="1480980" y="2560320"/>
                  </a:lnTo>
                  <a:lnTo>
                    <a:pt x="1470808" y="2565083"/>
                  </a:lnTo>
                  <a:lnTo>
                    <a:pt x="1460318" y="2569845"/>
                  </a:lnTo>
                  <a:lnTo>
                    <a:pt x="1449192" y="2574608"/>
                  </a:lnTo>
                  <a:lnTo>
                    <a:pt x="1437749" y="2579053"/>
                  </a:lnTo>
                  <a:lnTo>
                    <a:pt x="1425669" y="2583180"/>
                  </a:lnTo>
                  <a:lnTo>
                    <a:pt x="1413272" y="2587308"/>
                  </a:lnTo>
                  <a:lnTo>
                    <a:pt x="1400557" y="2591118"/>
                  </a:lnTo>
                  <a:lnTo>
                    <a:pt x="1387206" y="2594293"/>
                  </a:lnTo>
                  <a:lnTo>
                    <a:pt x="1373855" y="2597785"/>
                  </a:lnTo>
                  <a:lnTo>
                    <a:pt x="1360186" y="2600960"/>
                  </a:lnTo>
                  <a:lnTo>
                    <a:pt x="1345882" y="2603500"/>
                  </a:lnTo>
                  <a:lnTo>
                    <a:pt x="1331259" y="2606040"/>
                  </a:lnTo>
                  <a:lnTo>
                    <a:pt x="1316319" y="2608263"/>
                  </a:lnTo>
                  <a:lnTo>
                    <a:pt x="1301061" y="2610168"/>
                  </a:lnTo>
                  <a:lnTo>
                    <a:pt x="1285802" y="2612073"/>
                  </a:lnTo>
                  <a:lnTo>
                    <a:pt x="1381166" y="2755265"/>
                  </a:lnTo>
                  <a:lnTo>
                    <a:pt x="1370994" y="2762250"/>
                  </a:lnTo>
                  <a:lnTo>
                    <a:pt x="1271816" y="2613343"/>
                  </a:lnTo>
                  <a:lnTo>
                    <a:pt x="1254968" y="2614613"/>
                  </a:lnTo>
                  <a:lnTo>
                    <a:pt x="1237167" y="2615565"/>
                  </a:lnTo>
                  <a:lnTo>
                    <a:pt x="1219366" y="2615883"/>
                  </a:lnTo>
                  <a:lnTo>
                    <a:pt x="1201246" y="2616200"/>
                  </a:lnTo>
                  <a:lnTo>
                    <a:pt x="1181856" y="2615883"/>
                  </a:lnTo>
                  <a:lnTo>
                    <a:pt x="1162465" y="2615565"/>
                  </a:lnTo>
                  <a:lnTo>
                    <a:pt x="1143710" y="2614295"/>
                  </a:lnTo>
                  <a:lnTo>
                    <a:pt x="1124955" y="2612708"/>
                  </a:lnTo>
                  <a:lnTo>
                    <a:pt x="1106836" y="2611120"/>
                  </a:lnTo>
                  <a:lnTo>
                    <a:pt x="1089035" y="2609215"/>
                  </a:lnTo>
                  <a:lnTo>
                    <a:pt x="1071870" y="2606358"/>
                  </a:lnTo>
                  <a:lnTo>
                    <a:pt x="1055022" y="2603500"/>
                  </a:lnTo>
                  <a:lnTo>
                    <a:pt x="1038492" y="2600008"/>
                  </a:lnTo>
                  <a:lnTo>
                    <a:pt x="1022598" y="2596833"/>
                  </a:lnTo>
                  <a:lnTo>
                    <a:pt x="1007022" y="2592705"/>
                  </a:lnTo>
                  <a:lnTo>
                    <a:pt x="992082" y="2588260"/>
                  </a:lnTo>
                  <a:lnTo>
                    <a:pt x="977777" y="2583498"/>
                  </a:lnTo>
                  <a:lnTo>
                    <a:pt x="963791" y="2578735"/>
                  </a:lnTo>
                  <a:lnTo>
                    <a:pt x="950757" y="2573338"/>
                  </a:lnTo>
                  <a:lnTo>
                    <a:pt x="937724" y="2568258"/>
                  </a:lnTo>
                  <a:lnTo>
                    <a:pt x="925645" y="2562225"/>
                  </a:lnTo>
                  <a:lnTo>
                    <a:pt x="914519" y="2556193"/>
                  </a:lnTo>
                  <a:lnTo>
                    <a:pt x="903711" y="2550160"/>
                  </a:lnTo>
                  <a:lnTo>
                    <a:pt x="893857" y="2543175"/>
                  </a:lnTo>
                  <a:lnTo>
                    <a:pt x="884321" y="2536508"/>
                  </a:lnTo>
                  <a:lnTo>
                    <a:pt x="875738" y="2529523"/>
                  </a:lnTo>
                  <a:lnTo>
                    <a:pt x="867473" y="2522220"/>
                  </a:lnTo>
                  <a:lnTo>
                    <a:pt x="860162" y="2514600"/>
                  </a:lnTo>
                  <a:lnTo>
                    <a:pt x="853804" y="2506662"/>
                  </a:lnTo>
                  <a:lnTo>
                    <a:pt x="848400" y="2499042"/>
                  </a:lnTo>
                  <a:lnTo>
                    <a:pt x="843632" y="2491105"/>
                  </a:lnTo>
                  <a:lnTo>
                    <a:pt x="839500" y="2482850"/>
                  </a:lnTo>
                  <a:lnTo>
                    <a:pt x="836639" y="2473960"/>
                  </a:lnTo>
                  <a:lnTo>
                    <a:pt x="834414" y="2465387"/>
                  </a:lnTo>
                  <a:lnTo>
                    <a:pt x="833460" y="2461260"/>
                  </a:lnTo>
                  <a:lnTo>
                    <a:pt x="832824" y="2456815"/>
                  </a:lnTo>
                  <a:lnTo>
                    <a:pt x="832506" y="2452370"/>
                  </a:lnTo>
                  <a:lnTo>
                    <a:pt x="832506" y="2447925"/>
                  </a:lnTo>
                  <a:lnTo>
                    <a:pt x="832824" y="2440305"/>
                  </a:lnTo>
                  <a:lnTo>
                    <a:pt x="833460" y="2432685"/>
                  </a:lnTo>
                  <a:lnTo>
                    <a:pt x="835367" y="2425700"/>
                  </a:lnTo>
                  <a:lnTo>
                    <a:pt x="837592" y="2418397"/>
                  </a:lnTo>
                  <a:lnTo>
                    <a:pt x="840453" y="2411412"/>
                  </a:lnTo>
                  <a:lnTo>
                    <a:pt x="844268" y="2404110"/>
                  </a:lnTo>
                  <a:lnTo>
                    <a:pt x="847765" y="2397442"/>
                  </a:lnTo>
                  <a:lnTo>
                    <a:pt x="852851" y="2390775"/>
                  </a:lnTo>
                  <a:lnTo>
                    <a:pt x="857937" y="2384107"/>
                  </a:lnTo>
                  <a:lnTo>
                    <a:pt x="863659" y="2377757"/>
                  </a:lnTo>
                  <a:lnTo>
                    <a:pt x="870016" y="2371407"/>
                  </a:lnTo>
                  <a:lnTo>
                    <a:pt x="877009" y="2365375"/>
                  </a:lnTo>
                  <a:lnTo>
                    <a:pt x="884321" y="2359342"/>
                  </a:lnTo>
                  <a:lnTo>
                    <a:pt x="892268" y="2353945"/>
                  </a:lnTo>
                  <a:lnTo>
                    <a:pt x="900533" y="2348230"/>
                  </a:lnTo>
                  <a:lnTo>
                    <a:pt x="909115" y="2342515"/>
                  </a:lnTo>
                  <a:lnTo>
                    <a:pt x="921513" y="2335847"/>
                  </a:lnTo>
                  <a:lnTo>
                    <a:pt x="934546" y="2329497"/>
                  </a:lnTo>
                  <a:lnTo>
                    <a:pt x="947897" y="2323465"/>
                  </a:lnTo>
                  <a:lnTo>
                    <a:pt x="962201" y="2317750"/>
                  </a:lnTo>
                  <a:lnTo>
                    <a:pt x="957751" y="2310765"/>
                  </a:lnTo>
                  <a:lnTo>
                    <a:pt x="915791" y="2248217"/>
                  </a:lnTo>
                  <a:lnTo>
                    <a:pt x="925645" y="2241232"/>
                  </a:lnTo>
                  <a:lnTo>
                    <a:pt x="969194" y="2306002"/>
                  </a:lnTo>
                  <a:lnTo>
                    <a:pt x="974281" y="2313622"/>
                  </a:lnTo>
                  <a:lnTo>
                    <a:pt x="984453" y="2310130"/>
                  </a:lnTo>
                  <a:lnTo>
                    <a:pt x="994625" y="2306637"/>
                  </a:lnTo>
                  <a:lnTo>
                    <a:pt x="1005115" y="2303780"/>
                  </a:lnTo>
                  <a:lnTo>
                    <a:pt x="1016241" y="2300922"/>
                  </a:lnTo>
                  <a:lnTo>
                    <a:pt x="1035949" y="2296160"/>
                  </a:lnTo>
                  <a:lnTo>
                    <a:pt x="1004797" y="1881505"/>
                  </a:lnTo>
                  <a:lnTo>
                    <a:pt x="998439" y="1871980"/>
                  </a:lnTo>
                  <a:lnTo>
                    <a:pt x="992718" y="1862455"/>
                  </a:lnTo>
                  <a:lnTo>
                    <a:pt x="988903" y="1856105"/>
                  </a:lnTo>
                  <a:lnTo>
                    <a:pt x="985724" y="1849120"/>
                  </a:lnTo>
                  <a:lnTo>
                    <a:pt x="982545" y="1842135"/>
                  </a:lnTo>
                  <a:lnTo>
                    <a:pt x="980002" y="1835150"/>
                  </a:lnTo>
                  <a:lnTo>
                    <a:pt x="979685" y="1830705"/>
                  </a:lnTo>
                  <a:lnTo>
                    <a:pt x="976506" y="1798955"/>
                  </a:lnTo>
                  <a:lnTo>
                    <a:pt x="968559" y="1715452"/>
                  </a:lnTo>
                  <a:lnTo>
                    <a:pt x="963791" y="1658620"/>
                  </a:lnTo>
                  <a:lnTo>
                    <a:pt x="958704" y="1594485"/>
                  </a:lnTo>
                  <a:lnTo>
                    <a:pt x="943128" y="1365567"/>
                  </a:lnTo>
                  <a:lnTo>
                    <a:pt x="939950" y="1363027"/>
                  </a:lnTo>
                  <a:lnTo>
                    <a:pt x="937089" y="1360487"/>
                  </a:lnTo>
                  <a:lnTo>
                    <a:pt x="930731" y="1354137"/>
                  </a:lnTo>
                  <a:lnTo>
                    <a:pt x="930413" y="1353502"/>
                  </a:lnTo>
                  <a:lnTo>
                    <a:pt x="930095" y="1354137"/>
                  </a:lnTo>
                  <a:lnTo>
                    <a:pt x="929460" y="1355725"/>
                  </a:lnTo>
                  <a:lnTo>
                    <a:pt x="928824" y="1358900"/>
                  </a:lnTo>
                  <a:lnTo>
                    <a:pt x="928506" y="1363345"/>
                  </a:lnTo>
                  <a:lnTo>
                    <a:pt x="928188" y="1376997"/>
                  </a:lnTo>
                  <a:lnTo>
                    <a:pt x="928188" y="1395095"/>
                  </a:lnTo>
                  <a:lnTo>
                    <a:pt x="928506" y="1417320"/>
                  </a:lnTo>
                  <a:lnTo>
                    <a:pt x="928824" y="1442720"/>
                  </a:lnTo>
                  <a:lnTo>
                    <a:pt x="930731" y="1502092"/>
                  </a:lnTo>
                  <a:lnTo>
                    <a:pt x="933274" y="1568450"/>
                  </a:lnTo>
                  <a:lnTo>
                    <a:pt x="936453" y="1636077"/>
                  </a:lnTo>
                  <a:lnTo>
                    <a:pt x="939632" y="1699895"/>
                  </a:lnTo>
                  <a:lnTo>
                    <a:pt x="942811" y="1755140"/>
                  </a:lnTo>
                  <a:lnTo>
                    <a:pt x="945036" y="1791652"/>
                  </a:lnTo>
                  <a:lnTo>
                    <a:pt x="946943" y="1815465"/>
                  </a:lnTo>
                  <a:lnTo>
                    <a:pt x="938996" y="1815782"/>
                  </a:lnTo>
                  <a:lnTo>
                    <a:pt x="929142" y="1815782"/>
                  </a:lnTo>
                  <a:lnTo>
                    <a:pt x="918016" y="1815782"/>
                  </a:lnTo>
                  <a:lnTo>
                    <a:pt x="904983" y="1814512"/>
                  </a:lnTo>
                  <a:lnTo>
                    <a:pt x="898625" y="1813877"/>
                  </a:lnTo>
                  <a:lnTo>
                    <a:pt x="891950" y="1812607"/>
                  </a:lnTo>
                  <a:lnTo>
                    <a:pt x="884639" y="1811337"/>
                  </a:lnTo>
                  <a:lnTo>
                    <a:pt x="877963" y="1809115"/>
                  </a:lnTo>
                  <a:lnTo>
                    <a:pt x="870970" y="1806575"/>
                  </a:lnTo>
                  <a:lnTo>
                    <a:pt x="863659" y="1804035"/>
                  </a:lnTo>
                  <a:lnTo>
                    <a:pt x="856983" y="1800542"/>
                  </a:lnTo>
                  <a:lnTo>
                    <a:pt x="849990" y="1797050"/>
                  </a:lnTo>
                  <a:lnTo>
                    <a:pt x="847765" y="1783397"/>
                  </a:lnTo>
                  <a:lnTo>
                    <a:pt x="845222" y="1766887"/>
                  </a:lnTo>
                  <a:lnTo>
                    <a:pt x="842996" y="1747520"/>
                  </a:lnTo>
                  <a:lnTo>
                    <a:pt x="840453" y="1725930"/>
                  </a:lnTo>
                  <a:lnTo>
                    <a:pt x="837592" y="1697672"/>
                  </a:lnTo>
                  <a:lnTo>
                    <a:pt x="834732" y="1666875"/>
                  </a:lnTo>
                  <a:lnTo>
                    <a:pt x="829010" y="1599565"/>
                  </a:lnTo>
                  <a:lnTo>
                    <a:pt x="824242" y="1529080"/>
                  </a:lnTo>
                  <a:lnTo>
                    <a:pt x="820109" y="1460182"/>
                  </a:lnTo>
                  <a:lnTo>
                    <a:pt x="816612" y="1395730"/>
                  </a:lnTo>
                  <a:lnTo>
                    <a:pt x="815659" y="1367155"/>
                  </a:lnTo>
                  <a:lnTo>
                    <a:pt x="814705" y="1341120"/>
                  </a:lnTo>
                  <a:lnTo>
                    <a:pt x="814387" y="1318895"/>
                  </a:lnTo>
                  <a:lnTo>
                    <a:pt x="814387" y="1300480"/>
                  </a:lnTo>
                  <a:lnTo>
                    <a:pt x="814705" y="1286827"/>
                  </a:lnTo>
                  <a:lnTo>
                    <a:pt x="815023" y="1281747"/>
                  </a:lnTo>
                  <a:lnTo>
                    <a:pt x="815659" y="1277937"/>
                  </a:lnTo>
                  <a:lnTo>
                    <a:pt x="816295" y="1270635"/>
                  </a:lnTo>
                  <a:lnTo>
                    <a:pt x="818202" y="1263332"/>
                  </a:lnTo>
                  <a:lnTo>
                    <a:pt x="820427" y="1256347"/>
                  </a:lnTo>
                  <a:lnTo>
                    <a:pt x="823288" y="1249362"/>
                  </a:lnTo>
                  <a:lnTo>
                    <a:pt x="827102" y="1242695"/>
                  </a:lnTo>
                  <a:lnTo>
                    <a:pt x="831553" y="1236345"/>
                  </a:lnTo>
                  <a:lnTo>
                    <a:pt x="836957" y="1229995"/>
                  </a:lnTo>
                  <a:lnTo>
                    <a:pt x="842679" y="1223962"/>
                  </a:lnTo>
                  <a:lnTo>
                    <a:pt x="849036" y="1218247"/>
                  </a:lnTo>
                  <a:lnTo>
                    <a:pt x="856029" y="1212532"/>
                  </a:lnTo>
                  <a:lnTo>
                    <a:pt x="863659" y="1207452"/>
                  </a:lnTo>
                  <a:lnTo>
                    <a:pt x="871606" y="1202055"/>
                  </a:lnTo>
                  <a:lnTo>
                    <a:pt x="879870" y="1197292"/>
                  </a:lnTo>
                  <a:lnTo>
                    <a:pt x="888771" y="1192847"/>
                  </a:lnTo>
                  <a:lnTo>
                    <a:pt x="897990" y="1188085"/>
                  </a:lnTo>
                  <a:lnTo>
                    <a:pt x="907844" y="1183640"/>
                  </a:lnTo>
                  <a:lnTo>
                    <a:pt x="917380" y="1179512"/>
                  </a:lnTo>
                  <a:lnTo>
                    <a:pt x="928188" y="1175385"/>
                  </a:lnTo>
                  <a:lnTo>
                    <a:pt x="938360" y="1171575"/>
                  </a:lnTo>
                  <a:lnTo>
                    <a:pt x="949168" y="1168400"/>
                  </a:lnTo>
                  <a:lnTo>
                    <a:pt x="971420" y="1161415"/>
                  </a:lnTo>
                  <a:lnTo>
                    <a:pt x="993989" y="1155382"/>
                  </a:lnTo>
                  <a:lnTo>
                    <a:pt x="1016876" y="1150302"/>
                  </a:lnTo>
                  <a:lnTo>
                    <a:pt x="1040399" y="1145540"/>
                  </a:lnTo>
                  <a:lnTo>
                    <a:pt x="1063287" y="1141412"/>
                  </a:lnTo>
                  <a:lnTo>
                    <a:pt x="1085856" y="1138237"/>
                  </a:lnTo>
                  <a:lnTo>
                    <a:pt x="1090942" y="1137920"/>
                  </a:lnTo>
                  <a:lnTo>
                    <a:pt x="1096346" y="1138237"/>
                  </a:lnTo>
                  <a:lnTo>
                    <a:pt x="1169776" y="1409700"/>
                  </a:lnTo>
                  <a:lnTo>
                    <a:pt x="1171366" y="1398587"/>
                  </a:lnTo>
                  <a:lnTo>
                    <a:pt x="1196796" y="1212532"/>
                  </a:lnTo>
                  <a:lnTo>
                    <a:pt x="1189803" y="1194117"/>
                  </a:lnTo>
                  <a:lnTo>
                    <a:pt x="1203472" y="1169670"/>
                  </a:lnTo>
                  <a:lnTo>
                    <a:pt x="1235895" y="1169670"/>
                  </a:lnTo>
                  <a:lnTo>
                    <a:pt x="1249246" y="1194117"/>
                  </a:lnTo>
                  <a:lnTo>
                    <a:pt x="1242889" y="1216025"/>
                  </a:lnTo>
                  <a:lnTo>
                    <a:pt x="1265776" y="1412557"/>
                  </a:lnTo>
                  <a:lnTo>
                    <a:pt x="1325855" y="1146810"/>
                  </a:lnTo>
                  <a:lnTo>
                    <a:pt x="1332849" y="1143317"/>
                  </a:lnTo>
                  <a:lnTo>
                    <a:pt x="1337935" y="1141095"/>
                  </a:lnTo>
                  <a:lnTo>
                    <a:pt x="1341113" y="1139190"/>
                  </a:lnTo>
                  <a:lnTo>
                    <a:pt x="1341749" y="1138555"/>
                  </a:lnTo>
                  <a:lnTo>
                    <a:pt x="1341749" y="1138237"/>
                  </a:lnTo>
                  <a:lnTo>
                    <a:pt x="1352557" y="1136967"/>
                  </a:lnTo>
                  <a:lnTo>
                    <a:pt x="1364001" y="1136650"/>
                  </a:lnTo>
                  <a:close/>
                  <a:moveTo>
                    <a:pt x="276860" y="1112205"/>
                  </a:moveTo>
                  <a:lnTo>
                    <a:pt x="257810" y="1112523"/>
                  </a:lnTo>
                  <a:lnTo>
                    <a:pt x="239395" y="1114113"/>
                  </a:lnTo>
                  <a:lnTo>
                    <a:pt x="236537" y="1138913"/>
                  </a:lnTo>
                  <a:lnTo>
                    <a:pt x="176212" y="1139866"/>
                  </a:lnTo>
                  <a:lnTo>
                    <a:pt x="175260" y="1124923"/>
                  </a:lnTo>
                  <a:lnTo>
                    <a:pt x="166687" y="1127784"/>
                  </a:lnTo>
                  <a:lnTo>
                    <a:pt x="158432" y="1130328"/>
                  </a:lnTo>
                  <a:lnTo>
                    <a:pt x="151130" y="1132872"/>
                  </a:lnTo>
                  <a:lnTo>
                    <a:pt x="143827" y="1136051"/>
                  </a:lnTo>
                  <a:lnTo>
                    <a:pt x="137160" y="1138913"/>
                  </a:lnTo>
                  <a:lnTo>
                    <a:pt x="130810" y="1142410"/>
                  </a:lnTo>
                  <a:lnTo>
                    <a:pt x="125095" y="1145271"/>
                  </a:lnTo>
                  <a:lnTo>
                    <a:pt x="119697" y="1148769"/>
                  </a:lnTo>
                  <a:lnTo>
                    <a:pt x="115252" y="1152584"/>
                  </a:lnTo>
                  <a:lnTo>
                    <a:pt x="111125" y="1155763"/>
                  </a:lnTo>
                  <a:lnTo>
                    <a:pt x="107315" y="1159261"/>
                  </a:lnTo>
                  <a:lnTo>
                    <a:pt x="104457" y="1163076"/>
                  </a:lnTo>
                  <a:lnTo>
                    <a:pt x="102235" y="1166891"/>
                  </a:lnTo>
                  <a:lnTo>
                    <a:pt x="100647" y="1170071"/>
                  </a:lnTo>
                  <a:lnTo>
                    <a:pt x="99377" y="1173886"/>
                  </a:lnTo>
                  <a:lnTo>
                    <a:pt x="99060" y="1177384"/>
                  </a:lnTo>
                  <a:lnTo>
                    <a:pt x="99377" y="1180245"/>
                  </a:lnTo>
                  <a:lnTo>
                    <a:pt x="100330" y="1183425"/>
                  </a:lnTo>
                  <a:lnTo>
                    <a:pt x="101282" y="1186286"/>
                  </a:lnTo>
                  <a:lnTo>
                    <a:pt x="102870" y="1189148"/>
                  </a:lnTo>
                  <a:lnTo>
                    <a:pt x="104775" y="1192009"/>
                  </a:lnTo>
                  <a:lnTo>
                    <a:pt x="106997" y="1195188"/>
                  </a:lnTo>
                  <a:lnTo>
                    <a:pt x="109537" y="1197732"/>
                  </a:lnTo>
                  <a:lnTo>
                    <a:pt x="112712" y="1200593"/>
                  </a:lnTo>
                  <a:lnTo>
                    <a:pt x="116205" y="1203455"/>
                  </a:lnTo>
                  <a:lnTo>
                    <a:pt x="119697" y="1206316"/>
                  </a:lnTo>
                  <a:lnTo>
                    <a:pt x="124460" y="1208860"/>
                  </a:lnTo>
                  <a:lnTo>
                    <a:pt x="128905" y="1211721"/>
                  </a:lnTo>
                  <a:lnTo>
                    <a:pt x="138747" y="1216809"/>
                  </a:lnTo>
                  <a:lnTo>
                    <a:pt x="149860" y="1221896"/>
                  </a:lnTo>
                  <a:lnTo>
                    <a:pt x="162242" y="1226347"/>
                  </a:lnTo>
                  <a:lnTo>
                    <a:pt x="175895" y="1230162"/>
                  </a:lnTo>
                  <a:lnTo>
                    <a:pt x="190500" y="1233977"/>
                  </a:lnTo>
                  <a:lnTo>
                    <a:pt x="206375" y="1236839"/>
                  </a:lnTo>
                  <a:lnTo>
                    <a:pt x="222885" y="1239383"/>
                  </a:lnTo>
                  <a:lnTo>
                    <a:pt x="240030" y="1241290"/>
                  </a:lnTo>
                  <a:lnTo>
                    <a:pt x="258127" y="1242562"/>
                  </a:lnTo>
                  <a:lnTo>
                    <a:pt x="276860" y="1242880"/>
                  </a:lnTo>
                  <a:lnTo>
                    <a:pt x="295910" y="1242562"/>
                  </a:lnTo>
                  <a:lnTo>
                    <a:pt x="313690" y="1241290"/>
                  </a:lnTo>
                  <a:lnTo>
                    <a:pt x="331153" y="1239383"/>
                  </a:lnTo>
                  <a:lnTo>
                    <a:pt x="347663" y="1236839"/>
                  </a:lnTo>
                  <a:lnTo>
                    <a:pt x="363220" y="1233977"/>
                  </a:lnTo>
                  <a:lnTo>
                    <a:pt x="377825" y="1230162"/>
                  </a:lnTo>
                  <a:lnTo>
                    <a:pt x="391160" y="1226347"/>
                  </a:lnTo>
                  <a:lnTo>
                    <a:pt x="403860" y="1221896"/>
                  </a:lnTo>
                  <a:lnTo>
                    <a:pt x="414973" y="1216809"/>
                  </a:lnTo>
                  <a:lnTo>
                    <a:pt x="425133" y="1211721"/>
                  </a:lnTo>
                  <a:lnTo>
                    <a:pt x="429578" y="1208860"/>
                  </a:lnTo>
                  <a:lnTo>
                    <a:pt x="433705" y="1206316"/>
                  </a:lnTo>
                  <a:lnTo>
                    <a:pt x="437515" y="1203455"/>
                  </a:lnTo>
                  <a:lnTo>
                    <a:pt x="441008" y="1200593"/>
                  </a:lnTo>
                  <a:lnTo>
                    <a:pt x="444183" y="1197732"/>
                  </a:lnTo>
                  <a:lnTo>
                    <a:pt x="447040" y="1195188"/>
                  </a:lnTo>
                  <a:lnTo>
                    <a:pt x="449263" y="1192009"/>
                  </a:lnTo>
                  <a:lnTo>
                    <a:pt x="451168" y="1189148"/>
                  </a:lnTo>
                  <a:lnTo>
                    <a:pt x="452438" y="1186286"/>
                  </a:lnTo>
                  <a:lnTo>
                    <a:pt x="453708" y="1183425"/>
                  </a:lnTo>
                  <a:lnTo>
                    <a:pt x="454343" y="1180245"/>
                  </a:lnTo>
                  <a:lnTo>
                    <a:pt x="454343" y="1177384"/>
                  </a:lnTo>
                  <a:lnTo>
                    <a:pt x="454025" y="1173568"/>
                  </a:lnTo>
                  <a:lnTo>
                    <a:pt x="453073" y="1169435"/>
                  </a:lnTo>
                  <a:lnTo>
                    <a:pt x="450850" y="1165620"/>
                  </a:lnTo>
                  <a:lnTo>
                    <a:pt x="447993" y="1161486"/>
                  </a:lnTo>
                  <a:lnTo>
                    <a:pt x="444183" y="1157671"/>
                  </a:lnTo>
                  <a:lnTo>
                    <a:pt x="440055" y="1153538"/>
                  </a:lnTo>
                  <a:lnTo>
                    <a:pt x="435293" y="1149723"/>
                  </a:lnTo>
                  <a:lnTo>
                    <a:pt x="429578" y="1146225"/>
                  </a:lnTo>
                  <a:lnTo>
                    <a:pt x="423228" y="1142728"/>
                  </a:lnTo>
                  <a:lnTo>
                    <a:pt x="416560" y="1138913"/>
                  </a:lnTo>
                  <a:lnTo>
                    <a:pt x="408940" y="1135415"/>
                  </a:lnTo>
                  <a:lnTo>
                    <a:pt x="400685" y="1132554"/>
                  </a:lnTo>
                  <a:lnTo>
                    <a:pt x="392113" y="1129692"/>
                  </a:lnTo>
                  <a:lnTo>
                    <a:pt x="382905" y="1126513"/>
                  </a:lnTo>
                  <a:lnTo>
                    <a:pt x="373380" y="1123969"/>
                  </a:lnTo>
                  <a:lnTo>
                    <a:pt x="363220" y="1121744"/>
                  </a:lnTo>
                  <a:lnTo>
                    <a:pt x="361633" y="1139866"/>
                  </a:lnTo>
                  <a:lnTo>
                    <a:pt x="304165" y="1139866"/>
                  </a:lnTo>
                  <a:lnTo>
                    <a:pt x="300673" y="1113477"/>
                  </a:lnTo>
                  <a:lnTo>
                    <a:pt x="288925" y="1112523"/>
                  </a:lnTo>
                  <a:lnTo>
                    <a:pt x="276860" y="1112205"/>
                  </a:lnTo>
                  <a:close/>
                  <a:moveTo>
                    <a:pt x="1696009" y="1087438"/>
                  </a:moveTo>
                  <a:lnTo>
                    <a:pt x="1706562" y="1093141"/>
                  </a:lnTo>
                  <a:lnTo>
                    <a:pt x="1628215" y="1238251"/>
                  </a:lnTo>
                  <a:lnTo>
                    <a:pt x="1617662" y="1232865"/>
                  </a:lnTo>
                  <a:lnTo>
                    <a:pt x="1696009" y="1087438"/>
                  </a:lnTo>
                  <a:close/>
                  <a:moveTo>
                    <a:pt x="2290762" y="1082675"/>
                  </a:moveTo>
                  <a:lnTo>
                    <a:pt x="2349183" y="1093734"/>
                  </a:lnTo>
                  <a:lnTo>
                    <a:pt x="2351088" y="1094049"/>
                  </a:lnTo>
                  <a:lnTo>
                    <a:pt x="2352993" y="1095313"/>
                  </a:lnTo>
                  <a:lnTo>
                    <a:pt x="2354580" y="1096893"/>
                  </a:lnTo>
                  <a:lnTo>
                    <a:pt x="2356168" y="1098473"/>
                  </a:lnTo>
                  <a:lnTo>
                    <a:pt x="2357438" y="1101001"/>
                  </a:lnTo>
                  <a:lnTo>
                    <a:pt x="2358708" y="1103528"/>
                  </a:lnTo>
                  <a:lnTo>
                    <a:pt x="2360613" y="1109848"/>
                  </a:lnTo>
                  <a:lnTo>
                    <a:pt x="2362200" y="1116483"/>
                  </a:lnTo>
                  <a:lnTo>
                    <a:pt x="2363470" y="1124066"/>
                  </a:lnTo>
                  <a:lnTo>
                    <a:pt x="2365058" y="1138600"/>
                  </a:lnTo>
                  <a:lnTo>
                    <a:pt x="2365375" y="1141760"/>
                  </a:lnTo>
                  <a:lnTo>
                    <a:pt x="2365058" y="1143971"/>
                  </a:lnTo>
                  <a:lnTo>
                    <a:pt x="2364740" y="1144919"/>
                  </a:lnTo>
                  <a:lnTo>
                    <a:pt x="2363470" y="1145867"/>
                  </a:lnTo>
                  <a:lnTo>
                    <a:pt x="2362835" y="1145235"/>
                  </a:lnTo>
                  <a:lnTo>
                    <a:pt x="2361248" y="1144603"/>
                  </a:lnTo>
                  <a:lnTo>
                    <a:pt x="2359660" y="1143655"/>
                  </a:lnTo>
                  <a:lnTo>
                    <a:pt x="2358708" y="1142076"/>
                  </a:lnTo>
                  <a:lnTo>
                    <a:pt x="2355533" y="1137968"/>
                  </a:lnTo>
                  <a:lnTo>
                    <a:pt x="2352993" y="1133545"/>
                  </a:lnTo>
                  <a:lnTo>
                    <a:pt x="2351088" y="1128489"/>
                  </a:lnTo>
                  <a:lnTo>
                    <a:pt x="2350453" y="1126593"/>
                  </a:lnTo>
                  <a:lnTo>
                    <a:pt x="2350453" y="1124698"/>
                  </a:lnTo>
                  <a:lnTo>
                    <a:pt x="2350135" y="1121854"/>
                  </a:lnTo>
                  <a:lnTo>
                    <a:pt x="2349183" y="1119958"/>
                  </a:lnTo>
                  <a:lnTo>
                    <a:pt x="2347913" y="1118694"/>
                  </a:lnTo>
                  <a:lnTo>
                    <a:pt x="2346960" y="1118378"/>
                  </a:lnTo>
                  <a:lnTo>
                    <a:pt x="2346643" y="1118378"/>
                  </a:lnTo>
                  <a:lnTo>
                    <a:pt x="2346008" y="1118378"/>
                  </a:lnTo>
                  <a:lnTo>
                    <a:pt x="2345055" y="1119326"/>
                  </a:lnTo>
                  <a:lnTo>
                    <a:pt x="2344420" y="1119958"/>
                  </a:lnTo>
                  <a:lnTo>
                    <a:pt x="2343785" y="1120906"/>
                  </a:lnTo>
                  <a:lnTo>
                    <a:pt x="2342833" y="1124066"/>
                  </a:lnTo>
                  <a:lnTo>
                    <a:pt x="2342515" y="1128173"/>
                  </a:lnTo>
                  <a:lnTo>
                    <a:pt x="2342198" y="1132597"/>
                  </a:lnTo>
                  <a:lnTo>
                    <a:pt x="2341245" y="1136704"/>
                  </a:lnTo>
                  <a:lnTo>
                    <a:pt x="2340293" y="1140180"/>
                  </a:lnTo>
                  <a:lnTo>
                    <a:pt x="2339023" y="1141760"/>
                  </a:lnTo>
                  <a:lnTo>
                    <a:pt x="2338070" y="1143023"/>
                  </a:lnTo>
                  <a:lnTo>
                    <a:pt x="2336800" y="1144287"/>
                  </a:lnTo>
                  <a:lnTo>
                    <a:pt x="2335530" y="1145235"/>
                  </a:lnTo>
                  <a:lnTo>
                    <a:pt x="2333625" y="1146183"/>
                  </a:lnTo>
                  <a:lnTo>
                    <a:pt x="2331720" y="1146815"/>
                  </a:lnTo>
                  <a:lnTo>
                    <a:pt x="2329815" y="1147131"/>
                  </a:lnTo>
                  <a:lnTo>
                    <a:pt x="2326957" y="1147763"/>
                  </a:lnTo>
                  <a:lnTo>
                    <a:pt x="2321877" y="1147763"/>
                  </a:lnTo>
                  <a:lnTo>
                    <a:pt x="2319655" y="1147131"/>
                  </a:lnTo>
                  <a:lnTo>
                    <a:pt x="2317432" y="1146499"/>
                  </a:lnTo>
                  <a:lnTo>
                    <a:pt x="2315210" y="1145235"/>
                  </a:lnTo>
                  <a:lnTo>
                    <a:pt x="2313305" y="1144287"/>
                  </a:lnTo>
                  <a:lnTo>
                    <a:pt x="2311400" y="1142392"/>
                  </a:lnTo>
                  <a:lnTo>
                    <a:pt x="2309495" y="1140812"/>
                  </a:lnTo>
                  <a:lnTo>
                    <a:pt x="2306002" y="1136388"/>
                  </a:lnTo>
                  <a:lnTo>
                    <a:pt x="2303145" y="1131649"/>
                  </a:lnTo>
                  <a:lnTo>
                    <a:pt x="2300922" y="1125962"/>
                  </a:lnTo>
                  <a:lnTo>
                    <a:pt x="2298382" y="1120274"/>
                  </a:lnTo>
                  <a:lnTo>
                    <a:pt x="2296795" y="1114271"/>
                  </a:lnTo>
                  <a:lnTo>
                    <a:pt x="2295207" y="1108268"/>
                  </a:lnTo>
                  <a:lnTo>
                    <a:pt x="2293620" y="1102580"/>
                  </a:lnTo>
                  <a:lnTo>
                    <a:pt x="2291715" y="1092470"/>
                  </a:lnTo>
                  <a:lnTo>
                    <a:pt x="2291080" y="1085519"/>
                  </a:lnTo>
                  <a:lnTo>
                    <a:pt x="2290762" y="1082675"/>
                  </a:lnTo>
                  <a:close/>
                  <a:moveTo>
                    <a:pt x="2847975" y="1081088"/>
                  </a:moveTo>
                  <a:lnTo>
                    <a:pt x="2847658" y="1083616"/>
                  </a:lnTo>
                  <a:lnTo>
                    <a:pt x="2846705" y="1090883"/>
                  </a:lnTo>
                  <a:lnTo>
                    <a:pt x="2844800" y="1100993"/>
                  </a:lnTo>
                  <a:lnTo>
                    <a:pt x="2843530" y="1106997"/>
                  </a:lnTo>
                  <a:lnTo>
                    <a:pt x="2842260" y="1113000"/>
                  </a:lnTo>
                  <a:lnTo>
                    <a:pt x="2840355" y="1119003"/>
                  </a:lnTo>
                  <a:lnTo>
                    <a:pt x="2838133" y="1124375"/>
                  </a:lnTo>
                  <a:lnTo>
                    <a:pt x="2835275" y="1130062"/>
                  </a:lnTo>
                  <a:lnTo>
                    <a:pt x="2832735" y="1134801"/>
                  </a:lnTo>
                  <a:lnTo>
                    <a:pt x="2829243" y="1139225"/>
                  </a:lnTo>
                  <a:lnTo>
                    <a:pt x="2827338" y="1140805"/>
                  </a:lnTo>
                  <a:lnTo>
                    <a:pt x="2825433" y="1142384"/>
                  </a:lnTo>
                  <a:lnTo>
                    <a:pt x="2823845" y="1143964"/>
                  </a:lnTo>
                  <a:lnTo>
                    <a:pt x="2821305" y="1144596"/>
                  </a:lnTo>
                  <a:lnTo>
                    <a:pt x="2819083" y="1145544"/>
                  </a:lnTo>
                  <a:lnTo>
                    <a:pt x="2816860" y="1145860"/>
                  </a:lnTo>
                  <a:lnTo>
                    <a:pt x="2811145" y="1146176"/>
                  </a:lnTo>
                  <a:lnTo>
                    <a:pt x="2808922" y="1145860"/>
                  </a:lnTo>
                  <a:lnTo>
                    <a:pt x="2807017" y="1145544"/>
                  </a:lnTo>
                  <a:lnTo>
                    <a:pt x="2804795" y="1144596"/>
                  </a:lnTo>
                  <a:lnTo>
                    <a:pt x="2803525" y="1143964"/>
                  </a:lnTo>
                  <a:lnTo>
                    <a:pt x="2801937" y="1142700"/>
                  </a:lnTo>
                  <a:lnTo>
                    <a:pt x="2800667" y="1141752"/>
                  </a:lnTo>
                  <a:lnTo>
                    <a:pt x="2799715" y="1140173"/>
                  </a:lnTo>
                  <a:lnTo>
                    <a:pt x="2798445" y="1138593"/>
                  </a:lnTo>
                  <a:lnTo>
                    <a:pt x="2796857" y="1135433"/>
                  </a:lnTo>
                  <a:lnTo>
                    <a:pt x="2796222" y="1131326"/>
                  </a:lnTo>
                  <a:lnTo>
                    <a:pt x="2796222" y="1126586"/>
                  </a:lnTo>
                  <a:lnTo>
                    <a:pt x="2795905" y="1122163"/>
                  </a:lnTo>
                  <a:lnTo>
                    <a:pt x="2794635" y="1119319"/>
                  </a:lnTo>
                  <a:lnTo>
                    <a:pt x="2794317" y="1118371"/>
                  </a:lnTo>
                  <a:lnTo>
                    <a:pt x="2793682" y="1117423"/>
                  </a:lnTo>
                  <a:lnTo>
                    <a:pt x="2792730" y="1117107"/>
                  </a:lnTo>
                  <a:lnTo>
                    <a:pt x="2792095" y="1117107"/>
                  </a:lnTo>
                  <a:lnTo>
                    <a:pt x="2791460" y="1117107"/>
                  </a:lnTo>
                  <a:lnTo>
                    <a:pt x="2790507" y="1117107"/>
                  </a:lnTo>
                  <a:lnTo>
                    <a:pt x="2789555" y="1118371"/>
                  </a:lnTo>
                  <a:lnTo>
                    <a:pt x="2788602" y="1120267"/>
                  </a:lnTo>
                  <a:lnTo>
                    <a:pt x="2788285" y="1123427"/>
                  </a:lnTo>
                  <a:lnTo>
                    <a:pt x="2787967" y="1125322"/>
                  </a:lnTo>
                  <a:lnTo>
                    <a:pt x="2787650" y="1127218"/>
                  </a:lnTo>
                  <a:lnTo>
                    <a:pt x="2785745" y="1131642"/>
                  </a:lnTo>
                  <a:lnTo>
                    <a:pt x="2783205" y="1136381"/>
                  </a:lnTo>
                  <a:lnTo>
                    <a:pt x="2780030" y="1140489"/>
                  </a:lnTo>
                  <a:lnTo>
                    <a:pt x="2778442" y="1142068"/>
                  </a:lnTo>
                  <a:lnTo>
                    <a:pt x="2777490" y="1143332"/>
                  </a:lnTo>
                  <a:lnTo>
                    <a:pt x="2775902" y="1143964"/>
                  </a:lnTo>
                  <a:lnTo>
                    <a:pt x="2774950" y="1143964"/>
                  </a:lnTo>
                  <a:lnTo>
                    <a:pt x="2773997" y="1143648"/>
                  </a:lnTo>
                  <a:lnTo>
                    <a:pt x="2773680" y="1142384"/>
                  </a:lnTo>
                  <a:lnTo>
                    <a:pt x="2773362" y="1140173"/>
                  </a:lnTo>
                  <a:lnTo>
                    <a:pt x="2773362" y="1137329"/>
                  </a:lnTo>
                  <a:lnTo>
                    <a:pt x="2775267" y="1122479"/>
                  </a:lnTo>
                  <a:lnTo>
                    <a:pt x="2776220" y="1115212"/>
                  </a:lnTo>
                  <a:lnTo>
                    <a:pt x="2777807" y="1108261"/>
                  </a:lnTo>
                  <a:lnTo>
                    <a:pt x="2780030" y="1101941"/>
                  </a:lnTo>
                  <a:lnTo>
                    <a:pt x="2781300" y="1099414"/>
                  </a:lnTo>
                  <a:lnTo>
                    <a:pt x="2782252" y="1097202"/>
                  </a:lnTo>
                  <a:lnTo>
                    <a:pt x="2783840" y="1095306"/>
                  </a:lnTo>
                  <a:lnTo>
                    <a:pt x="2785427" y="1093410"/>
                  </a:lnTo>
                  <a:lnTo>
                    <a:pt x="2787332" y="1092778"/>
                  </a:lnTo>
                  <a:lnTo>
                    <a:pt x="2789237" y="1092147"/>
                  </a:lnTo>
                  <a:lnTo>
                    <a:pt x="2847975" y="1081088"/>
                  </a:lnTo>
                  <a:close/>
                  <a:moveTo>
                    <a:pt x="2154535" y="1031875"/>
                  </a:moveTo>
                  <a:lnTo>
                    <a:pt x="2276475" y="1148694"/>
                  </a:lnTo>
                  <a:lnTo>
                    <a:pt x="2268240" y="1157288"/>
                  </a:lnTo>
                  <a:lnTo>
                    <a:pt x="2146300" y="1040469"/>
                  </a:lnTo>
                  <a:lnTo>
                    <a:pt x="2154535" y="1031875"/>
                  </a:lnTo>
                  <a:close/>
                  <a:moveTo>
                    <a:pt x="951225" y="992188"/>
                  </a:moveTo>
                  <a:lnTo>
                    <a:pt x="954087" y="1004130"/>
                  </a:lnTo>
                  <a:lnTo>
                    <a:pt x="747081" y="1054101"/>
                  </a:lnTo>
                  <a:lnTo>
                    <a:pt x="744537" y="1042158"/>
                  </a:lnTo>
                  <a:lnTo>
                    <a:pt x="951225" y="992188"/>
                  </a:lnTo>
                  <a:close/>
                  <a:moveTo>
                    <a:pt x="263208" y="913173"/>
                  </a:moveTo>
                  <a:lnTo>
                    <a:pt x="242887" y="1082955"/>
                  </a:lnTo>
                  <a:lnTo>
                    <a:pt x="259715" y="1082001"/>
                  </a:lnTo>
                  <a:lnTo>
                    <a:pt x="276860" y="1081683"/>
                  </a:lnTo>
                  <a:lnTo>
                    <a:pt x="296863" y="1082001"/>
                  </a:lnTo>
                  <a:lnTo>
                    <a:pt x="275590" y="913173"/>
                  </a:lnTo>
                  <a:lnTo>
                    <a:pt x="271780" y="913491"/>
                  </a:lnTo>
                  <a:lnTo>
                    <a:pt x="267970" y="913491"/>
                  </a:lnTo>
                  <a:lnTo>
                    <a:pt x="265748" y="913491"/>
                  </a:lnTo>
                  <a:lnTo>
                    <a:pt x="263208" y="913173"/>
                  </a:lnTo>
                  <a:close/>
                  <a:moveTo>
                    <a:pt x="1967124" y="852488"/>
                  </a:moveTo>
                  <a:lnTo>
                    <a:pt x="2032000" y="915353"/>
                  </a:lnTo>
                  <a:lnTo>
                    <a:pt x="2023538" y="923926"/>
                  </a:lnTo>
                  <a:lnTo>
                    <a:pt x="1958975" y="861378"/>
                  </a:lnTo>
                  <a:lnTo>
                    <a:pt x="1967124" y="852488"/>
                  </a:lnTo>
                  <a:close/>
                  <a:moveTo>
                    <a:pt x="71437" y="820738"/>
                  </a:moveTo>
                  <a:lnTo>
                    <a:pt x="113846" y="828515"/>
                  </a:lnTo>
                  <a:lnTo>
                    <a:pt x="115452" y="828826"/>
                  </a:lnTo>
                  <a:lnTo>
                    <a:pt x="116737" y="829759"/>
                  </a:lnTo>
                  <a:lnTo>
                    <a:pt x="117701" y="830692"/>
                  </a:lnTo>
                  <a:lnTo>
                    <a:pt x="118986" y="832247"/>
                  </a:lnTo>
                  <a:lnTo>
                    <a:pt x="120914" y="835669"/>
                  </a:lnTo>
                  <a:lnTo>
                    <a:pt x="121878" y="840024"/>
                  </a:lnTo>
                  <a:lnTo>
                    <a:pt x="123163" y="844690"/>
                  </a:lnTo>
                  <a:lnTo>
                    <a:pt x="124127" y="850289"/>
                  </a:lnTo>
                  <a:lnTo>
                    <a:pt x="125412" y="860555"/>
                  </a:lnTo>
                  <a:lnTo>
                    <a:pt x="125412" y="862732"/>
                  </a:lnTo>
                  <a:lnTo>
                    <a:pt x="125412" y="863976"/>
                  </a:lnTo>
                  <a:lnTo>
                    <a:pt x="125090" y="864909"/>
                  </a:lnTo>
                  <a:lnTo>
                    <a:pt x="124127" y="865532"/>
                  </a:lnTo>
                  <a:lnTo>
                    <a:pt x="123484" y="865532"/>
                  </a:lnTo>
                  <a:lnTo>
                    <a:pt x="122842" y="864598"/>
                  </a:lnTo>
                  <a:lnTo>
                    <a:pt x="120271" y="862732"/>
                  </a:lnTo>
                  <a:lnTo>
                    <a:pt x="118344" y="859932"/>
                  </a:lnTo>
                  <a:lnTo>
                    <a:pt x="116737" y="856511"/>
                  </a:lnTo>
                  <a:lnTo>
                    <a:pt x="115131" y="853089"/>
                  </a:lnTo>
                  <a:lnTo>
                    <a:pt x="114810" y="850600"/>
                  </a:lnTo>
                  <a:lnTo>
                    <a:pt x="114167" y="848423"/>
                  </a:lnTo>
                  <a:lnTo>
                    <a:pt x="113846" y="846868"/>
                  </a:lnTo>
                  <a:lnTo>
                    <a:pt x="112882" y="846245"/>
                  </a:lnTo>
                  <a:lnTo>
                    <a:pt x="111597" y="846245"/>
                  </a:lnTo>
                  <a:lnTo>
                    <a:pt x="110954" y="846556"/>
                  </a:lnTo>
                  <a:lnTo>
                    <a:pt x="109669" y="847801"/>
                  </a:lnTo>
                  <a:lnTo>
                    <a:pt x="109348" y="849978"/>
                  </a:lnTo>
                  <a:lnTo>
                    <a:pt x="109026" y="852778"/>
                  </a:lnTo>
                  <a:lnTo>
                    <a:pt x="108705" y="856200"/>
                  </a:lnTo>
                  <a:lnTo>
                    <a:pt x="108384" y="858999"/>
                  </a:lnTo>
                  <a:lnTo>
                    <a:pt x="107099" y="861799"/>
                  </a:lnTo>
                  <a:lnTo>
                    <a:pt x="105492" y="863665"/>
                  </a:lnTo>
                  <a:lnTo>
                    <a:pt x="103565" y="864909"/>
                  </a:lnTo>
                  <a:lnTo>
                    <a:pt x="100994" y="866154"/>
                  </a:lnTo>
                  <a:lnTo>
                    <a:pt x="98103" y="866776"/>
                  </a:lnTo>
                  <a:lnTo>
                    <a:pt x="93926" y="866465"/>
                  </a:lnTo>
                  <a:lnTo>
                    <a:pt x="92320" y="866465"/>
                  </a:lnTo>
                  <a:lnTo>
                    <a:pt x="90392" y="865843"/>
                  </a:lnTo>
                  <a:lnTo>
                    <a:pt x="87822" y="864287"/>
                  </a:lnTo>
                  <a:lnTo>
                    <a:pt x="84931" y="861799"/>
                  </a:lnTo>
                  <a:lnTo>
                    <a:pt x="82360" y="858688"/>
                  </a:lnTo>
                  <a:lnTo>
                    <a:pt x="80433" y="855577"/>
                  </a:lnTo>
                  <a:lnTo>
                    <a:pt x="78505" y="851534"/>
                  </a:lnTo>
                  <a:lnTo>
                    <a:pt x="76899" y="847490"/>
                  </a:lnTo>
                  <a:lnTo>
                    <a:pt x="75613" y="843446"/>
                  </a:lnTo>
                  <a:lnTo>
                    <a:pt x="73686" y="834736"/>
                  </a:lnTo>
                  <a:lnTo>
                    <a:pt x="72079" y="827892"/>
                  </a:lnTo>
                  <a:lnTo>
                    <a:pt x="71437" y="820738"/>
                  </a:lnTo>
                  <a:close/>
                  <a:moveTo>
                    <a:pt x="471487" y="819150"/>
                  </a:moveTo>
                  <a:lnTo>
                    <a:pt x="470534" y="826277"/>
                  </a:lnTo>
                  <a:lnTo>
                    <a:pt x="468947" y="833729"/>
                  </a:lnTo>
                  <a:lnTo>
                    <a:pt x="467042" y="842152"/>
                  </a:lnTo>
                  <a:lnTo>
                    <a:pt x="465772" y="846688"/>
                  </a:lnTo>
                  <a:lnTo>
                    <a:pt x="464184" y="850900"/>
                  </a:lnTo>
                  <a:lnTo>
                    <a:pt x="462279" y="854788"/>
                  </a:lnTo>
                  <a:lnTo>
                    <a:pt x="460374" y="858675"/>
                  </a:lnTo>
                  <a:lnTo>
                    <a:pt x="457834" y="861591"/>
                  </a:lnTo>
                  <a:lnTo>
                    <a:pt x="455294" y="864507"/>
                  </a:lnTo>
                  <a:lnTo>
                    <a:pt x="452119" y="865803"/>
                  </a:lnTo>
                  <a:lnTo>
                    <a:pt x="450532" y="866451"/>
                  </a:lnTo>
                  <a:lnTo>
                    <a:pt x="449262" y="866775"/>
                  </a:lnTo>
                  <a:lnTo>
                    <a:pt x="445134" y="866775"/>
                  </a:lnTo>
                  <a:lnTo>
                    <a:pt x="441959" y="866451"/>
                  </a:lnTo>
                  <a:lnTo>
                    <a:pt x="439419" y="865155"/>
                  </a:lnTo>
                  <a:lnTo>
                    <a:pt x="437514" y="863535"/>
                  </a:lnTo>
                  <a:lnTo>
                    <a:pt x="435927" y="861267"/>
                  </a:lnTo>
                  <a:lnTo>
                    <a:pt x="434974" y="858999"/>
                  </a:lnTo>
                  <a:lnTo>
                    <a:pt x="434022" y="856084"/>
                  </a:lnTo>
                  <a:lnTo>
                    <a:pt x="434022" y="852520"/>
                  </a:lnTo>
                  <a:lnTo>
                    <a:pt x="433704" y="849280"/>
                  </a:lnTo>
                  <a:lnTo>
                    <a:pt x="433387" y="847012"/>
                  </a:lnTo>
                  <a:lnTo>
                    <a:pt x="432117" y="846040"/>
                  </a:lnTo>
                  <a:lnTo>
                    <a:pt x="431482" y="845068"/>
                  </a:lnTo>
                  <a:lnTo>
                    <a:pt x="430212" y="845716"/>
                  </a:lnTo>
                  <a:lnTo>
                    <a:pt x="429259" y="846364"/>
                  </a:lnTo>
                  <a:lnTo>
                    <a:pt x="428942" y="847984"/>
                  </a:lnTo>
                  <a:lnTo>
                    <a:pt x="428624" y="850252"/>
                  </a:lnTo>
                  <a:lnTo>
                    <a:pt x="427989" y="852844"/>
                  </a:lnTo>
                  <a:lnTo>
                    <a:pt x="426719" y="856408"/>
                  </a:lnTo>
                  <a:lnTo>
                    <a:pt x="424814" y="859647"/>
                  </a:lnTo>
                  <a:lnTo>
                    <a:pt x="422592" y="862563"/>
                  </a:lnTo>
                  <a:lnTo>
                    <a:pt x="420687" y="864831"/>
                  </a:lnTo>
                  <a:lnTo>
                    <a:pt x="419734" y="865155"/>
                  </a:lnTo>
                  <a:lnTo>
                    <a:pt x="419099" y="865479"/>
                  </a:lnTo>
                  <a:lnTo>
                    <a:pt x="418464" y="865155"/>
                  </a:lnTo>
                  <a:lnTo>
                    <a:pt x="417829" y="863859"/>
                  </a:lnTo>
                  <a:lnTo>
                    <a:pt x="417512" y="862563"/>
                  </a:lnTo>
                  <a:lnTo>
                    <a:pt x="417829" y="860619"/>
                  </a:lnTo>
                  <a:lnTo>
                    <a:pt x="419099" y="849280"/>
                  </a:lnTo>
                  <a:lnTo>
                    <a:pt x="419734" y="844096"/>
                  </a:lnTo>
                  <a:lnTo>
                    <a:pt x="421004" y="838913"/>
                  </a:lnTo>
                  <a:lnTo>
                    <a:pt x="422592" y="834377"/>
                  </a:lnTo>
                  <a:lnTo>
                    <a:pt x="424179" y="830489"/>
                  </a:lnTo>
                  <a:lnTo>
                    <a:pt x="425449" y="829193"/>
                  </a:lnTo>
                  <a:lnTo>
                    <a:pt x="426719" y="828221"/>
                  </a:lnTo>
                  <a:lnTo>
                    <a:pt x="427672" y="827573"/>
                  </a:lnTo>
                  <a:lnTo>
                    <a:pt x="429259" y="827249"/>
                  </a:lnTo>
                  <a:lnTo>
                    <a:pt x="471487" y="819150"/>
                  </a:lnTo>
                  <a:close/>
                  <a:moveTo>
                    <a:pt x="1825625" y="773113"/>
                  </a:moveTo>
                  <a:lnTo>
                    <a:pt x="1867021" y="773113"/>
                  </a:lnTo>
                  <a:lnTo>
                    <a:pt x="1873657" y="778074"/>
                  </a:lnTo>
                  <a:lnTo>
                    <a:pt x="1879660" y="782704"/>
                  </a:lnTo>
                  <a:lnTo>
                    <a:pt x="1885664" y="787996"/>
                  </a:lnTo>
                  <a:lnTo>
                    <a:pt x="1888192" y="790972"/>
                  </a:lnTo>
                  <a:lnTo>
                    <a:pt x="1890404" y="793618"/>
                  </a:lnTo>
                  <a:lnTo>
                    <a:pt x="1891668" y="796264"/>
                  </a:lnTo>
                  <a:lnTo>
                    <a:pt x="1891984" y="797587"/>
                  </a:lnTo>
                  <a:lnTo>
                    <a:pt x="1892300" y="798579"/>
                  </a:lnTo>
                  <a:lnTo>
                    <a:pt x="1891984" y="799902"/>
                  </a:lnTo>
                  <a:lnTo>
                    <a:pt x="1891668" y="801225"/>
                  </a:lnTo>
                  <a:lnTo>
                    <a:pt x="1891036" y="801886"/>
                  </a:lnTo>
                  <a:lnTo>
                    <a:pt x="1889772" y="802548"/>
                  </a:lnTo>
                  <a:lnTo>
                    <a:pt x="1888192" y="803540"/>
                  </a:lnTo>
                  <a:lnTo>
                    <a:pt x="1886296" y="804201"/>
                  </a:lnTo>
                  <a:lnTo>
                    <a:pt x="1881556" y="804863"/>
                  </a:lnTo>
                  <a:lnTo>
                    <a:pt x="1875237" y="804863"/>
                  </a:lnTo>
                  <a:lnTo>
                    <a:pt x="1869233" y="804201"/>
                  </a:lnTo>
                  <a:lnTo>
                    <a:pt x="1863861" y="802878"/>
                  </a:lnTo>
                  <a:lnTo>
                    <a:pt x="1859121" y="801556"/>
                  </a:lnTo>
                  <a:lnTo>
                    <a:pt x="1854697" y="799240"/>
                  </a:lnTo>
                  <a:lnTo>
                    <a:pt x="1849957" y="796595"/>
                  </a:lnTo>
                  <a:lnTo>
                    <a:pt x="1846481" y="793949"/>
                  </a:lnTo>
                  <a:lnTo>
                    <a:pt x="1842373" y="790972"/>
                  </a:lnTo>
                  <a:lnTo>
                    <a:pt x="1840477" y="789649"/>
                  </a:lnTo>
                  <a:lnTo>
                    <a:pt x="1839213" y="789319"/>
                  </a:lnTo>
                  <a:lnTo>
                    <a:pt x="1838581" y="789319"/>
                  </a:lnTo>
                  <a:lnTo>
                    <a:pt x="1838265" y="789649"/>
                  </a:lnTo>
                  <a:lnTo>
                    <a:pt x="1837317" y="790972"/>
                  </a:lnTo>
                  <a:lnTo>
                    <a:pt x="1837317" y="791303"/>
                  </a:lnTo>
                  <a:lnTo>
                    <a:pt x="1836685" y="791303"/>
                  </a:lnTo>
                  <a:lnTo>
                    <a:pt x="1832261" y="791303"/>
                  </a:lnTo>
                  <a:lnTo>
                    <a:pt x="1829417" y="790972"/>
                  </a:lnTo>
                  <a:lnTo>
                    <a:pt x="1827521" y="790642"/>
                  </a:lnTo>
                  <a:lnTo>
                    <a:pt x="1826573" y="782704"/>
                  </a:lnTo>
                  <a:lnTo>
                    <a:pt x="1826257" y="778074"/>
                  </a:lnTo>
                  <a:lnTo>
                    <a:pt x="1826573" y="775759"/>
                  </a:lnTo>
                  <a:lnTo>
                    <a:pt x="1826573" y="774767"/>
                  </a:lnTo>
                  <a:lnTo>
                    <a:pt x="1825625" y="773113"/>
                  </a:lnTo>
                  <a:close/>
                  <a:moveTo>
                    <a:pt x="1722120" y="773113"/>
                  </a:moveTo>
                  <a:lnTo>
                    <a:pt x="1763712" y="773113"/>
                  </a:lnTo>
                  <a:lnTo>
                    <a:pt x="1762760" y="774767"/>
                  </a:lnTo>
                  <a:lnTo>
                    <a:pt x="1763077" y="775759"/>
                  </a:lnTo>
                  <a:lnTo>
                    <a:pt x="1763077" y="778074"/>
                  </a:lnTo>
                  <a:lnTo>
                    <a:pt x="1762760" y="782704"/>
                  </a:lnTo>
                  <a:lnTo>
                    <a:pt x="1761807" y="790642"/>
                  </a:lnTo>
                  <a:lnTo>
                    <a:pt x="1759902" y="790972"/>
                  </a:lnTo>
                  <a:lnTo>
                    <a:pt x="1757680" y="791303"/>
                  </a:lnTo>
                  <a:lnTo>
                    <a:pt x="1752600" y="791303"/>
                  </a:lnTo>
                  <a:lnTo>
                    <a:pt x="1752282" y="791303"/>
                  </a:lnTo>
                  <a:lnTo>
                    <a:pt x="1751965" y="790972"/>
                  </a:lnTo>
                  <a:lnTo>
                    <a:pt x="1751330" y="789649"/>
                  </a:lnTo>
                  <a:lnTo>
                    <a:pt x="1750695" y="789319"/>
                  </a:lnTo>
                  <a:lnTo>
                    <a:pt x="1750060" y="789319"/>
                  </a:lnTo>
                  <a:lnTo>
                    <a:pt x="1748790" y="789649"/>
                  </a:lnTo>
                  <a:lnTo>
                    <a:pt x="1747202" y="790972"/>
                  </a:lnTo>
                  <a:lnTo>
                    <a:pt x="1743392" y="793949"/>
                  </a:lnTo>
                  <a:lnTo>
                    <a:pt x="1739265" y="796595"/>
                  </a:lnTo>
                  <a:lnTo>
                    <a:pt x="1734502" y="799240"/>
                  </a:lnTo>
                  <a:lnTo>
                    <a:pt x="1730057" y="801556"/>
                  </a:lnTo>
                  <a:lnTo>
                    <a:pt x="1725295" y="802878"/>
                  </a:lnTo>
                  <a:lnTo>
                    <a:pt x="1719897" y="804201"/>
                  </a:lnTo>
                  <a:lnTo>
                    <a:pt x="1713865" y="804863"/>
                  </a:lnTo>
                  <a:lnTo>
                    <a:pt x="1707515" y="804863"/>
                  </a:lnTo>
                  <a:lnTo>
                    <a:pt x="1702752" y="804201"/>
                  </a:lnTo>
                  <a:lnTo>
                    <a:pt x="1700847" y="803540"/>
                  </a:lnTo>
                  <a:lnTo>
                    <a:pt x="1699260" y="802548"/>
                  </a:lnTo>
                  <a:lnTo>
                    <a:pt x="1698307" y="801886"/>
                  </a:lnTo>
                  <a:lnTo>
                    <a:pt x="1697355" y="801225"/>
                  </a:lnTo>
                  <a:lnTo>
                    <a:pt x="1697037" y="799902"/>
                  </a:lnTo>
                  <a:lnTo>
                    <a:pt x="1697037" y="798579"/>
                  </a:lnTo>
                  <a:lnTo>
                    <a:pt x="1697037" y="797587"/>
                  </a:lnTo>
                  <a:lnTo>
                    <a:pt x="1697355" y="796264"/>
                  </a:lnTo>
                  <a:lnTo>
                    <a:pt x="1698625" y="793618"/>
                  </a:lnTo>
                  <a:lnTo>
                    <a:pt x="1700847" y="790972"/>
                  </a:lnTo>
                  <a:lnTo>
                    <a:pt x="1703387" y="787996"/>
                  </a:lnTo>
                  <a:lnTo>
                    <a:pt x="1709420" y="782704"/>
                  </a:lnTo>
                  <a:lnTo>
                    <a:pt x="1715452" y="778074"/>
                  </a:lnTo>
                  <a:lnTo>
                    <a:pt x="1722120" y="773113"/>
                  </a:lnTo>
                  <a:close/>
                  <a:moveTo>
                    <a:pt x="1800322" y="754463"/>
                  </a:moveTo>
                  <a:lnTo>
                    <a:pt x="1784168" y="754780"/>
                  </a:lnTo>
                  <a:lnTo>
                    <a:pt x="1768964" y="756049"/>
                  </a:lnTo>
                  <a:lnTo>
                    <a:pt x="1767697" y="764936"/>
                  </a:lnTo>
                  <a:lnTo>
                    <a:pt x="1720500" y="765888"/>
                  </a:lnTo>
                  <a:lnTo>
                    <a:pt x="1720183" y="764618"/>
                  </a:lnTo>
                  <a:lnTo>
                    <a:pt x="1713215" y="766522"/>
                  </a:lnTo>
                  <a:lnTo>
                    <a:pt x="1706880" y="768744"/>
                  </a:lnTo>
                  <a:lnTo>
                    <a:pt x="1700861" y="770966"/>
                  </a:lnTo>
                  <a:lnTo>
                    <a:pt x="1695476" y="773187"/>
                  </a:lnTo>
                  <a:lnTo>
                    <a:pt x="1690092" y="776043"/>
                  </a:lnTo>
                  <a:lnTo>
                    <a:pt x="1685340" y="778265"/>
                  </a:lnTo>
                  <a:lnTo>
                    <a:pt x="1680589" y="780804"/>
                  </a:lnTo>
                  <a:lnTo>
                    <a:pt x="1676471" y="783343"/>
                  </a:lnTo>
                  <a:lnTo>
                    <a:pt x="1673304" y="786199"/>
                  </a:lnTo>
                  <a:lnTo>
                    <a:pt x="1670136" y="789055"/>
                  </a:lnTo>
                  <a:lnTo>
                    <a:pt x="1667602" y="791594"/>
                  </a:lnTo>
                  <a:lnTo>
                    <a:pt x="1665385" y="794451"/>
                  </a:lnTo>
                  <a:lnTo>
                    <a:pt x="1663484" y="796989"/>
                  </a:lnTo>
                  <a:lnTo>
                    <a:pt x="1662217" y="799528"/>
                  </a:lnTo>
                  <a:lnTo>
                    <a:pt x="1661584" y="802067"/>
                  </a:lnTo>
                  <a:lnTo>
                    <a:pt x="1661267" y="804924"/>
                  </a:lnTo>
                  <a:lnTo>
                    <a:pt x="1661584" y="806828"/>
                  </a:lnTo>
                  <a:lnTo>
                    <a:pt x="1661900" y="808732"/>
                  </a:lnTo>
                  <a:lnTo>
                    <a:pt x="1662534" y="810954"/>
                  </a:lnTo>
                  <a:lnTo>
                    <a:pt x="1663801" y="813175"/>
                  </a:lnTo>
                  <a:lnTo>
                    <a:pt x="1665068" y="815079"/>
                  </a:lnTo>
                  <a:lnTo>
                    <a:pt x="1666969" y="817301"/>
                  </a:lnTo>
                  <a:lnTo>
                    <a:pt x="1671086" y="821427"/>
                  </a:lnTo>
                  <a:lnTo>
                    <a:pt x="1676154" y="825870"/>
                  </a:lnTo>
                  <a:lnTo>
                    <a:pt x="1682490" y="829995"/>
                  </a:lnTo>
                  <a:lnTo>
                    <a:pt x="1690092" y="833804"/>
                  </a:lnTo>
                  <a:lnTo>
                    <a:pt x="1698644" y="837930"/>
                  </a:lnTo>
                  <a:lnTo>
                    <a:pt x="1708147" y="841421"/>
                  </a:lnTo>
                  <a:lnTo>
                    <a:pt x="1718600" y="844594"/>
                  </a:lnTo>
                  <a:lnTo>
                    <a:pt x="1729686" y="847768"/>
                  </a:lnTo>
                  <a:lnTo>
                    <a:pt x="1742356" y="849989"/>
                  </a:lnTo>
                  <a:lnTo>
                    <a:pt x="1755660" y="852211"/>
                  </a:lnTo>
                  <a:lnTo>
                    <a:pt x="1769597" y="853798"/>
                  </a:lnTo>
                  <a:lnTo>
                    <a:pt x="1784485" y="854750"/>
                  </a:lnTo>
                  <a:lnTo>
                    <a:pt x="1800322" y="854750"/>
                  </a:lnTo>
                  <a:lnTo>
                    <a:pt x="1816477" y="854750"/>
                  </a:lnTo>
                  <a:lnTo>
                    <a:pt x="1831048" y="853798"/>
                  </a:lnTo>
                  <a:lnTo>
                    <a:pt x="1845302" y="852211"/>
                  </a:lnTo>
                  <a:lnTo>
                    <a:pt x="1858605" y="849989"/>
                  </a:lnTo>
                  <a:lnTo>
                    <a:pt x="1870959" y="847768"/>
                  </a:lnTo>
                  <a:lnTo>
                    <a:pt x="1882362" y="844594"/>
                  </a:lnTo>
                  <a:lnTo>
                    <a:pt x="1893132" y="841421"/>
                  </a:lnTo>
                  <a:lnTo>
                    <a:pt x="1902318" y="837930"/>
                  </a:lnTo>
                  <a:lnTo>
                    <a:pt x="1910870" y="833804"/>
                  </a:lnTo>
                  <a:lnTo>
                    <a:pt x="1918472" y="829995"/>
                  </a:lnTo>
                  <a:lnTo>
                    <a:pt x="1924807" y="825870"/>
                  </a:lnTo>
                  <a:lnTo>
                    <a:pt x="1930192" y="821427"/>
                  </a:lnTo>
                  <a:lnTo>
                    <a:pt x="1934310" y="817301"/>
                  </a:lnTo>
                  <a:lnTo>
                    <a:pt x="1935894" y="815079"/>
                  </a:lnTo>
                  <a:lnTo>
                    <a:pt x="1937161" y="813175"/>
                  </a:lnTo>
                  <a:lnTo>
                    <a:pt x="1938428" y="810954"/>
                  </a:lnTo>
                  <a:lnTo>
                    <a:pt x="1939061" y="808732"/>
                  </a:lnTo>
                  <a:lnTo>
                    <a:pt x="1939378" y="806828"/>
                  </a:lnTo>
                  <a:lnTo>
                    <a:pt x="1939378" y="804924"/>
                  </a:lnTo>
                  <a:lnTo>
                    <a:pt x="1939378" y="801750"/>
                  </a:lnTo>
                  <a:lnTo>
                    <a:pt x="1938428" y="799211"/>
                  </a:lnTo>
                  <a:lnTo>
                    <a:pt x="1936844" y="796037"/>
                  </a:lnTo>
                  <a:lnTo>
                    <a:pt x="1934627" y="793181"/>
                  </a:lnTo>
                  <a:lnTo>
                    <a:pt x="1932093" y="790325"/>
                  </a:lnTo>
                  <a:lnTo>
                    <a:pt x="1928925" y="787151"/>
                  </a:lnTo>
                  <a:lnTo>
                    <a:pt x="1924807" y="784295"/>
                  </a:lnTo>
                  <a:lnTo>
                    <a:pt x="1920689" y="781121"/>
                  </a:lnTo>
                  <a:lnTo>
                    <a:pt x="1915938" y="778265"/>
                  </a:lnTo>
                  <a:lnTo>
                    <a:pt x="1910236" y="775409"/>
                  </a:lnTo>
                  <a:lnTo>
                    <a:pt x="1904218" y="772870"/>
                  </a:lnTo>
                  <a:lnTo>
                    <a:pt x="1897883" y="770331"/>
                  </a:lnTo>
                  <a:lnTo>
                    <a:pt x="1890914" y="767475"/>
                  </a:lnTo>
                  <a:lnTo>
                    <a:pt x="1883629" y="765253"/>
                  </a:lnTo>
                  <a:lnTo>
                    <a:pt x="1875710" y="763349"/>
                  </a:lnTo>
                  <a:lnTo>
                    <a:pt x="1867158" y="761127"/>
                  </a:lnTo>
                  <a:lnTo>
                    <a:pt x="1867158" y="765888"/>
                  </a:lnTo>
                  <a:lnTo>
                    <a:pt x="1821228" y="765888"/>
                  </a:lnTo>
                  <a:lnTo>
                    <a:pt x="1820278" y="755097"/>
                  </a:lnTo>
                  <a:lnTo>
                    <a:pt x="1810459" y="754780"/>
                  </a:lnTo>
                  <a:lnTo>
                    <a:pt x="1800322" y="754463"/>
                  </a:lnTo>
                  <a:close/>
                  <a:moveTo>
                    <a:pt x="2034836" y="711200"/>
                  </a:moveTo>
                  <a:lnTo>
                    <a:pt x="2039938" y="721912"/>
                  </a:lnTo>
                  <a:lnTo>
                    <a:pt x="1973603" y="752475"/>
                  </a:lnTo>
                  <a:lnTo>
                    <a:pt x="1968500" y="741762"/>
                  </a:lnTo>
                  <a:lnTo>
                    <a:pt x="2034836" y="711200"/>
                  </a:lnTo>
                  <a:close/>
                  <a:moveTo>
                    <a:pt x="1625600" y="692150"/>
                  </a:moveTo>
                  <a:lnTo>
                    <a:pt x="1697038" y="735585"/>
                  </a:lnTo>
                  <a:lnTo>
                    <a:pt x="1690688" y="746125"/>
                  </a:lnTo>
                  <a:lnTo>
                    <a:pt x="1619250" y="702689"/>
                  </a:lnTo>
                  <a:lnTo>
                    <a:pt x="1625600" y="692150"/>
                  </a:lnTo>
                  <a:close/>
                  <a:moveTo>
                    <a:pt x="1231408" y="690563"/>
                  </a:moveTo>
                  <a:lnTo>
                    <a:pt x="1244414" y="691513"/>
                  </a:lnTo>
                  <a:lnTo>
                    <a:pt x="1256468" y="692463"/>
                  </a:lnTo>
                  <a:lnTo>
                    <a:pt x="1267888" y="694046"/>
                  </a:lnTo>
                  <a:lnTo>
                    <a:pt x="1279308" y="696262"/>
                  </a:lnTo>
                  <a:lnTo>
                    <a:pt x="1289776" y="698795"/>
                  </a:lnTo>
                  <a:lnTo>
                    <a:pt x="1299927" y="702277"/>
                  </a:lnTo>
                  <a:lnTo>
                    <a:pt x="1309761" y="705760"/>
                  </a:lnTo>
                  <a:lnTo>
                    <a:pt x="1318643" y="708926"/>
                  </a:lnTo>
                  <a:lnTo>
                    <a:pt x="1327208" y="713042"/>
                  </a:lnTo>
                  <a:lnTo>
                    <a:pt x="1335773" y="716841"/>
                  </a:lnTo>
                  <a:lnTo>
                    <a:pt x="1343069" y="720957"/>
                  </a:lnTo>
                  <a:lnTo>
                    <a:pt x="1350047" y="725073"/>
                  </a:lnTo>
                  <a:lnTo>
                    <a:pt x="1356392" y="729189"/>
                  </a:lnTo>
                  <a:lnTo>
                    <a:pt x="1367494" y="737104"/>
                  </a:lnTo>
                  <a:lnTo>
                    <a:pt x="1376059" y="744386"/>
                  </a:lnTo>
                  <a:lnTo>
                    <a:pt x="1382721" y="749769"/>
                  </a:lnTo>
                  <a:lnTo>
                    <a:pt x="1387479" y="754834"/>
                  </a:lnTo>
                  <a:lnTo>
                    <a:pt x="1385893" y="758634"/>
                  </a:lnTo>
                  <a:lnTo>
                    <a:pt x="1383672" y="762750"/>
                  </a:lnTo>
                  <a:lnTo>
                    <a:pt x="1380183" y="768132"/>
                  </a:lnTo>
                  <a:lnTo>
                    <a:pt x="1376694" y="774147"/>
                  </a:lnTo>
                  <a:lnTo>
                    <a:pt x="1371301" y="780796"/>
                  </a:lnTo>
                  <a:lnTo>
                    <a:pt x="1365274" y="787445"/>
                  </a:lnTo>
                  <a:lnTo>
                    <a:pt x="1361784" y="790928"/>
                  </a:lnTo>
                  <a:lnTo>
                    <a:pt x="1358295" y="793777"/>
                  </a:lnTo>
                  <a:lnTo>
                    <a:pt x="1354488" y="796627"/>
                  </a:lnTo>
                  <a:lnTo>
                    <a:pt x="1350047" y="799793"/>
                  </a:lnTo>
                  <a:lnTo>
                    <a:pt x="1345924" y="802326"/>
                  </a:lnTo>
                  <a:lnTo>
                    <a:pt x="1340848" y="804542"/>
                  </a:lnTo>
                  <a:lnTo>
                    <a:pt x="1336090" y="806758"/>
                  </a:lnTo>
                  <a:lnTo>
                    <a:pt x="1330380" y="808658"/>
                  </a:lnTo>
                  <a:lnTo>
                    <a:pt x="1324987" y="809924"/>
                  </a:lnTo>
                  <a:lnTo>
                    <a:pt x="1318960" y="810874"/>
                  </a:lnTo>
                  <a:lnTo>
                    <a:pt x="1312616" y="811507"/>
                  </a:lnTo>
                  <a:lnTo>
                    <a:pt x="1306271" y="811507"/>
                  </a:lnTo>
                  <a:lnTo>
                    <a:pt x="1299610" y="810557"/>
                  </a:lnTo>
                  <a:lnTo>
                    <a:pt x="1292948" y="809608"/>
                  </a:lnTo>
                  <a:lnTo>
                    <a:pt x="1285335" y="807708"/>
                  </a:lnTo>
                  <a:lnTo>
                    <a:pt x="1277405" y="805492"/>
                  </a:lnTo>
                  <a:lnTo>
                    <a:pt x="1269474" y="802009"/>
                  </a:lnTo>
                  <a:lnTo>
                    <a:pt x="1261227" y="798210"/>
                  </a:lnTo>
                  <a:lnTo>
                    <a:pt x="1251710" y="793777"/>
                  </a:lnTo>
                  <a:lnTo>
                    <a:pt x="1242194" y="789345"/>
                  </a:lnTo>
                  <a:lnTo>
                    <a:pt x="1281529" y="808341"/>
                  </a:lnTo>
                  <a:lnTo>
                    <a:pt x="1300244" y="816890"/>
                  </a:lnTo>
                  <a:lnTo>
                    <a:pt x="1309444" y="820689"/>
                  </a:lnTo>
                  <a:lnTo>
                    <a:pt x="1318009" y="823855"/>
                  </a:lnTo>
                  <a:lnTo>
                    <a:pt x="1326256" y="826388"/>
                  </a:lnTo>
                  <a:lnTo>
                    <a:pt x="1334187" y="828287"/>
                  </a:lnTo>
                  <a:lnTo>
                    <a:pt x="1341483" y="829870"/>
                  </a:lnTo>
                  <a:lnTo>
                    <a:pt x="1348779" y="830187"/>
                  </a:lnTo>
                  <a:lnTo>
                    <a:pt x="1352268" y="830187"/>
                  </a:lnTo>
                  <a:lnTo>
                    <a:pt x="1355440" y="829870"/>
                  </a:lnTo>
                  <a:lnTo>
                    <a:pt x="1358929" y="828921"/>
                  </a:lnTo>
                  <a:lnTo>
                    <a:pt x="1361784" y="828287"/>
                  </a:lnTo>
                  <a:lnTo>
                    <a:pt x="1364957" y="827021"/>
                  </a:lnTo>
                  <a:lnTo>
                    <a:pt x="1367494" y="826071"/>
                  </a:lnTo>
                  <a:lnTo>
                    <a:pt x="1370032" y="824488"/>
                  </a:lnTo>
                  <a:lnTo>
                    <a:pt x="1372887" y="822272"/>
                  </a:lnTo>
                  <a:lnTo>
                    <a:pt x="1373521" y="829554"/>
                  </a:lnTo>
                  <a:lnTo>
                    <a:pt x="1374473" y="835886"/>
                  </a:lnTo>
                  <a:lnTo>
                    <a:pt x="1374790" y="848234"/>
                  </a:lnTo>
                  <a:lnTo>
                    <a:pt x="1374790" y="860265"/>
                  </a:lnTo>
                  <a:lnTo>
                    <a:pt x="1373839" y="871346"/>
                  </a:lnTo>
                  <a:lnTo>
                    <a:pt x="1376059" y="869130"/>
                  </a:lnTo>
                  <a:lnTo>
                    <a:pt x="1377328" y="868813"/>
                  </a:lnTo>
                  <a:lnTo>
                    <a:pt x="1377962" y="868497"/>
                  </a:lnTo>
                  <a:lnTo>
                    <a:pt x="1379549" y="868813"/>
                  </a:lnTo>
                  <a:lnTo>
                    <a:pt x="1381135" y="869446"/>
                  </a:lnTo>
                  <a:lnTo>
                    <a:pt x="1382721" y="871030"/>
                  </a:lnTo>
                  <a:lnTo>
                    <a:pt x="1383672" y="872929"/>
                  </a:lnTo>
                  <a:lnTo>
                    <a:pt x="1384941" y="875462"/>
                  </a:lnTo>
                  <a:lnTo>
                    <a:pt x="1385893" y="878628"/>
                  </a:lnTo>
                  <a:lnTo>
                    <a:pt x="1388113" y="885277"/>
                  </a:lnTo>
                  <a:lnTo>
                    <a:pt x="1390017" y="893825"/>
                  </a:lnTo>
                  <a:lnTo>
                    <a:pt x="1391286" y="903640"/>
                  </a:lnTo>
                  <a:lnTo>
                    <a:pt x="1391920" y="914405"/>
                  </a:lnTo>
                  <a:lnTo>
                    <a:pt x="1392237" y="926119"/>
                  </a:lnTo>
                  <a:lnTo>
                    <a:pt x="1391920" y="937834"/>
                  </a:lnTo>
                  <a:lnTo>
                    <a:pt x="1391286" y="948599"/>
                  </a:lnTo>
                  <a:lnTo>
                    <a:pt x="1390017" y="958413"/>
                  </a:lnTo>
                  <a:lnTo>
                    <a:pt x="1388113" y="966645"/>
                  </a:lnTo>
                  <a:lnTo>
                    <a:pt x="1385893" y="973611"/>
                  </a:lnTo>
                  <a:lnTo>
                    <a:pt x="1384941" y="976777"/>
                  </a:lnTo>
                  <a:lnTo>
                    <a:pt x="1383672" y="978993"/>
                  </a:lnTo>
                  <a:lnTo>
                    <a:pt x="1382721" y="980893"/>
                  </a:lnTo>
                  <a:lnTo>
                    <a:pt x="1381135" y="982476"/>
                  </a:lnTo>
                  <a:lnTo>
                    <a:pt x="1379549" y="983425"/>
                  </a:lnTo>
                  <a:lnTo>
                    <a:pt x="1377962" y="983425"/>
                  </a:lnTo>
                  <a:lnTo>
                    <a:pt x="1376694" y="983425"/>
                  </a:lnTo>
                  <a:lnTo>
                    <a:pt x="1375425" y="982476"/>
                  </a:lnTo>
                  <a:lnTo>
                    <a:pt x="1373839" y="980893"/>
                  </a:lnTo>
                  <a:lnTo>
                    <a:pt x="1372570" y="978676"/>
                  </a:lnTo>
                  <a:lnTo>
                    <a:pt x="1371301" y="976143"/>
                  </a:lnTo>
                  <a:lnTo>
                    <a:pt x="1370032" y="972977"/>
                  </a:lnTo>
                  <a:lnTo>
                    <a:pt x="1367812" y="965379"/>
                  </a:lnTo>
                  <a:lnTo>
                    <a:pt x="1366860" y="975194"/>
                  </a:lnTo>
                  <a:lnTo>
                    <a:pt x="1364957" y="985325"/>
                  </a:lnTo>
                  <a:lnTo>
                    <a:pt x="1363053" y="994823"/>
                  </a:lnTo>
                  <a:lnTo>
                    <a:pt x="1360516" y="1004005"/>
                  </a:lnTo>
                  <a:lnTo>
                    <a:pt x="1357661" y="1013187"/>
                  </a:lnTo>
                  <a:lnTo>
                    <a:pt x="1354806" y="1021735"/>
                  </a:lnTo>
                  <a:lnTo>
                    <a:pt x="1351316" y="1030283"/>
                  </a:lnTo>
                  <a:lnTo>
                    <a:pt x="1347510" y="1038515"/>
                  </a:lnTo>
                  <a:lnTo>
                    <a:pt x="1343386" y="1046430"/>
                  </a:lnTo>
                  <a:lnTo>
                    <a:pt x="1339262" y="1054346"/>
                  </a:lnTo>
                  <a:lnTo>
                    <a:pt x="1334821" y="1061628"/>
                  </a:lnTo>
                  <a:lnTo>
                    <a:pt x="1330380" y="1068593"/>
                  </a:lnTo>
                  <a:lnTo>
                    <a:pt x="1325622" y="1075242"/>
                  </a:lnTo>
                  <a:lnTo>
                    <a:pt x="1320546" y="1081891"/>
                  </a:lnTo>
                  <a:lnTo>
                    <a:pt x="1315471" y="1088223"/>
                  </a:lnTo>
                  <a:lnTo>
                    <a:pt x="1309761" y="1094238"/>
                  </a:lnTo>
                  <a:lnTo>
                    <a:pt x="1304368" y="1099304"/>
                  </a:lnTo>
                  <a:lnTo>
                    <a:pt x="1298658" y="1104686"/>
                  </a:lnTo>
                  <a:lnTo>
                    <a:pt x="1293266" y="1109435"/>
                  </a:lnTo>
                  <a:lnTo>
                    <a:pt x="1287238" y="1113868"/>
                  </a:lnTo>
                  <a:lnTo>
                    <a:pt x="1281211" y="1118617"/>
                  </a:lnTo>
                  <a:lnTo>
                    <a:pt x="1275501" y="1122100"/>
                  </a:lnTo>
                  <a:lnTo>
                    <a:pt x="1269474" y="1125899"/>
                  </a:lnTo>
                  <a:lnTo>
                    <a:pt x="1263447" y="1129065"/>
                  </a:lnTo>
                  <a:lnTo>
                    <a:pt x="1257420" y="1131915"/>
                  </a:lnTo>
                  <a:lnTo>
                    <a:pt x="1251393" y="1134131"/>
                  </a:lnTo>
                  <a:lnTo>
                    <a:pt x="1245366" y="1136347"/>
                  </a:lnTo>
                  <a:lnTo>
                    <a:pt x="1239339" y="1137930"/>
                  </a:lnTo>
                  <a:lnTo>
                    <a:pt x="1233312" y="1139513"/>
                  </a:lnTo>
                  <a:lnTo>
                    <a:pt x="1227919" y="1140463"/>
                  </a:lnTo>
                  <a:lnTo>
                    <a:pt x="1222209" y="1141096"/>
                  </a:lnTo>
                  <a:lnTo>
                    <a:pt x="1216499" y="1141413"/>
                  </a:lnTo>
                  <a:lnTo>
                    <a:pt x="1212058" y="1141096"/>
                  </a:lnTo>
                  <a:lnTo>
                    <a:pt x="1207617" y="1140146"/>
                  </a:lnTo>
                  <a:lnTo>
                    <a:pt x="1202542" y="1139513"/>
                  </a:lnTo>
                  <a:lnTo>
                    <a:pt x="1197466" y="1137930"/>
                  </a:lnTo>
                  <a:lnTo>
                    <a:pt x="1192073" y="1136031"/>
                  </a:lnTo>
                  <a:lnTo>
                    <a:pt x="1186998" y="1133814"/>
                  </a:lnTo>
                  <a:lnTo>
                    <a:pt x="1181288" y="1131281"/>
                  </a:lnTo>
                  <a:lnTo>
                    <a:pt x="1175895" y="1128749"/>
                  </a:lnTo>
                  <a:lnTo>
                    <a:pt x="1170186" y="1125266"/>
                  </a:lnTo>
                  <a:lnTo>
                    <a:pt x="1164476" y="1121467"/>
                  </a:lnTo>
                  <a:lnTo>
                    <a:pt x="1158766" y="1117667"/>
                  </a:lnTo>
                  <a:lnTo>
                    <a:pt x="1153056" y="1113235"/>
                  </a:lnTo>
                  <a:lnTo>
                    <a:pt x="1147029" y="1108802"/>
                  </a:lnTo>
                  <a:lnTo>
                    <a:pt x="1141319" y="1103736"/>
                  </a:lnTo>
                  <a:lnTo>
                    <a:pt x="1135926" y="1098671"/>
                  </a:lnTo>
                  <a:lnTo>
                    <a:pt x="1130216" y="1092972"/>
                  </a:lnTo>
                  <a:lnTo>
                    <a:pt x="1124506" y="1087273"/>
                  </a:lnTo>
                  <a:lnTo>
                    <a:pt x="1118796" y="1080941"/>
                  </a:lnTo>
                  <a:lnTo>
                    <a:pt x="1113721" y="1074925"/>
                  </a:lnTo>
                  <a:lnTo>
                    <a:pt x="1108011" y="1068276"/>
                  </a:lnTo>
                  <a:lnTo>
                    <a:pt x="1102936" y="1061628"/>
                  </a:lnTo>
                  <a:lnTo>
                    <a:pt x="1097860" y="1054346"/>
                  </a:lnTo>
                  <a:lnTo>
                    <a:pt x="1092785" y="1046747"/>
                  </a:lnTo>
                  <a:lnTo>
                    <a:pt x="1088344" y="1039465"/>
                  </a:lnTo>
                  <a:lnTo>
                    <a:pt x="1083903" y="1031550"/>
                  </a:lnTo>
                  <a:lnTo>
                    <a:pt x="1079779" y="1023635"/>
                  </a:lnTo>
                  <a:lnTo>
                    <a:pt x="1075655" y="1015403"/>
                  </a:lnTo>
                  <a:lnTo>
                    <a:pt x="1071848" y="1007171"/>
                  </a:lnTo>
                  <a:lnTo>
                    <a:pt x="1068676" y="998623"/>
                  </a:lnTo>
                  <a:lnTo>
                    <a:pt x="1065187" y="989758"/>
                  </a:lnTo>
                  <a:lnTo>
                    <a:pt x="1062649" y="980893"/>
                  </a:lnTo>
                  <a:lnTo>
                    <a:pt x="1059794" y="972028"/>
                  </a:lnTo>
                  <a:lnTo>
                    <a:pt x="1057891" y="977726"/>
                  </a:lnTo>
                  <a:lnTo>
                    <a:pt x="1055670" y="982476"/>
                  </a:lnTo>
                  <a:lnTo>
                    <a:pt x="1054719" y="984375"/>
                  </a:lnTo>
                  <a:lnTo>
                    <a:pt x="1053133" y="985325"/>
                  </a:lnTo>
                  <a:lnTo>
                    <a:pt x="1051864" y="986275"/>
                  </a:lnTo>
                  <a:lnTo>
                    <a:pt x="1050595" y="986591"/>
                  </a:lnTo>
                  <a:lnTo>
                    <a:pt x="1049326" y="986275"/>
                  </a:lnTo>
                  <a:lnTo>
                    <a:pt x="1047740" y="985325"/>
                  </a:lnTo>
                  <a:lnTo>
                    <a:pt x="1046471" y="983742"/>
                  </a:lnTo>
                  <a:lnTo>
                    <a:pt x="1045202" y="982159"/>
                  </a:lnTo>
                  <a:lnTo>
                    <a:pt x="1044250" y="979309"/>
                  </a:lnTo>
                  <a:lnTo>
                    <a:pt x="1042664" y="976460"/>
                  </a:lnTo>
                  <a:lnTo>
                    <a:pt x="1040761" y="969495"/>
                  </a:lnTo>
                  <a:lnTo>
                    <a:pt x="1038858" y="960946"/>
                  </a:lnTo>
                  <a:lnTo>
                    <a:pt x="1037589" y="951131"/>
                  </a:lnTo>
                  <a:lnTo>
                    <a:pt x="1036954" y="940367"/>
                  </a:lnTo>
                  <a:lnTo>
                    <a:pt x="1036637" y="928652"/>
                  </a:lnTo>
                  <a:lnTo>
                    <a:pt x="1036954" y="917254"/>
                  </a:lnTo>
                  <a:lnTo>
                    <a:pt x="1037589" y="906173"/>
                  </a:lnTo>
                  <a:lnTo>
                    <a:pt x="1038858" y="896358"/>
                  </a:lnTo>
                  <a:lnTo>
                    <a:pt x="1040761" y="888126"/>
                  </a:lnTo>
                  <a:lnTo>
                    <a:pt x="1042664" y="881161"/>
                  </a:lnTo>
                  <a:lnTo>
                    <a:pt x="1044250" y="877995"/>
                  </a:lnTo>
                  <a:lnTo>
                    <a:pt x="1045202" y="875779"/>
                  </a:lnTo>
                  <a:lnTo>
                    <a:pt x="1046471" y="873879"/>
                  </a:lnTo>
                  <a:lnTo>
                    <a:pt x="1047740" y="872613"/>
                  </a:lnTo>
                  <a:lnTo>
                    <a:pt x="1049326" y="871346"/>
                  </a:lnTo>
                  <a:lnTo>
                    <a:pt x="1050595" y="871346"/>
                  </a:lnTo>
                  <a:lnTo>
                    <a:pt x="1051546" y="871346"/>
                  </a:lnTo>
                  <a:lnTo>
                    <a:pt x="1052498" y="871663"/>
                  </a:lnTo>
                  <a:lnTo>
                    <a:pt x="1052815" y="864381"/>
                  </a:lnTo>
                  <a:lnTo>
                    <a:pt x="1053133" y="856782"/>
                  </a:lnTo>
                  <a:lnTo>
                    <a:pt x="1053767" y="850133"/>
                  </a:lnTo>
                  <a:lnTo>
                    <a:pt x="1055036" y="843801"/>
                  </a:lnTo>
                  <a:lnTo>
                    <a:pt x="1054719" y="835886"/>
                  </a:lnTo>
                  <a:lnTo>
                    <a:pt x="1054401" y="827971"/>
                  </a:lnTo>
                  <a:lnTo>
                    <a:pt x="1054401" y="820689"/>
                  </a:lnTo>
                  <a:lnTo>
                    <a:pt x="1054401" y="814040"/>
                  </a:lnTo>
                  <a:lnTo>
                    <a:pt x="1055036" y="807708"/>
                  </a:lnTo>
                  <a:lnTo>
                    <a:pt x="1055670" y="801692"/>
                  </a:lnTo>
                  <a:lnTo>
                    <a:pt x="1057256" y="796310"/>
                  </a:lnTo>
                  <a:lnTo>
                    <a:pt x="1058842" y="791244"/>
                  </a:lnTo>
                  <a:lnTo>
                    <a:pt x="1060746" y="786179"/>
                  </a:lnTo>
                  <a:lnTo>
                    <a:pt x="1062649" y="781746"/>
                  </a:lnTo>
                  <a:lnTo>
                    <a:pt x="1064870" y="777630"/>
                  </a:lnTo>
                  <a:lnTo>
                    <a:pt x="1067407" y="773831"/>
                  </a:lnTo>
                  <a:lnTo>
                    <a:pt x="1070262" y="770665"/>
                  </a:lnTo>
                  <a:lnTo>
                    <a:pt x="1073434" y="767499"/>
                  </a:lnTo>
                  <a:lnTo>
                    <a:pt x="1076924" y="764649"/>
                  </a:lnTo>
                  <a:lnTo>
                    <a:pt x="1080096" y="762433"/>
                  </a:lnTo>
                  <a:lnTo>
                    <a:pt x="1064235" y="762433"/>
                  </a:lnTo>
                  <a:lnTo>
                    <a:pt x="1052498" y="762750"/>
                  </a:lnTo>
                  <a:lnTo>
                    <a:pt x="1041713" y="763383"/>
                  </a:lnTo>
                  <a:lnTo>
                    <a:pt x="1049009" y="759583"/>
                  </a:lnTo>
                  <a:lnTo>
                    <a:pt x="1056622" y="754834"/>
                  </a:lnTo>
                  <a:lnTo>
                    <a:pt x="1063918" y="749452"/>
                  </a:lnTo>
                  <a:lnTo>
                    <a:pt x="1071531" y="743753"/>
                  </a:lnTo>
                  <a:lnTo>
                    <a:pt x="1085806" y="733305"/>
                  </a:lnTo>
                  <a:lnTo>
                    <a:pt x="1092150" y="728872"/>
                  </a:lnTo>
                  <a:lnTo>
                    <a:pt x="1098495" y="725073"/>
                  </a:lnTo>
                  <a:lnTo>
                    <a:pt x="1106742" y="720957"/>
                  </a:lnTo>
                  <a:lnTo>
                    <a:pt x="1114990" y="717158"/>
                  </a:lnTo>
                  <a:lnTo>
                    <a:pt x="1122920" y="713675"/>
                  </a:lnTo>
                  <a:lnTo>
                    <a:pt x="1130851" y="710193"/>
                  </a:lnTo>
                  <a:lnTo>
                    <a:pt x="1138781" y="707660"/>
                  </a:lnTo>
                  <a:lnTo>
                    <a:pt x="1146711" y="704494"/>
                  </a:lnTo>
                  <a:lnTo>
                    <a:pt x="1161938" y="700061"/>
                  </a:lnTo>
                  <a:lnTo>
                    <a:pt x="1176847" y="696262"/>
                  </a:lnTo>
                  <a:lnTo>
                    <a:pt x="1191439" y="693729"/>
                  </a:lnTo>
                  <a:lnTo>
                    <a:pt x="1205397" y="692146"/>
                  </a:lnTo>
                  <a:lnTo>
                    <a:pt x="1218720" y="691196"/>
                  </a:lnTo>
                  <a:lnTo>
                    <a:pt x="1231408" y="690563"/>
                  </a:lnTo>
                  <a:close/>
                  <a:moveTo>
                    <a:pt x="1798422" y="585942"/>
                  </a:moveTo>
                  <a:lnTo>
                    <a:pt x="1795888" y="586577"/>
                  </a:lnTo>
                  <a:lnTo>
                    <a:pt x="1792720" y="586577"/>
                  </a:lnTo>
                  <a:lnTo>
                    <a:pt x="1789236" y="586577"/>
                  </a:lnTo>
                  <a:lnTo>
                    <a:pt x="1771814" y="728756"/>
                  </a:lnTo>
                  <a:lnTo>
                    <a:pt x="1786068" y="727804"/>
                  </a:lnTo>
                  <a:lnTo>
                    <a:pt x="1800322" y="727487"/>
                  </a:lnTo>
                  <a:lnTo>
                    <a:pt x="1808558" y="727804"/>
                  </a:lnTo>
                  <a:lnTo>
                    <a:pt x="1816477" y="728121"/>
                  </a:lnTo>
                  <a:lnTo>
                    <a:pt x="1798422" y="585942"/>
                  </a:lnTo>
                  <a:close/>
                  <a:moveTo>
                    <a:pt x="2691328" y="534988"/>
                  </a:moveTo>
                  <a:lnTo>
                    <a:pt x="2700209" y="535623"/>
                  </a:lnTo>
                  <a:lnTo>
                    <a:pt x="2709091" y="535940"/>
                  </a:lnTo>
                  <a:lnTo>
                    <a:pt x="2718289" y="536893"/>
                  </a:lnTo>
                  <a:lnTo>
                    <a:pt x="2727170" y="538480"/>
                  </a:lnTo>
                  <a:lnTo>
                    <a:pt x="2736368" y="540385"/>
                  </a:lnTo>
                  <a:lnTo>
                    <a:pt x="2745249" y="542608"/>
                  </a:lnTo>
                  <a:lnTo>
                    <a:pt x="2753813" y="544830"/>
                  </a:lnTo>
                  <a:lnTo>
                    <a:pt x="2763011" y="548005"/>
                  </a:lnTo>
                  <a:lnTo>
                    <a:pt x="2771575" y="550863"/>
                  </a:lnTo>
                  <a:lnTo>
                    <a:pt x="2780139" y="554355"/>
                  </a:lnTo>
                  <a:lnTo>
                    <a:pt x="2789020" y="558165"/>
                  </a:lnTo>
                  <a:lnTo>
                    <a:pt x="2797267" y="561658"/>
                  </a:lnTo>
                  <a:lnTo>
                    <a:pt x="2812809" y="569595"/>
                  </a:lnTo>
                  <a:lnTo>
                    <a:pt x="2827716" y="577850"/>
                  </a:lnTo>
                  <a:lnTo>
                    <a:pt x="2841355" y="586105"/>
                  </a:lnTo>
                  <a:lnTo>
                    <a:pt x="2853408" y="594678"/>
                  </a:lnTo>
                  <a:lnTo>
                    <a:pt x="2864509" y="602933"/>
                  </a:lnTo>
                  <a:lnTo>
                    <a:pt x="2873073" y="609918"/>
                  </a:lnTo>
                  <a:lnTo>
                    <a:pt x="2879734" y="616585"/>
                  </a:lnTo>
                  <a:lnTo>
                    <a:pt x="2882271" y="619760"/>
                  </a:lnTo>
                  <a:lnTo>
                    <a:pt x="2884809" y="622300"/>
                  </a:lnTo>
                  <a:lnTo>
                    <a:pt x="2886077" y="624523"/>
                  </a:lnTo>
                  <a:lnTo>
                    <a:pt x="2887029" y="626428"/>
                  </a:lnTo>
                  <a:lnTo>
                    <a:pt x="2887346" y="630238"/>
                  </a:lnTo>
                  <a:lnTo>
                    <a:pt x="2887663" y="635635"/>
                  </a:lnTo>
                  <a:lnTo>
                    <a:pt x="2887663" y="650875"/>
                  </a:lnTo>
                  <a:lnTo>
                    <a:pt x="2887029" y="671513"/>
                  </a:lnTo>
                  <a:lnTo>
                    <a:pt x="2885443" y="697230"/>
                  </a:lnTo>
                  <a:lnTo>
                    <a:pt x="2883540" y="726123"/>
                  </a:lnTo>
                  <a:lnTo>
                    <a:pt x="2881320" y="758190"/>
                  </a:lnTo>
                  <a:lnTo>
                    <a:pt x="2875610" y="827723"/>
                  </a:lnTo>
                  <a:lnTo>
                    <a:pt x="2868950" y="899161"/>
                  </a:lnTo>
                  <a:lnTo>
                    <a:pt x="2861654" y="965518"/>
                  </a:lnTo>
                  <a:lnTo>
                    <a:pt x="2858483" y="995363"/>
                  </a:lnTo>
                  <a:lnTo>
                    <a:pt x="2854994" y="1021398"/>
                  </a:lnTo>
                  <a:lnTo>
                    <a:pt x="2852139" y="1042671"/>
                  </a:lnTo>
                  <a:lnTo>
                    <a:pt x="2848967" y="1059181"/>
                  </a:lnTo>
                  <a:lnTo>
                    <a:pt x="2838817" y="1062991"/>
                  </a:lnTo>
                  <a:lnTo>
                    <a:pt x="2828985" y="1066483"/>
                  </a:lnTo>
                  <a:lnTo>
                    <a:pt x="2820104" y="1069023"/>
                  </a:lnTo>
                  <a:lnTo>
                    <a:pt x="2810905" y="1070928"/>
                  </a:lnTo>
                  <a:lnTo>
                    <a:pt x="2803293" y="1072198"/>
                  </a:lnTo>
                  <a:lnTo>
                    <a:pt x="2795998" y="1072516"/>
                  </a:lnTo>
                  <a:lnTo>
                    <a:pt x="2792509" y="1072198"/>
                  </a:lnTo>
                  <a:lnTo>
                    <a:pt x="2789654" y="1071563"/>
                  </a:lnTo>
                  <a:lnTo>
                    <a:pt x="2786483" y="1070928"/>
                  </a:lnTo>
                  <a:lnTo>
                    <a:pt x="2784262" y="1070293"/>
                  </a:lnTo>
                  <a:lnTo>
                    <a:pt x="2785214" y="1057911"/>
                  </a:lnTo>
                  <a:lnTo>
                    <a:pt x="2786165" y="1039813"/>
                  </a:lnTo>
                  <a:lnTo>
                    <a:pt x="2787751" y="990918"/>
                  </a:lnTo>
                  <a:lnTo>
                    <a:pt x="2789337" y="930276"/>
                  </a:lnTo>
                  <a:lnTo>
                    <a:pt x="2790289" y="865188"/>
                  </a:lnTo>
                  <a:lnTo>
                    <a:pt x="2790606" y="803593"/>
                  </a:lnTo>
                  <a:lnTo>
                    <a:pt x="2790606" y="775653"/>
                  </a:lnTo>
                  <a:lnTo>
                    <a:pt x="2790289" y="751840"/>
                  </a:lnTo>
                  <a:lnTo>
                    <a:pt x="2789654" y="731838"/>
                  </a:lnTo>
                  <a:lnTo>
                    <a:pt x="2788386" y="717233"/>
                  </a:lnTo>
                  <a:lnTo>
                    <a:pt x="2788068" y="711835"/>
                  </a:lnTo>
                  <a:lnTo>
                    <a:pt x="2787434" y="708343"/>
                  </a:lnTo>
                  <a:lnTo>
                    <a:pt x="2786483" y="707073"/>
                  </a:lnTo>
                  <a:lnTo>
                    <a:pt x="2785848" y="706438"/>
                  </a:lnTo>
                  <a:lnTo>
                    <a:pt x="2785531" y="707073"/>
                  </a:lnTo>
                  <a:lnTo>
                    <a:pt x="2780773" y="713740"/>
                  </a:lnTo>
                  <a:lnTo>
                    <a:pt x="2775381" y="720725"/>
                  </a:lnTo>
                  <a:lnTo>
                    <a:pt x="2774113" y="722630"/>
                  </a:lnTo>
                  <a:lnTo>
                    <a:pt x="2757936" y="960756"/>
                  </a:lnTo>
                  <a:lnTo>
                    <a:pt x="2753813" y="1010921"/>
                  </a:lnTo>
                  <a:lnTo>
                    <a:pt x="2750324" y="1049338"/>
                  </a:lnTo>
                  <a:lnTo>
                    <a:pt x="2746835" y="1083946"/>
                  </a:lnTo>
                  <a:lnTo>
                    <a:pt x="2746518" y="1087438"/>
                  </a:lnTo>
                  <a:lnTo>
                    <a:pt x="2744932" y="1092836"/>
                  </a:lnTo>
                  <a:lnTo>
                    <a:pt x="2742712" y="1097916"/>
                  </a:lnTo>
                  <a:lnTo>
                    <a:pt x="2740491" y="1103631"/>
                  </a:lnTo>
                  <a:lnTo>
                    <a:pt x="2737637" y="1109028"/>
                  </a:lnTo>
                  <a:lnTo>
                    <a:pt x="2732245" y="1119506"/>
                  </a:lnTo>
                  <a:lnTo>
                    <a:pt x="2725267" y="1129666"/>
                  </a:lnTo>
                  <a:lnTo>
                    <a:pt x="2699258" y="1479233"/>
                  </a:lnTo>
                  <a:lnTo>
                    <a:pt x="2716386" y="1483361"/>
                  </a:lnTo>
                  <a:lnTo>
                    <a:pt x="2732879" y="1487488"/>
                  </a:lnTo>
                  <a:lnTo>
                    <a:pt x="2870853" y="1410971"/>
                  </a:lnTo>
                  <a:lnTo>
                    <a:pt x="2876879" y="1421766"/>
                  </a:lnTo>
                  <a:lnTo>
                    <a:pt x="2749055" y="1492886"/>
                  </a:lnTo>
                  <a:lnTo>
                    <a:pt x="2761743" y="1497013"/>
                  </a:lnTo>
                  <a:lnTo>
                    <a:pt x="2773795" y="1501776"/>
                  </a:lnTo>
                  <a:lnTo>
                    <a:pt x="2785214" y="1507173"/>
                  </a:lnTo>
                  <a:lnTo>
                    <a:pt x="2795998" y="1512253"/>
                  </a:lnTo>
                  <a:lnTo>
                    <a:pt x="2805831" y="1517968"/>
                  </a:lnTo>
                  <a:lnTo>
                    <a:pt x="2815029" y="1524001"/>
                  </a:lnTo>
                  <a:lnTo>
                    <a:pt x="2823910" y="1530033"/>
                  </a:lnTo>
                  <a:lnTo>
                    <a:pt x="2831839" y="1536383"/>
                  </a:lnTo>
                  <a:lnTo>
                    <a:pt x="2838500" y="1543051"/>
                  </a:lnTo>
                  <a:lnTo>
                    <a:pt x="2844844" y="1550036"/>
                  </a:lnTo>
                  <a:lnTo>
                    <a:pt x="2850236" y="1557021"/>
                  </a:lnTo>
                  <a:lnTo>
                    <a:pt x="2854359" y="1564323"/>
                  </a:lnTo>
                  <a:lnTo>
                    <a:pt x="2856262" y="1568133"/>
                  </a:lnTo>
                  <a:lnTo>
                    <a:pt x="2857848" y="1571626"/>
                  </a:lnTo>
                  <a:lnTo>
                    <a:pt x="2859117" y="1575436"/>
                  </a:lnTo>
                  <a:lnTo>
                    <a:pt x="2860386" y="1579246"/>
                  </a:lnTo>
                  <a:lnTo>
                    <a:pt x="2861337" y="1583056"/>
                  </a:lnTo>
                  <a:lnTo>
                    <a:pt x="2861654" y="1586866"/>
                  </a:lnTo>
                  <a:lnTo>
                    <a:pt x="2861972" y="1590993"/>
                  </a:lnTo>
                  <a:lnTo>
                    <a:pt x="2862606" y="1594803"/>
                  </a:lnTo>
                  <a:lnTo>
                    <a:pt x="2861972" y="1598931"/>
                  </a:lnTo>
                  <a:lnTo>
                    <a:pt x="2861654" y="1603058"/>
                  </a:lnTo>
                  <a:lnTo>
                    <a:pt x="2861020" y="1607186"/>
                  </a:lnTo>
                  <a:lnTo>
                    <a:pt x="2860386" y="1611313"/>
                  </a:lnTo>
                  <a:lnTo>
                    <a:pt x="2858800" y="1615123"/>
                  </a:lnTo>
                  <a:lnTo>
                    <a:pt x="2857214" y="1619251"/>
                  </a:lnTo>
                  <a:lnTo>
                    <a:pt x="2855628" y="1622743"/>
                  </a:lnTo>
                  <a:lnTo>
                    <a:pt x="2853408" y="1626553"/>
                  </a:lnTo>
                  <a:lnTo>
                    <a:pt x="2851187" y="1630681"/>
                  </a:lnTo>
                  <a:lnTo>
                    <a:pt x="2848967" y="1634491"/>
                  </a:lnTo>
                  <a:lnTo>
                    <a:pt x="2842941" y="1641793"/>
                  </a:lnTo>
                  <a:lnTo>
                    <a:pt x="2836597" y="1648778"/>
                  </a:lnTo>
                  <a:lnTo>
                    <a:pt x="2828668" y="1655763"/>
                  </a:lnTo>
                  <a:lnTo>
                    <a:pt x="2820421" y="1662431"/>
                  </a:lnTo>
                  <a:lnTo>
                    <a:pt x="2810905" y="1668781"/>
                  </a:lnTo>
                  <a:lnTo>
                    <a:pt x="2800756" y="1674813"/>
                  </a:lnTo>
                  <a:lnTo>
                    <a:pt x="2789972" y="1680528"/>
                  </a:lnTo>
                  <a:lnTo>
                    <a:pt x="2778236" y="1685926"/>
                  </a:lnTo>
                  <a:lnTo>
                    <a:pt x="2765866" y="1691006"/>
                  </a:lnTo>
                  <a:lnTo>
                    <a:pt x="2752861" y="1695768"/>
                  </a:lnTo>
                  <a:lnTo>
                    <a:pt x="2739223" y="1700213"/>
                  </a:lnTo>
                  <a:lnTo>
                    <a:pt x="2869267" y="1786891"/>
                  </a:lnTo>
                  <a:lnTo>
                    <a:pt x="2862606" y="1797051"/>
                  </a:lnTo>
                  <a:lnTo>
                    <a:pt x="2723998" y="1704341"/>
                  </a:lnTo>
                  <a:lnTo>
                    <a:pt x="2707822" y="1708151"/>
                  </a:lnTo>
                  <a:lnTo>
                    <a:pt x="2690694" y="1711961"/>
                  </a:lnTo>
                  <a:lnTo>
                    <a:pt x="2673566" y="1715136"/>
                  </a:lnTo>
                  <a:lnTo>
                    <a:pt x="2655487" y="1717358"/>
                  </a:lnTo>
                  <a:lnTo>
                    <a:pt x="2637091" y="1719581"/>
                  </a:lnTo>
                  <a:lnTo>
                    <a:pt x="2618060" y="1720533"/>
                  </a:lnTo>
                  <a:lnTo>
                    <a:pt x="2598712" y="1721803"/>
                  </a:lnTo>
                  <a:lnTo>
                    <a:pt x="2579046" y="1721803"/>
                  </a:lnTo>
                  <a:lnTo>
                    <a:pt x="2563822" y="1721803"/>
                  </a:lnTo>
                  <a:lnTo>
                    <a:pt x="2549549" y="1721486"/>
                  </a:lnTo>
                  <a:lnTo>
                    <a:pt x="2534958" y="1720533"/>
                  </a:lnTo>
                  <a:lnTo>
                    <a:pt x="2521002" y="1719581"/>
                  </a:lnTo>
                  <a:lnTo>
                    <a:pt x="2507046" y="1717993"/>
                  </a:lnTo>
                  <a:lnTo>
                    <a:pt x="2493725" y="1716088"/>
                  </a:lnTo>
                  <a:lnTo>
                    <a:pt x="2480403" y="1714183"/>
                  </a:lnTo>
                  <a:lnTo>
                    <a:pt x="2467399" y="1711961"/>
                  </a:lnTo>
                  <a:lnTo>
                    <a:pt x="2455029" y="1709738"/>
                  </a:lnTo>
                  <a:lnTo>
                    <a:pt x="2442659" y="1706881"/>
                  </a:lnTo>
                  <a:lnTo>
                    <a:pt x="2430923" y="1703706"/>
                  </a:lnTo>
                  <a:lnTo>
                    <a:pt x="2419187" y="1700213"/>
                  </a:lnTo>
                  <a:lnTo>
                    <a:pt x="2408086" y="1697038"/>
                  </a:lnTo>
                  <a:lnTo>
                    <a:pt x="2397619" y="1693228"/>
                  </a:lnTo>
                  <a:lnTo>
                    <a:pt x="2387469" y="1689418"/>
                  </a:lnTo>
                  <a:lnTo>
                    <a:pt x="2377637" y="1684973"/>
                  </a:lnTo>
                  <a:lnTo>
                    <a:pt x="2368121" y="1680846"/>
                  </a:lnTo>
                  <a:lnTo>
                    <a:pt x="2359240" y="1676401"/>
                  </a:lnTo>
                  <a:lnTo>
                    <a:pt x="2350994" y="1671321"/>
                  </a:lnTo>
                  <a:lnTo>
                    <a:pt x="2343064" y="1666558"/>
                  </a:lnTo>
                  <a:lnTo>
                    <a:pt x="2335769" y="1661161"/>
                  </a:lnTo>
                  <a:lnTo>
                    <a:pt x="2329108" y="1656081"/>
                  </a:lnTo>
                  <a:lnTo>
                    <a:pt x="2322764" y="1650366"/>
                  </a:lnTo>
                  <a:lnTo>
                    <a:pt x="2317055" y="1644651"/>
                  </a:lnTo>
                  <a:lnTo>
                    <a:pt x="2312298" y="1638936"/>
                  </a:lnTo>
                  <a:lnTo>
                    <a:pt x="2307857" y="1632903"/>
                  </a:lnTo>
                  <a:lnTo>
                    <a:pt x="2304051" y="1627188"/>
                  </a:lnTo>
                  <a:lnTo>
                    <a:pt x="2300879" y="1620521"/>
                  </a:lnTo>
                  <a:lnTo>
                    <a:pt x="2298659" y="1614171"/>
                  </a:lnTo>
                  <a:lnTo>
                    <a:pt x="2296756" y="1607821"/>
                  </a:lnTo>
                  <a:lnTo>
                    <a:pt x="2295804" y="1601471"/>
                  </a:lnTo>
                  <a:lnTo>
                    <a:pt x="2295170" y="1594803"/>
                  </a:lnTo>
                  <a:lnTo>
                    <a:pt x="2295170" y="1590676"/>
                  </a:lnTo>
                  <a:lnTo>
                    <a:pt x="2296121" y="1585913"/>
                  </a:lnTo>
                  <a:lnTo>
                    <a:pt x="2296756" y="1581468"/>
                  </a:lnTo>
                  <a:lnTo>
                    <a:pt x="2298024" y="1577341"/>
                  </a:lnTo>
                  <a:lnTo>
                    <a:pt x="2299293" y="1573213"/>
                  </a:lnTo>
                  <a:lnTo>
                    <a:pt x="2300879" y="1568768"/>
                  </a:lnTo>
                  <a:lnTo>
                    <a:pt x="2302782" y="1564641"/>
                  </a:lnTo>
                  <a:lnTo>
                    <a:pt x="2305320" y="1560831"/>
                  </a:lnTo>
                  <a:lnTo>
                    <a:pt x="2307857" y="1556703"/>
                  </a:lnTo>
                  <a:lnTo>
                    <a:pt x="2310712" y="1552576"/>
                  </a:lnTo>
                  <a:lnTo>
                    <a:pt x="2313566" y="1548766"/>
                  </a:lnTo>
                  <a:lnTo>
                    <a:pt x="2317372" y="1544956"/>
                  </a:lnTo>
                  <a:lnTo>
                    <a:pt x="2320861" y="1541146"/>
                  </a:lnTo>
                  <a:lnTo>
                    <a:pt x="2324985" y="1537653"/>
                  </a:lnTo>
                  <a:lnTo>
                    <a:pt x="2333549" y="1530351"/>
                  </a:lnTo>
                  <a:lnTo>
                    <a:pt x="2343064" y="1523366"/>
                  </a:lnTo>
                  <a:lnTo>
                    <a:pt x="2353848" y="1517016"/>
                  </a:lnTo>
                  <a:lnTo>
                    <a:pt x="2365267" y="1510348"/>
                  </a:lnTo>
                  <a:lnTo>
                    <a:pt x="2377637" y="1504316"/>
                  </a:lnTo>
                  <a:lnTo>
                    <a:pt x="2390641" y="1499236"/>
                  </a:lnTo>
                  <a:lnTo>
                    <a:pt x="2404597" y="1493838"/>
                  </a:lnTo>
                  <a:lnTo>
                    <a:pt x="2419187" y="1489393"/>
                  </a:lnTo>
                  <a:lnTo>
                    <a:pt x="2434729" y="1484948"/>
                  </a:lnTo>
                  <a:lnTo>
                    <a:pt x="2421090" y="1301751"/>
                  </a:lnTo>
                  <a:lnTo>
                    <a:pt x="2390958" y="1273493"/>
                  </a:lnTo>
                  <a:lnTo>
                    <a:pt x="2399205" y="1264603"/>
                  </a:lnTo>
                  <a:lnTo>
                    <a:pt x="2419505" y="1283653"/>
                  </a:lnTo>
                  <a:lnTo>
                    <a:pt x="2407769" y="1124268"/>
                  </a:lnTo>
                  <a:lnTo>
                    <a:pt x="2401742" y="1115378"/>
                  </a:lnTo>
                  <a:lnTo>
                    <a:pt x="2396350" y="1106171"/>
                  </a:lnTo>
                  <a:lnTo>
                    <a:pt x="2391910" y="1097281"/>
                  </a:lnTo>
                  <a:lnTo>
                    <a:pt x="2390007" y="1092201"/>
                  </a:lnTo>
                  <a:lnTo>
                    <a:pt x="2388104" y="1087756"/>
                  </a:lnTo>
                  <a:lnTo>
                    <a:pt x="2387787" y="1083946"/>
                  </a:lnTo>
                  <a:lnTo>
                    <a:pt x="2382712" y="1029971"/>
                  </a:lnTo>
                  <a:lnTo>
                    <a:pt x="2377320" y="970916"/>
                  </a:lnTo>
                  <a:lnTo>
                    <a:pt x="2371293" y="897573"/>
                  </a:lnTo>
                  <a:lnTo>
                    <a:pt x="2359240" y="716280"/>
                  </a:lnTo>
                  <a:lnTo>
                    <a:pt x="2354165" y="712153"/>
                  </a:lnTo>
                  <a:lnTo>
                    <a:pt x="2349090" y="707073"/>
                  </a:lnTo>
                  <a:lnTo>
                    <a:pt x="2348773" y="707073"/>
                  </a:lnTo>
                  <a:lnTo>
                    <a:pt x="2348773" y="707390"/>
                  </a:lnTo>
                  <a:lnTo>
                    <a:pt x="2347822" y="709295"/>
                  </a:lnTo>
                  <a:lnTo>
                    <a:pt x="2347505" y="713105"/>
                  </a:lnTo>
                  <a:lnTo>
                    <a:pt x="2347187" y="718503"/>
                  </a:lnTo>
                  <a:lnTo>
                    <a:pt x="2347187" y="733743"/>
                  </a:lnTo>
                  <a:lnTo>
                    <a:pt x="2347187" y="754063"/>
                  </a:lnTo>
                  <a:lnTo>
                    <a:pt x="2348773" y="806133"/>
                  </a:lnTo>
                  <a:lnTo>
                    <a:pt x="2350994" y="868363"/>
                  </a:lnTo>
                  <a:lnTo>
                    <a:pt x="2353848" y="932498"/>
                  </a:lnTo>
                  <a:lnTo>
                    <a:pt x="2357020" y="993141"/>
                  </a:lnTo>
                  <a:lnTo>
                    <a:pt x="2359875" y="1041718"/>
                  </a:lnTo>
                  <a:lnTo>
                    <a:pt x="2362095" y="1072198"/>
                  </a:lnTo>
                  <a:lnTo>
                    <a:pt x="2348139" y="1072516"/>
                  </a:lnTo>
                  <a:lnTo>
                    <a:pt x="2339258" y="1072198"/>
                  </a:lnTo>
                  <a:lnTo>
                    <a:pt x="2329108" y="1071246"/>
                  </a:lnTo>
                  <a:lnTo>
                    <a:pt x="2323716" y="1070611"/>
                  </a:lnTo>
                  <a:lnTo>
                    <a:pt x="2318641" y="1069658"/>
                  </a:lnTo>
                  <a:lnTo>
                    <a:pt x="2312932" y="1068706"/>
                  </a:lnTo>
                  <a:lnTo>
                    <a:pt x="2307223" y="1067118"/>
                  </a:lnTo>
                  <a:lnTo>
                    <a:pt x="2302148" y="1065213"/>
                  </a:lnTo>
                  <a:lnTo>
                    <a:pt x="2296438" y="1062991"/>
                  </a:lnTo>
                  <a:lnTo>
                    <a:pt x="2290729" y="1060451"/>
                  </a:lnTo>
                  <a:lnTo>
                    <a:pt x="2285654" y="1057276"/>
                  </a:lnTo>
                  <a:lnTo>
                    <a:pt x="2282800" y="1041718"/>
                  </a:lnTo>
                  <a:lnTo>
                    <a:pt x="2280262" y="1020446"/>
                  </a:lnTo>
                  <a:lnTo>
                    <a:pt x="2277408" y="995681"/>
                  </a:lnTo>
                  <a:lnTo>
                    <a:pt x="2274553" y="967423"/>
                  </a:lnTo>
                  <a:lnTo>
                    <a:pt x="2272016" y="936626"/>
                  </a:lnTo>
                  <a:lnTo>
                    <a:pt x="2269478" y="904241"/>
                  </a:lnTo>
                  <a:lnTo>
                    <a:pt x="2264403" y="836930"/>
                  </a:lnTo>
                  <a:lnTo>
                    <a:pt x="2260597" y="771525"/>
                  </a:lnTo>
                  <a:lnTo>
                    <a:pt x="2259328" y="741680"/>
                  </a:lnTo>
                  <a:lnTo>
                    <a:pt x="2258060" y="714058"/>
                  </a:lnTo>
                  <a:lnTo>
                    <a:pt x="2257425" y="689928"/>
                  </a:lnTo>
                  <a:lnTo>
                    <a:pt x="2257425" y="670560"/>
                  </a:lnTo>
                  <a:lnTo>
                    <a:pt x="2257425" y="655955"/>
                  </a:lnTo>
                  <a:lnTo>
                    <a:pt x="2257742" y="650875"/>
                  </a:lnTo>
                  <a:lnTo>
                    <a:pt x="2258377" y="647065"/>
                  </a:lnTo>
                  <a:lnTo>
                    <a:pt x="2259011" y="641033"/>
                  </a:lnTo>
                  <a:lnTo>
                    <a:pt x="2260280" y="635635"/>
                  </a:lnTo>
                  <a:lnTo>
                    <a:pt x="2262183" y="629920"/>
                  </a:lnTo>
                  <a:lnTo>
                    <a:pt x="2264403" y="624205"/>
                  </a:lnTo>
                  <a:lnTo>
                    <a:pt x="2267575" y="619125"/>
                  </a:lnTo>
                  <a:lnTo>
                    <a:pt x="2271381" y="614045"/>
                  </a:lnTo>
                  <a:lnTo>
                    <a:pt x="2275505" y="609283"/>
                  </a:lnTo>
                  <a:lnTo>
                    <a:pt x="2279945" y="604203"/>
                  </a:lnTo>
                  <a:lnTo>
                    <a:pt x="2284703" y="599758"/>
                  </a:lnTo>
                  <a:lnTo>
                    <a:pt x="2290412" y="595313"/>
                  </a:lnTo>
                  <a:lnTo>
                    <a:pt x="2296121" y="591185"/>
                  </a:lnTo>
                  <a:lnTo>
                    <a:pt x="2302465" y="587058"/>
                  </a:lnTo>
                  <a:lnTo>
                    <a:pt x="2309126" y="583248"/>
                  </a:lnTo>
                  <a:lnTo>
                    <a:pt x="2316104" y="579438"/>
                  </a:lnTo>
                  <a:lnTo>
                    <a:pt x="2323399" y="575628"/>
                  </a:lnTo>
                  <a:lnTo>
                    <a:pt x="2331011" y="572453"/>
                  </a:lnTo>
                  <a:lnTo>
                    <a:pt x="2338941" y="568960"/>
                  </a:lnTo>
                  <a:lnTo>
                    <a:pt x="2347187" y="566103"/>
                  </a:lnTo>
                  <a:lnTo>
                    <a:pt x="2363681" y="560070"/>
                  </a:lnTo>
                  <a:lnTo>
                    <a:pt x="2381443" y="554673"/>
                  </a:lnTo>
                  <a:lnTo>
                    <a:pt x="2399205" y="550228"/>
                  </a:lnTo>
                  <a:lnTo>
                    <a:pt x="2417284" y="546100"/>
                  </a:lnTo>
                  <a:lnTo>
                    <a:pt x="2435681" y="542290"/>
                  </a:lnTo>
                  <a:lnTo>
                    <a:pt x="2453760" y="539115"/>
                  </a:lnTo>
                  <a:lnTo>
                    <a:pt x="2471522" y="536575"/>
                  </a:lnTo>
                  <a:lnTo>
                    <a:pt x="2475646" y="536258"/>
                  </a:lnTo>
                  <a:lnTo>
                    <a:pt x="2479769" y="536258"/>
                  </a:lnTo>
                  <a:lnTo>
                    <a:pt x="2537813" y="750888"/>
                  </a:lnTo>
                  <a:lnTo>
                    <a:pt x="2539082" y="742315"/>
                  </a:lnTo>
                  <a:lnTo>
                    <a:pt x="2559064" y="595313"/>
                  </a:lnTo>
                  <a:lnTo>
                    <a:pt x="2553355" y="580708"/>
                  </a:lnTo>
                  <a:lnTo>
                    <a:pt x="2564773" y="561340"/>
                  </a:lnTo>
                  <a:lnTo>
                    <a:pt x="2590148" y="561340"/>
                  </a:lnTo>
                  <a:lnTo>
                    <a:pt x="2600615" y="580708"/>
                  </a:lnTo>
                  <a:lnTo>
                    <a:pt x="2595857" y="597853"/>
                  </a:lnTo>
                  <a:lnTo>
                    <a:pt x="2613619" y="753110"/>
                  </a:lnTo>
                  <a:lnTo>
                    <a:pt x="2661196" y="542925"/>
                  </a:lnTo>
                  <a:lnTo>
                    <a:pt x="2666271" y="540703"/>
                  </a:lnTo>
                  <a:lnTo>
                    <a:pt x="2670712" y="538480"/>
                  </a:lnTo>
                  <a:lnTo>
                    <a:pt x="2673249" y="536893"/>
                  </a:lnTo>
                  <a:lnTo>
                    <a:pt x="2673566" y="536575"/>
                  </a:lnTo>
                  <a:lnTo>
                    <a:pt x="2682130" y="535623"/>
                  </a:lnTo>
                  <a:lnTo>
                    <a:pt x="2691328" y="534988"/>
                  </a:lnTo>
                  <a:close/>
                  <a:moveTo>
                    <a:pt x="1954213" y="512763"/>
                  </a:moveTo>
                  <a:lnTo>
                    <a:pt x="1953574" y="518429"/>
                  </a:lnTo>
                  <a:lnTo>
                    <a:pt x="1952294" y="524094"/>
                  </a:lnTo>
                  <a:lnTo>
                    <a:pt x="1951015" y="530705"/>
                  </a:lnTo>
                  <a:lnTo>
                    <a:pt x="1948775" y="537629"/>
                  </a:lnTo>
                  <a:lnTo>
                    <a:pt x="1947176" y="540462"/>
                  </a:lnTo>
                  <a:lnTo>
                    <a:pt x="1945577" y="542981"/>
                  </a:lnTo>
                  <a:lnTo>
                    <a:pt x="1943657" y="545813"/>
                  </a:lnTo>
                  <a:lnTo>
                    <a:pt x="1941418" y="547387"/>
                  </a:lnTo>
                  <a:lnTo>
                    <a:pt x="1939179" y="548961"/>
                  </a:lnTo>
                  <a:lnTo>
                    <a:pt x="1936620" y="549276"/>
                  </a:lnTo>
                  <a:lnTo>
                    <a:pt x="1933421" y="549276"/>
                  </a:lnTo>
                  <a:lnTo>
                    <a:pt x="1930863" y="548961"/>
                  </a:lnTo>
                  <a:lnTo>
                    <a:pt x="1928943" y="548332"/>
                  </a:lnTo>
                  <a:lnTo>
                    <a:pt x="1927024" y="547073"/>
                  </a:lnTo>
                  <a:lnTo>
                    <a:pt x="1925745" y="545184"/>
                  </a:lnTo>
                  <a:lnTo>
                    <a:pt x="1925105" y="543295"/>
                  </a:lnTo>
                  <a:lnTo>
                    <a:pt x="1924785" y="541092"/>
                  </a:lnTo>
                  <a:lnTo>
                    <a:pt x="1924785" y="538574"/>
                  </a:lnTo>
                  <a:lnTo>
                    <a:pt x="1924465" y="536056"/>
                  </a:lnTo>
                  <a:lnTo>
                    <a:pt x="1924145" y="534482"/>
                  </a:lnTo>
                  <a:lnTo>
                    <a:pt x="1923186" y="533223"/>
                  </a:lnTo>
                  <a:lnTo>
                    <a:pt x="1922546" y="532908"/>
                  </a:lnTo>
                  <a:lnTo>
                    <a:pt x="1921266" y="532908"/>
                  </a:lnTo>
                  <a:lnTo>
                    <a:pt x="1920627" y="533852"/>
                  </a:lnTo>
                  <a:lnTo>
                    <a:pt x="1920307" y="534797"/>
                  </a:lnTo>
                  <a:lnTo>
                    <a:pt x="1920307" y="536685"/>
                  </a:lnTo>
                  <a:lnTo>
                    <a:pt x="1919987" y="538889"/>
                  </a:lnTo>
                  <a:lnTo>
                    <a:pt x="1918707" y="541721"/>
                  </a:lnTo>
                  <a:lnTo>
                    <a:pt x="1917108" y="544240"/>
                  </a:lnTo>
                  <a:lnTo>
                    <a:pt x="1915189" y="546443"/>
                  </a:lnTo>
                  <a:lnTo>
                    <a:pt x="1913909" y="548017"/>
                  </a:lnTo>
                  <a:lnTo>
                    <a:pt x="1912950" y="548332"/>
                  </a:lnTo>
                  <a:lnTo>
                    <a:pt x="1912310" y="548332"/>
                  </a:lnTo>
                  <a:lnTo>
                    <a:pt x="1911990" y="548332"/>
                  </a:lnTo>
                  <a:lnTo>
                    <a:pt x="1911350" y="547387"/>
                  </a:lnTo>
                  <a:lnTo>
                    <a:pt x="1911350" y="546443"/>
                  </a:lnTo>
                  <a:lnTo>
                    <a:pt x="1911350" y="544554"/>
                  </a:lnTo>
                  <a:lnTo>
                    <a:pt x="1912630" y="536370"/>
                  </a:lnTo>
                  <a:lnTo>
                    <a:pt x="1913269" y="532278"/>
                  </a:lnTo>
                  <a:lnTo>
                    <a:pt x="1914229" y="528186"/>
                  </a:lnTo>
                  <a:lnTo>
                    <a:pt x="1915189" y="524409"/>
                  </a:lnTo>
                  <a:lnTo>
                    <a:pt x="1916788" y="521891"/>
                  </a:lnTo>
                  <a:lnTo>
                    <a:pt x="1917428" y="520632"/>
                  </a:lnTo>
                  <a:lnTo>
                    <a:pt x="1918387" y="520003"/>
                  </a:lnTo>
                  <a:lnTo>
                    <a:pt x="1919347" y="519058"/>
                  </a:lnTo>
                  <a:lnTo>
                    <a:pt x="1920627" y="518743"/>
                  </a:lnTo>
                  <a:lnTo>
                    <a:pt x="1954213" y="512763"/>
                  </a:lnTo>
                  <a:close/>
                  <a:moveTo>
                    <a:pt x="1636712" y="512763"/>
                  </a:moveTo>
                  <a:lnTo>
                    <a:pt x="1670299" y="519003"/>
                  </a:lnTo>
                  <a:lnTo>
                    <a:pt x="1671578" y="519332"/>
                  </a:lnTo>
                  <a:lnTo>
                    <a:pt x="1672218" y="519660"/>
                  </a:lnTo>
                  <a:lnTo>
                    <a:pt x="1673498" y="520974"/>
                  </a:lnTo>
                  <a:lnTo>
                    <a:pt x="1674137" y="521959"/>
                  </a:lnTo>
                  <a:lnTo>
                    <a:pt x="1675737" y="524587"/>
                  </a:lnTo>
                  <a:lnTo>
                    <a:pt x="1676696" y="528528"/>
                  </a:lnTo>
                  <a:lnTo>
                    <a:pt x="1677656" y="532470"/>
                  </a:lnTo>
                  <a:lnTo>
                    <a:pt x="1678296" y="537068"/>
                  </a:lnTo>
                  <a:lnTo>
                    <a:pt x="1679575" y="545608"/>
                  </a:lnTo>
                  <a:lnTo>
                    <a:pt x="1679575" y="547578"/>
                  </a:lnTo>
                  <a:lnTo>
                    <a:pt x="1679575" y="548892"/>
                  </a:lnTo>
                  <a:lnTo>
                    <a:pt x="1679255" y="549549"/>
                  </a:lnTo>
                  <a:lnTo>
                    <a:pt x="1678616" y="549549"/>
                  </a:lnTo>
                  <a:lnTo>
                    <a:pt x="1677976" y="549549"/>
                  </a:lnTo>
                  <a:lnTo>
                    <a:pt x="1677336" y="549221"/>
                  </a:lnTo>
                  <a:lnTo>
                    <a:pt x="1675737" y="547578"/>
                  </a:lnTo>
                  <a:lnTo>
                    <a:pt x="1673818" y="545279"/>
                  </a:lnTo>
                  <a:lnTo>
                    <a:pt x="1672218" y="542323"/>
                  </a:lnTo>
                  <a:lnTo>
                    <a:pt x="1671259" y="539367"/>
                  </a:lnTo>
                  <a:lnTo>
                    <a:pt x="1670939" y="537725"/>
                  </a:lnTo>
                  <a:lnTo>
                    <a:pt x="1670939" y="535754"/>
                  </a:lnTo>
                  <a:lnTo>
                    <a:pt x="1670299" y="534440"/>
                  </a:lnTo>
                  <a:lnTo>
                    <a:pt x="1669659" y="533784"/>
                  </a:lnTo>
                  <a:lnTo>
                    <a:pt x="1668380" y="533784"/>
                  </a:lnTo>
                  <a:lnTo>
                    <a:pt x="1667740" y="534112"/>
                  </a:lnTo>
                  <a:lnTo>
                    <a:pt x="1667100" y="535097"/>
                  </a:lnTo>
                  <a:lnTo>
                    <a:pt x="1666780" y="536740"/>
                  </a:lnTo>
                  <a:lnTo>
                    <a:pt x="1666141" y="539367"/>
                  </a:lnTo>
                  <a:lnTo>
                    <a:pt x="1666141" y="542323"/>
                  </a:lnTo>
                  <a:lnTo>
                    <a:pt x="1665821" y="544622"/>
                  </a:lnTo>
                  <a:lnTo>
                    <a:pt x="1665181" y="546593"/>
                  </a:lnTo>
                  <a:lnTo>
                    <a:pt x="1663901" y="548564"/>
                  </a:lnTo>
                  <a:lnTo>
                    <a:pt x="1661982" y="549549"/>
                  </a:lnTo>
                  <a:lnTo>
                    <a:pt x="1660063" y="550534"/>
                  </a:lnTo>
                  <a:lnTo>
                    <a:pt x="1657504" y="550863"/>
                  </a:lnTo>
                  <a:lnTo>
                    <a:pt x="1654625" y="550863"/>
                  </a:lnTo>
                  <a:lnTo>
                    <a:pt x="1651746" y="549878"/>
                  </a:lnTo>
                  <a:lnTo>
                    <a:pt x="1649507" y="548892"/>
                  </a:lnTo>
                  <a:lnTo>
                    <a:pt x="1647268" y="546921"/>
                  </a:lnTo>
                  <a:lnTo>
                    <a:pt x="1645349" y="544294"/>
                  </a:lnTo>
                  <a:lnTo>
                    <a:pt x="1643749" y="541338"/>
                  </a:lnTo>
                  <a:lnTo>
                    <a:pt x="1642470" y="538053"/>
                  </a:lnTo>
                  <a:lnTo>
                    <a:pt x="1640231" y="531484"/>
                  </a:lnTo>
                  <a:lnTo>
                    <a:pt x="1638631" y="524259"/>
                  </a:lnTo>
                  <a:lnTo>
                    <a:pt x="1637352" y="518018"/>
                  </a:lnTo>
                  <a:lnTo>
                    <a:pt x="1636712" y="512763"/>
                  </a:lnTo>
                  <a:close/>
                  <a:moveTo>
                    <a:pt x="358458" y="427038"/>
                  </a:moveTo>
                  <a:lnTo>
                    <a:pt x="365125" y="427038"/>
                  </a:lnTo>
                  <a:lnTo>
                    <a:pt x="371475" y="427356"/>
                  </a:lnTo>
                  <a:lnTo>
                    <a:pt x="377825" y="427992"/>
                  </a:lnTo>
                  <a:lnTo>
                    <a:pt x="384493" y="429263"/>
                  </a:lnTo>
                  <a:lnTo>
                    <a:pt x="390843" y="430853"/>
                  </a:lnTo>
                  <a:lnTo>
                    <a:pt x="397193" y="432125"/>
                  </a:lnTo>
                  <a:lnTo>
                    <a:pt x="403860" y="434033"/>
                  </a:lnTo>
                  <a:lnTo>
                    <a:pt x="410210" y="435940"/>
                  </a:lnTo>
                  <a:lnTo>
                    <a:pt x="422593" y="441027"/>
                  </a:lnTo>
                  <a:lnTo>
                    <a:pt x="434658" y="446114"/>
                  </a:lnTo>
                  <a:lnTo>
                    <a:pt x="445770" y="451837"/>
                  </a:lnTo>
                  <a:lnTo>
                    <a:pt x="456883" y="457878"/>
                  </a:lnTo>
                  <a:lnTo>
                    <a:pt x="466408" y="463919"/>
                  </a:lnTo>
                  <a:lnTo>
                    <a:pt x="475298" y="469960"/>
                  </a:lnTo>
                  <a:lnTo>
                    <a:pt x="482918" y="475365"/>
                  </a:lnTo>
                  <a:lnTo>
                    <a:pt x="489585" y="480770"/>
                  </a:lnTo>
                  <a:lnTo>
                    <a:pt x="494348" y="485539"/>
                  </a:lnTo>
                  <a:lnTo>
                    <a:pt x="497840" y="489355"/>
                  </a:lnTo>
                  <a:lnTo>
                    <a:pt x="498475" y="491262"/>
                  </a:lnTo>
                  <a:lnTo>
                    <a:pt x="499110" y="492534"/>
                  </a:lnTo>
                  <a:lnTo>
                    <a:pt x="499745" y="495396"/>
                  </a:lnTo>
                  <a:lnTo>
                    <a:pt x="499745" y="499211"/>
                  </a:lnTo>
                  <a:lnTo>
                    <a:pt x="499745" y="510021"/>
                  </a:lnTo>
                  <a:lnTo>
                    <a:pt x="499110" y="525282"/>
                  </a:lnTo>
                  <a:lnTo>
                    <a:pt x="498158" y="543405"/>
                  </a:lnTo>
                  <a:lnTo>
                    <a:pt x="494983" y="587281"/>
                  </a:lnTo>
                  <a:lnTo>
                    <a:pt x="490855" y="637198"/>
                  </a:lnTo>
                  <a:lnTo>
                    <a:pt x="486093" y="688705"/>
                  </a:lnTo>
                  <a:lnTo>
                    <a:pt x="481013" y="736397"/>
                  </a:lnTo>
                  <a:lnTo>
                    <a:pt x="476250" y="776457"/>
                  </a:lnTo>
                  <a:lnTo>
                    <a:pt x="474028" y="792037"/>
                  </a:lnTo>
                  <a:lnTo>
                    <a:pt x="472123" y="803800"/>
                  </a:lnTo>
                  <a:lnTo>
                    <a:pt x="464503" y="806344"/>
                  </a:lnTo>
                  <a:lnTo>
                    <a:pt x="457835" y="808888"/>
                  </a:lnTo>
                  <a:lnTo>
                    <a:pt x="451168" y="810477"/>
                  </a:lnTo>
                  <a:lnTo>
                    <a:pt x="444818" y="812067"/>
                  </a:lnTo>
                  <a:lnTo>
                    <a:pt x="439103" y="813021"/>
                  </a:lnTo>
                  <a:lnTo>
                    <a:pt x="433705" y="813339"/>
                  </a:lnTo>
                  <a:lnTo>
                    <a:pt x="429260" y="813021"/>
                  </a:lnTo>
                  <a:lnTo>
                    <a:pt x="425450" y="811749"/>
                  </a:lnTo>
                  <a:lnTo>
                    <a:pt x="425768" y="802847"/>
                  </a:lnTo>
                  <a:lnTo>
                    <a:pt x="426720" y="789811"/>
                  </a:lnTo>
                  <a:lnTo>
                    <a:pt x="428308" y="754519"/>
                  </a:lnTo>
                  <a:lnTo>
                    <a:pt x="429260" y="710961"/>
                  </a:lnTo>
                  <a:lnTo>
                    <a:pt x="429895" y="664541"/>
                  </a:lnTo>
                  <a:lnTo>
                    <a:pt x="429895" y="619711"/>
                  </a:lnTo>
                  <a:lnTo>
                    <a:pt x="429578" y="582512"/>
                  </a:lnTo>
                  <a:lnTo>
                    <a:pt x="429260" y="568205"/>
                  </a:lnTo>
                  <a:lnTo>
                    <a:pt x="428625" y="557712"/>
                  </a:lnTo>
                  <a:lnTo>
                    <a:pt x="428308" y="554215"/>
                  </a:lnTo>
                  <a:lnTo>
                    <a:pt x="427673" y="551672"/>
                  </a:lnTo>
                  <a:lnTo>
                    <a:pt x="427038" y="550400"/>
                  </a:lnTo>
                  <a:lnTo>
                    <a:pt x="426720" y="550400"/>
                  </a:lnTo>
                  <a:lnTo>
                    <a:pt x="426403" y="550400"/>
                  </a:lnTo>
                  <a:lnTo>
                    <a:pt x="422910" y="555487"/>
                  </a:lnTo>
                  <a:lnTo>
                    <a:pt x="419100" y="560256"/>
                  </a:lnTo>
                  <a:lnTo>
                    <a:pt x="418465" y="561846"/>
                  </a:lnTo>
                  <a:lnTo>
                    <a:pt x="406718" y="733217"/>
                  </a:lnTo>
                  <a:lnTo>
                    <a:pt x="401003" y="796806"/>
                  </a:lnTo>
                  <a:lnTo>
                    <a:pt x="398463" y="821605"/>
                  </a:lnTo>
                  <a:lnTo>
                    <a:pt x="398463" y="823831"/>
                  </a:lnTo>
                  <a:lnTo>
                    <a:pt x="395288" y="831779"/>
                  </a:lnTo>
                  <a:lnTo>
                    <a:pt x="392113" y="839728"/>
                  </a:lnTo>
                  <a:lnTo>
                    <a:pt x="387985" y="847041"/>
                  </a:lnTo>
                  <a:lnTo>
                    <a:pt x="382905" y="854353"/>
                  </a:lnTo>
                  <a:lnTo>
                    <a:pt x="365443" y="1090267"/>
                  </a:lnTo>
                  <a:lnTo>
                    <a:pt x="378778" y="1093447"/>
                  </a:lnTo>
                  <a:lnTo>
                    <a:pt x="391160" y="1096944"/>
                  </a:lnTo>
                  <a:lnTo>
                    <a:pt x="403860" y="1100441"/>
                  </a:lnTo>
                  <a:lnTo>
                    <a:pt x="414973" y="1104575"/>
                  </a:lnTo>
                  <a:lnTo>
                    <a:pt x="425450" y="1109344"/>
                  </a:lnTo>
                  <a:lnTo>
                    <a:pt x="435293" y="1114113"/>
                  </a:lnTo>
                  <a:lnTo>
                    <a:pt x="444818" y="1119518"/>
                  </a:lnTo>
                  <a:lnTo>
                    <a:pt x="453073" y="1124923"/>
                  </a:lnTo>
                  <a:lnTo>
                    <a:pt x="450215" y="1114749"/>
                  </a:lnTo>
                  <a:lnTo>
                    <a:pt x="538480" y="1093447"/>
                  </a:lnTo>
                  <a:lnTo>
                    <a:pt x="541338" y="1105211"/>
                  </a:lnTo>
                  <a:lnTo>
                    <a:pt x="454343" y="1126513"/>
                  </a:lnTo>
                  <a:lnTo>
                    <a:pt x="461645" y="1132236"/>
                  </a:lnTo>
                  <a:lnTo>
                    <a:pt x="467678" y="1137959"/>
                  </a:lnTo>
                  <a:lnTo>
                    <a:pt x="472758" y="1144000"/>
                  </a:lnTo>
                  <a:lnTo>
                    <a:pt x="476885" y="1150358"/>
                  </a:lnTo>
                  <a:lnTo>
                    <a:pt x="478790" y="1153538"/>
                  </a:lnTo>
                  <a:lnTo>
                    <a:pt x="480378" y="1156717"/>
                  </a:lnTo>
                  <a:lnTo>
                    <a:pt x="481965" y="1159897"/>
                  </a:lnTo>
                  <a:lnTo>
                    <a:pt x="482918" y="1163394"/>
                  </a:lnTo>
                  <a:lnTo>
                    <a:pt x="483870" y="1166891"/>
                  </a:lnTo>
                  <a:lnTo>
                    <a:pt x="484505" y="1170707"/>
                  </a:lnTo>
                  <a:lnTo>
                    <a:pt x="484823" y="1173886"/>
                  </a:lnTo>
                  <a:lnTo>
                    <a:pt x="484823" y="1177384"/>
                  </a:lnTo>
                  <a:lnTo>
                    <a:pt x="484823" y="1182789"/>
                  </a:lnTo>
                  <a:lnTo>
                    <a:pt x="484188" y="1187558"/>
                  </a:lnTo>
                  <a:lnTo>
                    <a:pt x="482600" y="1192327"/>
                  </a:lnTo>
                  <a:lnTo>
                    <a:pt x="480695" y="1197414"/>
                  </a:lnTo>
                  <a:lnTo>
                    <a:pt x="478790" y="1201865"/>
                  </a:lnTo>
                  <a:lnTo>
                    <a:pt x="475933" y="1206634"/>
                  </a:lnTo>
                  <a:lnTo>
                    <a:pt x="472758" y="1211404"/>
                  </a:lnTo>
                  <a:lnTo>
                    <a:pt x="469265" y="1215537"/>
                  </a:lnTo>
                  <a:lnTo>
                    <a:pt x="465138" y="1219988"/>
                  </a:lnTo>
                  <a:lnTo>
                    <a:pt x="460375" y="1224121"/>
                  </a:lnTo>
                  <a:lnTo>
                    <a:pt x="455613" y="1227937"/>
                  </a:lnTo>
                  <a:lnTo>
                    <a:pt x="450215" y="1232070"/>
                  </a:lnTo>
                  <a:lnTo>
                    <a:pt x="444818" y="1235249"/>
                  </a:lnTo>
                  <a:lnTo>
                    <a:pt x="438785" y="1239065"/>
                  </a:lnTo>
                  <a:lnTo>
                    <a:pt x="432435" y="1242562"/>
                  </a:lnTo>
                  <a:lnTo>
                    <a:pt x="425450" y="1245741"/>
                  </a:lnTo>
                  <a:lnTo>
                    <a:pt x="418465" y="1248921"/>
                  </a:lnTo>
                  <a:lnTo>
                    <a:pt x="410845" y="1251782"/>
                  </a:lnTo>
                  <a:lnTo>
                    <a:pt x="402908" y="1254644"/>
                  </a:lnTo>
                  <a:lnTo>
                    <a:pt x="394970" y="1257187"/>
                  </a:lnTo>
                  <a:lnTo>
                    <a:pt x="386398" y="1259731"/>
                  </a:lnTo>
                  <a:lnTo>
                    <a:pt x="377825" y="1261956"/>
                  </a:lnTo>
                  <a:lnTo>
                    <a:pt x="368618" y="1263864"/>
                  </a:lnTo>
                  <a:lnTo>
                    <a:pt x="359410" y="1265772"/>
                  </a:lnTo>
                  <a:lnTo>
                    <a:pt x="349885" y="1267679"/>
                  </a:lnTo>
                  <a:lnTo>
                    <a:pt x="340043" y="1269269"/>
                  </a:lnTo>
                  <a:lnTo>
                    <a:pt x="329883" y="1270223"/>
                  </a:lnTo>
                  <a:lnTo>
                    <a:pt x="319723" y="1271495"/>
                  </a:lnTo>
                  <a:lnTo>
                    <a:pt x="309245" y="1272131"/>
                  </a:lnTo>
                  <a:lnTo>
                    <a:pt x="298768" y="1272767"/>
                  </a:lnTo>
                  <a:lnTo>
                    <a:pt x="287973" y="1273085"/>
                  </a:lnTo>
                  <a:lnTo>
                    <a:pt x="276860" y="1273402"/>
                  </a:lnTo>
                  <a:lnTo>
                    <a:pt x="273685" y="1273085"/>
                  </a:lnTo>
                  <a:lnTo>
                    <a:pt x="313055" y="1331268"/>
                  </a:lnTo>
                  <a:lnTo>
                    <a:pt x="302895" y="1338263"/>
                  </a:lnTo>
                  <a:lnTo>
                    <a:pt x="259080" y="1273085"/>
                  </a:lnTo>
                  <a:lnTo>
                    <a:pt x="244157" y="1272131"/>
                  </a:lnTo>
                  <a:lnTo>
                    <a:pt x="230505" y="1271177"/>
                  </a:lnTo>
                  <a:lnTo>
                    <a:pt x="216852" y="1269587"/>
                  </a:lnTo>
                  <a:lnTo>
                    <a:pt x="203835" y="1267362"/>
                  </a:lnTo>
                  <a:lnTo>
                    <a:pt x="190817" y="1265136"/>
                  </a:lnTo>
                  <a:lnTo>
                    <a:pt x="178435" y="1262592"/>
                  </a:lnTo>
                  <a:lnTo>
                    <a:pt x="166687" y="1259413"/>
                  </a:lnTo>
                  <a:lnTo>
                    <a:pt x="155575" y="1255916"/>
                  </a:lnTo>
                  <a:lnTo>
                    <a:pt x="144780" y="1252736"/>
                  </a:lnTo>
                  <a:lnTo>
                    <a:pt x="134937" y="1248603"/>
                  </a:lnTo>
                  <a:lnTo>
                    <a:pt x="125095" y="1244470"/>
                  </a:lnTo>
                  <a:lnTo>
                    <a:pt x="116522" y="1239383"/>
                  </a:lnTo>
                  <a:lnTo>
                    <a:pt x="108267" y="1234931"/>
                  </a:lnTo>
                  <a:lnTo>
                    <a:pt x="100647" y="1229844"/>
                  </a:lnTo>
                  <a:lnTo>
                    <a:pt x="93980" y="1224439"/>
                  </a:lnTo>
                  <a:lnTo>
                    <a:pt x="87947" y="1218716"/>
                  </a:lnTo>
                  <a:lnTo>
                    <a:pt x="2857" y="1238747"/>
                  </a:lnTo>
                  <a:lnTo>
                    <a:pt x="0" y="1226983"/>
                  </a:lnTo>
                  <a:lnTo>
                    <a:pt x="79375" y="1208224"/>
                  </a:lnTo>
                  <a:lnTo>
                    <a:pt x="76835" y="1204727"/>
                  </a:lnTo>
                  <a:lnTo>
                    <a:pt x="74612" y="1201229"/>
                  </a:lnTo>
                  <a:lnTo>
                    <a:pt x="72707" y="1197414"/>
                  </a:lnTo>
                  <a:lnTo>
                    <a:pt x="71437" y="1193599"/>
                  </a:lnTo>
                  <a:lnTo>
                    <a:pt x="70167" y="1189465"/>
                  </a:lnTo>
                  <a:lnTo>
                    <a:pt x="69532" y="1185650"/>
                  </a:lnTo>
                  <a:lnTo>
                    <a:pt x="69215" y="1181517"/>
                  </a:lnTo>
                  <a:lnTo>
                    <a:pt x="68580" y="1177384"/>
                  </a:lnTo>
                  <a:lnTo>
                    <a:pt x="69215" y="1171661"/>
                  </a:lnTo>
                  <a:lnTo>
                    <a:pt x="70167" y="1166574"/>
                  </a:lnTo>
                  <a:lnTo>
                    <a:pt x="71755" y="1161169"/>
                  </a:lnTo>
                  <a:lnTo>
                    <a:pt x="73977" y="1155763"/>
                  </a:lnTo>
                  <a:lnTo>
                    <a:pt x="76517" y="1150676"/>
                  </a:lnTo>
                  <a:lnTo>
                    <a:pt x="80010" y="1145589"/>
                  </a:lnTo>
                  <a:lnTo>
                    <a:pt x="83820" y="1140820"/>
                  </a:lnTo>
                  <a:lnTo>
                    <a:pt x="88265" y="1136051"/>
                  </a:lnTo>
                  <a:lnTo>
                    <a:pt x="93027" y="1131282"/>
                  </a:lnTo>
                  <a:lnTo>
                    <a:pt x="98425" y="1126831"/>
                  </a:lnTo>
                  <a:lnTo>
                    <a:pt x="104457" y="1122697"/>
                  </a:lnTo>
                  <a:lnTo>
                    <a:pt x="110807" y="1118564"/>
                  </a:lnTo>
                  <a:lnTo>
                    <a:pt x="117475" y="1114431"/>
                  </a:lnTo>
                  <a:lnTo>
                    <a:pt x="124777" y="1111251"/>
                  </a:lnTo>
                  <a:lnTo>
                    <a:pt x="132715" y="1107436"/>
                  </a:lnTo>
                  <a:lnTo>
                    <a:pt x="140652" y="1103939"/>
                  </a:lnTo>
                  <a:lnTo>
                    <a:pt x="89852" y="1023817"/>
                  </a:lnTo>
                  <a:lnTo>
                    <a:pt x="100012" y="1017458"/>
                  </a:lnTo>
                  <a:lnTo>
                    <a:pt x="152400" y="1099805"/>
                  </a:lnTo>
                  <a:lnTo>
                    <a:pt x="162242" y="1096944"/>
                  </a:lnTo>
                  <a:lnTo>
                    <a:pt x="172720" y="1093765"/>
                  </a:lnTo>
                  <a:lnTo>
                    <a:pt x="154940" y="850538"/>
                  </a:lnTo>
                  <a:lnTo>
                    <a:pt x="150812" y="844179"/>
                  </a:lnTo>
                  <a:lnTo>
                    <a:pt x="146367" y="837820"/>
                  </a:lnTo>
                  <a:lnTo>
                    <a:pt x="143510" y="830826"/>
                  </a:lnTo>
                  <a:lnTo>
                    <a:pt x="140652" y="824149"/>
                  </a:lnTo>
                  <a:lnTo>
                    <a:pt x="140652" y="821605"/>
                  </a:lnTo>
                  <a:lnTo>
                    <a:pt x="136842" y="782816"/>
                  </a:lnTo>
                  <a:lnTo>
                    <a:pt x="133032" y="740212"/>
                  </a:lnTo>
                  <a:lnTo>
                    <a:pt x="128587" y="687433"/>
                  </a:lnTo>
                  <a:lnTo>
                    <a:pt x="119697" y="557077"/>
                  </a:lnTo>
                  <a:lnTo>
                    <a:pt x="116522" y="554215"/>
                  </a:lnTo>
                  <a:lnTo>
                    <a:pt x="112712" y="550400"/>
                  </a:lnTo>
                  <a:lnTo>
                    <a:pt x="112395" y="550400"/>
                  </a:lnTo>
                  <a:lnTo>
                    <a:pt x="112395" y="550718"/>
                  </a:lnTo>
                  <a:lnTo>
                    <a:pt x="112077" y="552307"/>
                  </a:lnTo>
                  <a:lnTo>
                    <a:pt x="111125" y="558666"/>
                  </a:lnTo>
                  <a:lnTo>
                    <a:pt x="111125" y="569794"/>
                  </a:lnTo>
                  <a:lnTo>
                    <a:pt x="111125" y="584420"/>
                  </a:lnTo>
                  <a:lnTo>
                    <a:pt x="112395" y="621937"/>
                  </a:lnTo>
                  <a:lnTo>
                    <a:pt x="113665" y="666449"/>
                  </a:lnTo>
                  <a:lnTo>
                    <a:pt x="116205" y="712869"/>
                  </a:lnTo>
                  <a:lnTo>
                    <a:pt x="118427" y="756109"/>
                  </a:lnTo>
                  <a:lnTo>
                    <a:pt x="120332" y="791401"/>
                  </a:lnTo>
                  <a:lnTo>
                    <a:pt x="122237" y="813021"/>
                  </a:lnTo>
                  <a:lnTo>
                    <a:pt x="112077" y="813339"/>
                  </a:lnTo>
                  <a:lnTo>
                    <a:pt x="105410" y="813339"/>
                  </a:lnTo>
                  <a:lnTo>
                    <a:pt x="98425" y="812385"/>
                  </a:lnTo>
                  <a:lnTo>
                    <a:pt x="90487" y="811431"/>
                  </a:lnTo>
                  <a:lnTo>
                    <a:pt x="82550" y="809523"/>
                  </a:lnTo>
                  <a:lnTo>
                    <a:pt x="78740" y="807934"/>
                  </a:lnTo>
                  <a:lnTo>
                    <a:pt x="74612" y="806344"/>
                  </a:lnTo>
                  <a:lnTo>
                    <a:pt x="70802" y="804754"/>
                  </a:lnTo>
                  <a:lnTo>
                    <a:pt x="66675" y="802211"/>
                  </a:lnTo>
                  <a:lnTo>
                    <a:pt x="65087" y="791083"/>
                  </a:lnTo>
                  <a:lnTo>
                    <a:pt x="63182" y="776139"/>
                  </a:lnTo>
                  <a:lnTo>
                    <a:pt x="61277" y="758335"/>
                  </a:lnTo>
                  <a:lnTo>
                    <a:pt x="59055" y="737986"/>
                  </a:lnTo>
                  <a:lnTo>
                    <a:pt x="55245" y="692520"/>
                  </a:lnTo>
                  <a:lnTo>
                    <a:pt x="51752" y="643875"/>
                  </a:lnTo>
                  <a:lnTo>
                    <a:pt x="49212" y="596819"/>
                  </a:lnTo>
                  <a:lnTo>
                    <a:pt x="47307" y="555487"/>
                  </a:lnTo>
                  <a:lnTo>
                    <a:pt x="46990" y="538318"/>
                  </a:lnTo>
                  <a:lnTo>
                    <a:pt x="46355" y="524011"/>
                  </a:lnTo>
                  <a:lnTo>
                    <a:pt x="46990" y="513836"/>
                  </a:lnTo>
                  <a:lnTo>
                    <a:pt x="47307" y="507477"/>
                  </a:lnTo>
                  <a:lnTo>
                    <a:pt x="47625" y="503026"/>
                  </a:lnTo>
                  <a:lnTo>
                    <a:pt x="48895" y="498893"/>
                  </a:lnTo>
                  <a:lnTo>
                    <a:pt x="49847" y="495078"/>
                  </a:lnTo>
                  <a:lnTo>
                    <a:pt x="51752" y="490944"/>
                  </a:lnTo>
                  <a:lnTo>
                    <a:pt x="53975" y="487129"/>
                  </a:lnTo>
                  <a:lnTo>
                    <a:pt x="56515" y="483314"/>
                  </a:lnTo>
                  <a:lnTo>
                    <a:pt x="59690" y="480134"/>
                  </a:lnTo>
                  <a:lnTo>
                    <a:pt x="62547" y="476637"/>
                  </a:lnTo>
                  <a:lnTo>
                    <a:pt x="66357" y="473140"/>
                  </a:lnTo>
                  <a:lnTo>
                    <a:pt x="70167" y="470278"/>
                  </a:lnTo>
                  <a:lnTo>
                    <a:pt x="74612" y="467099"/>
                  </a:lnTo>
                  <a:lnTo>
                    <a:pt x="79375" y="464237"/>
                  </a:lnTo>
                  <a:lnTo>
                    <a:pt x="88900" y="458514"/>
                  </a:lnTo>
                  <a:lnTo>
                    <a:pt x="99377" y="453745"/>
                  </a:lnTo>
                  <a:lnTo>
                    <a:pt x="111125" y="449294"/>
                  </a:lnTo>
                  <a:lnTo>
                    <a:pt x="123190" y="444525"/>
                  </a:lnTo>
                  <a:lnTo>
                    <a:pt x="135572" y="441027"/>
                  </a:lnTo>
                  <a:lnTo>
                    <a:pt x="148907" y="437530"/>
                  </a:lnTo>
                  <a:lnTo>
                    <a:pt x="161607" y="434351"/>
                  </a:lnTo>
                  <a:lnTo>
                    <a:pt x="174625" y="431807"/>
                  </a:lnTo>
                  <a:lnTo>
                    <a:pt x="187960" y="429581"/>
                  </a:lnTo>
                  <a:lnTo>
                    <a:pt x="200660" y="427674"/>
                  </a:lnTo>
                  <a:lnTo>
                    <a:pt x="203835" y="427674"/>
                  </a:lnTo>
                  <a:lnTo>
                    <a:pt x="206692" y="427674"/>
                  </a:lnTo>
                  <a:lnTo>
                    <a:pt x="248285" y="582194"/>
                  </a:lnTo>
                  <a:lnTo>
                    <a:pt x="249237" y="576153"/>
                  </a:lnTo>
                  <a:lnTo>
                    <a:pt x="263525" y="470278"/>
                  </a:lnTo>
                  <a:lnTo>
                    <a:pt x="259715" y="459786"/>
                  </a:lnTo>
                  <a:lnTo>
                    <a:pt x="267653" y="445797"/>
                  </a:lnTo>
                  <a:lnTo>
                    <a:pt x="285750" y="445797"/>
                  </a:lnTo>
                  <a:lnTo>
                    <a:pt x="293688" y="459786"/>
                  </a:lnTo>
                  <a:lnTo>
                    <a:pt x="289878" y="472186"/>
                  </a:lnTo>
                  <a:lnTo>
                    <a:pt x="302578" y="584102"/>
                  </a:lnTo>
                  <a:lnTo>
                    <a:pt x="336868" y="432443"/>
                  </a:lnTo>
                  <a:lnTo>
                    <a:pt x="343853" y="429263"/>
                  </a:lnTo>
                  <a:lnTo>
                    <a:pt x="345440" y="428310"/>
                  </a:lnTo>
                  <a:lnTo>
                    <a:pt x="345758" y="427674"/>
                  </a:lnTo>
                  <a:lnTo>
                    <a:pt x="352108" y="427356"/>
                  </a:lnTo>
                  <a:lnTo>
                    <a:pt x="358458" y="427038"/>
                  </a:lnTo>
                  <a:close/>
                  <a:moveTo>
                    <a:pt x="1859239" y="201613"/>
                  </a:moveTo>
                  <a:lnTo>
                    <a:pt x="1864624" y="201613"/>
                  </a:lnTo>
                  <a:lnTo>
                    <a:pt x="1869375" y="201613"/>
                  </a:lnTo>
                  <a:lnTo>
                    <a:pt x="1874760" y="201930"/>
                  </a:lnTo>
                  <a:lnTo>
                    <a:pt x="1879828" y="202248"/>
                  </a:lnTo>
                  <a:lnTo>
                    <a:pt x="1884896" y="203517"/>
                  </a:lnTo>
                  <a:lnTo>
                    <a:pt x="1895349" y="205739"/>
                  </a:lnTo>
                  <a:lnTo>
                    <a:pt x="1905485" y="208595"/>
                  </a:lnTo>
                  <a:lnTo>
                    <a:pt x="1914988" y="212403"/>
                  </a:lnTo>
                  <a:lnTo>
                    <a:pt x="1924490" y="216529"/>
                  </a:lnTo>
                  <a:lnTo>
                    <a:pt x="1933676" y="221290"/>
                  </a:lnTo>
                  <a:lnTo>
                    <a:pt x="1942229" y="225733"/>
                  </a:lnTo>
                  <a:lnTo>
                    <a:pt x="1949514" y="230493"/>
                  </a:lnTo>
                  <a:lnTo>
                    <a:pt x="1956799" y="235571"/>
                  </a:lnTo>
                  <a:lnTo>
                    <a:pt x="1962818" y="240014"/>
                  </a:lnTo>
                  <a:lnTo>
                    <a:pt x="1967886" y="244140"/>
                  </a:lnTo>
                  <a:lnTo>
                    <a:pt x="1971687" y="247948"/>
                  </a:lnTo>
                  <a:lnTo>
                    <a:pt x="1974538" y="251122"/>
                  </a:lnTo>
                  <a:lnTo>
                    <a:pt x="1975488" y="253343"/>
                  </a:lnTo>
                  <a:lnTo>
                    <a:pt x="1976438" y="258739"/>
                  </a:lnTo>
                  <a:lnTo>
                    <a:pt x="1975805" y="267307"/>
                  </a:lnTo>
                  <a:lnTo>
                    <a:pt x="1975488" y="279367"/>
                  </a:lnTo>
                  <a:lnTo>
                    <a:pt x="1974854" y="293649"/>
                  </a:lnTo>
                  <a:lnTo>
                    <a:pt x="1972637" y="328241"/>
                  </a:lnTo>
                  <a:lnTo>
                    <a:pt x="1969153" y="368229"/>
                  </a:lnTo>
                  <a:lnTo>
                    <a:pt x="1965352" y="408852"/>
                  </a:lnTo>
                  <a:lnTo>
                    <a:pt x="1961234" y="446619"/>
                  </a:lnTo>
                  <a:lnTo>
                    <a:pt x="1957433" y="478355"/>
                  </a:lnTo>
                  <a:lnTo>
                    <a:pt x="1956166" y="490732"/>
                  </a:lnTo>
                  <a:lnTo>
                    <a:pt x="1954265" y="499619"/>
                  </a:lnTo>
                  <a:lnTo>
                    <a:pt x="1948564" y="501840"/>
                  </a:lnTo>
                  <a:lnTo>
                    <a:pt x="1942862" y="503744"/>
                  </a:lnTo>
                  <a:lnTo>
                    <a:pt x="1937794" y="505331"/>
                  </a:lnTo>
                  <a:lnTo>
                    <a:pt x="1932726" y="506283"/>
                  </a:lnTo>
                  <a:lnTo>
                    <a:pt x="1928291" y="507235"/>
                  </a:lnTo>
                  <a:lnTo>
                    <a:pt x="1924174" y="507235"/>
                  </a:lnTo>
                  <a:lnTo>
                    <a:pt x="1920373" y="506918"/>
                  </a:lnTo>
                  <a:lnTo>
                    <a:pt x="1917522" y="505966"/>
                  </a:lnTo>
                  <a:lnTo>
                    <a:pt x="1918472" y="488828"/>
                  </a:lnTo>
                  <a:lnTo>
                    <a:pt x="1919422" y="460900"/>
                  </a:lnTo>
                  <a:lnTo>
                    <a:pt x="1920373" y="426307"/>
                  </a:lnTo>
                  <a:lnTo>
                    <a:pt x="1920689" y="389493"/>
                  </a:lnTo>
                  <a:lnTo>
                    <a:pt x="1921006" y="354265"/>
                  </a:lnTo>
                  <a:lnTo>
                    <a:pt x="1920689" y="324750"/>
                  </a:lnTo>
                  <a:lnTo>
                    <a:pt x="1920373" y="313325"/>
                  </a:lnTo>
                  <a:lnTo>
                    <a:pt x="1919739" y="305074"/>
                  </a:lnTo>
                  <a:lnTo>
                    <a:pt x="1918789" y="299996"/>
                  </a:lnTo>
                  <a:lnTo>
                    <a:pt x="1918472" y="299361"/>
                  </a:lnTo>
                  <a:lnTo>
                    <a:pt x="1918472" y="299044"/>
                  </a:lnTo>
                  <a:lnTo>
                    <a:pt x="1918155" y="299361"/>
                  </a:lnTo>
                  <a:lnTo>
                    <a:pt x="1914988" y="303170"/>
                  </a:lnTo>
                  <a:lnTo>
                    <a:pt x="1912454" y="307295"/>
                  </a:lnTo>
                  <a:lnTo>
                    <a:pt x="1911820" y="308247"/>
                  </a:lnTo>
                  <a:lnTo>
                    <a:pt x="1902318" y="443762"/>
                  </a:lnTo>
                  <a:lnTo>
                    <a:pt x="1897883" y="493906"/>
                  </a:lnTo>
                  <a:lnTo>
                    <a:pt x="1895982" y="513900"/>
                  </a:lnTo>
                  <a:lnTo>
                    <a:pt x="1895982" y="515804"/>
                  </a:lnTo>
                  <a:lnTo>
                    <a:pt x="1893765" y="521834"/>
                  </a:lnTo>
                  <a:lnTo>
                    <a:pt x="1891231" y="528181"/>
                  </a:lnTo>
                  <a:lnTo>
                    <a:pt x="1887747" y="534211"/>
                  </a:lnTo>
                  <a:lnTo>
                    <a:pt x="1883946" y="539924"/>
                  </a:lnTo>
                  <a:lnTo>
                    <a:pt x="1869375" y="734151"/>
                  </a:lnTo>
                  <a:lnTo>
                    <a:pt x="1879828" y="736373"/>
                  </a:lnTo>
                  <a:lnTo>
                    <a:pt x="1890281" y="738912"/>
                  </a:lnTo>
                  <a:lnTo>
                    <a:pt x="1899784" y="742403"/>
                  </a:lnTo>
                  <a:lnTo>
                    <a:pt x="1909286" y="745576"/>
                  </a:lnTo>
                  <a:lnTo>
                    <a:pt x="1917839" y="749067"/>
                  </a:lnTo>
                  <a:lnTo>
                    <a:pt x="1925757" y="752876"/>
                  </a:lnTo>
                  <a:lnTo>
                    <a:pt x="1933043" y="757002"/>
                  </a:lnTo>
                  <a:lnTo>
                    <a:pt x="1940011" y="761762"/>
                  </a:lnTo>
                  <a:lnTo>
                    <a:pt x="1946030" y="766522"/>
                  </a:lnTo>
                  <a:lnTo>
                    <a:pt x="1951098" y="771283"/>
                  </a:lnTo>
                  <a:lnTo>
                    <a:pt x="1955532" y="776361"/>
                  </a:lnTo>
                  <a:lnTo>
                    <a:pt x="1959333" y="781439"/>
                  </a:lnTo>
                  <a:lnTo>
                    <a:pt x="1962501" y="787151"/>
                  </a:lnTo>
                  <a:lnTo>
                    <a:pt x="1964718" y="792864"/>
                  </a:lnTo>
                  <a:lnTo>
                    <a:pt x="1966302" y="798894"/>
                  </a:lnTo>
                  <a:lnTo>
                    <a:pt x="1966619" y="801750"/>
                  </a:lnTo>
                  <a:lnTo>
                    <a:pt x="1966619" y="804924"/>
                  </a:lnTo>
                  <a:lnTo>
                    <a:pt x="1966302" y="808732"/>
                  </a:lnTo>
                  <a:lnTo>
                    <a:pt x="1965669" y="812223"/>
                  </a:lnTo>
                  <a:lnTo>
                    <a:pt x="1965035" y="816031"/>
                  </a:lnTo>
                  <a:lnTo>
                    <a:pt x="1963451" y="819522"/>
                  </a:lnTo>
                  <a:lnTo>
                    <a:pt x="1962184" y="823331"/>
                  </a:lnTo>
                  <a:lnTo>
                    <a:pt x="1960284" y="826504"/>
                  </a:lnTo>
                  <a:lnTo>
                    <a:pt x="1958066" y="829995"/>
                  </a:lnTo>
                  <a:lnTo>
                    <a:pt x="1955532" y="833486"/>
                  </a:lnTo>
                  <a:lnTo>
                    <a:pt x="1952682" y="836660"/>
                  </a:lnTo>
                  <a:lnTo>
                    <a:pt x="1949514" y="839834"/>
                  </a:lnTo>
                  <a:lnTo>
                    <a:pt x="1946030" y="842690"/>
                  </a:lnTo>
                  <a:lnTo>
                    <a:pt x="1942545" y="845864"/>
                  </a:lnTo>
                  <a:lnTo>
                    <a:pt x="1938428" y="848720"/>
                  </a:lnTo>
                  <a:lnTo>
                    <a:pt x="1934310" y="851576"/>
                  </a:lnTo>
                  <a:lnTo>
                    <a:pt x="1924807" y="856654"/>
                  </a:lnTo>
                  <a:lnTo>
                    <a:pt x="1914354" y="861732"/>
                  </a:lnTo>
                  <a:lnTo>
                    <a:pt x="1903268" y="865858"/>
                  </a:lnTo>
                  <a:lnTo>
                    <a:pt x="1891231" y="869983"/>
                  </a:lnTo>
                  <a:lnTo>
                    <a:pt x="1878244" y="873157"/>
                  </a:lnTo>
                  <a:lnTo>
                    <a:pt x="1864624" y="876013"/>
                  </a:lnTo>
                  <a:lnTo>
                    <a:pt x="1850370" y="878235"/>
                  </a:lnTo>
                  <a:lnTo>
                    <a:pt x="1835165" y="880139"/>
                  </a:lnTo>
                  <a:lnTo>
                    <a:pt x="1819644" y="881091"/>
                  </a:lnTo>
                  <a:lnTo>
                    <a:pt x="1783851" y="947738"/>
                  </a:lnTo>
                  <a:lnTo>
                    <a:pt x="1773398" y="941708"/>
                  </a:lnTo>
                  <a:lnTo>
                    <a:pt x="1805390" y="881409"/>
                  </a:lnTo>
                  <a:lnTo>
                    <a:pt x="1800322" y="881726"/>
                  </a:lnTo>
                  <a:lnTo>
                    <a:pt x="1787335" y="881409"/>
                  </a:lnTo>
                  <a:lnTo>
                    <a:pt x="1774032" y="881091"/>
                  </a:lnTo>
                  <a:lnTo>
                    <a:pt x="1761678" y="880139"/>
                  </a:lnTo>
                  <a:lnTo>
                    <a:pt x="1749642" y="878552"/>
                  </a:lnTo>
                  <a:lnTo>
                    <a:pt x="1737605" y="876648"/>
                  </a:lnTo>
                  <a:lnTo>
                    <a:pt x="1726518" y="874427"/>
                  </a:lnTo>
                  <a:lnTo>
                    <a:pt x="1716066" y="871888"/>
                  </a:lnTo>
                  <a:lnTo>
                    <a:pt x="1705296" y="868714"/>
                  </a:lnTo>
                  <a:lnTo>
                    <a:pt x="1696110" y="865223"/>
                  </a:lnTo>
                  <a:lnTo>
                    <a:pt x="1686607" y="862049"/>
                  </a:lnTo>
                  <a:lnTo>
                    <a:pt x="1678372" y="857924"/>
                  </a:lnTo>
                  <a:lnTo>
                    <a:pt x="1670453" y="853798"/>
                  </a:lnTo>
                  <a:lnTo>
                    <a:pt x="1663484" y="849037"/>
                  </a:lnTo>
                  <a:lnTo>
                    <a:pt x="1657149" y="844594"/>
                  </a:lnTo>
                  <a:lnTo>
                    <a:pt x="1651448" y="839516"/>
                  </a:lnTo>
                  <a:lnTo>
                    <a:pt x="1646696" y="834439"/>
                  </a:lnTo>
                  <a:lnTo>
                    <a:pt x="1574476" y="851894"/>
                  </a:lnTo>
                  <a:lnTo>
                    <a:pt x="1571625" y="840151"/>
                  </a:lnTo>
                  <a:lnTo>
                    <a:pt x="1639411" y="823648"/>
                  </a:lnTo>
                  <a:lnTo>
                    <a:pt x="1637510" y="819205"/>
                  </a:lnTo>
                  <a:lnTo>
                    <a:pt x="1635927" y="814127"/>
                  </a:lnTo>
                  <a:lnTo>
                    <a:pt x="1634976" y="809684"/>
                  </a:lnTo>
                  <a:lnTo>
                    <a:pt x="1634660" y="804924"/>
                  </a:lnTo>
                  <a:lnTo>
                    <a:pt x="1634976" y="799211"/>
                  </a:lnTo>
                  <a:lnTo>
                    <a:pt x="1635927" y="793816"/>
                  </a:lnTo>
                  <a:lnTo>
                    <a:pt x="1637827" y="788738"/>
                  </a:lnTo>
                  <a:lnTo>
                    <a:pt x="1640678" y="783343"/>
                  </a:lnTo>
                  <a:lnTo>
                    <a:pt x="1643529" y="778582"/>
                  </a:lnTo>
                  <a:lnTo>
                    <a:pt x="1647646" y="773504"/>
                  </a:lnTo>
                  <a:lnTo>
                    <a:pt x="1652081" y="769061"/>
                  </a:lnTo>
                  <a:lnTo>
                    <a:pt x="1657466" y="764618"/>
                  </a:lnTo>
                  <a:lnTo>
                    <a:pt x="1663167" y="760493"/>
                  </a:lnTo>
                  <a:lnTo>
                    <a:pt x="1669503" y="756684"/>
                  </a:lnTo>
                  <a:lnTo>
                    <a:pt x="1676154" y="752876"/>
                  </a:lnTo>
                  <a:lnTo>
                    <a:pt x="1683757" y="749067"/>
                  </a:lnTo>
                  <a:lnTo>
                    <a:pt x="1691675" y="745894"/>
                  </a:lnTo>
                  <a:lnTo>
                    <a:pt x="1700228" y="742720"/>
                  </a:lnTo>
                  <a:lnTo>
                    <a:pt x="1708780" y="740181"/>
                  </a:lnTo>
                  <a:lnTo>
                    <a:pt x="1718283" y="737642"/>
                  </a:lnTo>
                  <a:lnTo>
                    <a:pt x="1703079" y="536750"/>
                  </a:lnTo>
                  <a:lnTo>
                    <a:pt x="1699911" y="531990"/>
                  </a:lnTo>
                  <a:lnTo>
                    <a:pt x="1696744" y="526595"/>
                  </a:lnTo>
                  <a:lnTo>
                    <a:pt x="1694209" y="521517"/>
                  </a:lnTo>
                  <a:lnTo>
                    <a:pt x="1691992" y="516122"/>
                  </a:lnTo>
                  <a:lnTo>
                    <a:pt x="1691992" y="513900"/>
                  </a:lnTo>
                  <a:lnTo>
                    <a:pt x="1688825" y="483116"/>
                  </a:lnTo>
                  <a:lnTo>
                    <a:pt x="1685974" y="449792"/>
                  </a:lnTo>
                  <a:lnTo>
                    <a:pt x="1682490" y="407583"/>
                  </a:lnTo>
                  <a:lnTo>
                    <a:pt x="1675521" y="304439"/>
                  </a:lnTo>
                  <a:lnTo>
                    <a:pt x="1672670" y="302218"/>
                  </a:lnTo>
                  <a:lnTo>
                    <a:pt x="1669819" y="299361"/>
                  </a:lnTo>
                  <a:lnTo>
                    <a:pt x="1669503" y="299361"/>
                  </a:lnTo>
                  <a:lnTo>
                    <a:pt x="1669186" y="300948"/>
                  </a:lnTo>
                  <a:lnTo>
                    <a:pt x="1668552" y="305709"/>
                  </a:lnTo>
                  <a:lnTo>
                    <a:pt x="1668552" y="314277"/>
                  </a:lnTo>
                  <a:lnTo>
                    <a:pt x="1668552" y="326020"/>
                  </a:lnTo>
                  <a:lnTo>
                    <a:pt x="1669503" y="355852"/>
                  </a:lnTo>
                  <a:lnTo>
                    <a:pt x="1671086" y="391080"/>
                  </a:lnTo>
                  <a:lnTo>
                    <a:pt x="1672353" y="427894"/>
                  </a:lnTo>
                  <a:lnTo>
                    <a:pt x="1674254" y="462169"/>
                  </a:lnTo>
                  <a:lnTo>
                    <a:pt x="1675838" y="489780"/>
                  </a:lnTo>
                  <a:lnTo>
                    <a:pt x="1677421" y="507235"/>
                  </a:lnTo>
                  <a:lnTo>
                    <a:pt x="1669503" y="507235"/>
                  </a:lnTo>
                  <a:lnTo>
                    <a:pt x="1664118" y="507235"/>
                  </a:lnTo>
                  <a:lnTo>
                    <a:pt x="1658416" y="506918"/>
                  </a:lnTo>
                  <a:lnTo>
                    <a:pt x="1652715" y="505648"/>
                  </a:lnTo>
                  <a:lnTo>
                    <a:pt x="1646063" y="504062"/>
                  </a:lnTo>
                  <a:lnTo>
                    <a:pt x="1639728" y="501840"/>
                  </a:lnTo>
                  <a:lnTo>
                    <a:pt x="1636877" y="500253"/>
                  </a:lnTo>
                  <a:lnTo>
                    <a:pt x="1633709" y="498984"/>
                  </a:lnTo>
                  <a:lnTo>
                    <a:pt x="1632442" y="489780"/>
                  </a:lnTo>
                  <a:lnTo>
                    <a:pt x="1630858" y="477720"/>
                  </a:lnTo>
                  <a:lnTo>
                    <a:pt x="1627374" y="447888"/>
                  </a:lnTo>
                  <a:lnTo>
                    <a:pt x="1624523" y="411708"/>
                  </a:lnTo>
                  <a:lnTo>
                    <a:pt x="1621673" y="373307"/>
                  </a:lnTo>
                  <a:lnTo>
                    <a:pt x="1619455" y="336176"/>
                  </a:lnTo>
                  <a:lnTo>
                    <a:pt x="1618188" y="303487"/>
                  </a:lnTo>
                  <a:lnTo>
                    <a:pt x="1617555" y="278733"/>
                  </a:lnTo>
                  <a:lnTo>
                    <a:pt x="1617555" y="270481"/>
                  </a:lnTo>
                  <a:lnTo>
                    <a:pt x="1618188" y="265086"/>
                  </a:lnTo>
                  <a:lnTo>
                    <a:pt x="1618505" y="261595"/>
                  </a:lnTo>
                  <a:lnTo>
                    <a:pt x="1619139" y="258421"/>
                  </a:lnTo>
                  <a:lnTo>
                    <a:pt x="1620406" y="255248"/>
                  </a:lnTo>
                  <a:lnTo>
                    <a:pt x="1621673" y="252391"/>
                  </a:lnTo>
                  <a:lnTo>
                    <a:pt x="1623573" y="249218"/>
                  </a:lnTo>
                  <a:lnTo>
                    <a:pt x="1625474" y="246361"/>
                  </a:lnTo>
                  <a:lnTo>
                    <a:pt x="1627691" y="243822"/>
                  </a:lnTo>
                  <a:lnTo>
                    <a:pt x="1630542" y="240649"/>
                  </a:lnTo>
                  <a:lnTo>
                    <a:pt x="1633392" y="238110"/>
                  </a:lnTo>
                  <a:lnTo>
                    <a:pt x="1636560" y="235888"/>
                  </a:lnTo>
                  <a:lnTo>
                    <a:pt x="1643212" y="230810"/>
                  </a:lnTo>
                  <a:lnTo>
                    <a:pt x="1651131" y="226685"/>
                  </a:lnTo>
                  <a:lnTo>
                    <a:pt x="1659683" y="222559"/>
                  </a:lnTo>
                  <a:lnTo>
                    <a:pt x="1668552" y="218751"/>
                  </a:lnTo>
                  <a:lnTo>
                    <a:pt x="1678055" y="215577"/>
                  </a:lnTo>
                  <a:lnTo>
                    <a:pt x="1688191" y="212403"/>
                  </a:lnTo>
                  <a:lnTo>
                    <a:pt x="1698327" y="209864"/>
                  </a:lnTo>
                  <a:lnTo>
                    <a:pt x="1708780" y="207643"/>
                  </a:lnTo>
                  <a:lnTo>
                    <a:pt x="1718916" y="205421"/>
                  </a:lnTo>
                  <a:lnTo>
                    <a:pt x="1729369" y="203834"/>
                  </a:lnTo>
                  <a:lnTo>
                    <a:pt x="1739505" y="202248"/>
                  </a:lnTo>
                  <a:lnTo>
                    <a:pt x="1741723" y="201930"/>
                  </a:lnTo>
                  <a:lnTo>
                    <a:pt x="1743940" y="201930"/>
                  </a:lnTo>
                  <a:lnTo>
                    <a:pt x="1777516" y="324433"/>
                  </a:lnTo>
                  <a:lnTo>
                    <a:pt x="1777833" y="319673"/>
                  </a:lnTo>
                  <a:lnTo>
                    <a:pt x="1789553" y="235888"/>
                  </a:lnTo>
                  <a:lnTo>
                    <a:pt x="1786068" y="227637"/>
                  </a:lnTo>
                  <a:lnTo>
                    <a:pt x="1792404" y="216529"/>
                  </a:lnTo>
                  <a:lnTo>
                    <a:pt x="1806658" y="216212"/>
                  </a:lnTo>
                  <a:lnTo>
                    <a:pt x="1812676" y="227637"/>
                  </a:lnTo>
                  <a:lnTo>
                    <a:pt x="1810142" y="237158"/>
                  </a:lnTo>
                  <a:lnTo>
                    <a:pt x="1820278" y="325703"/>
                  </a:lnTo>
                  <a:lnTo>
                    <a:pt x="1847202" y="206056"/>
                  </a:lnTo>
                  <a:lnTo>
                    <a:pt x="1852904" y="203517"/>
                  </a:lnTo>
                  <a:lnTo>
                    <a:pt x="1853854" y="202882"/>
                  </a:lnTo>
                  <a:lnTo>
                    <a:pt x="1854488" y="202248"/>
                  </a:lnTo>
                  <a:lnTo>
                    <a:pt x="1859239" y="201613"/>
                  </a:lnTo>
                  <a:close/>
                  <a:moveTo>
                    <a:pt x="2576838" y="182563"/>
                  </a:moveTo>
                  <a:lnTo>
                    <a:pt x="2587021" y="182563"/>
                  </a:lnTo>
                  <a:lnTo>
                    <a:pt x="2597204" y="182880"/>
                  </a:lnTo>
                  <a:lnTo>
                    <a:pt x="2606432" y="183515"/>
                  </a:lnTo>
                  <a:lnTo>
                    <a:pt x="2615979" y="185103"/>
                  </a:lnTo>
                  <a:lnTo>
                    <a:pt x="2624570" y="186690"/>
                  </a:lnTo>
                  <a:lnTo>
                    <a:pt x="2633162" y="188913"/>
                  </a:lnTo>
                  <a:lnTo>
                    <a:pt x="2641118" y="191135"/>
                  </a:lnTo>
                  <a:lnTo>
                    <a:pt x="2649073" y="193993"/>
                  </a:lnTo>
                  <a:lnTo>
                    <a:pt x="2656392" y="196850"/>
                  </a:lnTo>
                  <a:lnTo>
                    <a:pt x="2663074" y="200025"/>
                  </a:lnTo>
                  <a:lnTo>
                    <a:pt x="2669439" y="203200"/>
                  </a:lnTo>
                  <a:lnTo>
                    <a:pt x="2675485" y="206375"/>
                  </a:lnTo>
                  <a:lnTo>
                    <a:pt x="2685986" y="213043"/>
                  </a:lnTo>
                  <a:lnTo>
                    <a:pt x="2694578" y="219393"/>
                  </a:lnTo>
                  <a:lnTo>
                    <a:pt x="2701578" y="224473"/>
                  </a:lnTo>
                  <a:lnTo>
                    <a:pt x="2706670" y="228918"/>
                  </a:lnTo>
                  <a:lnTo>
                    <a:pt x="2710488" y="233045"/>
                  </a:lnTo>
                  <a:lnTo>
                    <a:pt x="2709216" y="236220"/>
                  </a:lnTo>
                  <a:lnTo>
                    <a:pt x="2707625" y="239078"/>
                  </a:lnTo>
                  <a:lnTo>
                    <a:pt x="2705079" y="243840"/>
                  </a:lnTo>
                  <a:lnTo>
                    <a:pt x="2701897" y="248603"/>
                  </a:lnTo>
                  <a:lnTo>
                    <a:pt x="2697760" y="253365"/>
                  </a:lnTo>
                  <a:lnTo>
                    <a:pt x="2693305" y="258763"/>
                  </a:lnTo>
                  <a:lnTo>
                    <a:pt x="2687577" y="264160"/>
                  </a:lnTo>
                  <a:lnTo>
                    <a:pt x="2684077" y="266383"/>
                  </a:lnTo>
                  <a:lnTo>
                    <a:pt x="2681213" y="268605"/>
                  </a:lnTo>
                  <a:lnTo>
                    <a:pt x="2677394" y="270828"/>
                  </a:lnTo>
                  <a:lnTo>
                    <a:pt x="2673575" y="272733"/>
                  </a:lnTo>
                  <a:lnTo>
                    <a:pt x="2669757" y="274638"/>
                  </a:lnTo>
                  <a:lnTo>
                    <a:pt x="2665302" y="275591"/>
                  </a:lnTo>
                  <a:lnTo>
                    <a:pt x="2661165" y="276861"/>
                  </a:lnTo>
                  <a:lnTo>
                    <a:pt x="2656392" y="277496"/>
                  </a:lnTo>
                  <a:lnTo>
                    <a:pt x="2651300" y="277813"/>
                  </a:lnTo>
                  <a:lnTo>
                    <a:pt x="2646527" y="277813"/>
                  </a:lnTo>
                  <a:lnTo>
                    <a:pt x="2640799" y="277496"/>
                  </a:lnTo>
                  <a:lnTo>
                    <a:pt x="2635390" y="276543"/>
                  </a:lnTo>
                  <a:lnTo>
                    <a:pt x="2629344" y="274956"/>
                  </a:lnTo>
                  <a:lnTo>
                    <a:pt x="2623298" y="273050"/>
                  </a:lnTo>
                  <a:lnTo>
                    <a:pt x="2616933" y="270510"/>
                  </a:lnTo>
                  <a:lnTo>
                    <a:pt x="2610569" y="267335"/>
                  </a:lnTo>
                  <a:lnTo>
                    <a:pt x="2603250" y="263525"/>
                  </a:lnTo>
                  <a:lnTo>
                    <a:pt x="2595295" y="260668"/>
                  </a:lnTo>
                  <a:lnTo>
                    <a:pt x="2626480" y="275591"/>
                  </a:lnTo>
                  <a:lnTo>
                    <a:pt x="2641436" y="282576"/>
                  </a:lnTo>
                  <a:lnTo>
                    <a:pt x="2648437" y="285116"/>
                  </a:lnTo>
                  <a:lnTo>
                    <a:pt x="2655437" y="287656"/>
                  </a:lnTo>
                  <a:lnTo>
                    <a:pt x="2661802" y="289878"/>
                  </a:lnTo>
                  <a:lnTo>
                    <a:pt x="2668166" y="291466"/>
                  </a:lnTo>
                  <a:lnTo>
                    <a:pt x="2674212" y="292101"/>
                  </a:lnTo>
                  <a:lnTo>
                    <a:pt x="2679940" y="292736"/>
                  </a:lnTo>
                  <a:lnTo>
                    <a:pt x="2685349" y="292736"/>
                  </a:lnTo>
                  <a:lnTo>
                    <a:pt x="2690123" y="291466"/>
                  </a:lnTo>
                  <a:lnTo>
                    <a:pt x="2692350" y="290196"/>
                  </a:lnTo>
                  <a:lnTo>
                    <a:pt x="2694578" y="289561"/>
                  </a:lnTo>
                  <a:lnTo>
                    <a:pt x="2696805" y="287973"/>
                  </a:lnTo>
                  <a:lnTo>
                    <a:pt x="2698714" y="286703"/>
                  </a:lnTo>
                  <a:lnTo>
                    <a:pt x="2699987" y="297498"/>
                  </a:lnTo>
                  <a:lnTo>
                    <a:pt x="2700624" y="307341"/>
                  </a:lnTo>
                  <a:lnTo>
                    <a:pt x="2700306" y="316548"/>
                  </a:lnTo>
                  <a:lnTo>
                    <a:pt x="2699987" y="325756"/>
                  </a:lnTo>
                  <a:lnTo>
                    <a:pt x="2701578" y="323851"/>
                  </a:lnTo>
                  <a:lnTo>
                    <a:pt x="2702533" y="323533"/>
                  </a:lnTo>
                  <a:lnTo>
                    <a:pt x="2703488" y="322898"/>
                  </a:lnTo>
                  <a:lnTo>
                    <a:pt x="2704442" y="323533"/>
                  </a:lnTo>
                  <a:lnTo>
                    <a:pt x="2705715" y="324168"/>
                  </a:lnTo>
                  <a:lnTo>
                    <a:pt x="2706670" y="325438"/>
                  </a:lnTo>
                  <a:lnTo>
                    <a:pt x="2707625" y="326708"/>
                  </a:lnTo>
                  <a:lnTo>
                    <a:pt x="2709216" y="330836"/>
                  </a:lnTo>
                  <a:lnTo>
                    <a:pt x="2711125" y="336551"/>
                  </a:lnTo>
                  <a:lnTo>
                    <a:pt x="2712398" y="343218"/>
                  </a:lnTo>
                  <a:lnTo>
                    <a:pt x="2713671" y="351156"/>
                  </a:lnTo>
                  <a:lnTo>
                    <a:pt x="2714307" y="359411"/>
                  </a:lnTo>
                  <a:lnTo>
                    <a:pt x="2714625" y="368936"/>
                  </a:lnTo>
                  <a:lnTo>
                    <a:pt x="2714307" y="377826"/>
                  </a:lnTo>
                  <a:lnTo>
                    <a:pt x="2713671" y="386716"/>
                  </a:lnTo>
                  <a:lnTo>
                    <a:pt x="2712398" y="394653"/>
                  </a:lnTo>
                  <a:lnTo>
                    <a:pt x="2711125" y="401321"/>
                  </a:lnTo>
                  <a:lnTo>
                    <a:pt x="2709216" y="407036"/>
                  </a:lnTo>
                  <a:lnTo>
                    <a:pt x="2707625" y="411163"/>
                  </a:lnTo>
                  <a:lnTo>
                    <a:pt x="2706670" y="412433"/>
                  </a:lnTo>
                  <a:lnTo>
                    <a:pt x="2705715" y="413703"/>
                  </a:lnTo>
                  <a:lnTo>
                    <a:pt x="2704442" y="414338"/>
                  </a:lnTo>
                  <a:lnTo>
                    <a:pt x="2703488" y="414338"/>
                  </a:lnTo>
                  <a:lnTo>
                    <a:pt x="2702215" y="414338"/>
                  </a:lnTo>
                  <a:lnTo>
                    <a:pt x="2700942" y="413703"/>
                  </a:lnTo>
                  <a:lnTo>
                    <a:pt x="2699987" y="412116"/>
                  </a:lnTo>
                  <a:lnTo>
                    <a:pt x="2698714" y="410528"/>
                  </a:lnTo>
                  <a:lnTo>
                    <a:pt x="2696805" y="406083"/>
                  </a:lnTo>
                  <a:lnTo>
                    <a:pt x="2694896" y="400051"/>
                  </a:lnTo>
                  <a:lnTo>
                    <a:pt x="2693941" y="407988"/>
                  </a:lnTo>
                  <a:lnTo>
                    <a:pt x="2692668" y="415926"/>
                  </a:lnTo>
                  <a:lnTo>
                    <a:pt x="2691396" y="423546"/>
                  </a:lnTo>
                  <a:lnTo>
                    <a:pt x="2689168" y="430531"/>
                  </a:lnTo>
                  <a:lnTo>
                    <a:pt x="2687259" y="437833"/>
                  </a:lnTo>
                  <a:lnTo>
                    <a:pt x="2684395" y="444818"/>
                  </a:lnTo>
                  <a:lnTo>
                    <a:pt x="2681849" y="451803"/>
                  </a:lnTo>
                  <a:lnTo>
                    <a:pt x="2678985" y="458153"/>
                  </a:lnTo>
                  <a:lnTo>
                    <a:pt x="2675803" y="464503"/>
                  </a:lnTo>
                  <a:lnTo>
                    <a:pt x="2672303" y="470536"/>
                  </a:lnTo>
                  <a:lnTo>
                    <a:pt x="2669120" y="476568"/>
                  </a:lnTo>
                  <a:lnTo>
                    <a:pt x="2665302" y="481966"/>
                  </a:lnTo>
                  <a:lnTo>
                    <a:pt x="2661483" y="487363"/>
                  </a:lnTo>
                  <a:lnTo>
                    <a:pt x="2657347" y="492761"/>
                  </a:lnTo>
                  <a:lnTo>
                    <a:pt x="2653210" y="497523"/>
                  </a:lnTo>
                  <a:lnTo>
                    <a:pt x="2649073" y="501968"/>
                  </a:lnTo>
                  <a:lnTo>
                    <a:pt x="2644618" y="506413"/>
                  </a:lnTo>
                  <a:lnTo>
                    <a:pt x="2640163" y="510541"/>
                  </a:lnTo>
                  <a:lnTo>
                    <a:pt x="2635390" y="514351"/>
                  </a:lnTo>
                  <a:lnTo>
                    <a:pt x="2630935" y="518161"/>
                  </a:lnTo>
                  <a:lnTo>
                    <a:pt x="2626480" y="521653"/>
                  </a:lnTo>
                  <a:lnTo>
                    <a:pt x="2621706" y="524511"/>
                  </a:lnTo>
                  <a:lnTo>
                    <a:pt x="2616933" y="527368"/>
                  </a:lnTo>
                  <a:lnTo>
                    <a:pt x="2612160" y="529908"/>
                  </a:lnTo>
                  <a:lnTo>
                    <a:pt x="2607387" y="532131"/>
                  </a:lnTo>
                  <a:lnTo>
                    <a:pt x="2602614" y="534036"/>
                  </a:lnTo>
                  <a:lnTo>
                    <a:pt x="2597840" y="535941"/>
                  </a:lnTo>
                  <a:lnTo>
                    <a:pt x="2593385" y="536893"/>
                  </a:lnTo>
                  <a:lnTo>
                    <a:pt x="2588294" y="538163"/>
                  </a:lnTo>
                  <a:lnTo>
                    <a:pt x="2583839" y="538798"/>
                  </a:lnTo>
                  <a:lnTo>
                    <a:pt x="2579384" y="539116"/>
                  </a:lnTo>
                  <a:lnTo>
                    <a:pt x="2575247" y="539751"/>
                  </a:lnTo>
                  <a:lnTo>
                    <a:pt x="2571428" y="539116"/>
                  </a:lnTo>
                  <a:lnTo>
                    <a:pt x="2567610" y="538798"/>
                  </a:lnTo>
                  <a:lnTo>
                    <a:pt x="2563791" y="538163"/>
                  </a:lnTo>
                  <a:lnTo>
                    <a:pt x="2559654" y="536893"/>
                  </a:lnTo>
                  <a:lnTo>
                    <a:pt x="2555518" y="535623"/>
                  </a:lnTo>
                  <a:lnTo>
                    <a:pt x="2551381" y="533718"/>
                  </a:lnTo>
                  <a:lnTo>
                    <a:pt x="2542789" y="529591"/>
                  </a:lnTo>
                  <a:lnTo>
                    <a:pt x="2533879" y="523876"/>
                  </a:lnTo>
                  <a:lnTo>
                    <a:pt x="2524651" y="517526"/>
                  </a:lnTo>
                  <a:lnTo>
                    <a:pt x="2515423" y="509906"/>
                  </a:lnTo>
                  <a:lnTo>
                    <a:pt x="2506194" y="501333"/>
                  </a:lnTo>
                  <a:lnTo>
                    <a:pt x="2497603" y="491808"/>
                  </a:lnTo>
                  <a:lnTo>
                    <a:pt x="2489011" y="481648"/>
                  </a:lnTo>
                  <a:lnTo>
                    <a:pt x="2481055" y="470536"/>
                  </a:lnTo>
                  <a:lnTo>
                    <a:pt x="2473418" y="458788"/>
                  </a:lnTo>
                  <a:lnTo>
                    <a:pt x="2469600" y="452756"/>
                  </a:lnTo>
                  <a:lnTo>
                    <a:pt x="2466417" y="446406"/>
                  </a:lnTo>
                  <a:lnTo>
                    <a:pt x="2463235" y="440056"/>
                  </a:lnTo>
                  <a:lnTo>
                    <a:pt x="2460371" y="433071"/>
                  </a:lnTo>
                  <a:lnTo>
                    <a:pt x="2457507" y="426403"/>
                  </a:lnTo>
                  <a:lnTo>
                    <a:pt x="2454962" y="419418"/>
                  </a:lnTo>
                  <a:lnTo>
                    <a:pt x="2452734" y="412433"/>
                  </a:lnTo>
                  <a:lnTo>
                    <a:pt x="2450825" y="405448"/>
                  </a:lnTo>
                  <a:lnTo>
                    <a:pt x="2448916" y="409893"/>
                  </a:lnTo>
                  <a:lnTo>
                    <a:pt x="2447325" y="413703"/>
                  </a:lnTo>
                  <a:lnTo>
                    <a:pt x="2446370" y="414656"/>
                  </a:lnTo>
                  <a:lnTo>
                    <a:pt x="2445733" y="415926"/>
                  </a:lnTo>
                  <a:lnTo>
                    <a:pt x="2444461" y="416561"/>
                  </a:lnTo>
                  <a:lnTo>
                    <a:pt x="2443188" y="416561"/>
                  </a:lnTo>
                  <a:lnTo>
                    <a:pt x="2442233" y="416243"/>
                  </a:lnTo>
                  <a:lnTo>
                    <a:pt x="2440960" y="415926"/>
                  </a:lnTo>
                  <a:lnTo>
                    <a:pt x="2440006" y="414656"/>
                  </a:lnTo>
                  <a:lnTo>
                    <a:pt x="2439051" y="413386"/>
                  </a:lnTo>
                  <a:lnTo>
                    <a:pt x="2437142" y="408941"/>
                  </a:lnTo>
                  <a:lnTo>
                    <a:pt x="2435551" y="403543"/>
                  </a:lnTo>
                  <a:lnTo>
                    <a:pt x="2434278" y="396876"/>
                  </a:lnTo>
                  <a:lnTo>
                    <a:pt x="2433005" y="388938"/>
                  </a:lnTo>
                  <a:lnTo>
                    <a:pt x="2432368" y="380048"/>
                  </a:lnTo>
                  <a:lnTo>
                    <a:pt x="2432050" y="371158"/>
                  </a:lnTo>
                  <a:lnTo>
                    <a:pt x="2432368" y="361633"/>
                  </a:lnTo>
                  <a:lnTo>
                    <a:pt x="2433005" y="353061"/>
                  </a:lnTo>
                  <a:lnTo>
                    <a:pt x="2434278" y="345758"/>
                  </a:lnTo>
                  <a:lnTo>
                    <a:pt x="2435551" y="338773"/>
                  </a:lnTo>
                  <a:lnTo>
                    <a:pt x="2437142" y="333058"/>
                  </a:lnTo>
                  <a:lnTo>
                    <a:pt x="2439051" y="328931"/>
                  </a:lnTo>
                  <a:lnTo>
                    <a:pt x="2440006" y="327661"/>
                  </a:lnTo>
                  <a:lnTo>
                    <a:pt x="2440960" y="326391"/>
                  </a:lnTo>
                  <a:lnTo>
                    <a:pt x="2442233" y="325756"/>
                  </a:lnTo>
                  <a:lnTo>
                    <a:pt x="2443188" y="325438"/>
                  </a:lnTo>
                  <a:lnTo>
                    <a:pt x="2444142" y="325756"/>
                  </a:lnTo>
                  <a:lnTo>
                    <a:pt x="2444779" y="326073"/>
                  </a:lnTo>
                  <a:lnTo>
                    <a:pt x="2445097" y="314008"/>
                  </a:lnTo>
                  <a:lnTo>
                    <a:pt x="2446052" y="308293"/>
                  </a:lnTo>
                  <a:lnTo>
                    <a:pt x="2447006" y="303531"/>
                  </a:lnTo>
                  <a:lnTo>
                    <a:pt x="2446370" y="297181"/>
                  </a:lnTo>
                  <a:lnTo>
                    <a:pt x="2446052" y="291148"/>
                  </a:lnTo>
                  <a:lnTo>
                    <a:pt x="2446052" y="285433"/>
                  </a:lnTo>
                  <a:lnTo>
                    <a:pt x="2446370" y="280036"/>
                  </a:lnTo>
                  <a:lnTo>
                    <a:pt x="2446688" y="274956"/>
                  </a:lnTo>
                  <a:lnTo>
                    <a:pt x="2447325" y="270510"/>
                  </a:lnTo>
                  <a:lnTo>
                    <a:pt x="2448597" y="265748"/>
                  </a:lnTo>
                  <a:lnTo>
                    <a:pt x="2449870" y="261620"/>
                  </a:lnTo>
                  <a:lnTo>
                    <a:pt x="2451143" y="258128"/>
                  </a:lnTo>
                  <a:lnTo>
                    <a:pt x="2452734" y="254635"/>
                  </a:lnTo>
                  <a:lnTo>
                    <a:pt x="2454644" y="251143"/>
                  </a:lnTo>
                  <a:lnTo>
                    <a:pt x="2456871" y="248285"/>
                  </a:lnTo>
                  <a:lnTo>
                    <a:pt x="2459099" y="245745"/>
                  </a:lnTo>
                  <a:lnTo>
                    <a:pt x="2461326" y="242888"/>
                  </a:lnTo>
                  <a:lnTo>
                    <a:pt x="2464190" y="240665"/>
                  </a:lnTo>
                  <a:lnTo>
                    <a:pt x="2466736" y="238760"/>
                  </a:lnTo>
                  <a:lnTo>
                    <a:pt x="2454325" y="239078"/>
                  </a:lnTo>
                  <a:lnTo>
                    <a:pt x="2444779" y="239713"/>
                  </a:lnTo>
                  <a:lnTo>
                    <a:pt x="2436505" y="240030"/>
                  </a:lnTo>
                  <a:lnTo>
                    <a:pt x="2442233" y="236855"/>
                  </a:lnTo>
                  <a:lnTo>
                    <a:pt x="2448279" y="233045"/>
                  </a:lnTo>
                  <a:lnTo>
                    <a:pt x="2454007" y="228918"/>
                  </a:lnTo>
                  <a:lnTo>
                    <a:pt x="2460053" y="224473"/>
                  </a:lnTo>
                  <a:lnTo>
                    <a:pt x="2471191" y="215900"/>
                  </a:lnTo>
                  <a:lnTo>
                    <a:pt x="2476600" y="212408"/>
                  </a:lnTo>
                  <a:lnTo>
                    <a:pt x="2481374" y="209550"/>
                  </a:lnTo>
                  <a:lnTo>
                    <a:pt x="2494420" y="203200"/>
                  </a:lnTo>
                  <a:lnTo>
                    <a:pt x="2507149" y="197803"/>
                  </a:lnTo>
                  <a:lnTo>
                    <a:pt x="2519559" y="193358"/>
                  </a:lnTo>
                  <a:lnTo>
                    <a:pt x="2531652" y="189548"/>
                  </a:lnTo>
                  <a:lnTo>
                    <a:pt x="2543426" y="186690"/>
                  </a:lnTo>
                  <a:lnTo>
                    <a:pt x="2554881" y="184785"/>
                  </a:lnTo>
                  <a:lnTo>
                    <a:pt x="2565701" y="183198"/>
                  </a:lnTo>
                  <a:lnTo>
                    <a:pt x="2576838" y="182563"/>
                  </a:lnTo>
                  <a:close/>
                  <a:moveTo>
                    <a:pt x="276055" y="174625"/>
                  </a:moveTo>
                  <a:lnTo>
                    <a:pt x="283639" y="174625"/>
                  </a:lnTo>
                  <a:lnTo>
                    <a:pt x="290592" y="174942"/>
                  </a:lnTo>
                  <a:lnTo>
                    <a:pt x="297860" y="175258"/>
                  </a:lnTo>
                  <a:lnTo>
                    <a:pt x="304180" y="176208"/>
                  </a:lnTo>
                  <a:lnTo>
                    <a:pt x="310500" y="177475"/>
                  </a:lnTo>
                  <a:lnTo>
                    <a:pt x="316504" y="179059"/>
                  </a:lnTo>
                  <a:lnTo>
                    <a:pt x="322508" y="180959"/>
                  </a:lnTo>
                  <a:lnTo>
                    <a:pt x="327881" y="182859"/>
                  </a:lnTo>
                  <a:lnTo>
                    <a:pt x="332937" y="185076"/>
                  </a:lnTo>
                  <a:lnTo>
                    <a:pt x="337677" y="187293"/>
                  </a:lnTo>
                  <a:lnTo>
                    <a:pt x="346525" y="191727"/>
                  </a:lnTo>
                  <a:lnTo>
                    <a:pt x="354425" y="196161"/>
                  </a:lnTo>
                  <a:lnTo>
                    <a:pt x="360429" y="200595"/>
                  </a:lnTo>
                  <a:lnTo>
                    <a:pt x="365486" y="204713"/>
                  </a:lnTo>
                  <a:lnTo>
                    <a:pt x="368962" y="207880"/>
                  </a:lnTo>
                  <a:lnTo>
                    <a:pt x="371806" y="210730"/>
                  </a:lnTo>
                  <a:lnTo>
                    <a:pt x="370858" y="212631"/>
                  </a:lnTo>
                  <a:lnTo>
                    <a:pt x="367698" y="218331"/>
                  </a:lnTo>
                  <a:lnTo>
                    <a:pt x="365486" y="221815"/>
                  </a:lnTo>
                  <a:lnTo>
                    <a:pt x="362641" y="225616"/>
                  </a:lnTo>
                  <a:lnTo>
                    <a:pt x="359165" y="229100"/>
                  </a:lnTo>
                  <a:lnTo>
                    <a:pt x="355057" y="232900"/>
                  </a:lnTo>
                  <a:lnTo>
                    <a:pt x="350633" y="236384"/>
                  </a:lnTo>
                  <a:lnTo>
                    <a:pt x="345261" y="239234"/>
                  </a:lnTo>
                  <a:lnTo>
                    <a:pt x="342733" y="240501"/>
                  </a:lnTo>
                  <a:lnTo>
                    <a:pt x="339573" y="241135"/>
                  </a:lnTo>
                  <a:lnTo>
                    <a:pt x="336413" y="242085"/>
                  </a:lnTo>
                  <a:lnTo>
                    <a:pt x="332937" y="242718"/>
                  </a:lnTo>
                  <a:lnTo>
                    <a:pt x="329461" y="243035"/>
                  </a:lnTo>
                  <a:lnTo>
                    <a:pt x="325985" y="243035"/>
                  </a:lnTo>
                  <a:lnTo>
                    <a:pt x="322192" y="242718"/>
                  </a:lnTo>
                  <a:lnTo>
                    <a:pt x="318084" y="242085"/>
                  </a:lnTo>
                  <a:lnTo>
                    <a:pt x="313976" y="240818"/>
                  </a:lnTo>
                  <a:lnTo>
                    <a:pt x="309868" y="239234"/>
                  </a:lnTo>
                  <a:lnTo>
                    <a:pt x="304812" y="237334"/>
                  </a:lnTo>
                  <a:lnTo>
                    <a:pt x="302252" y="236418"/>
                  </a:lnTo>
                  <a:lnTo>
                    <a:pt x="289644" y="230366"/>
                  </a:lnTo>
                  <a:lnTo>
                    <a:pt x="294700" y="232900"/>
                  </a:lnTo>
                  <a:lnTo>
                    <a:pt x="300388" y="235751"/>
                  </a:lnTo>
                  <a:lnTo>
                    <a:pt x="302252" y="236418"/>
                  </a:lnTo>
                  <a:lnTo>
                    <a:pt x="312080" y="241135"/>
                  </a:lnTo>
                  <a:lnTo>
                    <a:pt x="322508" y="246202"/>
                  </a:lnTo>
                  <a:lnTo>
                    <a:pt x="332305" y="250003"/>
                  </a:lnTo>
                  <a:lnTo>
                    <a:pt x="337045" y="251270"/>
                  </a:lnTo>
                  <a:lnTo>
                    <a:pt x="341469" y="252536"/>
                  </a:lnTo>
                  <a:lnTo>
                    <a:pt x="345577" y="253170"/>
                  </a:lnTo>
                  <a:lnTo>
                    <a:pt x="349685" y="253487"/>
                  </a:lnTo>
                  <a:lnTo>
                    <a:pt x="353477" y="253170"/>
                  </a:lnTo>
                  <a:lnTo>
                    <a:pt x="357269" y="252536"/>
                  </a:lnTo>
                  <a:lnTo>
                    <a:pt x="360745" y="251270"/>
                  </a:lnTo>
                  <a:lnTo>
                    <a:pt x="363589" y="249053"/>
                  </a:lnTo>
                  <a:lnTo>
                    <a:pt x="364538" y="256970"/>
                  </a:lnTo>
                  <a:lnTo>
                    <a:pt x="364854" y="263621"/>
                  </a:lnTo>
                  <a:lnTo>
                    <a:pt x="364538" y="270589"/>
                  </a:lnTo>
                  <a:lnTo>
                    <a:pt x="363905" y="277240"/>
                  </a:lnTo>
                  <a:lnTo>
                    <a:pt x="365486" y="275657"/>
                  </a:lnTo>
                  <a:lnTo>
                    <a:pt x="366750" y="275340"/>
                  </a:lnTo>
                  <a:lnTo>
                    <a:pt x="367382" y="275657"/>
                  </a:lnTo>
                  <a:lnTo>
                    <a:pt x="368014" y="275973"/>
                  </a:lnTo>
                  <a:lnTo>
                    <a:pt x="369594" y="277874"/>
                  </a:lnTo>
                  <a:lnTo>
                    <a:pt x="371174" y="281041"/>
                  </a:lnTo>
                  <a:lnTo>
                    <a:pt x="372122" y="285158"/>
                  </a:lnTo>
                  <a:lnTo>
                    <a:pt x="373386" y="289909"/>
                  </a:lnTo>
                  <a:lnTo>
                    <a:pt x="373702" y="295293"/>
                  </a:lnTo>
                  <a:lnTo>
                    <a:pt x="374650" y="301627"/>
                  </a:lnTo>
                  <a:lnTo>
                    <a:pt x="374650" y="307961"/>
                  </a:lnTo>
                  <a:lnTo>
                    <a:pt x="374650" y="314612"/>
                  </a:lnTo>
                  <a:lnTo>
                    <a:pt x="373702" y="320630"/>
                  </a:lnTo>
                  <a:lnTo>
                    <a:pt x="373386" y="326331"/>
                  </a:lnTo>
                  <a:lnTo>
                    <a:pt x="372122" y="331398"/>
                  </a:lnTo>
                  <a:lnTo>
                    <a:pt x="371174" y="335515"/>
                  </a:lnTo>
                  <a:lnTo>
                    <a:pt x="369594" y="338366"/>
                  </a:lnTo>
                  <a:lnTo>
                    <a:pt x="368014" y="340266"/>
                  </a:lnTo>
                  <a:lnTo>
                    <a:pt x="367382" y="340583"/>
                  </a:lnTo>
                  <a:lnTo>
                    <a:pt x="366750" y="340583"/>
                  </a:lnTo>
                  <a:lnTo>
                    <a:pt x="365802" y="340583"/>
                  </a:lnTo>
                  <a:lnTo>
                    <a:pt x="364854" y="340266"/>
                  </a:lnTo>
                  <a:lnTo>
                    <a:pt x="363273" y="338049"/>
                  </a:lnTo>
                  <a:lnTo>
                    <a:pt x="362009" y="334565"/>
                  </a:lnTo>
                  <a:lnTo>
                    <a:pt x="360745" y="330448"/>
                  </a:lnTo>
                  <a:lnTo>
                    <a:pt x="359797" y="336149"/>
                  </a:lnTo>
                  <a:lnTo>
                    <a:pt x="359165" y="341850"/>
                  </a:lnTo>
                  <a:lnTo>
                    <a:pt x="357901" y="346917"/>
                  </a:lnTo>
                  <a:lnTo>
                    <a:pt x="356637" y="352301"/>
                  </a:lnTo>
                  <a:lnTo>
                    <a:pt x="353161" y="362436"/>
                  </a:lnTo>
                  <a:lnTo>
                    <a:pt x="349053" y="372254"/>
                  </a:lnTo>
                  <a:lnTo>
                    <a:pt x="344629" y="380806"/>
                  </a:lnTo>
                  <a:lnTo>
                    <a:pt x="339257" y="389040"/>
                  </a:lnTo>
                  <a:lnTo>
                    <a:pt x="333569" y="396641"/>
                  </a:lnTo>
                  <a:lnTo>
                    <a:pt x="327881" y="403609"/>
                  </a:lnTo>
                  <a:lnTo>
                    <a:pt x="321876" y="409626"/>
                  </a:lnTo>
                  <a:lnTo>
                    <a:pt x="314924" y="415011"/>
                  </a:lnTo>
                  <a:lnTo>
                    <a:pt x="308288" y="419761"/>
                  </a:lnTo>
                  <a:lnTo>
                    <a:pt x="301652" y="423562"/>
                  </a:lnTo>
                  <a:lnTo>
                    <a:pt x="294700" y="426412"/>
                  </a:lnTo>
                  <a:lnTo>
                    <a:pt x="288064" y="428629"/>
                  </a:lnTo>
                  <a:lnTo>
                    <a:pt x="281427" y="429896"/>
                  </a:lnTo>
                  <a:lnTo>
                    <a:pt x="275107" y="430213"/>
                  </a:lnTo>
                  <a:lnTo>
                    <a:pt x="272579" y="430213"/>
                  </a:lnTo>
                  <a:lnTo>
                    <a:pt x="269735" y="429896"/>
                  </a:lnTo>
                  <a:lnTo>
                    <a:pt x="264047" y="428313"/>
                  </a:lnTo>
                  <a:lnTo>
                    <a:pt x="258043" y="426096"/>
                  </a:lnTo>
                  <a:lnTo>
                    <a:pt x="252039" y="423245"/>
                  </a:lnTo>
                  <a:lnTo>
                    <a:pt x="245719" y="419128"/>
                  </a:lnTo>
                  <a:lnTo>
                    <a:pt x="239082" y="414377"/>
                  </a:lnTo>
                  <a:lnTo>
                    <a:pt x="232762" y="408993"/>
                  </a:lnTo>
                  <a:lnTo>
                    <a:pt x="225810" y="402975"/>
                  </a:lnTo>
                  <a:lnTo>
                    <a:pt x="219806" y="396008"/>
                  </a:lnTo>
                  <a:lnTo>
                    <a:pt x="213486" y="389040"/>
                  </a:lnTo>
                  <a:lnTo>
                    <a:pt x="208114" y="380806"/>
                  </a:lnTo>
                  <a:lnTo>
                    <a:pt x="202741" y="372571"/>
                  </a:lnTo>
                  <a:lnTo>
                    <a:pt x="197369" y="363386"/>
                  </a:lnTo>
                  <a:lnTo>
                    <a:pt x="193261" y="354202"/>
                  </a:lnTo>
                  <a:lnTo>
                    <a:pt x="189785" y="344383"/>
                  </a:lnTo>
                  <a:lnTo>
                    <a:pt x="186309" y="334249"/>
                  </a:lnTo>
                  <a:lnTo>
                    <a:pt x="185045" y="337732"/>
                  </a:lnTo>
                  <a:lnTo>
                    <a:pt x="184097" y="340266"/>
                  </a:lnTo>
                  <a:lnTo>
                    <a:pt x="182517" y="341850"/>
                  </a:lnTo>
                  <a:lnTo>
                    <a:pt x="181885" y="342166"/>
                  </a:lnTo>
                  <a:lnTo>
                    <a:pt x="180937" y="342483"/>
                  </a:lnTo>
                  <a:lnTo>
                    <a:pt x="180305" y="342166"/>
                  </a:lnTo>
                  <a:lnTo>
                    <a:pt x="179673" y="341850"/>
                  </a:lnTo>
                  <a:lnTo>
                    <a:pt x="178093" y="339949"/>
                  </a:lnTo>
                  <a:lnTo>
                    <a:pt x="176829" y="336782"/>
                  </a:lnTo>
                  <a:lnTo>
                    <a:pt x="175565" y="332665"/>
                  </a:lnTo>
                  <a:lnTo>
                    <a:pt x="174617" y="327914"/>
                  </a:lnTo>
                  <a:lnTo>
                    <a:pt x="173985" y="322213"/>
                  </a:lnTo>
                  <a:lnTo>
                    <a:pt x="173669" y="316196"/>
                  </a:lnTo>
                  <a:lnTo>
                    <a:pt x="173037" y="309545"/>
                  </a:lnTo>
                  <a:lnTo>
                    <a:pt x="173669" y="303211"/>
                  </a:lnTo>
                  <a:lnTo>
                    <a:pt x="173985" y="296876"/>
                  </a:lnTo>
                  <a:lnTo>
                    <a:pt x="174617" y="291492"/>
                  </a:lnTo>
                  <a:lnTo>
                    <a:pt x="175565" y="286742"/>
                  </a:lnTo>
                  <a:lnTo>
                    <a:pt x="176829" y="282624"/>
                  </a:lnTo>
                  <a:lnTo>
                    <a:pt x="178093" y="279457"/>
                  </a:lnTo>
                  <a:lnTo>
                    <a:pt x="179673" y="277557"/>
                  </a:lnTo>
                  <a:lnTo>
                    <a:pt x="180305" y="277240"/>
                  </a:lnTo>
                  <a:lnTo>
                    <a:pt x="180937" y="276923"/>
                  </a:lnTo>
                  <a:lnTo>
                    <a:pt x="182201" y="277240"/>
                  </a:lnTo>
                  <a:lnTo>
                    <a:pt x="182517" y="268689"/>
                  </a:lnTo>
                  <a:lnTo>
                    <a:pt x="182833" y="264888"/>
                  </a:lnTo>
                  <a:lnTo>
                    <a:pt x="183781" y="261088"/>
                  </a:lnTo>
                  <a:lnTo>
                    <a:pt x="183149" y="252536"/>
                  </a:lnTo>
                  <a:lnTo>
                    <a:pt x="183149" y="244619"/>
                  </a:lnTo>
                  <a:lnTo>
                    <a:pt x="184097" y="237334"/>
                  </a:lnTo>
                  <a:lnTo>
                    <a:pt x="185993" y="231633"/>
                  </a:lnTo>
                  <a:lnTo>
                    <a:pt x="187889" y="226249"/>
                  </a:lnTo>
                  <a:lnTo>
                    <a:pt x="189153" y="223716"/>
                  </a:lnTo>
                  <a:lnTo>
                    <a:pt x="190733" y="221815"/>
                  </a:lnTo>
                  <a:lnTo>
                    <a:pt x="192313" y="219915"/>
                  </a:lnTo>
                  <a:lnTo>
                    <a:pt x="194209" y="218015"/>
                  </a:lnTo>
                  <a:lnTo>
                    <a:pt x="198001" y="214848"/>
                  </a:lnTo>
                  <a:lnTo>
                    <a:pt x="188837" y="214848"/>
                  </a:lnTo>
                  <a:lnTo>
                    <a:pt x="182201" y="215481"/>
                  </a:lnTo>
                  <a:lnTo>
                    <a:pt x="176197" y="215798"/>
                  </a:lnTo>
                  <a:lnTo>
                    <a:pt x="180305" y="213581"/>
                  </a:lnTo>
                  <a:lnTo>
                    <a:pt x="184413" y="210730"/>
                  </a:lnTo>
                  <a:lnTo>
                    <a:pt x="192945" y="204396"/>
                  </a:lnTo>
                  <a:lnTo>
                    <a:pt x="200845" y="198378"/>
                  </a:lnTo>
                  <a:lnTo>
                    <a:pt x="204638" y="195845"/>
                  </a:lnTo>
                  <a:lnTo>
                    <a:pt x="208430" y="193944"/>
                  </a:lnTo>
                  <a:lnTo>
                    <a:pt x="217594" y="189510"/>
                  </a:lnTo>
                  <a:lnTo>
                    <a:pt x="226758" y="185393"/>
                  </a:lnTo>
                  <a:lnTo>
                    <a:pt x="235606" y="182226"/>
                  </a:lnTo>
                  <a:lnTo>
                    <a:pt x="244139" y="179692"/>
                  </a:lnTo>
                  <a:lnTo>
                    <a:pt x="252355" y="177475"/>
                  </a:lnTo>
                  <a:lnTo>
                    <a:pt x="260887" y="175892"/>
                  </a:lnTo>
                  <a:lnTo>
                    <a:pt x="268471" y="175258"/>
                  </a:lnTo>
                  <a:lnTo>
                    <a:pt x="276055" y="174625"/>
                  </a:lnTo>
                  <a:close/>
                  <a:moveTo>
                    <a:pt x="1800062" y="0"/>
                  </a:moveTo>
                  <a:lnTo>
                    <a:pt x="1805766" y="0"/>
                  </a:lnTo>
                  <a:lnTo>
                    <a:pt x="1811153" y="634"/>
                  </a:lnTo>
                  <a:lnTo>
                    <a:pt x="1816857" y="951"/>
                  </a:lnTo>
                  <a:lnTo>
                    <a:pt x="1822244" y="1585"/>
                  </a:lnTo>
                  <a:lnTo>
                    <a:pt x="1826997" y="2853"/>
                  </a:lnTo>
                  <a:lnTo>
                    <a:pt x="1831750" y="3804"/>
                  </a:lnTo>
                  <a:lnTo>
                    <a:pt x="1840939" y="6974"/>
                  </a:lnTo>
                  <a:lnTo>
                    <a:pt x="1848861" y="10144"/>
                  </a:lnTo>
                  <a:lnTo>
                    <a:pt x="1855832" y="13948"/>
                  </a:lnTo>
                  <a:lnTo>
                    <a:pt x="1861853" y="17435"/>
                  </a:lnTo>
                  <a:lnTo>
                    <a:pt x="1866923" y="21239"/>
                  </a:lnTo>
                  <a:lnTo>
                    <a:pt x="1870408" y="24092"/>
                  </a:lnTo>
                  <a:lnTo>
                    <a:pt x="1873577" y="26628"/>
                  </a:lnTo>
                  <a:lnTo>
                    <a:pt x="1875795" y="29164"/>
                  </a:lnTo>
                  <a:lnTo>
                    <a:pt x="1875161" y="30432"/>
                  </a:lnTo>
                  <a:lnTo>
                    <a:pt x="1872626" y="35187"/>
                  </a:lnTo>
                  <a:lnTo>
                    <a:pt x="1871042" y="37723"/>
                  </a:lnTo>
                  <a:lnTo>
                    <a:pt x="1868507" y="40576"/>
                  </a:lnTo>
                  <a:lnTo>
                    <a:pt x="1865655" y="43747"/>
                  </a:lnTo>
                  <a:lnTo>
                    <a:pt x="1862803" y="46600"/>
                  </a:lnTo>
                  <a:lnTo>
                    <a:pt x="1859001" y="49453"/>
                  </a:lnTo>
                  <a:lnTo>
                    <a:pt x="1854881" y="51672"/>
                  </a:lnTo>
                  <a:lnTo>
                    <a:pt x="1850128" y="53574"/>
                  </a:lnTo>
                  <a:lnTo>
                    <a:pt x="1845058" y="54208"/>
                  </a:lnTo>
                  <a:lnTo>
                    <a:pt x="1842523" y="54525"/>
                  </a:lnTo>
                  <a:lnTo>
                    <a:pt x="1839355" y="54525"/>
                  </a:lnTo>
                  <a:lnTo>
                    <a:pt x="1836503" y="54208"/>
                  </a:lnTo>
                  <a:lnTo>
                    <a:pt x="1833017" y="53891"/>
                  </a:lnTo>
                  <a:lnTo>
                    <a:pt x="1829532" y="52940"/>
                  </a:lnTo>
                  <a:lnTo>
                    <a:pt x="1826363" y="51989"/>
                  </a:lnTo>
                  <a:lnTo>
                    <a:pt x="1822877" y="50404"/>
                  </a:lnTo>
                  <a:lnTo>
                    <a:pt x="1819075" y="48502"/>
                  </a:lnTo>
                  <a:lnTo>
                    <a:pt x="1814639" y="46600"/>
                  </a:lnTo>
                  <a:lnTo>
                    <a:pt x="1810202" y="44381"/>
                  </a:lnTo>
                  <a:lnTo>
                    <a:pt x="1828264" y="53574"/>
                  </a:lnTo>
                  <a:lnTo>
                    <a:pt x="1836503" y="57061"/>
                  </a:lnTo>
                  <a:lnTo>
                    <a:pt x="1844742" y="60231"/>
                  </a:lnTo>
                  <a:lnTo>
                    <a:pt x="1847910" y="61182"/>
                  </a:lnTo>
                  <a:lnTo>
                    <a:pt x="1851713" y="62133"/>
                  </a:lnTo>
                  <a:lnTo>
                    <a:pt x="1855198" y="62767"/>
                  </a:lnTo>
                  <a:lnTo>
                    <a:pt x="1858367" y="62767"/>
                  </a:lnTo>
                  <a:lnTo>
                    <a:pt x="1861536" y="62767"/>
                  </a:lnTo>
                  <a:lnTo>
                    <a:pt x="1864071" y="62133"/>
                  </a:lnTo>
                  <a:lnTo>
                    <a:pt x="1866923" y="60865"/>
                  </a:lnTo>
                  <a:lnTo>
                    <a:pt x="1869458" y="59597"/>
                  </a:lnTo>
                  <a:lnTo>
                    <a:pt x="1869775" y="65303"/>
                  </a:lnTo>
                  <a:lnTo>
                    <a:pt x="1870091" y="71009"/>
                  </a:lnTo>
                  <a:lnTo>
                    <a:pt x="1870091" y="76398"/>
                  </a:lnTo>
                  <a:lnTo>
                    <a:pt x="1869775" y="81470"/>
                  </a:lnTo>
                  <a:lnTo>
                    <a:pt x="1870408" y="80836"/>
                  </a:lnTo>
                  <a:lnTo>
                    <a:pt x="1871676" y="80519"/>
                  </a:lnTo>
                  <a:lnTo>
                    <a:pt x="1872310" y="80519"/>
                  </a:lnTo>
                  <a:lnTo>
                    <a:pt x="1872626" y="80836"/>
                  </a:lnTo>
                  <a:lnTo>
                    <a:pt x="1874211" y="82421"/>
                  </a:lnTo>
                  <a:lnTo>
                    <a:pt x="1875161" y="84640"/>
                  </a:lnTo>
                  <a:lnTo>
                    <a:pt x="1876112" y="88127"/>
                  </a:lnTo>
                  <a:lnTo>
                    <a:pt x="1877063" y="91614"/>
                  </a:lnTo>
                  <a:lnTo>
                    <a:pt x="1877696" y="96369"/>
                  </a:lnTo>
                  <a:lnTo>
                    <a:pt x="1878013" y="101124"/>
                  </a:lnTo>
                  <a:lnTo>
                    <a:pt x="1878013" y="106513"/>
                  </a:lnTo>
                  <a:lnTo>
                    <a:pt x="1878013" y="111586"/>
                  </a:lnTo>
                  <a:lnTo>
                    <a:pt x="1877696" y="116658"/>
                  </a:lnTo>
                  <a:lnTo>
                    <a:pt x="1877063" y="120779"/>
                  </a:lnTo>
                  <a:lnTo>
                    <a:pt x="1876112" y="124900"/>
                  </a:lnTo>
                  <a:lnTo>
                    <a:pt x="1875161" y="127753"/>
                  </a:lnTo>
                  <a:lnTo>
                    <a:pt x="1874211" y="129972"/>
                  </a:lnTo>
                  <a:lnTo>
                    <a:pt x="1872626" y="131874"/>
                  </a:lnTo>
                  <a:lnTo>
                    <a:pt x="1872310" y="132191"/>
                  </a:lnTo>
                  <a:lnTo>
                    <a:pt x="1871676" y="132191"/>
                  </a:lnTo>
                  <a:lnTo>
                    <a:pt x="1871042" y="132191"/>
                  </a:lnTo>
                  <a:lnTo>
                    <a:pt x="1870091" y="131557"/>
                  </a:lnTo>
                  <a:lnTo>
                    <a:pt x="1869141" y="129972"/>
                  </a:lnTo>
                  <a:lnTo>
                    <a:pt x="1867873" y="127436"/>
                  </a:lnTo>
                  <a:lnTo>
                    <a:pt x="1867240" y="123949"/>
                  </a:lnTo>
                  <a:lnTo>
                    <a:pt x="1865655" y="133142"/>
                  </a:lnTo>
                  <a:lnTo>
                    <a:pt x="1863754" y="141384"/>
                  </a:lnTo>
                  <a:lnTo>
                    <a:pt x="1861219" y="149626"/>
                  </a:lnTo>
                  <a:lnTo>
                    <a:pt x="1857733" y="156917"/>
                  </a:lnTo>
                  <a:lnTo>
                    <a:pt x="1853931" y="164208"/>
                  </a:lnTo>
                  <a:lnTo>
                    <a:pt x="1850128" y="170548"/>
                  </a:lnTo>
                  <a:lnTo>
                    <a:pt x="1845692" y="176571"/>
                  </a:lnTo>
                  <a:lnTo>
                    <a:pt x="1840939" y="181961"/>
                  </a:lnTo>
                  <a:lnTo>
                    <a:pt x="1835869" y="186716"/>
                  </a:lnTo>
                  <a:lnTo>
                    <a:pt x="1830799" y="191154"/>
                  </a:lnTo>
                  <a:lnTo>
                    <a:pt x="1825412" y="194958"/>
                  </a:lnTo>
                  <a:lnTo>
                    <a:pt x="1820025" y="198128"/>
                  </a:lnTo>
                  <a:lnTo>
                    <a:pt x="1814639" y="200347"/>
                  </a:lnTo>
                  <a:lnTo>
                    <a:pt x="1809252" y="202249"/>
                  </a:lnTo>
                  <a:lnTo>
                    <a:pt x="1804182" y="202883"/>
                  </a:lnTo>
                  <a:lnTo>
                    <a:pt x="1798795" y="203200"/>
                  </a:lnTo>
                  <a:lnTo>
                    <a:pt x="1794676" y="202883"/>
                  </a:lnTo>
                  <a:lnTo>
                    <a:pt x="1790239" y="201615"/>
                  </a:lnTo>
                  <a:lnTo>
                    <a:pt x="1785486" y="200347"/>
                  </a:lnTo>
                  <a:lnTo>
                    <a:pt x="1780416" y="197494"/>
                  </a:lnTo>
                  <a:lnTo>
                    <a:pt x="1775663" y="194641"/>
                  </a:lnTo>
                  <a:lnTo>
                    <a:pt x="1770276" y="190837"/>
                  </a:lnTo>
                  <a:lnTo>
                    <a:pt x="1765206" y="186399"/>
                  </a:lnTo>
                  <a:lnTo>
                    <a:pt x="1759819" y="181327"/>
                  </a:lnTo>
                  <a:lnTo>
                    <a:pt x="1755066" y="176254"/>
                  </a:lnTo>
                  <a:lnTo>
                    <a:pt x="1749996" y="170548"/>
                  </a:lnTo>
                  <a:lnTo>
                    <a:pt x="1745560" y="164208"/>
                  </a:lnTo>
                  <a:lnTo>
                    <a:pt x="1741124" y="157551"/>
                  </a:lnTo>
                  <a:lnTo>
                    <a:pt x="1737321" y="150260"/>
                  </a:lnTo>
                  <a:lnTo>
                    <a:pt x="1733836" y="142652"/>
                  </a:lnTo>
                  <a:lnTo>
                    <a:pt x="1730984" y="135044"/>
                  </a:lnTo>
                  <a:lnTo>
                    <a:pt x="1728449" y="127119"/>
                  </a:lnTo>
                  <a:lnTo>
                    <a:pt x="1727498" y="129655"/>
                  </a:lnTo>
                  <a:lnTo>
                    <a:pt x="1726548" y="131874"/>
                  </a:lnTo>
                  <a:lnTo>
                    <a:pt x="1725280" y="133142"/>
                  </a:lnTo>
                  <a:lnTo>
                    <a:pt x="1724330" y="133459"/>
                  </a:lnTo>
                  <a:lnTo>
                    <a:pt x="1723379" y="133459"/>
                  </a:lnTo>
                  <a:lnTo>
                    <a:pt x="1723062" y="133142"/>
                  </a:lnTo>
                  <a:lnTo>
                    <a:pt x="1721795" y="131557"/>
                  </a:lnTo>
                  <a:lnTo>
                    <a:pt x="1720844" y="129021"/>
                  </a:lnTo>
                  <a:lnTo>
                    <a:pt x="1719576" y="125851"/>
                  </a:lnTo>
                  <a:lnTo>
                    <a:pt x="1718943" y="122047"/>
                  </a:lnTo>
                  <a:lnTo>
                    <a:pt x="1718626" y="117609"/>
                  </a:lnTo>
                  <a:lnTo>
                    <a:pt x="1718309" y="112854"/>
                  </a:lnTo>
                  <a:lnTo>
                    <a:pt x="1717675" y="107464"/>
                  </a:lnTo>
                  <a:lnTo>
                    <a:pt x="1718309" y="102392"/>
                  </a:lnTo>
                  <a:lnTo>
                    <a:pt x="1718626" y="97320"/>
                  </a:lnTo>
                  <a:lnTo>
                    <a:pt x="1718943" y="92882"/>
                  </a:lnTo>
                  <a:lnTo>
                    <a:pt x="1719576" y="89078"/>
                  </a:lnTo>
                  <a:lnTo>
                    <a:pt x="1720844" y="86225"/>
                  </a:lnTo>
                  <a:lnTo>
                    <a:pt x="1721795" y="83372"/>
                  </a:lnTo>
                  <a:lnTo>
                    <a:pt x="1723062" y="82104"/>
                  </a:lnTo>
                  <a:lnTo>
                    <a:pt x="1723379" y="81470"/>
                  </a:lnTo>
                  <a:lnTo>
                    <a:pt x="1724330" y="81470"/>
                  </a:lnTo>
                  <a:lnTo>
                    <a:pt x="1724963" y="82104"/>
                  </a:lnTo>
                  <a:lnTo>
                    <a:pt x="1725280" y="75130"/>
                  </a:lnTo>
                  <a:lnTo>
                    <a:pt x="1726548" y="69107"/>
                  </a:lnTo>
                  <a:lnTo>
                    <a:pt x="1725597" y="62133"/>
                  </a:lnTo>
                  <a:lnTo>
                    <a:pt x="1725914" y="55793"/>
                  </a:lnTo>
                  <a:lnTo>
                    <a:pt x="1726865" y="50087"/>
                  </a:lnTo>
                  <a:lnTo>
                    <a:pt x="1727815" y="45649"/>
                  </a:lnTo>
                  <a:lnTo>
                    <a:pt x="1729400" y="40893"/>
                  </a:lnTo>
                  <a:lnTo>
                    <a:pt x="1731618" y="37723"/>
                  </a:lnTo>
                  <a:lnTo>
                    <a:pt x="1734153" y="34553"/>
                  </a:lnTo>
                  <a:lnTo>
                    <a:pt x="1737638" y="32334"/>
                  </a:lnTo>
                  <a:lnTo>
                    <a:pt x="1724963" y="32651"/>
                  </a:lnTo>
                  <a:lnTo>
                    <a:pt x="1720527" y="32651"/>
                  </a:lnTo>
                  <a:lnTo>
                    <a:pt x="1723379" y="31383"/>
                  </a:lnTo>
                  <a:lnTo>
                    <a:pt x="1726865" y="29164"/>
                  </a:lnTo>
                  <a:lnTo>
                    <a:pt x="1733519" y="24092"/>
                  </a:lnTo>
                  <a:lnTo>
                    <a:pt x="1739856" y="19337"/>
                  </a:lnTo>
                  <a:lnTo>
                    <a:pt x="1743025" y="17435"/>
                  </a:lnTo>
                  <a:lnTo>
                    <a:pt x="1745560" y="15533"/>
                  </a:lnTo>
                  <a:lnTo>
                    <a:pt x="1753165" y="12046"/>
                  </a:lnTo>
                  <a:lnTo>
                    <a:pt x="1760453" y="9193"/>
                  </a:lnTo>
                  <a:lnTo>
                    <a:pt x="1767424" y="6657"/>
                  </a:lnTo>
                  <a:lnTo>
                    <a:pt x="1774396" y="4121"/>
                  </a:lnTo>
                  <a:lnTo>
                    <a:pt x="1780733" y="2853"/>
                  </a:lnTo>
                  <a:lnTo>
                    <a:pt x="1787704" y="1585"/>
                  </a:lnTo>
                  <a:lnTo>
                    <a:pt x="1793725" y="951"/>
                  </a:lnTo>
                  <a:lnTo>
                    <a:pt x="1800062"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4" name="KSO_Shape"/>
            <p:cNvSpPr/>
            <p:nvPr/>
          </p:nvSpPr>
          <p:spPr bwMode="auto">
            <a:xfrm>
              <a:off x="1384300" y="2794000"/>
              <a:ext cx="547688" cy="527050"/>
            </a:xfrm>
            <a:custGeom>
              <a:avLst/>
              <a:gdLst/>
              <a:ahLst/>
              <a:cxnLst/>
              <a:rect l="0" t="0" r="r" b="b"/>
              <a:pathLst>
                <a:path w="2217738" h="2133600">
                  <a:moveTo>
                    <a:pt x="264726" y="2054225"/>
                  </a:moveTo>
                  <a:lnTo>
                    <a:pt x="1954996" y="2054225"/>
                  </a:lnTo>
                  <a:lnTo>
                    <a:pt x="1960156" y="2054622"/>
                  </a:lnTo>
                  <a:lnTo>
                    <a:pt x="1964920" y="2055019"/>
                  </a:lnTo>
                  <a:lnTo>
                    <a:pt x="1969286" y="2056210"/>
                  </a:lnTo>
                  <a:lnTo>
                    <a:pt x="1973653" y="2057400"/>
                  </a:lnTo>
                  <a:lnTo>
                    <a:pt x="1978019" y="2058988"/>
                  </a:lnTo>
                  <a:lnTo>
                    <a:pt x="1981989" y="2061369"/>
                  </a:lnTo>
                  <a:lnTo>
                    <a:pt x="1985959" y="2063353"/>
                  </a:lnTo>
                  <a:lnTo>
                    <a:pt x="1989134" y="2066131"/>
                  </a:lnTo>
                  <a:lnTo>
                    <a:pt x="1992310" y="2068910"/>
                  </a:lnTo>
                  <a:lnTo>
                    <a:pt x="1995089" y="2071688"/>
                  </a:lnTo>
                  <a:lnTo>
                    <a:pt x="1997470" y="2074863"/>
                  </a:lnTo>
                  <a:lnTo>
                    <a:pt x="1999455" y="2078435"/>
                  </a:lnTo>
                  <a:lnTo>
                    <a:pt x="2001440" y="2082403"/>
                  </a:lnTo>
                  <a:lnTo>
                    <a:pt x="2002631" y="2085975"/>
                  </a:lnTo>
                  <a:lnTo>
                    <a:pt x="2003028" y="2089944"/>
                  </a:lnTo>
                  <a:lnTo>
                    <a:pt x="2003425" y="2093913"/>
                  </a:lnTo>
                  <a:lnTo>
                    <a:pt x="2003028" y="2098278"/>
                  </a:lnTo>
                  <a:lnTo>
                    <a:pt x="2002631" y="2101850"/>
                  </a:lnTo>
                  <a:lnTo>
                    <a:pt x="2001440" y="2105819"/>
                  </a:lnTo>
                  <a:lnTo>
                    <a:pt x="1999455" y="2108994"/>
                  </a:lnTo>
                  <a:lnTo>
                    <a:pt x="1997470" y="2112566"/>
                  </a:lnTo>
                  <a:lnTo>
                    <a:pt x="1995089" y="2116138"/>
                  </a:lnTo>
                  <a:lnTo>
                    <a:pt x="1992310" y="2119313"/>
                  </a:lnTo>
                  <a:lnTo>
                    <a:pt x="1989134" y="2122091"/>
                  </a:lnTo>
                  <a:lnTo>
                    <a:pt x="1985959" y="2124472"/>
                  </a:lnTo>
                  <a:lnTo>
                    <a:pt x="1981989" y="2126853"/>
                  </a:lnTo>
                  <a:lnTo>
                    <a:pt x="1978019" y="2128838"/>
                  </a:lnTo>
                  <a:lnTo>
                    <a:pt x="1973653" y="2130822"/>
                  </a:lnTo>
                  <a:lnTo>
                    <a:pt x="1969286" y="2132013"/>
                  </a:lnTo>
                  <a:lnTo>
                    <a:pt x="1964920" y="2132806"/>
                  </a:lnTo>
                  <a:lnTo>
                    <a:pt x="1960156" y="2133203"/>
                  </a:lnTo>
                  <a:lnTo>
                    <a:pt x="1954996" y="2133600"/>
                  </a:lnTo>
                  <a:lnTo>
                    <a:pt x="264726" y="2133600"/>
                  </a:lnTo>
                  <a:lnTo>
                    <a:pt x="259566" y="2133203"/>
                  </a:lnTo>
                  <a:lnTo>
                    <a:pt x="254802" y="2132806"/>
                  </a:lnTo>
                  <a:lnTo>
                    <a:pt x="250436" y="2132013"/>
                  </a:lnTo>
                  <a:lnTo>
                    <a:pt x="246069" y="2130822"/>
                  </a:lnTo>
                  <a:lnTo>
                    <a:pt x="241306" y="2128838"/>
                  </a:lnTo>
                  <a:lnTo>
                    <a:pt x="237733" y="2126853"/>
                  </a:lnTo>
                  <a:lnTo>
                    <a:pt x="233763" y="2124472"/>
                  </a:lnTo>
                  <a:lnTo>
                    <a:pt x="230588" y="2122091"/>
                  </a:lnTo>
                  <a:lnTo>
                    <a:pt x="227015" y="2119313"/>
                  </a:lnTo>
                  <a:lnTo>
                    <a:pt x="224236" y="2116138"/>
                  </a:lnTo>
                  <a:lnTo>
                    <a:pt x="222251" y="2112566"/>
                  </a:lnTo>
                  <a:lnTo>
                    <a:pt x="219870" y="2108994"/>
                  </a:lnTo>
                  <a:lnTo>
                    <a:pt x="218282" y="2105819"/>
                  </a:lnTo>
                  <a:lnTo>
                    <a:pt x="217091" y="2101850"/>
                  </a:lnTo>
                  <a:lnTo>
                    <a:pt x="216297" y="2098278"/>
                  </a:lnTo>
                  <a:lnTo>
                    <a:pt x="215900" y="2093913"/>
                  </a:lnTo>
                  <a:lnTo>
                    <a:pt x="216297" y="2089944"/>
                  </a:lnTo>
                  <a:lnTo>
                    <a:pt x="217091" y="2085975"/>
                  </a:lnTo>
                  <a:lnTo>
                    <a:pt x="218282" y="2082403"/>
                  </a:lnTo>
                  <a:lnTo>
                    <a:pt x="219870" y="2078435"/>
                  </a:lnTo>
                  <a:lnTo>
                    <a:pt x="222251" y="2074863"/>
                  </a:lnTo>
                  <a:lnTo>
                    <a:pt x="224236" y="2071688"/>
                  </a:lnTo>
                  <a:lnTo>
                    <a:pt x="227015" y="2068910"/>
                  </a:lnTo>
                  <a:lnTo>
                    <a:pt x="230588" y="2066131"/>
                  </a:lnTo>
                  <a:lnTo>
                    <a:pt x="233763" y="2063353"/>
                  </a:lnTo>
                  <a:lnTo>
                    <a:pt x="237733" y="2061369"/>
                  </a:lnTo>
                  <a:lnTo>
                    <a:pt x="241306" y="2058988"/>
                  </a:lnTo>
                  <a:lnTo>
                    <a:pt x="246069" y="2057400"/>
                  </a:lnTo>
                  <a:lnTo>
                    <a:pt x="250436" y="2056210"/>
                  </a:lnTo>
                  <a:lnTo>
                    <a:pt x="254802" y="2055019"/>
                  </a:lnTo>
                  <a:lnTo>
                    <a:pt x="259566" y="2054622"/>
                  </a:lnTo>
                  <a:lnTo>
                    <a:pt x="264726" y="2054225"/>
                  </a:lnTo>
                  <a:close/>
                  <a:moveTo>
                    <a:pt x="259566" y="1952625"/>
                  </a:moveTo>
                  <a:lnTo>
                    <a:pt x="264726" y="1952625"/>
                  </a:lnTo>
                  <a:lnTo>
                    <a:pt x="1954996" y="1952625"/>
                  </a:lnTo>
                  <a:lnTo>
                    <a:pt x="1960156" y="1952625"/>
                  </a:lnTo>
                  <a:lnTo>
                    <a:pt x="1964920" y="1953423"/>
                  </a:lnTo>
                  <a:lnTo>
                    <a:pt x="1969286" y="1954220"/>
                  </a:lnTo>
                  <a:lnTo>
                    <a:pt x="1973653" y="1955417"/>
                  </a:lnTo>
                  <a:lnTo>
                    <a:pt x="1978019" y="1957411"/>
                  </a:lnTo>
                  <a:lnTo>
                    <a:pt x="1981989" y="1959007"/>
                  </a:lnTo>
                  <a:lnTo>
                    <a:pt x="1985959" y="1961799"/>
                  </a:lnTo>
                  <a:lnTo>
                    <a:pt x="1989134" y="1963793"/>
                  </a:lnTo>
                  <a:lnTo>
                    <a:pt x="1992310" y="1966984"/>
                  </a:lnTo>
                  <a:lnTo>
                    <a:pt x="1995089" y="1970175"/>
                  </a:lnTo>
                  <a:lnTo>
                    <a:pt x="1997470" y="1973366"/>
                  </a:lnTo>
                  <a:lnTo>
                    <a:pt x="1999455" y="1976956"/>
                  </a:lnTo>
                  <a:lnTo>
                    <a:pt x="2001440" y="1980147"/>
                  </a:lnTo>
                  <a:lnTo>
                    <a:pt x="2002631" y="1984136"/>
                  </a:lnTo>
                  <a:lnTo>
                    <a:pt x="2003028" y="1988124"/>
                  </a:lnTo>
                  <a:lnTo>
                    <a:pt x="2003425" y="1992113"/>
                  </a:lnTo>
                  <a:lnTo>
                    <a:pt x="2003028" y="1996501"/>
                  </a:lnTo>
                  <a:lnTo>
                    <a:pt x="2002631" y="2000489"/>
                  </a:lnTo>
                  <a:lnTo>
                    <a:pt x="2001440" y="2004079"/>
                  </a:lnTo>
                  <a:lnTo>
                    <a:pt x="1999455" y="2007669"/>
                  </a:lnTo>
                  <a:lnTo>
                    <a:pt x="1997470" y="2011259"/>
                  </a:lnTo>
                  <a:lnTo>
                    <a:pt x="1995089" y="2014848"/>
                  </a:lnTo>
                  <a:lnTo>
                    <a:pt x="1992310" y="2017641"/>
                  </a:lnTo>
                  <a:lnTo>
                    <a:pt x="1989134" y="2020433"/>
                  </a:lnTo>
                  <a:lnTo>
                    <a:pt x="1985959" y="2023225"/>
                  </a:lnTo>
                  <a:lnTo>
                    <a:pt x="1981989" y="2025219"/>
                  </a:lnTo>
                  <a:lnTo>
                    <a:pt x="1978019" y="2027612"/>
                  </a:lnTo>
                  <a:lnTo>
                    <a:pt x="1973653" y="2028809"/>
                  </a:lnTo>
                  <a:lnTo>
                    <a:pt x="1969286" y="2030006"/>
                  </a:lnTo>
                  <a:lnTo>
                    <a:pt x="1964920" y="2031601"/>
                  </a:lnTo>
                  <a:lnTo>
                    <a:pt x="1960156" y="2032000"/>
                  </a:lnTo>
                  <a:lnTo>
                    <a:pt x="1954996" y="2032000"/>
                  </a:lnTo>
                  <a:lnTo>
                    <a:pt x="264726" y="2032000"/>
                  </a:lnTo>
                  <a:lnTo>
                    <a:pt x="259566" y="2032000"/>
                  </a:lnTo>
                  <a:lnTo>
                    <a:pt x="254802" y="2031601"/>
                  </a:lnTo>
                  <a:lnTo>
                    <a:pt x="250436" y="2030006"/>
                  </a:lnTo>
                  <a:lnTo>
                    <a:pt x="246069" y="2028809"/>
                  </a:lnTo>
                  <a:lnTo>
                    <a:pt x="241306" y="2027612"/>
                  </a:lnTo>
                  <a:lnTo>
                    <a:pt x="237733" y="2025219"/>
                  </a:lnTo>
                  <a:lnTo>
                    <a:pt x="233763" y="2023225"/>
                  </a:lnTo>
                  <a:lnTo>
                    <a:pt x="230588" y="2020433"/>
                  </a:lnTo>
                  <a:lnTo>
                    <a:pt x="227015" y="2017641"/>
                  </a:lnTo>
                  <a:lnTo>
                    <a:pt x="224236" y="2014848"/>
                  </a:lnTo>
                  <a:lnTo>
                    <a:pt x="222251" y="2011259"/>
                  </a:lnTo>
                  <a:lnTo>
                    <a:pt x="219870" y="2007669"/>
                  </a:lnTo>
                  <a:lnTo>
                    <a:pt x="218282" y="2004079"/>
                  </a:lnTo>
                  <a:lnTo>
                    <a:pt x="217091" y="2000489"/>
                  </a:lnTo>
                  <a:lnTo>
                    <a:pt x="216297" y="1996501"/>
                  </a:lnTo>
                  <a:lnTo>
                    <a:pt x="215900" y="1992113"/>
                  </a:lnTo>
                  <a:lnTo>
                    <a:pt x="216297" y="1988124"/>
                  </a:lnTo>
                  <a:lnTo>
                    <a:pt x="217091" y="1984136"/>
                  </a:lnTo>
                  <a:lnTo>
                    <a:pt x="218282" y="1980147"/>
                  </a:lnTo>
                  <a:lnTo>
                    <a:pt x="219870" y="1976956"/>
                  </a:lnTo>
                  <a:lnTo>
                    <a:pt x="222251" y="1973366"/>
                  </a:lnTo>
                  <a:lnTo>
                    <a:pt x="224236" y="1970175"/>
                  </a:lnTo>
                  <a:lnTo>
                    <a:pt x="227015" y="1966984"/>
                  </a:lnTo>
                  <a:lnTo>
                    <a:pt x="230588" y="1963793"/>
                  </a:lnTo>
                  <a:lnTo>
                    <a:pt x="233763" y="1961799"/>
                  </a:lnTo>
                  <a:lnTo>
                    <a:pt x="237733" y="1959007"/>
                  </a:lnTo>
                  <a:lnTo>
                    <a:pt x="241306" y="1957411"/>
                  </a:lnTo>
                  <a:lnTo>
                    <a:pt x="246069" y="1955417"/>
                  </a:lnTo>
                  <a:lnTo>
                    <a:pt x="250436" y="1954220"/>
                  </a:lnTo>
                  <a:lnTo>
                    <a:pt x="254802" y="1953423"/>
                  </a:lnTo>
                  <a:lnTo>
                    <a:pt x="259566" y="1952625"/>
                  </a:lnTo>
                  <a:close/>
                  <a:moveTo>
                    <a:pt x="259566" y="1851025"/>
                  </a:moveTo>
                  <a:lnTo>
                    <a:pt x="264726" y="1851025"/>
                  </a:lnTo>
                  <a:lnTo>
                    <a:pt x="1954996" y="1851025"/>
                  </a:lnTo>
                  <a:lnTo>
                    <a:pt x="1960156" y="1851025"/>
                  </a:lnTo>
                  <a:lnTo>
                    <a:pt x="1964920" y="1851823"/>
                  </a:lnTo>
                  <a:lnTo>
                    <a:pt x="1969286" y="1853019"/>
                  </a:lnTo>
                  <a:lnTo>
                    <a:pt x="1973653" y="1854216"/>
                  </a:lnTo>
                  <a:lnTo>
                    <a:pt x="1978019" y="1855811"/>
                  </a:lnTo>
                  <a:lnTo>
                    <a:pt x="1981989" y="1857806"/>
                  </a:lnTo>
                  <a:lnTo>
                    <a:pt x="1985959" y="1860199"/>
                  </a:lnTo>
                  <a:lnTo>
                    <a:pt x="1989134" y="1862592"/>
                  </a:lnTo>
                  <a:lnTo>
                    <a:pt x="1992310" y="1865783"/>
                  </a:lnTo>
                  <a:lnTo>
                    <a:pt x="1995089" y="1868575"/>
                  </a:lnTo>
                  <a:lnTo>
                    <a:pt x="1997470" y="1871766"/>
                  </a:lnTo>
                  <a:lnTo>
                    <a:pt x="1999455" y="1875356"/>
                  </a:lnTo>
                  <a:lnTo>
                    <a:pt x="2001440" y="1878946"/>
                  </a:lnTo>
                  <a:lnTo>
                    <a:pt x="2002631" y="1882934"/>
                  </a:lnTo>
                  <a:lnTo>
                    <a:pt x="2003028" y="1886923"/>
                  </a:lnTo>
                  <a:lnTo>
                    <a:pt x="2003425" y="1890912"/>
                  </a:lnTo>
                  <a:lnTo>
                    <a:pt x="2003028" y="1895299"/>
                  </a:lnTo>
                  <a:lnTo>
                    <a:pt x="2002631" y="1898889"/>
                  </a:lnTo>
                  <a:lnTo>
                    <a:pt x="2001440" y="1902878"/>
                  </a:lnTo>
                  <a:lnTo>
                    <a:pt x="1999455" y="1906069"/>
                  </a:lnTo>
                  <a:lnTo>
                    <a:pt x="1997470" y="1909659"/>
                  </a:lnTo>
                  <a:lnTo>
                    <a:pt x="1995089" y="1913248"/>
                  </a:lnTo>
                  <a:lnTo>
                    <a:pt x="1992310" y="1916439"/>
                  </a:lnTo>
                  <a:lnTo>
                    <a:pt x="1989134" y="1918833"/>
                  </a:lnTo>
                  <a:lnTo>
                    <a:pt x="1985959" y="1921625"/>
                  </a:lnTo>
                  <a:lnTo>
                    <a:pt x="1981989" y="1924018"/>
                  </a:lnTo>
                  <a:lnTo>
                    <a:pt x="1978019" y="1926012"/>
                  </a:lnTo>
                  <a:lnTo>
                    <a:pt x="1973653" y="1927209"/>
                  </a:lnTo>
                  <a:lnTo>
                    <a:pt x="1969286" y="1928804"/>
                  </a:lnTo>
                  <a:lnTo>
                    <a:pt x="1964920" y="1930001"/>
                  </a:lnTo>
                  <a:lnTo>
                    <a:pt x="1960156" y="1930400"/>
                  </a:lnTo>
                  <a:lnTo>
                    <a:pt x="1954996" y="1930400"/>
                  </a:lnTo>
                  <a:lnTo>
                    <a:pt x="264726" y="1930400"/>
                  </a:lnTo>
                  <a:lnTo>
                    <a:pt x="259566" y="1930400"/>
                  </a:lnTo>
                  <a:lnTo>
                    <a:pt x="254802" y="1930001"/>
                  </a:lnTo>
                  <a:lnTo>
                    <a:pt x="250436" y="1928804"/>
                  </a:lnTo>
                  <a:lnTo>
                    <a:pt x="246069" y="1927209"/>
                  </a:lnTo>
                  <a:lnTo>
                    <a:pt x="241306" y="1926012"/>
                  </a:lnTo>
                  <a:lnTo>
                    <a:pt x="237733" y="1924018"/>
                  </a:lnTo>
                  <a:lnTo>
                    <a:pt x="233763" y="1921625"/>
                  </a:lnTo>
                  <a:lnTo>
                    <a:pt x="230588" y="1918833"/>
                  </a:lnTo>
                  <a:lnTo>
                    <a:pt x="227015" y="1916439"/>
                  </a:lnTo>
                  <a:lnTo>
                    <a:pt x="224236" y="1913248"/>
                  </a:lnTo>
                  <a:lnTo>
                    <a:pt x="222251" y="1909659"/>
                  </a:lnTo>
                  <a:lnTo>
                    <a:pt x="219870" y="1906069"/>
                  </a:lnTo>
                  <a:lnTo>
                    <a:pt x="218282" y="1902878"/>
                  </a:lnTo>
                  <a:lnTo>
                    <a:pt x="217091" y="1898889"/>
                  </a:lnTo>
                  <a:lnTo>
                    <a:pt x="216297" y="1895299"/>
                  </a:lnTo>
                  <a:lnTo>
                    <a:pt x="215900" y="1890912"/>
                  </a:lnTo>
                  <a:lnTo>
                    <a:pt x="216297" y="1886923"/>
                  </a:lnTo>
                  <a:lnTo>
                    <a:pt x="217091" y="1882934"/>
                  </a:lnTo>
                  <a:lnTo>
                    <a:pt x="218282" y="1878946"/>
                  </a:lnTo>
                  <a:lnTo>
                    <a:pt x="219870" y="1875356"/>
                  </a:lnTo>
                  <a:lnTo>
                    <a:pt x="222251" y="1871766"/>
                  </a:lnTo>
                  <a:lnTo>
                    <a:pt x="224236" y="1868575"/>
                  </a:lnTo>
                  <a:lnTo>
                    <a:pt x="227015" y="1865783"/>
                  </a:lnTo>
                  <a:lnTo>
                    <a:pt x="230588" y="1862592"/>
                  </a:lnTo>
                  <a:lnTo>
                    <a:pt x="233763" y="1860199"/>
                  </a:lnTo>
                  <a:lnTo>
                    <a:pt x="237733" y="1857806"/>
                  </a:lnTo>
                  <a:lnTo>
                    <a:pt x="241306" y="1855811"/>
                  </a:lnTo>
                  <a:lnTo>
                    <a:pt x="246069" y="1854216"/>
                  </a:lnTo>
                  <a:lnTo>
                    <a:pt x="250436" y="1853019"/>
                  </a:lnTo>
                  <a:lnTo>
                    <a:pt x="254802" y="1851823"/>
                  </a:lnTo>
                  <a:lnTo>
                    <a:pt x="259566" y="1851025"/>
                  </a:lnTo>
                  <a:close/>
                  <a:moveTo>
                    <a:pt x="558571" y="627063"/>
                  </a:moveTo>
                  <a:lnTo>
                    <a:pt x="563363" y="627063"/>
                  </a:lnTo>
                  <a:lnTo>
                    <a:pt x="568555" y="627063"/>
                  </a:lnTo>
                  <a:lnTo>
                    <a:pt x="573348" y="627461"/>
                  </a:lnTo>
                  <a:lnTo>
                    <a:pt x="578140" y="627858"/>
                  </a:lnTo>
                  <a:lnTo>
                    <a:pt x="582932" y="629449"/>
                  </a:lnTo>
                  <a:lnTo>
                    <a:pt x="591719" y="631835"/>
                  </a:lnTo>
                  <a:lnTo>
                    <a:pt x="600505" y="635413"/>
                  </a:lnTo>
                  <a:lnTo>
                    <a:pt x="608892" y="639787"/>
                  </a:lnTo>
                  <a:lnTo>
                    <a:pt x="616879" y="645354"/>
                  </a:lnTo>
                  <a:lnTo>
                    <a:pt x="624068" y="651318"/>
                  </a:lnTo>
                  <a:lnTo>
                    <a:pt x="631256" y="658475"/>
                  </a:lnTo>
                  <a:lnTo>
                    <a:pt x="637247" y="666030"/>
                  </a:lnTo>
                  <a:lnTo>
                    <a:pt x="642439" y="673584"/>
                  </a:lnTo>
                  <a:lnTo>
                    <a:pt x="647631" y="682730"/>
                  </a:lnTo>
                  <a:lnTo>
                    <a:pt x="651624" y="692272"/>
                  </a:lnTo>
                  <a:lnTo>
                    <a:pt x="654420" y="701815"/>
                  </a:lnTo>
                  <a:lnTo>
                    <a:pt x="656816" y="712153"/>
                  </a:lnTo>
                  <a:lnTo>
                    <a:pt x="658414" y="722491"/>
                  </a:lnTo>
                  <a:lnTo>
                    <a:pt x="658813" y="733625"/>
                  </a:lnTo>
                  <a:lnTo>
                    <a:pt x="658414" y="743962"/>
                  </a:lnTo>
                  <a:lnTo>
                    <a:pt x="656816" y="754698"/>
                  </a:lnTo>
                  <a:lnTo>
                    <a:pt x="654420" y="765036"/>
                  </a:lnTo>
                  <a:lnTo>
                    <a:pt x="651624" y="774976"/>
                  </a:lnTo>
                  <a:lnTo>
                    <a:pt x="647631" y="784122"/>
                  </a:lnTo>
                  <a:lnTo>
                    <a:pt x="642439" y="792869"/>
                  </a:lnTo>
                  <a:lnTo>
                    <a:pt x="637247" y="801219"/>
                  </a:lnTo>
                  <a:lnTo>
                    <a:pt x="631256" y="808774"/>
                  </a:lnTo>
                  <a:lnTo>
                    <a:pt x="624068" y="815533"/>
                  </a:lnTo>
                  <a:lnTo>
                    <a:pt x="616879" y="821498"/>
                  </a:lnTo>
                  <a:lnTo>
                    <a:pt x="608892" y="826667"/>
                  </a:lnTo>
                  <a:lnTo>
                    <a:pt x="600505" y="831438"/>
                  </a:lnTo>
                  <a:lnTo>
                    <a:pt x="591719" y="835017"/>
                  </a:lnTo>
                  <a:lnTo>
                    <a:pt x="582932" y="837800"/>
                  </a:lnTo>
                  <a:lnTo>
                    <a:pt x="578140" y="838595"/>
                  </a:lnTo>
                  <a:lnTo>
                    <a:pt x="573348" y="838993"/>
                  </a:lnTo>
                  <a:lnTo>
                    <a:pt x="568555" y="839390"/>
                  </a:lnTo>
                  <a:lnTo>
                    <a:pt x="563363" y="839788"/>
                  </a:lnTo>
                  <a:lnTo>
                    <a:pt x="558571" y="839390"/>
                  </a:lnTo>
                  <a:lnTo>
                    <a:pt x="553778" y="838993"/>
                  </a:lnTo>
                  <a:lnTo>
                    <a:pt x="548986" y="838595"/>
                  </a:lnTo>
                  <a:lnTo>
                    <a:pt x="544593" y="837800"/>
                  </a:lnTo>
                  <a:lnTo>
                    <a:pt x="535407" y="835017"/>
                  </a:lnTo>
                  <a:lnTo>
                    <a:pt x="526621" y="831438"/>
                  </a:lnTo>
                  <a:lnTo>
                    <a:pt x="518234" y="826667"/>
                  </a:lnTo>
                  <a:lnTo>
                    <a:pt x="510646" y="821498"/>
                  </a:lnTo>
                  <a:lnTo>
                    <a:pt x="503058" y="815533"/>
                  </a:lnTo>
                  <a:lnTo>
                    <a:pt x="496269" y="808774"/>
                  </a:lnTo>
                  <a:lnTo>
                    <a:pt x="492126" y="803549"/>
                  </a:lnTo>
                  <a:lnTo>
                    <a:pt x="492126" y="1749822"/>
                  </a:lnTo>
                  <a:lnTo>
                    <a:pt x="491728" y="1754982"/>
                  </a:lnTo>
                  <a:lnTo>
                    <a:pt x="491331" y="1760141"/>
                  </a:lnTo>
                  <a:lnTo>
                    <a:pt x="490138" y="1764904"/>
                  </a:lnTo>
                  <a:lnTo>
                    <a:pt x="488548" y="1769666"/>
                  </a:lnTo>
                  <a:lnTo>
                    <a:pt x="486957" y="1774825"/>
                  </a:lnTo>
                  <a:lnTo>
                    <a:pt x="484174" y="1778794"/>
                  </a:lnTo>
                  <a:lnTo>
                    <a:pt x="482186" y="1783160"/>
                  </a:lnTo>
                  <a:lnTo>
                    <a:pt x="479006" y="1786732"/>
                  </a:lnTo>
                  <a:lnTo>
                    <a:pt x="475825" y="1789907"/>
                  </a:lnTo>
                  <a:lnTo>
                    <a:pt x="472246" y="1793082"/>
                  </a:lnTo>
                  <a:lnTo>
                    <a:pt x="468271" y="1795860"/>
                  </a:lnTo>
                  <a:lnTo>
                    <a:pt x="464295" y="1797844"/>
                  </a:lnTo>
                  <a:lnTo>
                    <a:pt x="460716" y="1799828"/>
                  </a:lnTo>
                  <a:lnTo>
                    <a:pt x="455945" y="1801019"/>
                  </a:lnTo>
                  <a:lnTo>
                    <a:pt x="451572" y="1801416"/>
                  </a:lnTo>
                  <a:lnTo>
                    <a:pt x="446801" y="1801813"/>
                  </a:lnTo>
                  <a:lnTo>
                    <a:pt x="316391" y="1801813"/>
                  </a:lnTo>
                  <a:lnTo>
                    <a:pt x="312017" y="1801416"/>
                  </a:lnTo>
                  <a:lnTo>
                    <a:pt x="307644" y="1801019"/>
                  </a:lnTo>
                  <a:lnTo>
                    <a:pt x="303270" y="1799828"/>
                  </a:lnTo>
                  <a:lnTo>
                    <a:pt x="298499" y="1797844"/>
                  </a:lnTo>
                  <a:lnTo>
                    <a:pt x="294921" y="1795860"/>
                  </a:lnTo>
                  <a:lnTo>
                    <a:pt x="291343" y="1793082"/>
                  </a:lnTo>
                  <a:lnTo>
                    <a:pt x="287764" y="1789907"/>
                  </a:lnTo>
                  <a:lnTo>
                    <a:pt x="284584" y="1786732"/>
                  </a:lnTo>
                  <a:lnTo>
                    <a:pt x="281403" y="1783160"/>
                  </a:lnTo>
                  <a:lnTo>
                    <a:pt x="279017" y="1778794"/>
                  </a:lnTo>
                  <a:lnTo>
                    <a:pt x="276632" y="1774825"/>
                  </a:lnTo>
                  <a:lnTo>
                    <a:pt x="275041" y="1769666"/>
                  </a:lnTo>
                  <a:lnTo>
                    <a:pt x="273053" y="1764904"/>
                  </a:lnTo>
                  <a:lnTo>
                    <a:pt x="272258" y="1760141"/>
                  </a:lnTo>
                  <a:lnTo>
                    <a:pt x="271463" y="1754982"/>
                  </a:lnTo>
                  <a:lnTo>
                    <a:pt x="271463" y="1749822"/>
                  </a:lnTo>
                  <a:lnTo>
                    <a:pt x="271463" y="803989"/>
                  </a:lnTo>
                  <a:lnTo>
                    <a:pt x="267660" y="808774"/>
                  </a:lnTo>
                  <a:lnTo>
                    <a:pt x="260857" y="815533"/>
                  </a:lnTo>
                  <a:lnTo>
                    <a:pt x="253253" y="821498"/>
                  </a:lnTo>
                  <a:lnTo>
                    <a:pt x="245249" y="826667"/>
                  </a:lnTo>
                  <a:lnTo>
                    <a:pt x="237645" y="831438"/>
                  </a:lnTo>
                  <a:lnTo>
                    <a:pt x="228440" y="835017"/>
                  </a:lnTo>
                  <a:lnTo>
                    <a:pt x="219235" y="837800"/>
                  </a:lnTo>
                  <a:lnTo>
                    <a:pt x="214433" y="838595"/>
                  </a:lnTo>
                  <a:lnTo>
                    <a:pt x="210030" y="838993"/>
                  </a:lnTo>
                  <a:lnTo>
                    <a:pt x="205228" y="839390"/>
                  </a:lnTo>
                  <a:lnTo>
                    <a:pt x="200425" y="839788"/>
                  </a:lnTo>
                  <a:lnTo>
                    <a:pt x="195222" y="839390"/>
                  </a:lnTo>
                  <a:lnTo>
                    <a:pt x="190420" y="838993"/>
                  </a:lnTo>
                  <a:lnTo>
                    <a:pt x="185617" y="838595"/>
                  </a:lnTo>
                  <a:lnTo>
                    <a:pt x="180815" y="837800"/>
                  </a:lnTo>
                  <a:lnTo>
                    <a:pt x="171610" y="835017"/>
                  </a:lnTo>
                  <a:lnTo>
                    <a:pt x="163206" y="831438"/>
                  </a:lnTo>
                  <a:lnTo>
                    <a:pt x="154801" y="826667"/>
                  </a:lnTo>
                  <a:lnTo>
                    <a:pt x="146797" y="821498"/>
                  </a:lnTo>
                  <a:lnTo>
                    <a:pt x="139193" y="815533"/>
                  </a:lnTo>
                  <a:lnTo>
                    <a:pt x="132389" y="808774"/>
                  </a:lnTo>
                  <a:lnTo>
                    <a:pt x="126386" y="801219"/>
                  </a:lnTo>
                  <a:lnTo>
                    <a:pt x="121184" y="792869"/>
                  </a:lnTo>
                  <a:lnTo>
                    <a:pt x="115981" y="784122"/>
                  </a:lnTo>
                  <a:lnTo>
                    <a:pt x="112379" y="774976"/>
                  </a:lnTo>
                  <a:lnTo>
                    <a:pt x="109177" y="765036"/>
                  </a:lnTo>
                  <a:lnTo>
                    <a:pt x="106376" y="754698"/>
                  </a:lnTo>
                  <a:lnTo>
                    <a:pt x="105175" y="743962"/>
                  </a:lnTo>
                  <a:lnTo>
                    <a:pt x="104775" y="733625"/>
                  </a:lnTo>
                  <a:lnTo>
                    <a:pt x="105175" y="722491"/>
                  </a:lnTo>
                  <a:lnTo>
                    <a:pt x="106376" y="712153"/>
                  </a:lnTo>
                  <a:lnTo>
                    <a:pt x="109177" y="701815"/>
                  </a:lnTo>
                  <a:lnTo>
                    <a:pt x="112379" y="692273"/>
                  </a:lnTo>
                  <a:lnTo>
                    <a:pt x="115981" y="682730"/>
                  </a:lnTo>
                  <a:lnTo>
                    <a:pt x="121184" y="673585"/>
                  </a:lnTo>
                  <a:lnTo>
                    <a:pt x="126386" y="666030"/>
                  </a:lnTo>
                  <a:lnTo>
                    <a:pt x="132389" y="658475"/>
                  </a:lnTo>
                  <a:lnTo>
                    <a:pt x="139193" y="651318"/>
                  </a:lnTo>
                  <a:lnTo>
                    <a:pt x="146797" y="645354"/>
                  </a:lnTo>
                  <a:lnTo>
                    <a:pt x="154801" y="639787"/>
                  </a:lnTo>
                  <a:lnTo>
                    <a:pt x="163206" y="635413"/>
                  </a:lnTo>
                  <a:lnTo>
                    <a:pt x="171610" y="631835"/>
                  </a:lnTo>
                  <a:lnTo>
                    <a:pt x="180815" y="629449"/>
                  </a:lnTo>
                  <a:lnTo>
                    <a:pt x="185617" y="627859"/>
                  </a:lnTo>
                  <a:lnTo>
                    <a:pt x="190420" y="627461"/>
                  </a:lnTo>
                  <a:lnTo>
                    <a:pt x="195222" y="627063"/>
                  </a:lnTo>
                  <a:lnTo>
                    <a:pt x="197222" y="627063"/>
                  </a:lnTo>
                  <a:lnTo>
                    <a:pt x="200394" y="627063"/>
                  </a:lnTo>
                  <a:lnTo>
                    <a:pt x="200425" y="627063"/>
                  </a:lnTo>
                  <a:lnTo>
                    <a:pt x="205228" y="627063"/>
                  </a:lnTo>
                  <a:lnTo>
                    <a:pt x="558570" y="627063"/>
                  </a:lnTo>
                  <a:lnTo>
                    <a:pt x="558571" y="627063"/>
                  </a:lnTo>
                  <a:close/>
                  <a:moveTo>
                    <a:pt x="922944" y="627063"/>
                  </a:moveTo>
                  <a:lnTo>
                    <a:pt x="927696" y="627063"/>
                  </a:lnTo>
                  <a:lnTo>
                    <a:pt x="932449" y="627063"/>
                  </a:lnTo>
                  <a:lnTo>
                    <a:pt x="932450" y="627063"/>
                  </a:lnTo>
                  <a:lnTo>
                    <a:pt x="1286688" y="627063"/>
                  </a:lnTo>
                  <a:lnTo>
                    <a:pt x="1286689" y="627063"/>
                  </a:lnTo>
                  <a:lnTo>
                    <a:pt x="1291432" y="627063"/>
                  </a:lnTo>
                  <a:lnTo>
                    <a:pt x="1296174" y="627063"/>
                  </a:lnTo>
                  <a:lnTo>
                    <a:pt x="1300917" y="627461"/>
                  </a:lnTo>
                  <a:lnTo>
                    <a:pt x="1306054" y="627858"/>
                  </a:lnTo>
                  <a:lnTo>
                    <a:pt x="1310402" y="629449"/>
                  </a:lnTo>
                  <a:lnTo>
                    <a:pt x="1319492" y="631835"/>
                  </a:lnTo>
                  <a:lnTo>
                    <a:pt x="1328187" y="635413"/>
                  </a:lnTo>
                  <a:lnTo>
                    <a:pt x="1336486" y="639787"/>
                  </a:lnTo>
                  <a:lnTo>
                    <a:pt x="1343995" y="645353"/>
                  </a:lnTo>
                  <a:lnTo>
                    <a:pt x="1351504" y="651318"/>
                  </a:lnTo>
                  <a:lnTo>
                    <a:pt x="1357828" y="658475"/>
                  </a:lnTo>
                  <a:lnTo>
                    <a:pt x="1364151" y="666030"/>
                  </a:lnTo>
                  <a:lnTo>
                    <a:pt x="1369684" y="673584"/>
                  </a:lnTo>
                  <a:lnTo>
                    <a:pt x="1374427" y="682729"/>
                  </a:lnTo>
                  <a:lnTo>
                    <a:pt x="1378379" y="692272"/>
                  </a:lnTo>
                  <a:lnTo>
                    <a:pt x="1381541" y="701815"/>
                  </a:lnTo>
                  <a:lnTo>
                    <a:pt x="1383912" y="712153"/>
                  </a:lnTo>
                  <a:lnTo>
                    <a:pt x="1385493" y="722491"/>
                  </a:lnTo>
                  <a:lnTo>
                    <a:pt x="1385888" y="733624"/>
                  </a:lnTo>
                  <a:lnTo>
                    <a:pt x="1385493" y="743962"/>
                  </a:lnTo>
                  <a:lnTo>
                    <a:pt x="1383912" y="754698"/>
                  </a:lnTo>
                  <a:lnTo>
                    <a:pt x="1381541" y="765036"/>
                  </a:lnTo>
                  <a:lnTo>
                    <a:pt x="1378379" y="774976"/>
                  </a:lnTo>
                  <a:lnTo>
                    <a:pt x="1374427" y="784122"/>
                  </a:lnTo>
                  <a:lnTo>
                    <a:pt x="1369684" y="792869"/>
                  </a:lnTo>
                  <a:lnTo>
                    <a:pt x="1364151" y="801219"/>
                  </a:lnTo>
                  <a:lnTo>
                    <a:pt x="1357828" y="808774"/>
                  </a:lnTo>
                  <a:lnTo>
                    <a:pt x="1351504" y="815533"/>
                  </a:lnTo>
                  <a:lnTo>
                    <a:pt x="1343995" y="821498"/>
                  </a:lnTo>
                  <a:lnTo>
                    <a:pt x="1336486" y="826667"/>
                  </a:lnTo>
                  <a:lnTo>
                    <a:pt x="1328187" y="831438"/>
                  </a:lnTo>
                  <a:lnTo>
                    <a:pt x="1319492" y="835017"/>
                  </a:lnTo>
                  <a:lnTo>
                    <a:pt x="1310402" y="837800"/>
                  </a:lnTo>
                  <a:lnTo>
                    <a:pt x="1306054" y="838595"/>
                  </a:lnTo>
                  <a:lnTo>
                    <a:pt x="1300917" y="838993"/>
                  </a:lnTo>
                  <a:lnTo>
                    <a:pt x="1296174" y="839390"/>
                  </a:lnTo>
                  <a:lnTo>
                    <a:pt x="1291432" y="839788"/>
                  </a:lnTo>
                  <a:lnTo>
                    <a:pt x="1286689" y="839390"/>
                  </a:lnTo>
                  <a:lnTo>
                    <a:pt x="1281946" y="838993"/>
                  </a:lnTo>
                  <a:lnTo>
                    <a:pt x="1277204" y="838595"/>
                  </a:lnTo>
                  <a:lnTo>
                    <a:pt x="1272066" y="837800"/>
                  </a:lnTo>
                  <a:lnTo>
                    <a:pt x="1263371" y="835017"/>
                  </a:lnTo>
                  <a:lnTo>
                    <a:pt x="1254676" y="831438"/>
                  </a:lnTo>
                  <a:lnTo>
                    <a:pt x="1246377" y="826667"/>
                  </a:lnTo>
                  <a:lnTo>
                    <a:pt x="1238473" y="821498"/>
                  </a:lnTo>
                  <a:lnTo>
                    <a:pt x="1231754" y="815533"/>
                  </a:lnTo>
                  <a:lnTo>
                    <a:pt x="1224640" y="808774"/>
                  </a:lnTo>
                  <a:lnTo>
                    <a:pt x="1219201" y="802275"/>
                  </a:lnTo>
                  <a:lnTo>
                    <a:pt x="1219201" y="1749822"/>
                  </a:lnTo>
                  <a:lnTo>
                    <a:pt x="1218804" y="1754982"/>
                  </a:lnTo>
                  <a:lnTo>
                    <a:pt x="1218407" y="1760141"/>
                  </a:lnTo>
                  <a:lnTo>
                    <a:pt x="1216820" y="1764904"/>
                  </a:lnTo>
                  <a:lnTo>
                    <a:pt x="1215629" y="1769666"/>
                  </a:lnTo>
                  <a:lnTo>
                    <a:pt x="1213248" y="1774825"/>
                  </a:lnTo>
                  <a:lnTo>
                    <a:pt x="1211263" y="1778794"/>
                  </a:lnTo>
                  <a:lnTo>
                    <a:pt x="1208485" y="1783160"/>
                  </a:lnTo>
                  <a:lnTo>
                    <a:pt x="1206104" y="1786732"/>
                  </a:lnTo>
                  <a:lnTo>
                    <a:pt x="1202532" y="1789907"/>
                  </a:lnTo>
                  <a:lnTo>
                    <a:pt x="1198960" y="1793082"/>
                  </a:lnTo>
                  <a:lnTo>
                    <a:pt x="1195388" y="1795860"/>
                  </a:lnTo>
                  <a:lnTo>
                    <a:pt x="1191420" y="1797844"/>
                  </a:lnTo>
                  <a:lnTo>
                    <a:pt x="1187451" y="1799828"/>
                  </a:lnTo>
                  <a:lnTo>
                    <a:pt x="1183085" y="1801019"/>
                  </a:lnTo>
                  <a:lnTo>
                    <a:pt x="1178720" y="1801416"/>
                  </a:lnTo>
                  <a:lnTo>
                    <a:pt x="1173957" y="1801813"/>
                  </a:lnTo>
                  <a:lnTo>
                    <a:pt x="1043385" y="1801813"/>
                  </a:lnTo>
                  <a:lnTo>
                    <a:pt x="1038622" y="1801416"/>
                  </a:lnTo>
                  <a:lnTo>
                    <a:pt x="1034257" y="1801019"/>
                  </a:lnTo>
                  <a:lnTo>
                    <a:pt x="1030288" y="1799828"/>
                  </a:lnTo>
                  <a:lnTo>
                    <a:pt x="1025922" y="1797844"/>
                  </a:lnTo>
                  <a:lnTo>
                    <a:pt x="1021954" y="1795860"/>
                  </a:lnTo>
                  <a:lnTo>
                    <a:pt x="1018382" y="1793082"/>
                  </a:lnTo>
                  <a:lnTo>
                    <a:pt x="1015207" y="1789907"/>
                  </a:lnTo>
                  <a:lnTo>
                    <a:pt x="1012032" y="1786732"/>
                  </a:lnTo>
                  <a:lnTo>
                    <a:pt x="1008857" y="1783160"/>
                  </a:lnTo>
                  <a:lnTo>
                    <a:pt x="1006079" y="1778794"/>
                  </a:lnTo>
                  <a:lnTo>
                    <a:pt x="1004094" y="1774825"/>
                  </a:lnTo>
                  <a:lnTo>
                    <a:pt x="1002110" y="1769666"/>
                  </a:lnTo>
                  <a:lnTo>
                    <a:pt x="1000522" y="1764904"/>
                  </a:lnTo>
                  <a:lnTo>
                    <a:pt x="999729" y="1760141"/>
                  </a:lnTo>
                  <a:lnTo>
                    <a:pt x="998935" y="1754982"/>
                  </a:lnTo>
                  <a:lnTo>
                    <a:pt x="998538" y="1749822"/>
                  </a:lnTo>
                  <a:lnTo>
                    <a:pt x="998538" y="804112"/>
                  </a:lnTo>
                  <a:lnTo>
                    <a:pt x="994628" y="808774"/>
                  </a:lnTo>
                  <a:lnTo>
                    <a:pt x="987895" y="815533"/>
                  </a:lnTo>
                  <a:lnTo>
                    <a:pt x="980766" y="821498"/>
                  </a:lnTo>
                  <a:lnTo>
                    <a:pt x="972846" y="826667"/>
                  </a:lnTo>
                  <a:lnTo>
                    <a:pt x="964529" y="831438"/>
                  </a:lnTo>
                  <a:lnTo>
                    <a:pt x="955816" y="835017"/>
                  </a:lnTo>
                  <a:lnTo>
                    <a:pt x="947103" y="837800"/>
                  </a:lnTo>
                  <a:lnTo>
                    <a:pt x="942350" y="838595"/>
                  </a:lnTo>
                  <a:lnTo>
                    <a:pt x="937598" y="838993"/>
                  </a:lnTo>
                  <a:lnTo>
                    <a:pt x="932449" y="839390"/>
                  </a:lnTo>
                  <a:lnTo>
                    <a:pt x="927696" y="839788"/>
                  </a:lnTo>
                  <a:lnTo>
                    <a:pt x="922944" y="839390"/>
                  </a:lnTo>
                  <a:lnTo>
                    <a:pt x="918191" y="838993"/>
                  </a:lnTo>
                  <a:lnTo>
                    <a:pt x="913439" y="838595"/>
                  </a:lnTo>
                  <a:lnTo>
                    <a:pt x="909082" y="837800"/>
                  </a:lnTo>
                  <a:lnTo>
                    <a:pt x="899577" y="835017"/>
                  </a:lnTo>
                  <a:lnTo>
                    <a:pt x="890864" y="831438"/>
                  </a:lnTo>
                  <a:lnTo>
                    <a:pt x="882547" y="826667"/>
                  </a:lnTo>
                  <a:lnTo>
                    <a:pt x="875419" y="821498"/>
                  </a:lnTo>
                  <a:lnTo>
                    <a:pt x="867894" y="815533"/>
                  </a:lnTo>
                  <a:lnTo>
                    <a:pt x="861161" y="808774"/>
                  </a:lnTo>
                  <a:lnTo>
                    <a:pt x="855220" y="801219"/>
                  </a:lnTo>
                  <a:lnTo>
                    <a:pt x="849280" y="792869"/>
                  </a:lnTo>
                  <a:lnTo>
                    <a:pt x="844923" y="784122"/>
                  </a:lnTo>
                  <a:lnTo>
                    <a:pt x="840567" y="774976"/>
                  </a:lnTo>
                  <a:lnTo>
                    <a:pt x="837398" y="765036"/>
                  </a:lnTo>
                  <a:lnTo>
                    <a:pt x="835418" y="754698"/>
                  </a:lnTo>
                  <a:lnTo>
                    <a:pt x="834230" y="743962"/>
                  </a:lnTo>
                  <a:lnTo>
                    <a:pt x="833438" y="733625"/>
                  </a:lnTo>
                  <a:lnTo>
                    <a:pt x="834230" y="722491"/>
                  </a:lnTo>
                  <a:lnTo>
                    <a:pt x="835418" y="712153"/>
                  </a:lnTo>
                  <a:lnTo>
                    <a:pt x="837398" y="701815"/>
                  </a:lnTo>
                  <a:lnTo>
                    <a:pt x="840567" y="692272"/>
                  </a:lnTo>
                  <a:lnTo>
                    <a:pt x="844923" y="682729"/>
                  </a:lnTo>
                  <a:lnTo>
                    <a:pt x="849280" y="673584"/>
                  </a:lnTo>
                  <a:lnTo>
                    <a:pt x="855220" y="666030"/>
                  </a:lnTo>
                  <a:lnTo>
                    <a:pt x="861161" y="658475"/>
                  </a:lnTo>
                  <a:lnTo>
                    <a:pt x="867894" y="651318"/>
                  </a:lnTo>
                  <a:lnTo>
                    <a:pt x="875419" y="645354"/>
                  </a:lnTo>
                  <a:lnTo>
                    <a:pt x="882547" y="639787"/>
                  </a:lnTo>
                  <a:lnTo>
                    <a:pt x="890864" y="635413"/>
                  </a:lnTo>
                  <a:lnTo>
                    <a:pt x="899577" y="631835"/>
                  </a:lnTo>
                  <a:lnTo>
                    <a:pt x="909082" y="629449"/>
                  </a:lnTo>
                  <a:lnTo>
                    <a:pt x="913439" y="627858"/>
                  </a:lnTo>
                  <a:lnTo>
                    <a:pt x="918191" y="627461"/>
                  </a:lnTo>
                  <a:lnTo>
                    <a:pt x="922944" y="627063"/>
                  </a:lnTo>
                  <a:close/>
                  <a:moveTo>
                    <a:pt x="1650227" y="627063"/>
                  </a:moveTo>
                  <a:lnTo>
                    <a:pt x="1654970" y="627063"/>
                  </a:lnTo>
                  <a:lnTo>
                    <a:pt x="1659712" y="627063"/>
                  </a:lnTo>
                  <a:lnTo>
                    <a:pt x="1659713" y="627063"/>
                  </a:lnTo>
                  <a:lnTo>
                    <a:pt x="2013555" y="627063"/>
                  </a:lnTo>
                  <a:lnTo>
                    <a:pt x="2013556" y="627063"/>
                  </a:lnTo>
                  <a:lnTo>
                    <a:pt x="2018705" y="627063"/>
                  </a:lnTo>
                  <a:lnTo>
                    <a:pt x="2023457" y="627063"/>
                  </a:lnTo>
                  <a:lnTo>
                    <a:pt x="2028210" y="627461"/>
                  </a:lnTo>
                  <a:lnTo>
                    <a:pt x="2032566" y="627858"/>
                  </a:lnTo>
                  <a:lnTo>
                    <a:pt x="2037319" y="629449"/>
                  </a:lnTo>
                  <a:lnTo>
                    <a:pt x="2046824" y="631834"/>
                  </a:lnTo>
                  <a:lnTo>
                    <a:pt x="2055141" y="635413"/>
                  </a:lnTo>
                  <a:lnTo>
                    <a:pt x="2063458" y="639787"/>
                  </a:lnTo>
                  <a:lnTo>
                    <a:pt x="2071378" y="645353"/>
                  </a:lnTo>
                  <a:lnTo>
                    <a:pt x="2078507" y="651318"/>
                  </a:lnTo>
                  <a:lnTo>
                    <a:pt x="2085240" y="658475"/>
                  </a:lnTo>
                  <a:lnTo>
                    <a:pt x="2091181" y="666029"/>
                  </a:lnTo>
                  <a:lnTo>
                    <a:pt x="2096725" y="673584"/>
                  </a:lnTo>
                  <a:lnTo>
                    <a:pt x="2101478" y="682729"/>
                  </a:lnTo>
                  <a:lnTo>
                    <a:pt x="2105438" y="692272"/>
                  </a:lnTo>
                  <a:lnTo>
                    <a:pt x="2109003" y="701815"/>
                  </a:lnTo>
                  <a:lnTo>
                    <a:pt x="2110983" y="712153"/>
                  </a:lnTo>
                  <a:lnTo>
                    <a:pt x="2112567" y="722491"/>
                  </a:lnTo>
                  <a:lnTo>
                    <a:pt x="2112963" y="733624"/>
                  </a:lnTo>
                  <a:lnTo>
                    <a:pt x="2112567" y="743962"/>
                  </a:lnTo>
                  <a:lnTo>
                    <a:pt x="2110983" y="754698"/>
                  </a:lnTo>
                  <a:lnTo>
                    <a:pt x="2109003" y="765036"/>
                  </a:lnTo>
                  <a:lnTo>
                    <a:pt x="2105438" y="774976"/>
                  </a:lnTo>
                  <a:lnTo>
                    <a:pt x="2101478" y="784122"/>
                  </a:lnTo>
                  <a:lnTo>
                    <a:pt x="2096725" y="792869"/>
                  </a:lnTo>
                  <a:lnTo>
                    <a:pt x="2091181" y="801219"/>
                  </a:lnTo>
                  <a:lnTo>
                    <a:pt x="2085240" y="808774"/>
                  </a:lnTo>
                  <a:lnTo>
                    <a:pt x="2078507" y="815533"/>
                  </a:lnTo>
                  <a:lnTo>
                    <a:pt x="2071378" y="821498"/>
                  </a:lnTo>
                  <a:lnTo>
                    <a:pt x="2063458" y="826667"/>
                  </a:lnTo>
                  <a:lnTo>
                    <a:pt x="2055141" y="831438"/>
                  </a:lnTo>
                  <a:lnTo>
                    <a:pt x="2046824" y="835017"/>
                  </a:lnTo>
                  <a:lnTo>
                    <a:pt x="2037319" y="837800"/>
                  </a:lnTo>
                  <a:lnTo>
                    <a:pt x="2032566" y="838595"/>
                  </a:lnTo>
                  <a:lnTo>
                    <a:pt x="2028210" y="838993"/>
                  </a:lnTo>
                  <a:lnTo>
                    <a:pt x="2023457" y="839390"/>
                  </a:lnTo>
                  <a:lnTo>
                    <a:pt x="2018705" y="839788"/>
                  </a:lnTo>
                  <a:lnTo>
                    <a:pt x="2013556" y="839390"/>
                  </a:lnTo>
                  <a:lnTo>
                    <a:pt x="2008407" y="838993"/>
                  </a:lnTo>
                  <a:lnTo>
                    <a:pt x="2004051" y="838595"/>
                  </a:lnTo>
                  <a:lnTo>
                    <a:pt x="1999298" y="837800"/>
                  </a:lnTo>
                  <a:lnTo>
                    <a:pt x="1990189" y="835017"/>
                  </a:lnTo>
                  <a:lnTo>
                    <a:pt x="1981872" y="831438"/>
                  </a:lnTo>
                  <a:lnTo>
                    <a:pt x="1973556" y="826667"/>
                  </a:lnTo>
                  <a:lnTo>
                    <a:pt x="1965635" y="821498"/>
                  </a:lnTo>
                  <a:lnTo>
                    <a:pt x="1958110" y="815533"/>
                  </a:lnTo>
                  <a:lnTo>
                    <a:pt x="1951773" y="808774"/>
                  </a:lnTo>
                  <a:lnTo>
                    <a:pt x="1946276" y="802221"/>
                  </a:lnTo>
                  <a:lnTo>
                    <a:pt x="1946276" y="1749822"/>
                  </a:lnTo>
                  <a:lnTo>
                    <a:pt x="1946276" y="1754982"/>
                  </a:lnTo>
                  <a:lnTo>
                    <a:pt x="1945481" y="1760141"/>
                  </a:lnTo>
                  <a:lnTo>
                    <a:pt x="1944686" y="1764904"/>
                  </a:lnTo>
                  <a:lnTo>
                    <a:pt x="1943095" y="1769666"/>
                  </a:lnTo>
                  <a:lnTo>
                    <a:pt x="1941107" y="1774825"/>
                  </a:lnTo>
                  <a:lnTo>
                    <a:pt x="1939119" y="1778794"/>
                  </a:lnTo>
                  <a:lnTo>
                    <a:pt x="1936336" y="1783160"/>
                  </a:lnTo>
                  <a:lnTo>
                    <a:pt x="1933156" y="1786732"/>
                  </a:lnTo>
                  <a:lnTo>
                    <a:pt x="1930372" y="1789907"/>
                  </a:lnTo>
                  <a:lnTo>
                    <a:pt x="1926794" y="1793082"/>
                  </a:lnTo>
                  <a:lnTo>
                    <a:pt x="1923216" y="1795860"/>
                  </a:lnTo>
                  <a:lnTo>
                    <a:pt x="1919240" y="1797844"/>
                  </a:lnTo>
                  <a:lnTo>
                    <a:pt x="1914866" y="1799828"/>
                  </a:lnTo>
                  <a:lnTo>
                    <a:pt x="1910493" y="1801019"/>
                  </a:lnTo>
                  <a:lnTo>
                    <a:pt x="1906119" y="1801416"/>
                  </a:lnTo>
                  <a:lnTo>
                    <a:pt x="1901746" y="1801813"/>
                  </a:lnTo>
                  <a:lnTo>
                    <a:pt x="1770541" y="1801813"/>
                  </a:lnTo>
                  <a:lnTo>
                    <a:pt x="1766167" y="1801416"/>
                  </a:lnTo>
                  <a:lnTo>
                    <a:pt x="1761794" y="1801019"/>
                  </a:lnTo>
                  <a:lnTo>
                    <a:pt x="1757420" y="1799828"/>
                  </a:lnTo>
                  <a:lnTo>
                    <a:pt x="1753444" y="1797844"/>
                  </a:lnTo>
                  <a:lnTo>
                    <a:pt x="1749468" y="1795860"/>
                  </a:lnTo>
                  <a:lnTo>
                    <a:pt x="1745493" y="1793082"/>
                  </a:lnTo>
                  <a:lnTo>
                    <a:pt x="1741914" y="1789907"/>
                  </a:lnTo>
                  <a:lnTo>
                    <a:pt x="1738734" y="1786732"/>
                  </a:lnTo>
                  <a:lnTo>
                    <a:pt x="1735950" y="1783160"/>
                  </a:lnTo>
                  <a:lnTo>
                    <a:pt x="1733565" y="1778794"/>
                  </a:lnTo>
                  <a:lnTo>
                    <a:pt x="1731179" y="1774825"/>
                  </a:lnTo>
                  <a:lnTo>
                    <a:pt x="1729191" y="1769666"/>
                  </a:lnTo>
                  <a:lnTo>
                    <a:pt x="1727999" y="1764904"/>
                  </a:lnTo>
                  <a:lnTo>
                    <a:pt x="1726408" y="1760141"/>
                  </a:lnTo>
                  <a:lnTo>
                    <a:pt x="1726011" y="1754982"/>
                  </a:lnTo>
                  <a:lnTo>
                    <a:pt x="1725613" y="1749822"/>
                  </a:lnTo>
                  <a:lnTo>
                    <a:pt x="1725613" y="803700"/>
                  </a:lnTo>
                  <a:lnTo>
                    <a:pt x="1721366" y="808774"/>
                  </a:lnTo>
                  <a:lnTo>
                    <a:pt x="1714647" y="815533"/>
                  </a:lnTo>
                  <a:lnTo>
                    <a:pt x="1707928" y="821498"/>
                  </a:lnTo>
                  <a:lnTo>
                    <a:pt x="1700024" y="826667"/>
                  </a:lnTo>
                  <a:lnTo>
                    <a:pt x="1691725" y="831438"/>
                  </a:lnTo>
                  <a:lnTo>
                    <a:pt x="1683030" y="835017"/>
                  </a:lnTo>
                  <a:lnTo>
                    <a:pt x="1673940" y="837800"/>
                  </a:lnTo>
                  <a:lnTo>
                    <a:pt x="1669197" y="838595"/>
                  </a:lnTo>
                  <a:lnTo>
                    <a:pt x="1664455" y="838993"/>
                  </a:lnTo>
                  <a:lnTo>
                    <a:pt x="1659712" y="839390"/>
                  </a:lnTo>
                  <a:lnTo>
                    <a:pt x="1654970" y="839788"/>
                  </a:lnTo>
                  <a:lnTo>
                    <a:pt x="1650227" y="839390"/>
                  </a:lnTo>
                  <a:lnTo>
                    <a:pt x="1645484" y="838993"/>
                  </a:lnTo>
                  <a:lnTo>
                    <a:pt x="1640347" y="838595"/>
                  </a:lnTo>
                  <a:lnTo>
                    <a:pt x="1635604" y="837800"/>
                  </a:lnTo>
                  <a:lnTo>
                    <a:pt x="1626909" y="835017"/>
                  </a:lnTo>
                  <a:lnTo>
                    <a:pt x="1618214" y="831438"/>
                  </a:lnTo>
                  <a:lnTo>
                    <a:pt x="1609915" y="826667"/>
                  </a:lnTo>
                  <a:lnTo>
                    <a:pt x="1602011" y="821498"/>
                  </a:lnTo>
                  <a:lnTo>
                    <a:pt x="1594897" y="815533"/>
                  </a:lnTo>
                  <a:lnTo>
                    <a:pt x="1588178" y="808774"/>
                  </a:lnTo>
                  <a:lnTo>
                    <a:pt x="1581855" y="801219"/>
                  </a:lnTo>
                  <a:lnTo>
                    <a:pt x="1576717" y="792869"/>
                  </a:lnTo>
                  <a:lnTo>
                    <a:pt x="1571974" y="784122"/>
                  </a:lnTo>
                  <a:lnTo>
                    <a:pt x="1568022" y="774976"/>
                  </a:lnTo>
                  <a:lnTo>
                    <a:pt x="1564860" y="765036"/>
                  </a:lnTo>
                  <a:lnTo>
                    <a:pt x="1562094" y="754698"/>
                  </a:lnTo>
                  <a:lnTo>
                    <a:pt x="1560908" y="743962"/>
                  </a:lnTo>
                  <a:lnTo>
                    <a:pt x="1560513" y="733624"/>
                  </a:lnTo>
                  <a:lnTo>
                    <a:pt x="1560908" y="722491"/>
                  </a:lnTo>
                  <a:lnTo>
                    <a:pt x="1562094" y="712153"/>
                  </a:lnTo>
                  <a:lnTo>
                    <a:pt x="1564860" y="701815"/>
                  </a:lnTo>
                  <a:lnTo>
                    <a:pt x="1568022" y="692272"/>
                  </a:lnTo>
                  <a:lnTo>
                    <a:pt x="1571974" y="682729"/>
                  </a:lnTo>
                  <a:lnTo>
                    <a:pt x="1576717" y="673584"/>
                  </a:lnTo>
                  <a:lnTo>
                    <a:pt x="1581855" y="666029"/>
                  </a:lnTo>
                  <a:lnTo>
                    <a:pt x="1588178" y="658475"/>
                  </a:lnTo>
                  <a:lnTo>
                    <a:pt x="1594897" y="651318"/>
                  </a:lnTo>
                  <a:lnTo>
                    <a:pt x="1602011" y="645353"/>
                  </a:lnTo>
                  <a:lnTo>
                    <a:pt x="1609915" y="639787"/>
                  </a:lnTo>
                  <a:lnTo>
                    <a:pt x="1618214" y="635413"/>
                  </a:lnTo>
                  <a:lnTo>
                    <a:pt x="1626909" y="631834"/>
                  </a:lnTo>
                  <a:lnTo>
                    <a:pt x="1635604" y="629449"/>
                  </a:lnTo>
                  <a:lnTo>
                    <a:pt x="1640347" y="627858"/>
                  </a:lnTo>
                  <a:lnTo>
                    <a:pt x="1645484" y="627461"/>
                  </a:lnTo>
                  <a:lnTo>
                    <a:pt x="1650227" y="627063"/>
                  </a:lnTo>
                  <a:close/>
                  <a:moveTo>
                    <a:pt x="1109068" y="0"/>
                  </a:moveTo>
                  <a:lnTo>
                    <a:pt x="1663204" y="293093"/>
                  </a:lnTo>
                  <a:lnTo>
                    <a:pt x="2217738" y="585788"/>
                  </a:lnTo>
                  <a:lnTo>
                    <a:pt x="1109068" y="585788"/>
                  </a:lnTo>
                  <a:lnTo>
                    <a:pt x="0" y="585788"/>
                  </a:lnTo>
                  <a:lnTo>
                    <a:pt x="554534" y="293093"/>
                  </a:lnTo>
                  <a:lnTo>
                    <a:pt x="11090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5" name="KSO_Shape"/>
            <p:cNvSpPr/>
            <p:nvPr/>
          </p:nvSpPr>
          <p:spPr bwMode="auto">
            <a:xfrm>
              <a:off x="4057650" y="3952875"/>
              <a:ext cx="704850" cy="371475"/>
            </a:xfrm>
            <a:custGeom>
              <a:avLst/>
              <a:gdLst>
                <a:gd name="T0" fmla="*/ 2147483646 w 443"/>
                <a:gd name="T1" fmla="*/ 2147483646 h 232"/>
                <a:gd name="T2" fmla="*/ 2147483646 w 443"/>
                <a:gd name="T3" fmla="*/ 2147483646 h 232"/>
                <a:gd name="T4" fmla="*/ 2147483646 w 443"/>
                <a:gd name="T5" fmla="*/ 2147483646 h 232"/>
                <a:gd name="T6" fmla="*/ 2147483646 w 443"/>
                <a:gd name="T7" fmla="*/ 2147483646 h 232"/>
                <a:gd name="T8" fmla="*/ 2147483646 w 443"/>
                <a:gd name="T9" fmla="*/ 2147483646 h 232"/>
                <a:gd name="T10" fmla="*/ 2147483646 w 443"/>
                <a:gd name="T11" fmla="*/ 2147483646 h 232"/>
                <a:gd name="T12" fmla="*/ 2147483646 w 443"/>
                <a:gd name="T13" fmla="*/ 0 h 232"/>
                <a:gd name="T14" fmla="*/ 2147483646 w 443"/>
                <a:gd name="T15" fmla="*/ 2147483646 h 232"/>
                <a:gd name="T16" fmla="*/ 2147483646 w 443"/>
                <a:gd name="T17" fmla="*/ 2147483646 h 232"/>
                <a:gd name="T18" fmla="*/ 2147483646 w 443"/>
                <a:gd name="T19" fmla="*/ 2147483646 h 232"/>
                <a:gd name="T20" fmla="*/ 2147483646 w 443"/>
                <a:gd name="T21" fmla="*/ 2147483646 h 232"/>
                <a:gd name="T22" fmla="*/ 2147483646 w 443"/>
                <a:gd name="T23" fmla="*/ 2147483646 h 232"/>
                <a:gd name="T24" fmla="*/ 2147483646 w 443"/>
                <a:gd name="T25" fmla="*/ 2147483646 h 232"/>
                <a:gd name="T26" fmla="*/ 2147483646 w 443"/>
                <a:gd name="T27" fmla="*/ 2147483646 h 232"/>
                <a:gd name="T28" fmla="*/ 2147483646 w 443"/>
                <a:gd name="T29" fmla="*/ 2147483646 h 232"/>
                <a:gd name="T30" fmla="*/ 0 w 443"/>
                <a:gd name="T31" fmla="*/ 2147483646 h 232"/>
                <a:gd name="T32" fmla="*/ 2147483646 w 443"/>
                <a:gd name="T33" fmla="*/ 2147483646 h 232"/>
                <a:gd name="T34" fmla="*/ 2147483646 w 443"/>
                <a:gd name="T35" fmla="*/ 2147483646 h 232"/>
                <a:gd name="T36" fmla="*/ 2147483646 w 443"/>
                <a:gd name="T37" fmla="*/ 2147483646 h 232"/>
                <a:gd name="T38" fmla="*/ 2147483646 w 443"/>
                <a:gd name="T39" fmla="*/ 2147483646 h 232"/>
                <a:gd name="T40" fmla="*/ 2147483646 w 443"/>
                <a:gd name="T41" fmla="*/ 2147483646 h 232"/>
                <a:gd name="T42" fmla="*/ 2147483646 w 443"/>
                <a:gd name="T43" fmla="*/ 2147483646 h 232"/>
                <a:gd name="T44" fmla="*/ 2147483646 w 443"/>
                <a:gd name="T45" fmla="*/ 2147483646 h 232"/>
                <a:gd name="T46" fmla="*/ 2147483646 w 443"/>
                <a:gd name="T47" fmla="*/ 2147483646 h 232"/>
                <a:gd name="T48" fmla="*/ 2147483646 w 443"/>
                <a:gd name="T49" fmla="*/ 2147483646 h 232"/>
                <a:gd name="T50" fmla="*/ 2147483646 w 443"/>
                <a:gd name="T51" fmla="*/ 2147483646 h 232"/>
                <a:gd name="T52" fmla="*/ 2147483646 w 443"/>
                <a:gd name="T53" fmla="*/ 2147483646 h 232"/>
                <a:gd name="T54" fmla="*/ 2147483646 w 443"/>
                <a:gd name="T55" fmla="*/ 2147483646 h 232"/>
                <a:gd name="T56" fmla="*/ 2147483646 w 443"/>
                <a:gd name="T57" fmla="*/ 2147483646 h 232"/>
                <a:gd name="T58" fmla="*/ 2147483646 w 443"/>
                <a:gd name="T59" fmla="*/ 2147483646 h 232"/>
                <a:gd name="T60" fmla="*/ 2147483646 w 443"/>
                <a:gd name="T61" fmla="*/ 2147483646 h 232"/>
                <a:gd name="T62" fmla="*/ 2147483646 w 443"/>
                <a:gd name="T63" fmla="*/ 2147483646 h 232"/>
                <a:gd name="T64" fmla="*/ 2147483646 w 443"/>
                <a:gd name="T65" fmla="*/ 2147483646 h 232"/>
                <a:gd name="T66" fmla="*/ 2147483646 w 443"/>
                <a:gd name="T67" fmla="*/ 2147483646 h 232"/>
                <a:gd name="T68" fmla="*/ 2147483646 w 443"/>
                <a:gd name="T69" fmla="*/ 2147483646 h 232"/>
                <a:gd name="T70" fmla="*/ 2147483646 w 443"/>
                <a:gd name="T71" fmla="*/ 2147483646 h 232"/>
                <a:gd name="T72" fmla="*/ 2147483646 w 443"/>
                <a:gd name="T73" fmla="*/ 2147483646 h 232"/>
                <a:gd name="T74" fmla="*/ 2147483646 w 443"/>
                <a:gd name="T75" fmla="*/ 2147483646 h 232"/>
                <a:gd name="T76" fmla="*/ 2147483646 w 443"/>
                <a:gd name="T77" fmla="*/ 2147483646 h 232"/>
                <a:gd name="T78" fmla="*/ 2147483646 w 443"/>
                <a:gd name="T79" fmla="*/ 2147483646 h 232"/>
                <a:gd name="T80" fmla="*/ 2147483646 w 443"/>
                <a:gd name="T81" fmla="*/ 2147483646 h 232"/>
                <a:gd name="T82" fmla="*/ 2147483646 w 443"/>
                <a:gd name="T83" fmla="*/ 2147483646 h 232"/>
                <a:gd name="T84" fmla="*/ 2147483646 w 443"/>
                <a:gd name="T85" fmla="*/ 2147483646 h 232"/>
                <a:gd name="T86" fmla="*/ 2147483646 w 443"/>
                <a:gd name="T87" fmla="*/ 2147483646 h 232"/>
                <a:gd name="T88" fmla="*/ 2147483646 w 443"/>
                <a:gd name="T89" fmla="*/ 2147483646 h 232"/>
                <a:gd name="T90" fmla="*/ 2147483646 w 443"/>
                <a:gd name="T91" fmla="*/ 2147483646 h 2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43" h="232">
                  <a:moveTo>
                    <a:pt x="227" y="43"/>
                  </a:moveTo>
                  <a:cubicBezTo>
                    <a:pt x="215" y="30"/>
                    <a:pt x="215" y="30"/>
                    <a:pt x="215" y="30"/>
                  </a:cubicBezTo>
                  <a:cubicBezTo>
                    <a:pt x="220" y="30"/>
                    <a:pt x="220" y="30"/>
                    <a:pt x="220" y="30"/>
                  </a:cubicBezTo>
                  <a:cubicBezTo>
                    <a:pt x="223" y="30"/>
                    <a:pt x="224" y="31"/>
                    <a:pt x="226" y="32"/>
                  </a:cubicBezTo>
                  <a:cubicBezTo>
                    <a:pt x="227" y="33"/>
                    <a:pt x="242" y="44"/>
                    <a:pt x="242" y="44"/>
                  </a:cubicBezTo>
                  <a:cubicBezTo>
                    <a:pt x="242" y="44"/>
                    <a:pt x="242" y="44"/>
                    <a:pt x="242" y="44"/>
                  </a:cubicBezTo>
                  <a:cubicBezTo>
                    <a:pt x="246" y="46"/>
                    <a:pt x="247" y="50"/>
                    <a:pt x="248" y="53"/>
                  </a:cubicBezTo>
                  <a:cubicBezTo>
                    <a:pt x="249" y="57"/>
                    <a:pt x="251" y="65"/>
                    <a:pt x="254" y="73"/>
                  </a:cubicBezTo>
                  <a:cubicBezTo>
                    <a:pt x="242" y="73"/>
                    <a:pt x="229" y="73"/>
                    <a:pt x="218" y="73"/>
                  </a:cubicBezTo>
                  <a:cubicBezTo>
                    <a:pt x="218" y="73"/>
                    <a:pt x="218" y="73"/>
                    <a:pt x="218" y="73"/>
                  </a:cubicBezTo>
                  <a:lnTo>
                    <a:pt x="227" y="43"/>
                  </a:lnTo>
                  <a:close/>
                  <a:moveTo>
                    <a:pt x="106" y="16"/>
                  </a:moveTo>
                  <a:cubicBezTo>
                    <a:pt x="106" y="0"/>
                    <a:pt x="106" y="0"/>
                    <a:pt x="106" y="0"/>
                  </a:cubicBezTo>
                  <a:cubicBezTo>
                    <a:pt x="83" y="0"/>
                    <a:pt x="83" y="0"/>
                    <a:pt x="83" y="0"/>
                  </a:cubicBezTo>
                  <a:cubicBezTo>
                    <a:pt x="79" y="5"/>
                    <a:pt x="79" y="5"/>
                    <a:pt x="79" y="5"/>
                  </a:cubicBezTo>
                  <a:cubicBezTo>
                    <a:pt x="88" y="7"/>
                    <a:pt x="98" y="10"/>
                    <a:pt x="106" y="16"/>
                  </a:cubicBezTo>
                  <a:close/>
                  <a:moveTo>
                    <a:pt x="128" y="109"/>
                  </a:moveTo>
                  <a:cubicBezTo>
                    <a:pt x="103" y="109"/>
                    <a:pt x="83" y="115"/>
                    <a:pt x="83" y="124"/>
                  </a:cubicBezTo>
                  <a:cubicBezTo>
                    <a:pt x="83" y="132"/>
                    <a:pt x="103" y="138"/>
                    <a:pt x="128" y="138"/>
                  </a:cubicBezTo>
                  <a:cubicBezTo>
                    <a:pt x="134" y="138"/>
                    <a:pt x="140" y="138"/>
                    <a:pt x="145" y="137"/>
                  </a:cubicBezTo>
                  <a:cubicBezTo>
                    <a:pt x="143" y="134"/>
                    <a:pt x="141" y="129"/>
                    <a:pt x="141" y="124"/>
                  </a:cubicBezTo>
                  <a:cubicBezTo>
                    <a:pt x="141" y="118"/>
                    <a:pt x="143" y="114"/>
                    <a:pt x="145" y="110"/>
                  </a:cubicBezTo>
                  <a:cubicBezTo>
                    <a:pt x="140" y="109"/>
                    <a:pt x="134" y="109"/>
                    <a:pt x="128" y="109"/>
                  </a:cubicBezTo>
                  <a:close/>
                  <a:moveTo>
                    <a:pt x="402" y="118"/>
                  </a:moveTo>
                  <a:cubicBezTo>
                    <a:pt x="383" y="93"/>
                    <a:pt x="357" y="85"/>
                    <a:pt x="313" y="85"/>
                  </a:cubicBezTo>
                  <a:cubicBezTo>
                    <a:pt x="280" y="85"/>
                    <a:pt x="186" y="86"/>
                    <a:pt x="172" y="86"/>
                  </a:cubicBezTo>
                  <a:cubicBezTo>
                    <a:pt x="157" y="86"/>
                    <a:pt x="148" y="82"/>
                    <a:pt x="139" y="72"/>
                  </a:cubicBezTo>
                  <a:cubicBezTo>
                    <a:pt x="130" y="62"/>
                    <a:pt x="114" y="42"/>
                    <a:pt x="105" y="31"/>
                  </a:cubicBezTo>
                  <a:cubicBezTo>
                    <a:pt x="98" y="23"/>
                    <a:pt x="80" y="16"/>
                    <a:pt x="67" y="16"/>
                  </a:cubicBezTo>
                  <a:cubicBezTo>
                    <a:pt x="55" y="16"/>
                    <a:pt x="46" y="16"/>
                    <a:pt x="46" y="16"/>
                  </a:cubicBezTo>
                  <a:cubicBezTo>
                    <a:pt x="46" y="16"/>
                    <a:pt x="50" y="25"/>
                    <a:pt x="56" y="38"/>
                  </a:cubicBezTo>
                  <a:cubicBezTo>
                    <a:pt x="0" y="75"/>
                    <a:pt x="0" y="75"/>
                    <a:pt x="0" y="75"/>
                  </a:cubicBezTo>
                  <a:cubicBezTo>
                    <a:pt x="37" y="75"/>
                    <a:pt x="37" y="75"/>
                    <a:pt x="37" y="75"/>
                  </a:cubicBezTo>
                  <a:cubicBezTo>
                    <a:pt x="66" y="60"/>
                    <a:pt x="66" y="60"/>
                    <a:pt x="66" y="60"/>
                  </a:cubicBezTo>
                  <a:cubicBezTo>
                    <a:pt x="73" y="75"/>
                    <a:pt x="81" y="92"/>
                    <a:pt x="89" y="107"/>
                  </a:cubicBezTo>
                  <a:cubicBezTo>
                    <a:pt x="99" y="102"/>
                    <a:pt x="115" y="101"/>
                    <a:pt x="128" y="101"/>
                  </a:cubicBezTo>
                  <a:cubicBezTo>
                    <a:pt x="140" y="101"/>
                    <a:pt x="151" y="102"/>
                    <a:pt x="160" y="104"/>
                  </a:cubicBezTo>
                  <a:cubicBezTo>
                    <a:pt x="160" y="104"/>
                    <a:pt x="160" y="104"/>
                    <a:pt x="160" y="104"/>
                  </a:cubicBezTo>
                  <a:cubicBezTo>
                    <a:pt x="166" y="106"/>
                    <a:pt x="171" y="114"/>
                    <a:pt x="171" y="124"/>
                  </a:cubicBezTo>
                  <a:cubicBezTo>
                    <a:pt x="171" y="133"/>
                    <a:pt x="166" y="141"/>
                    <a:pt x="160" y="143"/>
                  </a:cubicBezTo>
                  <a:cubicBezTo>
                    <a:pt x="160" y="143"/>
                    <a:pt x="160" y="143"/>
                    <a:pt x="160" y="143"/>
                  </a:cubicBezTo>
                  <a:cubicBezTo>
                    <a:pt x="151" y="145"/>
                    <a:pt x="141" y="146"/>
                    <a:pt x="131" y="147"/>
                  </a:cubicBezTo>
                  <a:cubicBezTo>
                    <a:pt x="140" y="151"/>
                    <a:pt x="151" y="154"/>
                    <a:pt x="164" y="157"/>
                  </a:cubicBezTo>
                  <a:cubicBezTo>
                    <a:pt x="71" y="224"/>
                    <a:pt x="71" y="224"/>
                    <a:pt x="71" y="224"/>
                  </a:cubicBezTo>
                  <a:cubicBezTo>
                    <a:pt x="65" y="221"/>
                    <a:pt x="59" y="218"/>
                    <a:pt x="56" y="217"/>
                  </a:cubicBezTo>
                  <a:cubicBezTo>
                    <a:pt x="52" y="216"/>
                    <a:pt x="49" y="216"/>
                    <a:pt x="45" y="216"/>
                  </a:cubicBezTo>
                  <a:cubicBezTo>
                    <a:pt x="59" y="232"/>
                    <a:pt x="59" y="232"/>
                    <a:pt x="59" y="232"/>
                  </a:cubicBezTo>
                  <a:cubicBezTo>
                    <a:pt x="89" y="232"/>
                    <a:pt x="89" y="232"/>
                    <a:pt x="89" y="232"/>
                  </a:cubicBezTo>
                  <a:cubicBezTo>
                    <a:pt x="101" y="232"/>
                    <a:pt x="111" y="230"/>
                    <a:pt x="121" y="225"/>
                  </a:cubicBezTo>
                  <a:cubicBezTo>
                    <a:pt x="135" y="219"/>
                    <a:pt x="213" y="181"/>
                    <a:pt x="241" y="170"/>
                  </a:cubicBezTo>
                  <a:cubicBezTo>
                    <a:pt x="248" y="167"/>
                    <a:pt x="254" y="164"/>
                    <a:pt x="261" y="162"/>
                  </a:cubicBezTo>
                  <a:cubicBezTo>
                    <a:pt x="301" y="162"/>
                    <a:pt x="355" y="162"/>
                    <a:pt x="367" y="162"/>
                  </a:cubicBezTo>
                  <a:cubicBezTo>
                    <a:pt x="436" y="162"/>
                    <a:pt x="443" y="150"/>
                    <a:pt x="443" y="141"/>
                  </a:cubicBezTo>
                  <a:cubicBezTo>
                    <a:pt x="443" y="132"/>
                    <a:pt x="426" y="127"/>
                    <a:pt x="402" y="118"/>
                  </a:cubicBezTo>
                  <a:close/>
                  <a:moveTo>
                    <a:pt x="232" y="121"/>
                  </a:moveTo>
                  <a:cubicBezTo>
                    <a:pt x="232" y="124"/>
                    <a:pt x="230" y="126"/>
                    <a:pt x="227" y="126"/>
                  </a:cubicBezTo>
                  <a:cubicBezTo>
                    <a:pt x="223" y="126"/>
                    <a:pt x="223" y="126"/>
                    <a:pt x="223" y="126"/>
                  </a:cubicBezTo>
                  <a:cubicBezTo>
                    <a:pt x="220" y="126"/>
                    <a:pt x="218" y="124"/>
                    <a:pt x="218" y="121"/>
                  </a:cubicBezTo>
                  <a:cubicBezTo>
                    <a:pt x="218" y="114"/>
                    <a:pt x="218" y="114"/>
                    <a:pt x="218" y="114"/>
                  </a:cubicBezTo>
                  <a:cubicBezTo>
                    <a:pt x="218" y="112"/>
                    <a:pt x="220" y="110"/>
                    <a:pt x="223" y="110"/>
                  </a:cubicBezTo>
                  <a:cubicBezTo>
                    <a:pt x="227" y="110"/>
                    <a:pt x="227" y="110"/>
                    <a:pt x="227" y="110"/>
                  </a:cubicBezTo>
                  <a:cubicBezTo>
                    <a:pt x="230" y="110"/>
                    <a:pt x="232" y="112"/>
                    <a:pt x="232" y="114"/>
                  </a:cubicBezTo>
                  <a:lnTo>
                    <a:pt x="232" y="121"/>
                  </a:lnTo>
                  <a:close/>
                  <a:moveTo>
                    <a:pt x="263" y="121"/>
                  </a:moveTo>
                  <a:cubicBezTo>
                    <a:pt x="263" y="124"/>
                    <a:pt x="261" y="126"/>
                    <a:pt x="258" y="126"/>
                  </a:cubicBezTo>
                  <a:cubicBezTo>
                    <a:pt x="254" y="126"/>
                    <a:pt x="254" y="126"/>
                    <a:pt x="254" y="126"/>
                  </a:cubicBezTo>
                  <a:cubicBezTo>
                    <a:pt x="251" y="126"/>
                    <a:pt x="249" y="124"/>
                    <a:pt x="249" y="121"/>
                  </a:cubicBezTo>
                  <a:cubicBezTo>
                    <a:pt x="249" y="114"/>
                    <a:pt x="249" y="114"/>
                    <a:pt x="249" y="114"/>
                  </a:cubicBezTo>
                  <a:cubicBezTo>
                    <a:pt x="249" y="112"/>
                    <a:pt x="251" y="110"/>
                    <a:pt x="254" y="110"/>
                  </a:cubicBezTo>
                  <a:cubicBezTo>
                    <a:pt x="258" y="110"/>
                    <a:pt x="258" y="110"/>
                    <a:pt x="258" y="110"/>
                  </a:cubicBezTo>
                  <a:cubicBezTo>
                    <a:pt x="261" y="110"/>
                    <a:pt x="263" y="112"/>
                    <a:pt x="263" y="114"/>
                  </a:cubicBezTo>
                  <a:lnTo>
                    <a:pt x="263" y="121"/>
                  </a:lnTo>
                  <a:close/>
                  <a:moveTo>
                    <a:pt x="294" y="121"/>
                  </a:moveTo>
                  <a:cubicBezTo>
                    <a:pt x="294" y="124"/>
                    <a:pt x="292" y="126"/>
                    <a:pt x="289" y="126"/>
                  </a:cubicBezTo>
                  <a:cubicBezTo>
                    <a:pt x="285" y="126"/>
                    <a:pt x="285" y="126"/>
                    <a:pt x="285" y="126"/>
                  </a:cubicBezTo>
                  <a:cubicBezTo>
                    <a:pt x="282" y="126"/>
                    <a:pt x="280" y="124"/>
                    <a:pt x="280" y="121"/>
                  </a:cubicBezTo>
                  <a:cubicBezTo>
                    <a:pt x="280" y="114"/>
                    <a:pt x="280" y="114"/>
                    <a:pt x="280" y="114"/>
                  </a:cubicBezTo>
                  <a:cubicBezTo>
                    <a:pt x="280" y="112"/>
                    <a:pt x="282" y="110"/>
                    <a:pt x="285" y="110"/>
                  </a:cubicBezTo>
                  <a:cubicBezTo>
                    <a:pt x="289" y="110"/>
                    <a:pt x="289" y="110"/>
                    <a:pt x="289" y="110"/>
                  </a:cubicBezTo>
                  <a:cubicBezTo>
                    <a:pt x="292" y="110"/>
                    <a:pt x="294" y="112"/>
                    <a:pt x="294" y="114"/>
                  </a:cubicBezTo>
                  <a:lnTo>
                    <a:pt x="294" y="121"/>
                  </a:lnTo>
                  <a:close/>
                  <a:moveTo>
                    <a:pt x="360" y="127"/>
                  </a:moveTo>
                  <a:cubicBezTo>
                    <a:pt x="360" y="127"/>
                    <a:pt x="360" y="127"/>
                    <a:pt x="360" y="127"/>
                  </a:cubicBezTo>
                  <a:cubicBezTo>
                    <a:pt x="343" y="127"/>
                    <a:pt x="328" y="122"/>
                    <a:pt x="322" y="115"/>
                  </a:cubicBezTo>
                  <a:cubicBezTo>
                    <a:pt x="320" y="112"/>
                    <a:pt x="321" y="109"/>
                    <a:pt x="325" y="109"/>
                  </a:cubicBezTo>
                  <a:cubicBezTo>
                    <a:pt x="331" y="108"/>
                    <a:pt x="348" y="108"/>
                    <a:pt x="356" y="102"/>
                  </a:cubicBezTo>
                  <a:cubicBezTo>
                    <a:pt x="370" y="106"/>
                    <a:pt x="380" y="112"/>
                    <a:pt x="388" y="121"/>
                  </a:cubicBezTo>
                  <a:cubicBezTo>
                    <a:pt x="382" y="125"/>
                    <a:pt x="371" y="127"/>
                    <a:pt x="360" y="127"/>
                  </a:cubicBezTo>
                  <a:close/>
                  <a:moveTo>
                    <a:pt x="156" y="135"/>
                  </a:moveTo>
                  <a:cubicBezTo>
                    <a:pt x="153" y="135"/>
                    <a:pt x="150" y="130"/>
                    <a:pt x="150" y="124"/>
                  </a:cubicBezTo>
                  <a:cubicBezTo>
                    <a:pt x="150" y="117"/>
                    <a:pt x="153" y="112"/>
                    <a:pt x="156" y="112"/>
                  </a:cubicBezTo>
                  <a:cubicBezTo>
                    <a:pt x="160" y="112"/>
                    <a:pt x="163" y="117"/>
                    <a:pt x="163" y="124"/>
                  </a:cubicBezTo>
                  <a:cubicBezTo>
                    <a:pt x="163" y="130"/>
                    <a:pt x="160" y="135"/>
                    <a:pt x="156" y="13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66" name="组合 65"/>
          <p:cNvGrpSpPr/>
          <p:nvPr/>
        </p:nvGrpSpPr>
        <p:grpSpPr>
          <a:xfrm>
            <a:off x="1474987" y="2342680"/>
            <a:ext cx="2115035" cy="1154619"/>
            <a:chOff x="1478171" y="2225265"/>
            <a:chExt cx="2115035" cy="1154619"/>
          </a:xfrm>
        </p:grpSpPr>
        <p:sp>
          <p:nvSpPr>
            <p:cNvPr id="6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68" name="文本框 67"/>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69" name="组合 68"/>
          <p:cNvGrpSpPr/>
          <p:nvPr/>
        </p:nvGrpSpPr>
        <p:grpSpPr>
          <a:xfrm>
            <a:off x="1474987" y="4299496"/>
            <a:ext cx="2115035" cy="1154619"/>
            <a:chOff x="1478171" y="2225265"/>
            <a:chExt cx="2115035" cy="1154619"/>
          </a:xfrm>
        </p:grpSpPr>
        <p:sp>
          <p:nvSpPr>
            <p:cNvPr id="7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71" name="文本框 70"/>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72" name="组合 71"/>
          <p:cNvGrpSpPr/>
          <p:nvPr/>
        </p:nvGrpSpPr>
        <p:grpSpPr>
          <a:xfrm>
            <a:off x="8698747" y="2342680"/>
            <a:ext cx="2115035" cy="1154619"/>
            <a:chOff x="1478171" y="2225265"/>
            <a:chExt cx="2115035" cy="1154619"/>
          </a:xfrm>
        </p:grpSpPr>
        <p:sp>
          <p:nvSpPr>
            <p:cNvPr id="7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74" name="文本框 73"/>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75" name="组合 74"/>
          <p:cNvGrpSpPr/>
          <p:nvPr/>
        </p:nvGrpSpPr>
        <p:grpSpPr>
          <a:xfrm>
            <a:off x="8698747" y="4299496"/>
            <a:ext cx="2115035" cy="1154619"/>
            <a:chOff x="1478171" y="2225265"/>
            <a:chExt cx="2115035" cy="1154619"/>
          </a:xfrm>
        </p:grpSpPr>
        <p:sp>
          <p:nvSpPr>
            <p:cNvPr id="7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77" name="文本框 76"/>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78" name="组合 77"/>
          <p:cNvGrpSpPr/>
          <p:nvPr/>
        </p:nvGrpSpPr>
        <p:grpSpPr>
          <a:xfrm>
            <a:off x="307195" y="0"/>
            <a:ext cx="3312306" cy="929215"/>
            <a:chOff x="307195" y="0"/>
            <a:chExt cx="3312306" cy="929215"/>
          </a:xfrm>
        </p:grpSpPr>
        <p:pic>
          <p:nvPicPr>
            <p:cNvPr id="79" name="图片 78"/>
            <p:cNvPicPr>
              <a:picLocks noChangeAspect="1"/>
            </p:cNvPicPr>
            <p:nvPr/>
          </p:nvPicPr>
          <p:blipFill>
            <a:blip r:embed="rId3"/>
            <a:stretch>
              <a:fillRect/>
            </a:stretch>
          </p:blipFill>
          <p:spPr>
            <a:xfrm>
              <a:off x="307195" y="0"/>
              <a:ext cx="874556" cy="929215"/>
            </a:xfrm>
            <a:prstGeom prst="rect">
              <a:avLst/>
            </a:prstGeom>
          </p:spPr>
        </p:pic>
        <p:sp>
          <p:nvSpPr>
            <p:cNvPr id="80" name="TextBox 14"/>
            <p:cNvSpPr txBox="1"/>
            <p:nvPr/>
          </p:nvSpPr>
          <p:spPr>
            <a:xfrm>
              <a:off x="973873" y="266700"/>
              <a:ext cx="2645628" cy="523220"/>
            </a:xfrm>
            <a:prstGeom prst="rect">
              <a:avLst/>
            </a:prstGeom>
            <a:noFill/>
          </p:spPr>
          <p:txBody>
            <a:bodyPr wrap="square">
              <a:spAutoFit/>
            </a:bodyPr>
            <a:lstStyle/>
            <a:p>
              <a:pPr algn="ctr">
                <a:defRPr/>
              </a:pPr>
              <a:r>
                <a:rPr lang="zh-CN" altLang="en-US" sz="2800">
                  <a:solidFill>
                    <a:schemeClr val="bg1"/>
                  </a:solidFill>
                  <a:cs typeface="+mn-ea"/>
                  <a:sym typeface="+mn-lt"/>
                </a:rPr>
                <a:t>活动受众分析</a:t>
              </a:r>
              <a:endParaRPr lang="zh-CN" altLang="en-US" sz="2800"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600" fill="hold"/>
                                        <p:tgtEl>
                                          <p:spTgt spid="7"/>
                                        </p:tgtEl>
                                        <p:attrNameLst>
                                          <p:attrName>ppt_w</p:attrName>
                                        </p:attrNameLst>
                                      </p:cBhvr>
                                      <p:tavLst>
                                        <p:tav tm="0">
                                          <p:val>
                                            <p:fltVal val="0"/>
                                          </p:val>
                                        </p:tav>
                                        <p:tav tm="100000">
                                          <p:val>
                                            <p:strVal val="#ppt_w"/>
                                          </p:val>
                                        </p:tav>
                                      </p:tavLst>
                                    </p:anim>
                                    <p:anim calcmode="lin" valueType="num">
                                      <p:cBhvr>
                                        <p:cTn id="8" dur="600" fill="hold"/>
                                        <p:tgtEl>
                                          <p:spTgt spid="7"/>
                                        </p:tgtEl>
                                        <p:attrNameLst>
                                          <p:attrName>ppt_h</p:attrName>
                                        </p:attrNameLst>
                                      </p:cBhvr>
                                      <p:tavLst>
                                        <p:tav tm="0">
                                          <p:val>
                                            <p:fltVal val="0"/>
                                          </p:val>
                                        </p:tav>
                                        <p:tav tm="100000">
                                          <p:val>
                                            <p:strVal val="#ppt_h"/>
                                          </p:val>
                                        </p:tav>
                                      </p:tavLst>
                                    </p:anim>
                                    <p:anim calcmode="lin" valueType="num">
                                      <p:cBhvr>
                                        <p:cTn id="9" dur="600" fill="hold"/>
                                        <p:tgtEl>
                                          <p:spTgt spid="7"/>
                                        </p:tgtEl>
                                        <p:attrNameLst>
                                          <p:attrName>style.rotation</p:attrName>
                                        </p:attrNameLst>
                                      </p:cBhvr>
                                      <p:tavLst>
                                        <p:tav tm="0">
                                          <p:val>
                                            <p:fltVal val="90"/>
                                          </p:val>
                                        </p:tav>
                                        <p:tav tm="100000">
                                          <p:val>
                                            <p:fltVal val="0"/>
                                          </p:val>
                                        </p:tav>
                                      </p:tavLst>
                                    </p:anim>
                                    <p:animEffect transition="in" filter="fade">
                                      <p:cBhvr>
                                        <p:cTn id="10" dur="6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fade">
                                      <p:cBhvr>
                                        <p:cTn id="15" dur="1000"/>
                                        <p:tgtEl>
                                          <p:spTgt spid="66"/>
                                        </p:tgtEl>
                                      </p:cBhvr>
                                    </p:animEffect>
                                    <p:anim calcmode="lin" valueType="num">
                                      <p:cBhvr>
                                        <p:cTn id="16" dur="1000" fill="hold"/>
                                        <p:tgtEl>
                                          <p:spTgt spid="66"/>
                                        </p:tgtEl>
                                        <p:attrNameLst>
                                          <p:attrName>ppt_x</p:attrName>
                                        </p:attrNameLst>
                                      </p:cBhvr>
                                      <p:tavLst>
                                        <p:tav tm="0">
                                          <p:val>
                                            <p:strVal val="#ppt_x"/>
                                          </p:val>
                                        </p:tav>
                                        <p:tav tm="100000">
                                          <p:val>
                                            <p:strVal val="#ppt_x"/>
                                          </p:val>
                                        </p:tav>
                                      </p:tavLst>
                                    </p:anim>
                                    <p:anim calcmode="lin" valueType="num">
                                      <p:cBhvr>
                                        <p:cTn id="17"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1000"/>
                                        <p:tgtEl>
                                          <p:spTgt spid="69"/>
                                        </p:tgtEl>
                                      </p:cBhvr>
                                    </p:animEffect>
                                    <p:anim calcmode="lin" valueType="num">
                                      <p:cBhvr>
                                        <p:cTn id="23" dur="1000" fill="hold"/>
                                        <p:tgtEl>
                                          <p:spTgt spid="69"/>
                                        </p:tgtEl>
                                        <p:attrNameLst>
                                          <p:attrName>ppt_x</p:attrName>
                                        </p:attrNameLst>
                                      </p:cBhvr>
                                      <p:tavLst>
                                        <p:tav tm="0">
                                          <p:val>
                                            <p:strVal val="#ppt_x"/>
                                          </p:val>
                                        </p:tav>
                                        <p:tav tm="100000">
                                          <p:val>
                                            <p:strVal val="#ppt_x"/>
                                          </p:val>
                                        </p:tav>
                                      </p:tavLst>
                                    </p:anim>
                                    <p:anim calcmode="lin" valueType="num">
                                      <p:cBhvr>
                                        <p:cTn id="24"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fade">
                                      <p:cBhvr>
                                        <p:cTn id="36" dur="1000"/>
                                        <p:tgtEl>
                                          <p:spTgt spid="75"/>
                                        </p:tgtEl>
                                      </p:cBhvr>
                                    </p:animEffect>
                                    <p:anim calcmode="lin" valueType="num">
                                      <p:cBhvr>
                                        <p:cTn id="37" dur="1000" fill="hold"/>
                                        <p:tgtEl>
                                          <p:spTgt spid="75"/>
                                        </p:tgtEl>
                                        <p:attrNameLst>
                                          <p:attrName>ppt_x</p:attrName>
                                        </p:attrNameLst>
                                      </p:cBhvr>
                                      <p:tavLst>
                                        <p:tav tm="0">
                                          <p:val>
                                            <p:strVal val="#ppt_x"/>
                                          </p:val>
                                        </p:tav>
                                        <p:tav tm="100000">
                                          <p:val>
                                            <p:strVal val="#ppt_x"/>
                                          </p:val>
                                        </p:tav>
                                      </p:tavLst>
                                    </p:anim>
                                    <p:anim calcmode="lin" valueType="num">
                                      <p:cBhvr>
                                        <p:cTn id="3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356510" y="1542501"/>
            <a:ext cx="3280356" cy="3485379"/>
          </a:xfrm>
          <a:prstGeom prst="rect">
            <a:avLst/>
          </a:prstGeom>
        </p:spPr>
      </p:pic>
      <p:grpSp>
        <p:nvGrpSpPr>
          <p:cNvPr id="9" name="组合 8"/>
          <p:cNvGrpSpPr/>
          <p:nvPr/>
        </p:nvGrpSpPr>
        <p:grpSpPr>
          <a:xfrm>
            <a:off x="-141329" y="5052616"/>
            <a:ext cx="13755036" cy="1915904"/>
            <a:chOff x="-141329" y="5052616"/>
            <a:chExt cx="13755036" cy="1915904"/>
          </a:xfrm>
        </p:grpSpPr>
        <p:pic>
          <p:nvPicPr>
            <p:cNvPr id="5" name="图片 4"/>
            <p:cNvPicPr>
              <a:picLocks noChangeAspect="1"/>
            </p:cNvPicPr>
            <p:nvPr/>
          </p:nvPicPr>
          <p:blipFill>
            <a:blip r:embed="rId4"/>
            <a:stretch>
              <a:fillRect/>
            </a:stretch>
          </p:blipFill>
          <p:spPr>
            <a:xfrm>
              <a:off x="5070861" y="5052616"/>
              <a:ext cx="4785000" cy="1410000"/>
            </a:xfrm>
            <a:prstGeom prst="rect">
              <a:avLst/>
            </a:prstGeom>
          </p:spPr>
        </p:pic>
        <p:pic>
          <p:nvPicPr>
            <p:cNvPr id="6" name="图片 5"/>
            <p:cNvPicPr>
              <a:picLocks noChangeAspect="1"/>
            </p:cNvPicPr>
            <p:nvPr/>
          </p:nvPicPr>
          <p:blipFill>
            <a:blip r:embed="rId5"/>
            <a:stretch>
              <a:fillRect/>
            </a:stretch>
          </p:blipFill>
          <p:spPr>
            <a:xfrm>
              <a:off x="-141329" y="5991017"/>
              <a:ext cx="5550000" cy="900000"/>
            </a:xfrm>
            <a:prstGeom prst="rect">
              <a:avLst/>
            </a:prstGeom>
          </p:spPr>
        </p:pic>
        <p:pic>
          <p:nvPicPr>
            <p:cNvPr id="7" name="图片 6"/>
            <p:cNvPicPr>
              <a:picLocks noChangeAspect="1"/>
            </p:cNvPicPr>
            <p:nvPr/>
          </p:nvPicPr>
          <p:blipFill>
            <a:blip r:embed="rId5"/>
            <a:stretch>
              <a:fillRect/>
            </a:stretch>
          </p:blipFill>
          <p:spPr>
            <a:xfrm>
              <a:off x="4559829" y="6067217"/>
              <a:ext cx="5550000" cy="900000"/>
            </a:xfrm>
            <a:prstGeom prst="rect">
              <a:avLst/>
            </a:prstGeom>
          </p:spPr>
        </p:pic>
        <p:pic>
          <p:nvPicPr>
            <p:cNvPr id="8" name="图片 7"/>
            <p:cNvPicPr>
              <a:picLocks noChangeAspect="1"/>
            </p:cNvPicPr>
            <p:nvPr/>
          </p:nvPicPr>
          <p:blipFill>
            <a:blip r:embed="rId5"/>
            <a:stretch>
              <a:fillRect/>
            </a:stretch>
          </p:blipFill>
          <p:spPr>
            <a:xfrm>
              <a:off x="8063707" y="6068520"/>
              <a:ext cx="5550000" cy="900000"/>
            </a:xfrm>
            <a:prstGeom prst="rect">
              <a:avLst/>
            </a:prstGeom>
          </p:spPr>
        </p:pic>
      </p:grpSp>
      <p:sp>
        <p:nvSpPr>
          <p:cNvPr id="10" name="TextBox 14"/>
          <p:cNvSpPr txBox="1"/>
          <p:nvPr/>
        </p:nvSpPr>
        <p:spPr>
          <a:xfrm>
            <a:off x="4326672" y="2754014"/>
            <a:ext cx="6790689" cy="923330"/>
          </a:xfrm>
          <a:prstGeom prst="rect">
            <a:avLst/>
          </a:prstGeom>
          <a:noFill/>
        </p:spPr>
        <p:txBody>
          <a:bodyPr wrap="square">
            <a:spAutoFit/>
          </a:bodyPr>
          <a:lstStyle/>
          <a:p>
            <a:pPr algn="ctr">
              <a:defRPr/>
            </a:pPr>
            <a:r>
              <a:rPr lang="zh-CN" altLang="en-US" sz="5400">
                <a:solidFill>
                  <a:schemeClr val="bg1"/>
                </a:solidFill>
                <a:cs typeface="+mn-ea"/>
                <a:sym typeface="+mn-lt"/>
              </a:rPr>
              <a:t>活动执行流程</a:t>
            </a:r>
            <a:endParaRPr lang="zh-CN" altLang="en-US" sz="5400" dirty="0">
              <a:solidFill>
                <a:schemeClr val="bg1"/>
              </a:solidFill>
              <a:cs typeface="+mn-ea"/>
              <a:sym typeface="+mn-lt"/>
            </a:endParaRPr>
          </a:p>
        </p:txBody>
      </p:sp>
      <p:sp>
        <p:nvSpPr>
          <p:cNvPr id="11" name="TextBox 18"/>
          <p:cNvSpPr txBox="1"/>
          <p:nvPr/>
        </p:nvSpPr>
        <p:spPr>
          <a:xfrm flipH="1">
            <a:off x="5423987" y="3732773"/>
            <a:ext cx="4498849" cy="523220"/>
          </a:xfrm>
          <a:prstGeom prst="rect">
            <a:avLst/>
          </a:prstGeom>
          <a:noFill/>
        </p:spPr>
        <p:txBody>
          <a:bodyPr wrap="square">
            <a:spAutoFit/>
          </a:bodyPr>
          <a:lstStyle/>
          <a:p>
            <a:pPr algn="r">
              <a:defRPr/>
            </a:pPr>
            <a:r>
              <a:rPr lang="zh-CN" altLang="en-US" sz="1400" dirty="0">
                <a:solidFill>
                  <a:schemeClr val="bg1"/>
                </a:solidFill>
                <a:cs typeface="+mn-ea"/>
                <a:sym typeface="+mn-lt"/>
              </a:rPr>
              <a:t>点击输入文字内容点击输入文字内容点击输入文字</a:t>
            </a:r>
            <a:r>
              <a:rPr lang="zh-CN" altLang="en-US" sz="1400">
                <a:solidFill>
                  <a:schemeClr val="bg1"/>
                </a:solidFill>
                <a:cs typeface="+mn-ea"/>
                <a:sym typeface="+mn-lt"/>
              </a:rPr>
              <a:t>内容点容</a:t>
            </a:r>
            <a:r>
              <a:rPr lang="zh-CN" altLang="en-US" sz="1400" dirty="0">
                <a:solidFill>
                  <a:schemeClr val="bg1"/>
                </a:solidFill>
                <a:cs typeface="+mn-ea"/>
                <a:sym typeface="+mn-lt"/>
              </a:rPr>
              <a:t>点击输入文字内容点击输入文字内容点击</a:t>
            </a:r>
            <a:r>
              <a:rPr lang="zh-CN" altLang="en-US" sz="1400">
                <a:solidFill>
                  <a:schemeClr val="bg1"/>
                </a:solidFill>
                <a:cs typeface="+mn-ea"/>
                <a:sym typeface="+mn-lt"/>
              </a:rPr>
              <a:t>输入文字</a:t>
            </a:r>
            <a:endParaRPr lang="en-US" altLang="zh-CN" sz="1400" dirty="0">
              <a:solidFill>
                <a:schemeClr val="bg1"/>
              </a:solidFill>
              <a:cs typeface="+mn-ea"/>
              <a:sym typeface="+mn-lt"/>
            </a:endParaRPr>
          </a:p>
        </p:txBody>
      </p:sp>
      <p:sp>
        <p:nvSpPr>
          <p:cNvPr id="12" name="TextBox 14"/>
          <p:cNvSpPr txBox="1"/>
          <p:nvPr/>
        </p:nvSpPr>
        <p:spPr>
          <a:xfrm>
            <a:off x="4326672" y="1186471"/>
            <a:ext cx="6790689" cy="1569660"/>
          </a:xfrm>
          <a:prstGeom prst="rect">
            <a:avLst/>
          </a:prstGeom>
          <a:noFill/>
        </p:spPr>
        <p:txBody>
          <a:bodyPr wrap="square">
            <a:spAutoFit/>
          </a:bodyPr>
          <a:lstStyle/>
          <a:p>
            <a:pPr algn="ctr">
              <a:defRPr/>
            </a:pPr>
            <a:r>
              <a:rPr lang="en-US" altLang="zh-CN" sz="9600">
                <a:solidFill>
                  <a:schemeClr val="bg1"/>
                </a:solidFill>
                <a:cs typeface="+mn-ea"/>
                <a:sym typeface="+mn-lt"/>
              </a:rPr>
              <a:t>03</a:t>
            </a:r>
            <a:endParaRPr lang="zh-CN" altLang="en-US" sz="96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83202" y="1755648"/>
            <a:ext cx="3873321" cy="3891598"/>
            <a:chOff x="552450" y="1079500"/>
            <a:chExt cx="4710113" cy="4732338"/>
          </a:xfrm>
        </p:grpSpPr>
        <p:pic>
          <p:nvPicPr>
            <p:cNvPr id="24" name="图片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175" y="1565275"/>
              <a:ext cx="4213225"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组合 37"/>
            <p:cNvGrpSpPr/>
            <p:nvPr/>
          </p:nvGrpSpPr>
          <p:grpSpPr bwMode="auto">
            <a:xfrm>
              <a:off x="4175125" y="4098925"/>
              <a:ext cx="265113" cy="417513"/>
              <a:chOff x="3935413" y="4148138"/>
              <a:chExt cx="265112" cy="417512"/>
            </a:xfrm>
          </p:grpSpPr>
          <p:sp>
            <p:nvSpPr>
              <p:cNvPr id="26" name="Freeform 7"/>
              <p:cNvSpPr/>
              <p:nvPr/>
            </p:nvSpPr>
            <p:spPr bwMode="auto">
              <a:xfrm>
                <a:off x="3994150" y="4148138"/>
                <a:ext cx="206375" cy="403225"/>
              </a:xfrm>
              <a:custGeom>
                <a:avLst/>
                <a:gdLst>
                  <a:gd name="T0" fmla="*/ 2147483646 w 363"/>
                  <a:gd name="T1" fmla="*/ 0 h 708"/>
                  <a:gd name="T2" fmla="*/ 0 w 363"/>
                  <a:gd name="T3" fmla="*/ 2147483646 h 708"/>
                  <a:gd name="T4" fmla="*/ 0 60000 65536"/>
                  <a:gd name="T5" fmla="*/ 0 60000 65536"/>
                </a:gdLst>
                <a:ahLst/>
                <a:cxnLst>
                  <a:cxn ang="T4">
                    <a:pos x="T0" y="T1"/>
                  </a:cxn>
                  <a:cxn ang="T5">
                    <a:pos x="T2" y="T3"/>
                  </a:cxn>
                </a:cxnLst>
                <a:rect l="0" t="0" r="r" b="b"/>
                <a:pathLst>
                  <a:path w="363" h="708">
                    <a:moveTo>
                      <a:pt x="363" y="0"/>
                    </a:moveTo>
                    <a:cubicBezTo>
                      <a:pt x="273" y="253"/>
                      <a:pt x="150" y="491"/>
                      <a:pt x="0" y="708"/>
                    </a:cubicBezTo>
                  </a:path>
                </a:pathLst>
              </a:custGeom>
              <a:noFill/>
              <a:ln w="14288" cap="flat">
                <a:solidFill>
                  <a:srgbClr val="2C3F4B"/>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7" name="Freeform 10"/>
              <p:cNvSpPr/>
              <p:nvPr/>
            </p:nvSpPr>
            <p:spPr bwMode="auto">
              <a:xfrm>
                <a:off x="3935413" y="4367213"/>
                <a:ext cx="246062" cy="198437"/>
              </a:xfrm>
              <a:custGeom>
                <a:avLst/>
                <a:gdLst>
                  <a:gd name="T0" fmla="*/ 2147483646 w 155"/>
                  <a:gd name="T1" fmla="*/ 2147483646 h 125"/>
                  <a:gd name="T2" fmla="*/ 2147483646 w 155"/>
                  <a:gd name="T3" fmla="*/ 2147483646 h 125"/>
                  <a:gd name="T4" fmla="*/ 0 w 155"/>
                  <a:gd name="T5" fmla="*/ 0 h 125"/>
                  <a:gd name="T6" fmla="*/ 0 60000 65536"/>
                  <a:gd name="T7" fmla="*/ 0 60000 65536"/>
                  <a:gd name="T8" fmla="*/ 0 60000 65536"/>
                </a:gdLst>
                <a:ahLst/>
                <a:cxnLst>
                  <a:cxn ang="T6">
                    <a:pos x="T0" y="T1"/>
                  </a:cxn>
                  <a:cxn ang="T7">
                    <a:pos x="T2" y="T3"/>
                  </a:cxn>
                  <a:cxn ang="T8">
                    <a:pos x="T4" y="T5"/>
                  </a:cxn>
                </a:cxnLst>
                <a:rect l="0" t="0" r="r" b="b"/>
                <a:pathLst>
                  <a:path w="155" h="125">
                    <a:moveTo>
                      <a:pt x="155" y="95"/>
                    </a:moveTo>
                    <a:lnTo>
                      <a:pt x="30" y="125"/>
                    </a:lnTo>
                    <a:lnTo>
                      <a:pt x="0" y="0"/>
                    </a:lnTo>
                  </a:path>
                </a:pathLst>
              </a:custGeom>
              <a:noFill/>
              <a:ln w="14288" cap="flat">
                <a:solidFill>
                  <a:srgbClr val="2C3F4B"/>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28" name="组合 40"/>
            <p:cNvGrpSpPr/>
            <p:nvPr/>
          </p:nvGrpSpPr>
          <p:grpSpPr bwMode="auto">
            <a:xfrm>
              <a:off x="2324100" y="5068888"/>
              <a:ext cx="463550" cy="282575"/>
              <a:chOff x="2084388" y="5118100"/>
              <a:chExt cx="463549" cy="282575"/>
            </a:xfrm>
          </p:grpSpPr>
          <p:sp>
            <p:nvSpPr>
              <p:cNvPr id="29" name="Freeform 6"/>
              <p:cNvSpPr/>
              <p:nvPr/>
            </p:nvSpPr>
            <p:spPr bwMode="auto">
              <a:xfrm>
                <a:off x="2085975" y="5224463"/>
                <a:ext cx="461962" cy="71437"/>
              </a:xfrm>
              <a:custGeom>
                <a:avLst/>
                <a:gdLst>
                  <a:gd name="T0" fmla="*/ 2147483646 w 812"/>
                  <a:gd name="T1" fmla="*/ 2147483646 h 124"/>
                  <a:gd name="T2" fmla="*/ 0 w 812"/>
                  <a:gd name="T3" fmla="*/ 0 h 124"/>
                  <a:gd name="T4" fmla="*/ 0 60000 65536"/>
                  <a:gd name="T5" fmla="*/ 0 60000 65536"/>
                </a:gdLst>
                <a:ahLst/>
                <a:cxnLst>
                  <a:cxn ang="T4">
                    <a:pos x="T0" y="T1"/>
                  </a:cxn>
                  <a:cxn ang="T5">
                    <a:pos x="T2" y="T3"/>
                  </a:cxn>
                </a:cxnLst>
                <a:rect l="0" t="0" r="r" b="b"/>
                <a:pathLst>
                  <a:path w="812" h="124">
                    <a:moveTo>
                      <a:pt x="812" y="124"/>
                    </a:moveTo>
                    <a:cubicBezTo>
                      <a:pt x="531" y="120"/>
                      <a:pt x="259" y="77"/>
                      <a:pt x="0" y="0"/>
                    </a:cubicBezTo>
                  </a:path>
                </a:pathLst>
              </a:custGeom>
              <a:noFill/>
              <a:ln w="14288" cap="flat">
                <a:solidFill>
                  <a:srgbClr val="2C3F4B"/>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0" name="Freeform 11"/>
              <p:cNvSpPr/>
              <p:nvPr/>
            </p:nvSpPr>
            <p:spPr bwMode="auto">
              <a:xfrm>
                <a:off x="2084388" y="5118100"/>
                <a:ext cx="173037" cy="282575"/>
              </a:xfrm>
              <a:custGeom>
                <a:avLst/>
                <a:gdLst>
                  <a:gd name="T0" fmla="*/ 2147483646 w 109"/>
                  <a:gd name="T1" fmla="*/ 2147483646 h 178"/>
                  <a:gd name="T2" fmla="*/ 0 w 109"/>
                  <a:gd name="T3" fmla="*/ 2147483646 h 178"/>
                  <a:gd name="T4" fmla="*/ 2147483646 w 109"/>
                  <a:gd name="T5" fmla="*/ 0 h 178"/>
                  <a:gd name="T6" fmla="*/ 0 60000 65536"/>
                  <a:gd name="T7" fmla="*/ 0 60000 65536"/>
                  <a:gd name="T8" fmla="*/ 0 60000 65536"/>
                </a:gdLst>
                <a:ahLst/>
                <a:cxnLst>
                  <a:cxn ang="T6">
                    <a:pos x="T0" y="T1"/>
                  </a:cxn>
                  <a:cxn ang="T7">
                    <a:pos x="T2" y="T3"/>
                  </a:cxn>
                  <a:cxn ang="T8">
                    <a:pos x="T4" y="T5"/>
                  </a:cxn>
                </a:cxnLst>
                <a:rect l="0" t="0" r="r" b="b"/>
                <a:pathLst>
                  <a:path w="109" h="178">
                    <a:moveTo>
                      <a:pt x="70" y="178"/>
                    </a:moveTo>
                    <a:lnTo>
                      <a:pt x="0" y="69"/>
                    </a:lnTo>
                    <a:lnTo>
                      <a:pt x="109" y="0"/>
                    </a:lnTo>
                  </a:path>
                </a:pathLst>
              </a:custGeom>
              <a:noFill/>
              <a:ln w="14288" cap="flat">
                <a:solidFill>
                  <a:srgbClr val="2C3F4B"/>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31" name="组合 39"/>
            <p:cNvGrpSpPr/>
            <p:nvPr/>
          </p:nvGrpSpPr>
          <p:grpSpPr bwMode="auto">
            <a:xfrm>
              <a:off x="965200" y="3559175"/>
              <a:ext cx="288925" cy="455613"/>
              <a:chOff x="725488" y="3608388"/>
              <a:chExt cx="288925" cy="455612"/>
            </a:xfrm>
          </p:grpSpPr>
          <p:sp>
            <p:nvSpPr>
              <p:cNvPr id="32" name="Freeform 5"/>
              <p:cNvSpPr/>
              <p:nvPr/>
            </p:nvSpPr>
            <p:spPr bwMode="auto">
              <a:xfrm>
                <a:off x="852488" y="3608388"/>
                <a:ext cx="71437" cy="455612"/>
              </a:xfrm>
              <a:custGeom>
                <a:avLst/>
                <a:gdLst>
                  <a:gd name="T0" fmla="*/ 2147483646 w 124"/>
                  <a:gd name="T1" fmla="*/ 2147483646 h 802"/>
                  <a:gd name="T2" fmla="*/ 2147483646 w 124"/>
                  <a:gd name="T3" fmla="*/ 2147483646 h 802"/>
                  <a:gd name="T4" fmla="*/ 0 w 124"/>
                  <a:gd name="T5" fmla="*/ 0 h 802"/>
                  <a:gd name="T6" fmla="*/ 0 60000 65536"/>
                  <a:gd name="T7" fmla="*/ 0 60000 65536"/>
                  <a:gd name="T8" fmla="*/ 0 60000 65536"/>
                </a:gdLst>
                <a:ahLst/>
                <a:cxnLst>
                  <a:cxn ang="T6">
                    <a:pos x="T0" y="T1"/>
                  </a:cxn>
                  <a:cxn ang="T7">
                    <a:pos x="T2" y="T3"/>
                  </a:cxn>
                  <a:cxn ang="T8">
                    <a:pos x="T4" y="T5"/>
                  </a:cxn>
                </a:cxnLst>
                <a:rect l="0" t="0" r="r" b="b"/>
                <a:pathLst>
                  <a:path w="124" h="802">
                    <a:moveTo>
                      <a:pt x="124" y="802"/>
                    </a:moveTo>
                    <a:cubicBezTo>
                      <a:pt x="55" y="567"/>
                      <a:pt x="12" y="320"/>
                      <a:pt x="2" y="64"/>
                    </a:cubicBezTo>
                    <a:cubicBezTo>
                      <a:pt x="1" y="43"/>
                      <a:pt x="0" y="22"/>
                      <a:pt x="0" y="0"/>
                    </a:cubicBezTo>
                  </a:path>
                </a:pathLst>
              </a:custGeom>
              <a:noFill/>
              <a:ln w="14288" cap="flat">
                <a:solidFill>
                  <a:srgbClr val="2C3F4B"/>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3" name="Freeform 12"/>
              <p:cNvSpPr/>
              <p:nvPr/>
            </p:nvSpPr>
            <p:spPr bwMode="auto">
              <a:xfrm>
                <a:off x="725488" y="3608388"/>
                <a:ext cx="288925" cy="158750"/>
              </a:xfrm>
              <a:custGeom>
                <a:avLst/>
                <a:gdLst>
                  <a:gd name="T0" fmla="*/ 0 w 182"/>
                  <a:gd name="T1" fmla="*/ 2147483646 h 100"/>
                  <a:gd name="T2" fmla="*/ 2147483646 w 182"/>
                  <a:gd name="T3" fmla="*/ 0 h 100"/>
                  <a:gd name="T4" fmla="*/ 2147483646 w 182"/>
                  <a:gd name="T5" fmla="*/ 2147483646 h 100"/>
                  <a:gd name="T6" fmla="*/ 0 60000 65536"/>
                  <a:gd name="T7" fmla="*/ 0 60000 65536"/>
                  <a:gd name="T8" fmla="*/ 0 60000 65536"/>
                </a:gdLst>
                <a:ahLst/>
                <a:cxnLst>
                  <a:cxn ang="T6">
                    <a:pos x="T0" y="T1"/>
                  </a:cxn>
                  <a:cxn ang="T7">
                    <a:pos x="T2" y="T3"/>
                  </a:cxn>
                  <a:cxn ang="T8">
                    <a:pos x="T4" y="T5"/>
                  </a:cxn>
                </a:cxnLst>
                <a:rect l="0" t="0" r="r" b="b"/>
                <a:pathLst>
                  <a:path w="182" h="100">
                    <a:moveTo>
                      <a:pt x="0" y="100"/>
                    </a:moveTo>
                    <a:lnTo>
                      <a:pt x="81" y="0"/>
                    </a:lnTo>
                    <a:lnTo>
                      <a:pt x="182" y="80"/>
                    </a:lnTo>
                  </a:path>
                </a:pathLst>
              </a:custGeom>
              <a:noFill/>
              <a:ln w="14288" cap="flat">
                <a:solidFill>
                  <a:srgbClr val="2C3F4B"/>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34" name="组合 38"/>
            <p:cNvGrpSpPr/>
            <p:nvPr/>
          </p:nvGrpSpPr>
          <p:grpSpPr bwMode="auto">
            <a:xfrm>
              <a:off x="1855788" y="1819275"/>
              <a:ext cx="400050" cy="271463"/>
              <a:chOff x="1616075" y="1868488"/>
              <a:chExt cx="400050" cy="271462"/>
            </a:xfrm>
          </p:grpSpPr>
          <p:sp>
            <p:nvSpPr>
              <p:cNvPr id="35" name="Freeform 9"/>
              <p:cNvSpPr/>
              <p:nvPr/>
            </p:nvSpPr>
            <p:spPr bwMode="auto">
              <a:xfrm>
                <a:off x="1616075" y="1941513"/>
                <a:ext cx="400050" cy="198437"/>
              </a:xfrm>
              <a:custGeom>
                <a:avLst/>
                <a:gdLst>
                  <a:gd name="T0" fmla="*/ 0 w 703"/>
                  <a:gd name="T1" fmla="*/ 2147483646 h 349"/>
                  <a:gd name="T2" fmla="*/ 2147483646 w 703"/>
                  <a:gd name="T3" fmla="*/ 0 h 349"/>
                  <a:gd name="T4" fmla="*/ 0 60000 65536"/>
                  <a:gd name="T5" fmla="*/ 0 60000 65536"/>
                </a:gdLst>
                <a:ahLst/>
                <a:cxnLst>
                  <a:cxn ang="T4">
                    <a:pos x="T0" y="T1"/>
                  </a:cxn>
                  <a:cxn ang="T5">
                    <a:pos x="T2" y="T3"/>
                  </a:cxn>
                </a:cxnLst>
                <a:rect l="0" t="0" r="r" b="b"/>
                <a:pathLst>
                  <a:path w="703" h="349">
                    <a:moveTo>
                      <a:pt x="0" y="349"/>
                    </a:moveTo>
                    <a:cubicBezTo>
                      <a:pt x="216" y="204"/>
                      <a:pt x="452" y="86"/>
                      <a:pt x="703" y="0"/>
                    </a:cubicBezTo>
                  </a:path>
                </a:pathLst>
              </a:custGeom>
              <a:noFill/>
              <a:ln w="14288" cap="flat">
                <a:solidFill>
                  <a:srgbClr val="2C3F4B"/>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 name="Freeform 13"/>
              <p:cNvSpPr/>
              <p:nvPr/>
            </p:nvSpPr>
            <p:spPr bwMode="auto">
              <a:xfrm>
                <a:off x="1798638" y="1868488"/>
                <a:ext cx="217487" cy="260350"/>
              </a:xfrm>
              <a:custGeom>
                <a:avLst/>
                <a:gdLst>
                  <a:gd name="T0" fmla="*/ 0 w 137"/>
                  <a:gd name="T1" fmla="*/ 0 h 164"/>
                  <a:gd name="T2" fmla="*/ 2147483646 w 137"/>
                  <a:gd name="T3" fmla="*/ 2147483646 h 164"/>
                  <a:gd name="T4" fmla="*/ 2147483646 w 137"/>
                  <a:gd name="T5" fmla="*/ 2147483646 h 164"/>
                  <a:gd name="T6" fmla="*/ 0 60000 65536"/>
                  <a:gd name="T7" fmla="*/ 0 60000 65536"/>
                  <a:gd name="T8" fmla="*/ 0 60000 65536"/>
                </a:gdLst>
                <a:ahLst/>
                <a:cxnLst>
                  <a:cxn ang="T6">
                    <a:pos x="T0" y="T1"/>
                  </a:cxn>
                  <a:cxn ang="T7">
                    <a:pos x="T2" y="T3"/>
                  </a:cxn>
                  <a:cxn ang="T8">
                    <a:pos x="T4" y="T5"/>
                  </a:cxn>
                </a:cxnLst>
                <a:rect l="0" t="0" r="r" b="b"/>
                <a:pathLst>
                  <a:path w="137" h="164">
                    <a:moveTo>
                      <a:pt x="0" y="0"/>
                    </a:moveTo>
                    <a:lnTo>
                      <a:pt x="137" y="45"/>
                    </a:lnTo>
                    <a:lnTo>
                      <a:pt x="89" y="164"/>
                    </a:lnTo>
                  </a:path>
                </a:pathLst>
              </a:custGeom>
              <a:noFill/>
              <a:ln w="14288" cap="flat">
                <a:solidFill>
                  <a:srgbClr val="2C3F4B"/>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37" name="组合 36"/>
            <p:cNvGrpSpPr/>
            <p:nvPr/>
          </p:nvGrpSpPr>
          <p:grpSpPr bwMode="auto">
            <a:xfrm>
              <a:off x="3894138" y="2178050"/>
              <a:ext cx="317500" cy="309563"/>
              <a:chOff x="3654425" y="2227263"/>
              <a:chExt cx="317500" cy="309562"/>
            </a:xfrm>
          </p:grpSpPr>
          <p:sp>
            <p:nvSpPr>
              <p:cNvPr id="38" name="Freeform 8"/>
              <p:cNvSpPr/>
              <p:nvPr/>
            </p:nvSpPr>
            <p:spPr bwMode="auto">
              <a:xfrm>
                <a:off x="3654425" y="2227263"/>
                <a:ext cx="298450" cy="309562"/>
              </a:xfrm>
              <a:custGeom>
                <a:avLst/>
                <a:gdLst>
                  <a:gd name="T0" fmla="*/ 0 w 524"/>
                  <a:gd name="T1" fmla="*/ 0 h 541"/>
                  <a:gd name="T2" fmla="*/ 2147483646 w 524"/>
                  <a:gd name="T3" fmla="*/ 2147483646 h 541"/>
                  <a:gd name="T4" fmla="*/ 0 60000 65536"/>
                  <a:gd name="T5" fmla="*/ 0 60000 65536"/>
                </a:gdLst>
                <a:ahLst/>
                <a:cxnLst>
                  <a:cxn ang="T4">
                    <a:pos x="T0" y="T1"/>
                  </a:cxn>
                  <a:cxn ang="T5">
                    <a:pos x="T2" y="T3"/>
                  </a:cxn>
                </a:cxnLst>
                <a:rect l="0" t="0" r="r" b="b"/>
                <a:pathLst>
                  <a:path w="524" h="541">
                    <a:moveTo>
                      <a:pt x="0" y="0"/>
                    </a:moveTo>
                    <a:cubicBezTo>
                      <a:pt x="196" y="158"/>
                      <a:pt x="372" y="340"/>
                      <a:pt x="524" y="541"/>
                    </a:cubicBezTo>
                  </a:path>
                </a:pathLst>
              </a:custGeom>
              <a:noFill/>
              <a:ln w="14288" cap="flat">
                <a:solidFill>
                  <a:srgbClr val="2C3F4B"/>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9" name="Freeform 14"/>
              <p:cNvSpPr/>
              <p:nvPr/>
            </p:nvSpPr>
            <p:spPr bwMode="auto">
              <a:xfrm>
                <a:off x="3751263" y="2330450"/>
                <a:ext cx="220662" cy="203200"/>
              </a:xfrm>
              <a:custGeom>
                <a:avLst/>
                <a:gdLst>
                  <a:gd name="T0" fmla="*/ 2147483646 w 139"/>
                  <a:gd name="T1" fmla="*/ 0 h 128"/>
                  <a:gd name="T2" fmla="*/ 2147483646 w 139"/>
                  <a:gd name="T3" fmla="*/ 2147483646 h 128"/>
                  <a:gd name="T4" fmla="*/ 0 w 139"/>
                  <a:gd name="T5" fmla="*/ 2147483646 h 128"/>
                  <a:gd name="T6" fmla="*/ 0 60000 65536"/>
                  <a:gd name="T7" fmla="*/ 0 60000 65536"/>
                  <a:gd name="T8" fmla="*/ 0 60000 65536"/>
                </a:gdLst>
                <a:ahLst/>
                <a:cxnLst>
                  <a:cxn ang="T6">
                    <a:pos x="T0" y="T1"/>
                  </a:cxn>
                  <a:cxn ang="T7">
                    <a:pos x="T2" y="T3"/>
                  </a:cxn>
                  <a:cxn ang="T8">
                    <a:pos x="T4" y="T5"/>
                  </a:cxn>
                </a:cxnLst>
                <a:rect l="0" t="0" r="r" b="b"/>
                <a:pathLst>
                  <a:path w="139" h="128">
                    <a:moveTo>
                      <a:pt x="139" y="0"/>
                    </a:moveTo>
                    <a:lnTo>
                      <a:pt x="129" y="128"/>
                    </a:lnTo>
                    <a:lnTo>
                      <a:pt x="0" y="119"/>
                    </a:lnTo>
                  </a:path>
                </a:pathLst>
              </a:custGeom>
              <a:noFill/>
              <a:ln w="14288" cap="flat">
                <a:solidFill>
                  <a:srgbClr val="2C3F4B"/>
                </a:solidFill>
                <a:prstDash val="solid"/>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40" name="Oval 15"/>
            <p:cNvSpPr>
              <a:spLocks noChangeArrowheads="1"/>
            </p:cNvSpPr>
            <p:nvPr/>
          </p:nvSpPr>
          <p:spPr bwMode="auto">
            <a:xfrm>
              <a:off x="2849563" y="4318000"/>
              <a:ext cx="1493837" cy="1493838"/>
            </a:xfrm>
            <a:prstGeom prst="ellipse">
              <a:avLst/>
            </a:prstGeom>
            <a:solidFill>
              <a:schemeClr val="accent3">
                <a:lumMod val="75000"/>
              </a:schemeClr>
            </a:solidFill>
            <a:ln>
              <a:noFill/>
            </a:ln>
          </p:spPr>
          <p:txBody>
            <a:bodyPr/>
            <a:lstStyle/>
            <a:p>
              <a:pPr eaLnBrk="1" fontAlgn="auto" hangingPunct="1">
                <a:spcBef>
                  <a:spcPts val="0"/>
                </a:spcBef>
                <a:spcAft>
                  <a:spcPts val="0"/>
                </a:spcAft>
                <a:defRPr/>
              </a:pPr>
              <a:endParaRPr lang="zh-CN" altLang="en-US" dirty="0">
                <a:latin typeface="+mn-lt"/>
                <a:ea typeface="宋体" panose="02010600030101010101" pitchFamily="2" charset="-122"/>
              </a:endParaRPr>
            </a:p>
          </p:txBody>
        </p:sp>
        <p:grpSp>
          <p:nvGrpSpPr>
            <p:cNvPr id="41" name="组合 43"/>
            <p:cNvGrpSpPr/>
            <p:nvPr/>
          </p:nvGrpSpPr>
          <p:grpSpPr bwMode="auto">
            <a:xfrm>
              <a:off x="3365500" y="4606925"/>
              <a:ext cx="490538" cy="509588"/>
              <a:chOff x="3290651" y="4579238"/>
              <a:chExt cx="490537" cy="509587"/>
            </a:xfrm>
          </p:grpSpPr>
          <p:sp>
            <p:nvSpPr>
              <p:cNvPr id="42" name="Freeform 16"/>
              <p:cNvSpPr/>
              <p:nvPr/>
            </p:nvSpPr>
            <p:spPr bwMode="auto">
              <a:xfrm>
                <a:off x="3290651" y="4585588"/>
                <a:ext cx="400050" cy="306387"/>
              </a:xfrm>
              <a:custGeom>
                <a:avLst/>
                <a:gdLst>
                  <a:gd name="T0" fmla="*/ 2147483646 w 702"/>
                  <a:gd name="T1" fmla="*/ 2147483646 h 537"/>
                  <a:gd name="T2" fmla="*/ 2147483646 w 702"/>
                  <a:gd name="T3" fmla="*/ 2147483646 h 537"/>
                  <a:gd name="T4" fmla="*/ 2147483646 w 702"/>
                  <a:gd name="T5" fmla="*/ 2147483646 h 537"/>
                  <a:gd name="T6" fmla="*/ 0 60000 65536"/>
                  <a:gd name="T7" fmla="*/ 0 60000 65536"/>
                  <a:gd name="T8" fmla="*/ 0 60000 65536"/>
                </a:gdLst>
                <a:ahLst/>
                <a:cxnLst>
                  <a:cxn ang="T6">
                    <a:pos x="T0" y="T1"/>
                  </a:cxn>
                  <a:cxn ang="T7">
                    <a:pos x="T2" y="T3"/>
                  </a:cxn>
                  <a:cxn ang="T8">
                    <a:pos x="T4" y="T5"/>
                  </a:cxn>
                </a:cxnLst>
                <a:rect l="0" t="0" r="r" b="b"/>
                <a:pathLst>
                  <a:path w="702" h="537">
                    <a:moveTo>
                      <a:pt x="702" y="138"/>
                    </a:moveTo>
                    <a:cubicBezTo>
                      <a:pt x="575" y="23"/>
                      <a:pt x="382" y="0"/>
                      <a:pt x="226" y="94"/>
                    </a:cubicBezTo>
                    <a:cubicBezTo>
                      <a:pt x="71" y="188"/>
                      <a:pt x="0" y="370"/>
                      <a:pt x="42" y="537"/>
                    </a:cubicBezTo>
                  </a:path>
                </a:pathLst>
              </a:custGeom>
              <a:noFill/>
              <a:ln w="20638"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3" name="Freeform 17"/>
              <p:cNvSpPr/>
              <p:nvPr/>
            </p:nvSpPr>
            <p:spPr bwMode="auto">
              <a:xfrm>
                <a:off x="3381138" y="4777675"/>
                <a:ext cx="400050" cy="307975"/>
              </a:xfrm>
              <a:custGeom>
                <a:avLst/>
                <a:gdLst>
                  <a:gd name="T0" fmla="*/ 0 w 702"/>
                  <a:gd name="T1" fmla="*/ 2147483646 h 538"/>
                  <a:gd name="T2" fmla="*/ 2147483646 w 702"/>
                  <a:gd name="T3" fmla="*/ 2147483646 h 538"/>
                  <a:gd name="T4" fmla="*/ 2147483646 w 702"/>
                  <a:gd name="T5" fmla="*/ 0 h 538"/>
                  <a:gd name="T6" fmla="*/ 0 60000 65536"/>
                  <a:gd name="T7" fmla="*/ 0 60000 65536"/>
                  <a:gd name="T8" fmla="*/ 0 60000 65536"/>
                </a:gdLst>
                <a:ahLst/>
                <a:cxnLst>
                  <a:cxn ang="T6">
                    <a:pos x="T0" y="T1"/>
                  </a:cxn>
                  <a:cxn ang="T7">
                    <a:pos x="T2" y="T3"/>
                  </a:cxn>
                  <a:cxn ang="T8">
                    <a:pos x="T4" y="T5"/>
                  </a:cxn>
                </a:cxnLst>
                <a:rect l="0" t="0" r="r" b="b"/>
                <a:pathLst>
                  <a:path w="702" h="538">
                    <a:moveTo>
                      <a:pt x="0" y="400"/>
                    </a:moveTo>
                    <a:cubicBezTo>
                      <a:pt x="127" y="515"/>
                      <a:pt x="320" y="538"/>
                      <a:pt x="476" y="444"/>
                    </a:cubicBezTo>
                    <a:cubicBezTo>
                      <a:pt x="632" y="349"/>
                      <a:pt x="702" y="167"/>
                      <a:pt x="661" y="0"/>
                    </a:cubicBezTo>
                  </a:path>
                </a:pathLst>
              </a:custGeom>
              <a:noFill/>
              <a:ln w="20638"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 name="Freeform 18"/>
              <p:cNvSpPr/>
              <p:nvPr/>
            </p:nvSpPr>
            <p:spPr bwMode="auto">
              <a:xfrm>
                <a:off x="3604976" y="4579238"/>
                <a:ext cx="87312" cy="100012"/>
              </a:xfrm>
              <a:custGeom>
                <a:avLst/>
                <a:gdLst>
                  <a:gd name="T0" fmla="*/ 2147483646 w 55"/>
                  <a:gd name="T1" fmla="*/ 0 h 63"/>
                  <a:gd name="T2" fmla="*/ 2147483646 w 55"/>
                  <a:gd name="T3" fmla="*/ 2147483646 h 63"/>
                  <a:gd name="T4" fmla="*/ 0 w 55"/>
                  <a:gd name="T5" fmla="*/ 2147483646 h 63"/>
                  <a:gd name="T6" fmla="*/ 0 60000 65536"/>
                  <a:gd name="T7" fmla="*/ 0 60000 65536"/>
                  <a:gd name="T8" fmla="*/ 0 60000 65536"/>
                </a:gdLst>
                <a:ahLst/>
                <a:cxnLst>
                  <a:cxn ang="T6">
                    <a:pos x="T0" y="T1"/>
                  </a:cxn>
                  <a:cxn ang="T7">
                    <a:pos x="T2" y="T3"/>
                  </a:cxn>
                  <a:cxn ang="T8">
                    <a:pos x="T4" y="T5"/>
                  </a:cxn>
                </a:cxnLst>
                <a:rect l="0" t="0" r="r" b="b"/>
                <a:pathLst>
                  <a:path w="55" h="63">
                    <a:moveTo>
                      <a:pt x="46" y="0"/>
                    </a:moveTo>
                    <a:lnTo>
                      <a:pt x="55" y="55"/>
                    </a:lnTo>
                    <a:lnTo>
                      <a:pt x="0" y="63"/>
                    </a:lnTo>
                  </a:path>
                </a:pathLst>
              </a:custGeom>
              <a:noFill/>
              <a:ln w="20638"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5" name="Freeform 19"/>
              <p:cNvSpPr/>
              <p:nvPr/>
            </p:nvSpPr>
            <p:spPr bwMode="auto">
              <a:xfrm>
                <a:off x="3377963" y="4987225"/>
                <a:ext cx="87312" cy="101600"/>
              </a:xfrm>
              <a:custGeom>
                <a:avLst/>
                <a:gdLst>
                  <a:gd name="T0" fmla="*/ 2147483646 w 55"/>
                  <a:gd name="T1" fmla="*/ 2147483646 h 64"/>
                  <a:gd name="T2" fmla="*/ 0 w 55"/>
                  <a:gd name="T3" fmla="*/ 2147483646 h 64"/>
                  <a:gd name="T4" fmla="*/ 2147483646 w 55"/>
                  <a:gd name="T5" fmla="*/ 0 h 64"/>
                  <a:gd name="T6" fmla="*/ 0 60000 65536"/>
                  <a:gd name="T7" fmla="*/ 0 60000 65536"/>
                  <a:gd name="T8" fmla="*/ 0 60000 65536"/>
                </a:gdLst>
                <a:ahLst/>
                <a:cxnLst>
                  <a:cxn ang="T6">
                    <a:pos x="T0" y="T1"/>
                  </a:cxn>
                  <a:cxn ang="T7">
                    <a:pos x="T2" y="T3"/>
                  </a:cxn>
                  <a:cxn ang="T8">
                    <a:pos x="T4" y="T5"/>
                  </a:cxn>
                </a:cxnLst>
                <a:rect l="0" t="0" r="r" b="b"/>
                <a:pathLst>
                  <a:path w="55" h="64">
                    <a:moveTo>
                      <a:pt x="9" y="64"/>
                    </a:moveTo>
                    <a:lnTo>
                      <a:pt x="0" y="9"/>
                    </a:lnTo>
                    <a:lnTo>
                      <a:pt x="55" y="0"/>
                    </a:lnTo>
                  </a:path>
                </a:pathLst>
              </a:custGeom>
              <a:noFill/>
              <a:ln w="20638"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46" name="Oval 20"/>
            <p:cNvSpPr>
              <a:spLocks noChangeArrowheads="1"/>
            </p:cNvSpPr>
            <p:nvPr/>
          </p:nvSpPr>
          <p:spPr bwMode="auto">
            <a:xfrm>
              <a:off x="2401888" y="1079500"/>
              <a:ext cx="1493837" cy="1493838"/>
            </a:xfrm>
            <a:prstGeom prst="ellipse">
              <a:avLst/>
            </a:prstGeom>
            <a:solidFill>
              <a:schemeClr val="accent1"/>
            </a:solidFill>
            <a:ln w="0">
              <a:noFill/>
              <a:miter lim="800000"/>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dirty="0"/>
            </a:p>
          </p:txBody>
        </p:sp>
        <p:grpSp>
          <p:nvGrpSpPr>
            <p:cNvPr id="47" name="组合 41"/>
            <p:cNvGrpSpPr/>
            <p:nvPr/>
          </p:nvGrpSpPr>
          <p:grpSpPr bwMode="auto">
            <a:xfrm>
              <a:off x="2813050" y="1411288"/>
              <a:ext cx="673100" cy="539750"/>
              <a:chOff x="2738201" y="1383600"/>
              <a:chExt cx="673099" cy="539750"/>
            </a:xfrm>
          </p:grpSpPr>
          <p:sp>
            <p:nvSpPr>
              <p:cNvPr id="48" name="Oval 21"/>
              <p:cNvSpPr>
                <a:spLocks noChangeArrowheads="1"/>
              </p:cNvSpPr>
              <p:nvPr/>
            </p:nvSpPr>
            <p:spPr bwMode="auto">
              <a:xfrm>
                <a:off x="3038238" y="1383600"/>
                <a:ext cx="76200" cy="77787"/>
              </a:xfrm>
              <a:prstGeom prst="ellipse">
                <a:avLst/>
              </a:prstGeom>
              <a:noFill/>
              <a:ln w="20638" cap="rnd">
                <a:solidFill>
                  <a:srgbClr val="FFFFFF"/>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49" name="Freeform 22"/>
              <p:cNvSpPr/>
              <p:nvPr/>
            </p:nvSpPr>
            <p:spPr bwMode="auto">
              <a:xfrm>
                <a:off x="2976326" y="1489963"/>
                <a:ext cx="200025" cy="433387"/>
              </a:xfrm>
              <a:custGeom>
                <a:avLst/>
                <a:gdLst>
                  <a:gd name="T0" fmla="*/ 2147483646 w 353"/>
                  <a:gd name="T1" fmla="*/ 0 h 759"/>
                  <a:gd name="T2" fmla="*/ 2147483646 w 353"/>
                  <a:gd name="T3" fmla="*/ 0 h 759"/>
                  <a:gd name="T4" fmla="*/ 0 w 353"/>
                  <a:gd name="T5" fmla="*/ 2147483646 h 759"/>
                  <a:gd name="T6" fmla="*/ 0 w 353"/>
                  <a:gd name="T7" fmla="*/ 2147483646 h 759"/>
                  <a:gd name="T8" fmla="*/ 2147483646 w 353"/>
                  <a:gd name="T9" fmla="*/ 2147483646 h 759"/>
                  <a:gd name="T10" fmla="*/ 2147483646 w 353"/>
                  <a:gd name="T11" fmla="*/ 2147483646 h 759"/>
                  <a:gd name="T12" fmla="*/ 2147483646 w 353"/>
                  <a:gd name="T13" fmla="*/ 2147483646 h 759"/>
                  <a:gd name="T14" fmla="*/ 2147483646 w 353"/>
                  <a:gd name="T15" fmla="*/ 2147483646 h 759"/>
                  <a:gd name="T16" fmla="*/ 2147483646 w 353"/>
                  <a:gd name="T17" fmla="*/ 2147483646 h 759"/>
                  <a:gd name="T18" fmla="*/ 2147483646 w 353"/>
                  <a:gd name="T19" fmla="*/ 2147483646 h 759"/>
                  <a:gd name="T20" fmla="*/ 2147483646 w 353"/>
                  <a:gd name="T21" fmla="*/ 2147483646 h 759"/>
                  <a:gd name="T22" fmla="*/ 2147483646 w 353"/>
                  <a:gd name="T23" fmla="*/ 2147483646 h 759"/>
                  <a:gd name="T24" fmla="*/ 2147483646 w 353"/>
                  <a:gd name="T25" fmla="*/ 2147483646 h 759"/>
                  <a:gd name="T26" fmla="*/ 2147483646 w 353"/>
                  <a:gd name="T27" fmla="*/ 2147483646 h 759"/>
                  <a:gd name="T28" fmla="*/ 2147483646 w 353"/>
                  <a:gd name="T29" fmla="*/ 0 h 7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3" h="759">
                    <a:moveTo>
                      <a:pt x="205" y="0"/>
                    </a:moveTo>
                    <a:cubicBezTo>
                      <a:pt x="147" y="0"/>
                      <a:pt x="147" y="0"/>
                      <a:pt x="147" y="0"/>
                    </a:cubicBezTo>
                    <a:cubicBezTo>
                      <a:pt x="66" y="0"/>
                      <a:pt x="0" y="66"/>
                      <a:pt x="0" y="147"/>
                    </a:cubicBezTo>
                    <a:cubicBezTo>
                      <a:pt x="0" y="345"/>
                      <a:pt x="0" y="345"/>
                      <a:pt x="0" y="345"/>
                    </a:cubicBezTo>
                    <a:cubicBezTo>
                      <a:pt x="0" y="370"/>
                      <a:pt x="19" y="390"/>
                      <a:pt x="44" y="390"/>
                    </a:cubicBezTo>
                    <a:cubicBezTo>
                      <a:pt x="68" y="390"/>
                      <a:pt x="88" y="409"/>
                      <a:pt x="88" y="434"/>
                    </a:cubicBezTo>
                    <a:cubicBezTo>
                      <a:pt x="88" y="715"/>
                      <a:pt x="88" y="715"/>
                      <a:pt x="88" y="715"/>
                    </a:cubicBezTo>
                    <a:cubicBezTo>
                      <a:pt x="88" y="739"/>
                      <a:pt x="107" y="759"/>
                      <a:pt x="132" y="759"/>
                    </a:cubicBezTo>
                    <a:cubicBezTo>
                      <a:pt x="221" y="759"/>
                      <a:pt x="221" y="759"/>
                      <a:pt x="221" y="759"/>
                    </a:cubicBezTo>
                    <a:cubicBezTo>
                      <a:pt x="245" y="759"/>
                      <a:pt x="265" y="739"/>
                      <a:pt x="265" y="715"/>
                    </a:cubicBezTo>
                    <a:cubicBezTo>
                      <a:pt x="265" y="434"/>
                      <a:pt x="265" y="434"/>
                      <a:pt x="265" y="434"/>
                    </a:cubicBezTo>
                    <a:cubicBezTo>
                      <a:pt x="265" y="409"/>
                      <a:pt x="284" y="390"/>
                      <a:pt x="309" y="390"/>
                    </a:cubicBezTo>
                    <a:cubicBezTo>
                      <a:pt x="333" y="390"/>
                      <a:pt x="353" y="370"/>
                      <a:pt x="353" y="345"/>
                    </a:cubicBezTo>
                    <a:cubicBezTo>
                      <a:pt x="353" y="147"/>
                      <a:pt x="353" y="147"/>
                      <a:pt x="353" y="147"/>
                    </a:cubicBezTo>
                    <a:cubicBezTo>
                      <a:pt x="353" y="66"/>
                      <a:pt x="287" y="0"/>
                      <a:pt x="205" y="0"/>
                    </a:cubicBezTo>
                    <a:close/>
                  </a:path>
                </a:pathLst>
              </a:custGeom>
              <a:noFill/>
              <a:ln w="20638"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0" name="Oval 23"/>
              <p:cNvSpPr>
                <a:spLocks noChangeArrowheads="1"/>
              </p:cNvSpPr>
              <p:nvPr/>
            </p:nvSpPr>
            <p:spPr bwMode="auto">
              <a:xfrm>
                <a:off x="2800113" y="1383600"/>
                <a:ext cx="76200" cy="77787"/>
              </a:xfrm>
              <a:prstGeom prst="ellipse">
                <a:avLst/>
              </a:prstGeom>
              <a:noFill/>
              <a:ln w="20638" cap="rnd">
                <a:solidFill>
                  <a:srgbClr val="FFFFFF"/>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1" name="Freeform 24"/>
              <p:cNvSpPr/>
              <p:nvPr/>
            </p:nvSpPr>
            <p:spPr bwMode="auto">
              <a:xfrm>
                <a:off x="2738201" y="1489963"/>
                <a:ext cx="200025" cy="433387"/>
              </a:xfrm>
              <a:custGeom>
                <a:avLst/>
                <a:gdLst>
                  <a:gd name="T0" fmla="*/ 2147483646 w 352"/>
                  <a:gd name="T1" fmla="*/ 0 h 759"/>
                  <a:gd name="T2" fmla="*/ 2147483646 w 352"/>
                  <a:gd name="T3" fmla="*/ 0 h 759"/>
                  <a:gd name="T4" fmla="*/ 0 w 352"/>
                  <a:gd name="T5" fmla="*/ 2147483646 h 759"/>
                  <a:gd name="T6" fmla="*/ 0 w 352"/>
                  <a:gd name="T7" fmla="*/ 2147483646 h 759"/>
                  <a:gd name="T8" fmla="*/ 2147483646 w 352"/>
                  <a:gd name="T9" fmla="*/ 2147483646 h 759"/>
                  <a:gd name="T10" fmla="*/ 2147483646 w 352"/>
                  <a:gd name="T11" fmla="*/ 2147483646 h 759"/>
                  <a:gd name="T12" fmla="*/ 2147483646 w 352"/>
                  <a:gd name="T13" fmla="*/ 2147483646 h 759"/>
                  <a:gd name="T14" fmla="*/ 2147483646 w 352"/>
                  <a:gd name="T15" fmla="*/ 2147483646 h 759"/>
                  <a:gd name="T16" fmla="*/ 2147483646 w 352"/>
                  <a:gd name="T17" fmla="*/ 2147483646 h 759"/>
                  <a:gd name="T18" fmla="*/ 2147483646 w 352"/>
                  <a:gd name="T19" fmla="*/ 2147483646 h 759"/>
                  <a:gd name="T20" fmla="*/ 2147483646 w 352"/>
                  <a:gd name="T21" fmla="*/ 2147483646 h 759"/>
                  <a:gd name="T22" fmla="*/ 2147483646 w 352"/>
                  <a:gd name="T23" fmla="*/ 2147483646 h 759"/>
                  <a:gd name="T24" fmla="*/ 2147483646 w 352"/>
                  <a:gd name="T25" fmla="*/ 2147483646 h 759"/>
                  <a:gd name="T26" fmla="*/ 2147483646 w 352"/>
                  <a:gd name="T27" fmla="*/ 2147483646 h 759"/>
                  <a:gd name="T28" fmla="*/ 2147483646 w 352"/>
                  <a:gd name="T29" fmla="*/ 0 h 7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2" h="759">
                    <a:moveTo>
                      <a:pt x="205" y="0"/>
                    </a:moveTo>
                    <a:cubicBezTo>
                      <a:pt x="147" y="0"/>
                      <a:pt x="147" y="0"/>
                      <a:pt x="147" y="0"/>
                    </a:cubicBezTo>
                    <a:cubicBezTo>
                      <a:pt x="65" y="0"/>
                      <a:pt x="0" y="66"/>
                      <a:pt x="0" y="147"/>
                    </a:cubicBezTo>
                    <a:cubicBezTo>
                      <a:pt x="0" y="345"/>
                      <a:pt x="0" y="345"/>
                      <a:pt x="0" y="345"/>
                    </a:cubicBezTo>
                    <a:cubicBezTo>
                      <a:pt x="0" y="370"/>
                      <a:pt x="19" y="390"/>
                      <a:pt x="43" y="390"/>
                    </a:cubicBezTo>
                    <a:cubicBezTo>
                      <a:pt x="68" y="390"/>
                      <a:pt x="87" y="409"/>
                      <a:pt x="87" y="434"/>
                    </a:cubicBezTo>
                    <a:cubicBezTo>
                      <a:pt x="87" y="715"/>
                      <a:pt x="87" y="715"/>
                      <a:pt x="87" y="715"/>
                    </a:cubicBezTo>
                    <a:cubicBezTo>
                      <a:pt x="87" y="739"/>
                      <a:pt x="107" y="759"/>
                      <a:pt x="132" y="759"/>
                    </a:cubicBezTo>
                    <a:cubicBezTo>
                      <a:pt x="220" y="759"/>
                      <a:pt x="220" y="759"/>
                      <a:pt x="220" y="759"/>
                    </a:cubicBezTo>
                    <a:cubicBezTo>
                      <a:pt x="245" y="759"/>
                      <a:pt x="265" y="739"/>
                      <a:pt x="265" y="715"/>
                    </a:cubicBezTo>
                    <a:cubicBezTo>
                      <a:pt x="265" y="434"/>
                      <a:pt x="265" y="434"/>
                      <a:pt x="265" y="434"/>
                    </a:cubicBezTo>
                    <a:cubicBezTo>
                      <a:pt x="265" y="409"/>
                      <a:pt x="284" y="390"/>
                      <a:pt x="308" y="390"/>
                    </a:cubicBezTo>
                    <a:cubicBezTo>
                      <a:pt x="333" y="390"/>
                      <a:pt x="352" y="370"/>
                      <a:pt x="352" y="345"/>
                    </a:cubicBezTo>
                    <a:cubicBezTo>
                      <a:pt x="352" y="147"/>
                      <a:pt x="352" y="147"/>
                      <a:pt x="352" y="147"/>
                    </a:cubicBezTo>
                    <a:cubicBezTo>
                      <a:pt x="352" y="66"/>
                      <a:pt x="287" y="0"/>
                      <a:pt x="205" y="0"/>
                    </a:cubicBezTo>
                    <a:close/>
                  </a:path>
                </a:pathLst>
              </a:custGeom>
              <a:noFill/>
              <a:ln w="20638"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2" name="Oval 25"/>
              <p:cNvSpPr>
                <a:spLocks noChangeArrowheads="1"/>
              </p:cNvSpPr>
              <p:nvPr/>
            </p:nvSpPr>
            <p:spPr bwMode="auto">
              <a:xfrm>
                <a:off x="3249376" y="1385188"/>
                <a:ext cx="77787" cy="79375"/>
              </a:xfrm>
              <a:prstGeom prst="ellipse">
                <a:avLst/>
              </a:prstGeom>
              <a:noFill/>
              <a:ln w="20638" cap="rnd">
                <a:solidFill>
                  <a:srgbClr val="FFFFFF"/>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53" name="Freeform 26"/>
              <p:cNvSpPr/>
              <p:nvPr/>
            </p:nvSpPr>
            <p:spPr bwMode="auto">
              <a:xfrm>
                <a:off x="3165238" y="1491550"/>
                <a:ext cx="246062" cy="431800"/>
              </a:xfrm>
              <a:custGeom>
                <a:avLst/>
                <a:gdLst>
                  <a:gd name="T0" fmla="*/ 2147483646 w 433"/>
                  <a:gd name="T1" fmla="*/ 2147483646 h 756"/>
                  <a:gd name="T2" fmla="*/ 2147483646 w 433"/>
                  <a:gd name="T3" fmla="*/ 2147483646 h 756"/>
                  <a:gd name="T4" fmla="*/ 2147483646 w 433"/>
                  <a:gd name="T5" fmla="*/ 2147483646 h 756"/>
                  <a:gd name="T6" fmla="*/ 2147483646 w 433"/>
                  <a:gd name="T7" fmla="*/ 2147483646 h 756"/>
                  <a:gd name="T8" fmla="*/ 2147483646 w 433"/>
                  <a:gd name="T9" fmla="*/ 2147483646 h 756"/>
                  <a:gd name="T10" fmla="*/ 2147483646 w 433"/>
                  <a:gd name="T11" fmla="*/ 2147483646 h 756"/>
                  <a:gd name="T12" fmla="*/ 2147483646 w 433"/>
                  <a:gd name="T13" fmla="*/ 2147483646 h 756"/>
                  <a:gd name="T14" fmla="*/ 2147483646 w 433"/>
                  <a:gd name="T15" fmla="*/ 2147483646 h 756"/>
                  <a:gd name="T16" fmla="*/ 2147483646 w 433"/>
                  <a:gd name="T17" fmla="*/ 2147483646 h 756"/>
                  <a:gd name="T18" fmla="*/ 2147483646 w 433"/>
                  <a:gd name="T19" fmla="*/ 2147483646 h 756"/>
                  <a:gd name="T20" fmla="*/ 2147483646 w 433"/>
                  <a:gd name="T21" fmla="*/ 2147483646 h 756"/>
                  <a:gd name="T22" fmla="*/ 2147483646 w 433"/>
                  <a:gd name="T23" fmla="*/ 2147483646 h 756"/>
                  <a:gd name="T24" fmla="*/ 2147483646 w 433"/>
                  <a:gd name="T25" fmla="*/ 2147483646 h 756"/>
                  <a:gd name="T26" fmla="*/ 2147483646 w 433"/>
                  <a:gd name="T27" fmla="*/ 2147483646 h 756"/>
                  <a:gd name="T28" fmla="*/ 2147483646 w 433"/>
                  <a:gd name="T29" fmla="*/ 2147483646 h 756"/>
                  <a:gd name="T30" fmla="*/ 2147483646 w 433"/>
                  <a:gd name="T31" fmla="*/ 2147483646 h 756"/>
                  <a:gd name="T32" fmla="*/ 2147483646 w 433"/>
                  <a:gd name="T33" fmla="*/ 2147483646 h 756"/>
                  <a:gd name="T34" fmla="*/ 2147483646 w 433"/>
                  <a:gd name="T35" fmla="*/ 2147483646 h 756"/>
                  <a:gd name="T36" fmla="*/ 2147483646 w 433"/>
                  <a:gd name="T37" fmla="*/ 2147483646 h 756"/>
                  <a:gd name="T38" fmla="*/ 2147483646 w 433"/>
                  <a:gd name="T39" fmla="*/ 2147483646 h 756"/>
                  <a:gd name="T40" fmla="*/ 2147483646 w 433"/>
                  <a:gd name="T41" fmla="*/ 2147483646 h 756"/>
                  <a:gd name="T42" fmla="*/ 2147483646 w 433"/>
                  <a:gd name="T43" fmla="*/ 2147483646 h 756"/>
                  <a:gd name="T44" fmla="*/ 2147483646 w 433"/>
                  <a:gd name="T45" fmla="*/ 2147483646 h 756"/>
                  <a:gd name="T46" fmla="*/ 2147483646 w 433"/>
                  <a:gd name="T47" fmla="*/ 2147483646 h 7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33" h="756">
                    <a:moveTo>
                      <a:pt x="182" y="756"/>
                    </a:moveTo>
                    <a:cubicBezTo>
                      <a:pt x="163" y="756"/>
                      <a:pt x="147" y="736"/>
                      <a:pt x="147" y="712"/>
                    </a:cubicBezTo>
                    <a:cubicBezTo>
                      <a:pt x="147" y="646"/>
                      <a:pt x="147" y="646"/>
                      <a:pt x="147" y="646"/>
                    </a:cubicBezTo>
                    <a:cubicBezTo>
                      <a:pt x="147" y="621"/>
                      <a:pt x="127" y="601"/>
                      <a:pt x="103" y="601"/>
                    </a:cubicBezTo>
                    <a:cubicBezTo>
                      <a:pt x="37" y="601"/>
                      <a:pt x="37" y="601"/>
                      <a:pt x="37" y="601"/>
                    </a:cubicBezTo>
                    <a:cubicBezTo>
                      <a:pt x="12" y="601"/>
                      <a:pt x="0" y="583"/>
                      <a:pt x="10" y="561"/>
                    </a:cubicBezTo>
                    <a:cubicBezTo>
                      <a:pt x="111" y="296"/>
                      <a:pt x="111" y="296"/>
                      <a:pt x="111" y="296"/>
                    </a:cubicBezTo>
                    <a:cubicBezTo>
                      <a:pt x="121" y="273"/>
                      <a:pt x="122" y="237"/>
                      <a:pt x="114" y="214"/>
                    </a:cubicBezTo>
                    <a:cubicBezTo>
                      <a:pt x="81" y="83"/>
                      <a:pt x="81" y="83"/>
                      <a:pt x="81" y="83"/>
                    </a:cubicBezTo>
                    <a:cubicBezTo>
                      <a:pt x="73" y="60"/>
                      <a:pt x="85" y="36"/>
                      <a:pt x="108" y="28"/>
                    </a:cubicBezTo>
                    <a:cubicBezTo>
                      <a:pt x="175" y="7"/>
                      <a:pt x="175" y="7"/>
                      <a:pt x="175" y="7"/>
                    </a:cubicBezTo>
                    <a:cubicBezTo>
                      <a:pt x="198" y="0"/>
                      <a:pt x="236" y="0"/>
                      <a:pt x="259" y="7"/>
                    </a:cubicBezTo>
                    <a:cubicBezTo>
                      <a:pt x="326" y="28"/>
                      <a:pt x="326" y="28"/>
                      <a:pt x="326" y="28"/>
                    </a:cubicBezTo>
                    <a:cubicBezTo>
                      <a:pt x="349" y="36"/>
                      <a:pt x="361" y="60"/>
                      <a:pt x="353" y="83"/>
                    </a:cubicBezTo>
                    <a:cubicBezTo>
                      <a:pt x="320" y="214"/>
                      <a:pt x="320" y="214"/>
                      <a:pt x="320" y="214"/>
                    </a:cubicBezTo>
                    <a:cubicBezTo>
                      <a:pt x="312" y="237"/>
                      <a:pt x="313" y="273"/>
                      <a:pt x="323" y="296"/>
                    </a:cubicBezTo>
                    <a:cubicBezTo>
                      <a:pt x="423" y="561"/>
                      <a:pt x="423" y="561"/>
                      <a:pt x="423" y="561"/>
                    </a:cubicBezTo>
                    <a:cubicBezTo>
                      <a:pt x="433" y="583"/>
                      <a:pt x="421" y="601"/>
                      <a:pt x="397" y="601"/>
                    </a:cubicBezTo>
                    <a:cubicBezTo>
                      <a:pt x="331" y="601"/>
                      <a:pt x="331" y="601"/>
                      <a:pt x="331" y="601"/>
                    </a:cubicBezTo>
                    <a:cubicBezTo>
                      <a:pt x="306" y="601"/>
                      <a:pt x="287" y="621"/>
                      <a:pt x="287" y="646"/>
                    </a:cubicBezTo>
                    <a:cubicBezTo>
                      <a:pt x="287" y="712"/>
                      <a:pt x="287" y="712"/>
                      <a:pt x="287" y="712"/>
                    </a:cubicBezTo>
                    <a:cubicBezTo>
                      <a:pt x="287" y="736"/>
                      <a:pt x="271" y="756"/>
                      <a:pt x="252" y="756"/>
                    </a:cubicBezTo>
                    <a:cubicBezTo>
                      <a:pt x="217" y="756"/>
                      <a:pt x="217" y="756"/>
                      <a:pt x="217" y="756"/>
                    </a:cubicBezTo>
                    <a:cubicBezTo>
                      <a:pt x="217" y="756"/>
                      <a:pt x="201" y="756"/>
                      <a:pt x="182" y="756"/>
                    </a:cubicBezTo>
                    <a:close/>
                  </a:path>
                </a:pathLst>
              </a:custGeom>
              <a:noFill/>
              <a:ln w="20638"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54" name="Oval 27"/>
            <p:cNvSpPr>
              <a:spLocks noChangeArrowheads="1"/>
            </p:cNvSpPr>
            <p:nvPr/>
          </p:nvSpPr>
          <p:spPr bwMode="auto">
            <a:xfrm>
              <a:off x="3768725" y="2530475"/>
              <a:ext cx="1493838" cy="1495425"/>
            </a:xfrm>
            <a:prstGeom prst="ellipse">
              <a:avLst/>
            </a:prstGeom>
            <a:solidFill>
              <a:schemeClr val="accent3"/>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grpSp>
          <p:nvGrpSpPr>
            <p:cNvPr id="55" name="组合 42"/>
            <p:cNvGrpSpPr/>
            <p:nvPr/>
          </p:nvGrpSpPr>
          <p:grpSpPr bwMode="auto">
            <a:xfrm>
              <a:off x="4262438" y="2735263"/>
              <a:ext cx="506412" cy="523875"/>
              <a:chOff x="4187588" y="2707575"/>
              <a:chExt cx="506412" cy="523875"/>
            </a:xfrm>
          </p:grpSpPr>
          <p:sp>
            <p:nvSpPr>
              <p:cNvPr id="56" name="Freeform 28"/>
              <p:cNvSpPr/>
              <p:nvPr/>
            </p:nvSpPr>
            <p:spPr bwMode="auto">
              <a:xfrm>
                <a:off x="4405076" y="3161600"/>
                <a:ext cx="74612" cy="15875"/>
              </a:xfrm>
              <a:custGeom>
                <a:avLst/>
                <a:gdLst>
                  <a:gd name="T0" fmla="*/ 0 w 131"/>
                  <a:gd name="T1" fmla="*/ 2147483646 h 28"/>
                  <a:gd name="T2" fmla="*/ 2147483646 w 131"/>
                  <a:gd name="T3" fmla="*/ 0 h 28"/>
                  <a:gd name="T4" fmla="*/ 0 60000 65536"/>
                  <a:gd name="T5" fmla="*/ 0 60000 65536"/>
                </a:gdLst>
                <a:ahLst/>
                <a:cxnLst>
                  <a:cxn ang="T4">
                    <a:pos x="T0" y="T1"/>
                  </a:cxn>
                  <a:cxn ang="T5">
                    <a:pos x="T2" y="T3"/>
                  </a:cxn>
                </a:cxnLst>
                <a:rect l="0" t="0" r="r" b="b"/>
                <a:pathLst>
                  <a:path w="131" h="28">
                    <a:moveTo>
                      <a:pt x="0" y="27"/>
                    </a:moveTo>
                    <a:cubicBezTo>
                      <a:pt x="41" y="28"/>
                      <a:pt x="94" y="18"/>
                      <a:pt x="131" y="0"/>
                    </a:cubicBezTo>
                  </a:path>
                </a:pathLst>
              </a:custGeom>
              <a:noFill/>
              <a:ln w="20638"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7" name="Freeform 29"/>
              <p:cNvSpPr/>
              <p:nvPr/>
            </p:nvSpPr>
            <p:spPr bwMode="auto">
              <a:xfrm>
                <a:off x="4405076" y="3187000"/>
                <a:ext cx="74612" cy="15875"/>
              </a:xfrm>
              <a:custGeom>
                <a:avLst/>
                <a:gdLst>
                  <a:gd name="T0" fmla="*/ 0 w 131"/>
                  <a:gd name="T1" fmla="*/ 2147483646 h 28"/>
                  <a:gd name="T2" fmla="*/ 2147483646 w 131"/>
                  <a:gd name="T3" fmla="*/ 0 h 28"/>
                  <a:gd name="T4" fmla="*/ 0 60000 65536"/>
                  <a:gd name="T5" fmla="*/ 0 60000 65536"/>
                </a:gdLst>
                <a:ahLst/>
                <a:cxnLst>
                  <a:cxn ang="T4">
                    <a:pos x="T0" y="T1"/>
                  </a:cxn>
                  <a:cxn ang="T5">
                    <a:pos x="T2" y="T3"/>
                  </a:cxn>
                </a:cxnLst>
                <a:rect l="0" t="0" r="r" b="b"/>
                <a:pathLst>
                  <a:path w="131" h="28">
                    <a:moveTo>
                      <a:pt x="0" y="27"/>
                    </a:moveTo>
                    <a:cubicBezTo>
                      <a:pt x="41" y="28"/>
                      <a:pt x="94" y="18"/>
                      <a:pt x="131" y="0"/>
                    </a:cubicBezTo>
                  </a:path>
                </a:pathLst>
              </a:custGeom>
              <a:noFill/>
              <a:ln w="20638"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8" name="Freeform 30"/>
              <p:cNvSpPr/>
              <p:nvPr/>
            </p:nvSpPr>
            <p:spPr bwMode="auto">
              <a:xfrm>
                <a:off x="4425713" y="3215575"/>
                <a:ext cx="36512" cy="15875"/>
              </a:xfrm>
              <a:custGeom>
                <a:avLst/>
                <a:gdLst>
                  <a:gd name="T0" fmla="*/ 0 w 65"/>
                  <a:gd name="T1" fmla="*/ 2147483646 h 27"/>
                  <a:gd name="T2" fmla="*/ 2147483646 w 65"/>
                  <a:gd name="T3" fmla="*/ 2147483646 h 27"/>
                  <a:gd name="T4" fmla="*/ 2147483646 w 65"/>
                  <a:gd name="T5" fmla="*/ 0 h 27"/>
                  <a:gd name="T6" fmla="*/ 0 60000 65536"/>
                  <a:gd name="T7" fmla="*/ 0 60000 65536"/>
                  <a:gd name="T8" fmla="*/ 0 60000 65536"/>
                </a:gdLst>
                <a:ahLst/>
                <a:cxnLst>
                  <a:cxn ang="T6">
                    <a:pos x="T0" y="T1"/>
                  </a:cxn>
                  <a:cxn ang="T7">
                    <a:pos x="T2" y="T3"/>
                  </a:cxn>
                  <a:cxn ang="T8">
                    <a:pos x="T4" y="T5"/>
                  </a:cxn>
                </a:cxnLst>
                <a:rect l="0" t="0" r="r" b="b"/>
                <a:pathLst>
                  <a:path w="65" h="27">
                    <a:moveTo>
                      <a:pt x="0" y="14"/>
                    </a:moveTo>
                    <a:cubicBezTo>
                      <a:pt x="7" y="22"/>
                      <a:pt x="17" y="27"/>
                      <a:pt x="28" y="27"/>
                    </a:cubicBezTo>
                    <a:cubicBezTo>
                      <a:pt x="46" y="27"/>
                      <a:pt x="60" y="15"/>
                      <a:pt x="65" y="0"/>
                    </a:cubicBezTo>
                  </a:path>
                </a:pathLst>
              </a:custGeom>
              <a:noFill/>
              <a:ln w="20638"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9" name="Freeform 31"/>
              <p:cNvSpPr/>
              <p:nvPr/>
            </p:nvSpPr>
            <p:spPr bwMode="auto">
              <a:xfrm>
                <a:off x="4330463" y="2853625"/>
                <a:ext cx="223837" cy="300037"/>
              </a:xfrm>
              <a:custGeom>
                <a:avLst/>
                <a:gdLst>
                  <a:gd name="T0" fmla="*/ 2147483646 w 393"/>
                  <a:gd name="T1" fmla="*/ 2147483646 h 524"/>
                  <a:gd name="T2" fmla="*/ 2147483646 w 393"/>
                  <a:gd name="T3" fmla="*/ 2147483646 h 524"/>
                  <a:gd name="T4" fmla="*/ 2147483646 w 393"/>
                  <a:gd name="T5" fmla="*/ 2147483646 h 524"/>
                  <a:gd name="T6" fmla="*/ 2147483646 w 393"/>
                  <a:gd name="T7" fmla="*/ 2147483646 h 524"/>
                  <a:gd name="T8" fmla="*/ 2147483646 w 393"/>
                  <a:gd name="T9" fmla="*/ 2147483646 h 524"/>
                  <a:gd name="T10" fmla="*/ 2147483646 w 393"/>
                  <a:gd name="T11" fmla="*/ 2147483646 h 524"/>
                  <a:gd name="T12" fmla="*/ 2147483646 w 393"/>
                  <a:gd name="T13" fmla="*/ 2147483646 h 524"/>
                  <a:gd name="T14" fmla="*/ 2147483646 w 393"/>
                  <a:gd name="T15" fmla="*/ 0 h 524"/>
                  <a:gd name="T16" fmla="*/ 0 w 393"/>
                  <a:gd name="T17" fmla="*/ 2147483646 h 524"/>
                  <a:gd name="T18" fmla="*/ 2147483646 w 393"/>
                  <a:gd name="T19" fmla="*/ 2147483646 h 524"/>
                  <a:gd name="T20" fmla="*/ 2147483646 w 393"/>
                  <a:gd name="T21" fmla="*/ 2147483646 h 5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3" h="524">
                    <a:moveTo>
                      <a:pt x="132" y="524"/>
                    </a:moveTo>
                    <a:cubicBezTo>
                      <a:pt x="135" y="524"/>
                      <a:pt x="138" y="524"/>
                      <a:pt x="141" y="524"/>
                    </a:cubicBezTo>
                    <a:cubicBezTo>
                      <a:pt x="174" y="524"/>
                      <a:pt x="205" y="518"/>
                      <a:pt x="234" y="507"/>
                    </a:cubicBezTo>
                    <a:cubicBezTo>
                      <a:pt x="238" y="506"/>
                      <a:pt x="242" y="504"/>
                      <a:pt x="246" y="503"/>
                    </a:cubicBezTo>
                    <a:cubicBezTo>
                      <a:pt x="251" y="500"/>
                      <a:pt x="266" y="492"/>
                      <a:pt x="267" y="489"/>
                    </a:cubicBezTo>
                    <a:cubicBezTo>
                      <a:pt x="293" y="469"/>
                      <a:pt x="309" y="438"/>
                      <a:pt x="309" y="401"/>
                    </a:cubicBezTo>
                    <a:cubicBezTo>
                      <a:pt x="309" y="336"/>
                      <a:pt x="393" y="297"/>
                      <a:pt x="393" y="197"/>
                    </a:cubicBezTo>
                    <a:cubicBezTo>
                      <a:pt x="393" y="88"/>
                      <a:pt x="305" y="0"/>
                      <a:pt x="196" y="0"/>
                    </a:cubicBezTo>
                    <a:cubicBezTo>
                      <a:pt x="88" y="0"/>
                      <a:pt x="0" y="88"/>
                      <a:pt x="0" y="197"/>
                    </a:cubicBezTo>
                    <a:cubicBezTo>
                      <a:pt x="0" y="298"/>
                      <a:pt x="84" y="342"/>
                      <a:pt x="84" y="401"/>
                    </a:cubicBezTo>
                    <a:cubicBezTo>
                      <a:pt x="84" y="434"/>
                      <a:pt x="100" y="465"/>
                      <a:pt x="125" y="487"/>
                    </a:cubicBezTo>
                  </a:path>
                </a:pathLst>
              </a:custGeom>
              <a:noFill/>
              <a:ln w="20638"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0" name="Line 32"/>
              <p:cNvSpPr>
                <a:spLocks noChangeShapeType="1"/>
              </p:cNvSpPr>
              <p:nvPr/>
            </p:nvSpPr>
            <p:spPr bwMode="auto">
              <a:xfrm flipV="1">
                <a:off x="4441588" y="2707575"/>
                <a:ext cx="0" cy="77787"/>
              </a:xfrm>
              <a:prstGeom prst="line">
                <a:avLst/>
              </a:prstGeom>
              <a:noFill/>
              <a:ln w="20638"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61" name="Line 33"/>
              <p:cNvSpPr>
                <a:spLocks noChangeShapeType="1"/>
              </p:cNvSpPr>
              <p:nvPr/>
            </p:nvSpPr>
            <p:spPr bwMode="auto">
              <a:xfrm flipV="1">
                <a:off x="4565413" y="2782188"/>
                <a:ext cx="53975" cy="53975"/>
              </a:xfrm>
              <a:prstGeom prst="line">
                <a:avLst/>
              </a:prstGeom>
              <a:noFill/>
              <a:ln w="20638"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62" name="Line 34"/>
              <p:cNvSpPr>
                <a:spLocks noChangeShapeType="1"/>
              </p:cNvSpPr>
              <p:nvPr/>
            </p:nvSpPr>
            <p:spPr bwMode="auto">
              <a:xfrm>
                <a:off x="4616213" y="2959988"/>
                <a:ext cx="77787" cy="0"/>
              </a:xfrm>
              <a:prstGeom prst="line">
                <a:avLst/>
              </a:prstGeom>
              <a:noFill/>
              <a:ln w="20638"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63" name="Line 35"/>
              <p:cNvSpPr>
                <a:spLocks noChangeShapeType="1"/>
              </p:cNvSpPr>
              <p:nvPr/>
            </p:nvSpPr>
            <p:spPr bwMode="auto">
              <a:xfrm>
                <a:off x="4565413" y="3083813"/>
                <a:ext cx="53975" cy="55562"/>
              </a:xfrm>
              <a:prstGeom prst="line">
                <a:avLst/>
              </a:prstGeom>
              <a:noFill/>
              <a:ln w="20638"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64" name="Line 36"/>
              <p:cNvSpPr>
                <a:spLocks noChangeShapeType="1"/>
              </p:cNvSpPr>
              <p:nvPr/>
            </p:nvSpPr>
            <p:spPr bwMode="auto">
              <a:xfrm flipH="1">
                <a:off x="4262201" y="3083813"/>
                <a:ext cx="53975" cy="55562"/>
              </a:xfrm>
              <a:prstGeom prst="line">
                <a:avLst/>
              </a:prstGeom>
              <a:noFill/>
              <a:ln w="20638"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65" name="Line 37"/>
              <p:cNvSpPr>
                <a:spLocks noChangeShapeType="1"/>
              </p:cNvSpPr>
              <p:nvPr/>
            </p:nvSpPr>
            <p:spPr bwMode="auto">
              <a:xfrm flipH="1">
                <a:off x="4187588" y="2959988"/>
                <a:ext cx="79375" cy="0"/>
              </a:xfrm>
              <a:prstGeom prst="line">
                <a:avLst/>
              </a:prstGeom>
              <a:noFill/>
              <a:ln w="20638"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66" name="Line 38"/>
              <p:cNvSpPr>
                <a:spLocks noChangeShapeType="1"/>
              </p:cNvSpPr>
              <p:nvPr/>
            </p:nvSpPr>
            <p:spPr bwMode="auto">
              <a:xfrm flipH="1" flipV="1">
                <a:off x="4262201" y="2780600"/>
                <a:ext cx="55562" cy="55562"/>
              </a:xfrm>
              <a:prstGeom prst="line">
                <a:avLst/>
              </a:prstGeom>
              <a:noFill/>
              <a:ln w="20638"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67" name="Oval 39"/>
            <p:cNvSpPr>
              <a:spLocks noChangeArrowheads="1"/>
            </p:cNvSpPr>
            <p:nvPr/>
          </p:nvSpPr>
          <p:spPr bwMode="auto">
            <a:xfrm>
              <a:off x="552450" y="1943100"/>
              <a:ext cx="1493838" cy="1493838"/>
            </a:xfrm>
            <a:prstGeom prst="ellipse">
              <a:avLst/>
            </a:prstGeom>
            <a:solidFill>
              <a:schemeClr val="accent2"/>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dirty="0"/>
            </a:p>
          </p:txBody>
        </p:sp>
        <p:grpSp>
          <p:nvGrpSpPr>
            <p:cNvPr id="68" name="组合 45"/>
            <p:cNvGrpSpPr/>
            <p:nvPr/>
          </p:nvGrpSpPr>
          <p:grpSpPr bwMode="auto">
            <a:xfrm>
              <a:off x="969963" y="2174875"/>
              <a:ext cx="582612" cy="639763"/>
              <a:chOff x="895113" y="2147188"/>
              <a:chExt cx="582612" cy="639762"/>
            </a:xfrm>
          </p:grpSpPr>
          <p:sp>
            <p:nvSpPr>
              <p:cNvPr id="69" name="Rectangle 40"/>
              <p:cNvSpPr>
                <a:spLocks noChangeArrowheads="1"/>
              </p:cNvSpPr>
              <p:nvPr/>
            </p:nvSpPr>
            <p:spPr bwMode="auto">
              <a:xfrm>
                <a:off x="895113" y="2453575"/>
                <a:ext cx="122237" cy="269875"/>
              </a:xfrm>
              <a:prstGeom prst="rect">
                <a:avLst/>
              </a:prstGeom>
              <a:noFill/>
              <a:ln w="20638" cap="rnd">
                <a:solidFill>
                  <a:srgbClr val="FFFFFF"/>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sp>
            <p:nvSpPr>
              <p:cNvPr id="70" name="Freeform 41"/>
              <p:cNvSpPr/>
              <p:nvPr/>
            </p:nvSpPr>
            <p:spPr bwMode="auto">
              <a:xfrm>
                <a:off x="1060213" y="2147188"/>
                <a:ext cx="417512" cy="639762"/>
              </a:xfrm>
              <a:custGeom>
                <a:avLst/>
                <a:gdLst>
                  <a:gd name="T0" fmla="*/ 2147483646 w 735"/>
                  <a:gd name="T1" fmla="*/ 2147483646 h 1123"/>
                  <a:gd name="T2" fmla="*/ 0 w 735"/>
                  <a:gd name="T3" fmla="*/ 2147483646 h 1123"/>
                  <a:gd name="T4" fmla="*/ 2147483646 w 735"/>
                  <a:gd name="T5" fmla="*/ 0 h 1123"/>
                  <a:gd name="T6" fmla="*/ 2147483646 w 735"/>
                  <a:gd name="T7" fmla="*/ 2147483646 h 1123"/>
                  <a:gd name="T8" fmla="*/ 2147483646 w 735"/>
                  <a:gd name="T9" fmla="*/ 2147483646 h 1123"/>
                  <a:gd name="T10" fmla="*/ 2147483646 w 735"/>
                  <a:gd name="T11" fmla="*/ 2147483646 h 1123"/>
                  <a:gd name="T12" fmla="*/ 2147483646 w 735"/>
                  <a:gd name="T13" fmla="*/ 2147483646 h 1123"/>
                  <a:gd name="T14" fmla="*/ 2147483646 w 735"/>
                  <a:gd name="T15" fmla="*/ 2147483646 h 1123"/>
                  <a:gd name="T16" fmla="*/ 2147483646 w 735"/>
                  <a:gd name="T17" fmla="*/ 2147483646 h 1123"/>
                  <a:gd name="T18" fmla="*/ 2147483646 w 735"/>
                  <a:gd name="T19" fmla="*/ 2147483646 h 1123"/>
                  <a:gd name="T20" fmla="*/ 2147483646 w 735"/>
                  <a:gd name="T21" fmla="*/ 2147483646 h 1123"/>
                  <a:gd name="T22" fmla="*/ 2147483646 w 735"/>
                  <a:gd name="T23" fmla="*/ 2147483646 h 1123"/>
                  <a:gd name="T24" fmla="*/ 2147483646 w 735"/>
                  <a:gd name="T25" fmla="*/ 2147483646 h 1123"/>
                  <a:gd name="T26" fmla="*/ 2147483646 w 735"/>
                  <a:gd name="T27" fmla="*/ 2147483646 h 1123"/>
                  <a:gd name="T28" fmla="*/ 2147483646 w 735"/>
                  <a:gd name="T29" fmla="*/ 2147483646 h 1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35" h="1123">
                    <a:moveTo>
                      <a:pt x="2" y="961"/>
                    </a:moveTo>
                    <a:cubicBezTo>
                      <a:pt x="0" y="568"/>
                      <a:pt x="0" y="568"/>
                      <a:pt x="0" y="568"/>
                    </a:cubicBezTo>
                    <a:cubicBezTo>
                      <a:pt x="0" y="568"/>
                      <a:pt x="315" y="365"/>
                      <a:pt x="310" y="0"/>
                    </a:cubicBezTo>
                    <a:cubicBezTo>
                      <a:pt x="372" y="0"/>
                      <a:pt x="463" y="14"/>
                      <a:pt x="456" y="148"/>
                    </a:cubicBezTo>
                    <a:cubicBezTo>
                      <a:pt x="449" y="283"/>
                      <a:pt x="358" y="329"/>
                      <a:pt x="360" y="427"/>
                    </a:cubicBezTo>
                    <a:cubicBezTo>
                      <a:pt x="433" y="427"/>
                      <a:pt x="641" y="420"/>
                      <a:pt x="641" y="420"/>
                    </a:cubicBezTo>
                    <a:cubicBezTo>
                      <a:pt x="641" y="420"/>
                      <a:pt x="735" y="409"/>
                      <a:pt x="734" y="512"/>
                    </a:cubicBezTo>
                    <a:cubicBezTo>
                      <a:pt x="733" y="585"/>
                      <a:pt x="671" y="591"/>
                      <a:pt x="671" y="591"/>
                    </a:cubicBezTo>
                    <a:cubicBezTo>
                      <a:pt x="671" y="591"/>
                      <a:pt x="724" y="613"/>
                      <a:pt x="720" y="679"/>
                    </a:cubicBezTo>
                    <a:cubicBezTo>
                      <a:pt x="715" y="745"/>
                      <a:pt x="645" y="748"/>
                      <a:pt x="645" y="748"/>
                    </a:cubicBezTo>
                    <a:cubicBezTo>
                      <a:pt x="645" y="748"/>
                      <a:pt x="709" y="766"/>
                      <a:pt x="700" y="834"/>
                    </a:cubicBezTo>
                    <a:cubicBezTo>
                      <a:pt x="691" y="903"/>
                      <a:pt x="625" y="899"/>
                      <a:pt x="625" y="899"/>
                    </a:cubicBezTo>
                    <a:cubicBezTo>
                      <a:pt x="625" y="899"/>
                      <a:pt x="671" y="933"/>
                      <a:pt x="659" y="971"/>
                    </a:cubicBezTo>
                    <a:cubicBezTo>
                      <a:pt x="640" y="1024"/>
                      <a:pt x="545" y="1034"/>
                      <a:pt x="545" y="1034"/>
                    </a:cubicBezTo>
                    <a:cubicBezTo>
                      <a:pt x="545" y="1034"/>
                      <a:pt x="274" y="1123"/>
                      <a:pt x="2" y="961"/>
                    </a:cubicBezTo>
                    <a:close/>
                  </a:path>
                </a:pathLst>
              </a:custGeom>
              <a:noFill/>
              <a:ln w="20638"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1" name="Oval 42"/>
              <p:cNvSpPr>
                <a:spLocks noChangeArrowheads="1"/>
              </p:cNvSpPr>
              <p:nvPr/>
            </p:nvSpPr>
            <p:spPr bwMode="auto">
              <a:xfrm>
                <a:off x="926863" y="2634550"/>
                <a:ext cx="57150" cy="57150"/>
              </a:xfrm>
              <a:prstGeom prst="ellipse">
                <a:avLst/>
              </a:prstGeom>
              <a:noFill/>
              <a:ln w="20638" cap="rnd">
                <a:solidFill>
                  <a:srgbClr val="FFFFFF"/>
                </a:solidFill>
                <a:rou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grpSp>
        <p:sp>
          <p:nvSpPr>
            <p:cNvPr id="72" name="Oval 43"/>
            <p:cNvSpPr>
              <a:spLocks noChangeArrowheads="1"/>
            </p:cNvSpPr>
            <p:nvPr/>
          </p:nvSpPr>
          <p:spPr bwMode="auto">
            <a:xfrm>
              <a:off x="839788" y="3987800"/>
              <a:ext cx="1482725" cy="1482725"/>
            </a:xfrm>
            <a:prstGeom prst="ellipse">
              <a:avLst/>
            </a:prstGeom>
            <a:solidFill>
              <a:schemeClr val="accent4"/>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endParaRPr lang="zh-CN" altLang="en-US" sz="1800"/>
            </a:p>
          </p:txBody>
        </p:sp>
        <p:grpSp>
          <p:nvGrpSpPr>
            <p:cNvPr id="73" name="组合 44"/>
            <p:cNvGrpSpPr/>
            <p:nvPr/>
          </p:nvGrpSpPr>
          <p:grpSpPr bwMode="auto">
            <a:xfrm>
              <a:off x="1354138" y="4291013"/>
              <a:ext cx="509587" cy="511175"/>
              <a:chOff x="1279288" y="4263325"/>
              <a:chExt cx="509587" cy="511175"/>
            </a:xfrm>
          </p:grpSpPr>
          <p:sp>
            <p:nvSpPr>
              <p:cNvPr id="74" name="Line 44"/>
              <p:cNvSpPr>
                <a:spLocks noChangeShapeType="1"/>
              </p:cNvSpPr>
              <p:nvPr/>
            </p:nvSpPr>
            <p:spPr bwMode="auto">
              <a:xfrm>
                <a:off x="1344376" y="4263325"/>
                <a:ext cx="0" cy="511175"/>
              </a:xfrm>
              <a:prstGeom prst="line">
                <a:avLst/>
              </a:prstGeom>
              <a:noFill/>
              <a:ln w="20638"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75" name="Line 45"/>
              <p:cNvSpPr>
                <a:spLocks noChangeShapeType="1"/>
              </p:cNvSpPr>
              <p:nvPr/>
            </p:nvSpPr>
            <p:spPr bwMode="auto">
              <a:xfrm flipH="1">
                <a:off x="1279288" y="4706238"/>
                <a:ext cx="509587" cy="0"/>
              </a:xfrm>
              <a:prstGeom prst="line">
                <a:avLst/>
              </a:prstGeom>
              <a:noFill/>
              <a:ln w="20638" cap="rnd">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76" name="Freeform 46"/>
              <p:cNvSpPr/>
              <p:nvPr/>
            </p:nvSpPr>
            <p:spPr bwMode="auto">
              <a:xfrm>
                <a:off x="1398351" y="4390325"/>
                <a:ext cx="314325" cy="228600"/>
              </a:xfrm>
              <a:custGeom>
                <a:avLst/>
                <a:gdLst>
                  <a:gd name="T0" fmla="*/ 0 w 198"/>
                  <a:gd name="T1" fmla="*/ 2147483646 h 144"/>
                  <a:gd name="T2" fmla="*/ 2147483646 w 198"/>
                  <a:gd name="T3" fmla="*/ 2147483646 h 144"/>
                  <a:gd name="T4" fmla="*/ 2147483646 w 198"/>
                  <a:gd name="T5" fmla="*/ 2147483646 h 144"/>
                  <a:gd name="T6" fmla="*/ 2147483646 w 198"/>
                  <a:gd name="T7" fmla="*/ 0 h 144"/>
                  <a:gd name="T8" fmla="*/ 2147483646 w 198"/>
                  <a:gd name="T9" fmla="*/ 2147483646 h 144"/>
                  <a:gd name="T10" fmla="*/ 2147483646 w 198"/>
                  <a:gd name="T11" fmla="*/ 0 h 144"/>
                  <a:gd name="T12" fmla="*/ 2147483646 w 198"/>
                  <a:gd name="T13" fmla="*/ 0 h 1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8" h="144">
                    <a:moveTo>
                      <a:pt x="0" y="144"/>
                    </a:moveTo>
                    <a:lnTo>
                      <a:pt x="65" y="79"/>
                    </a:lnTo>
                    <a:lnTo>
                      <a:pt x="92" y="106"/>
                    </a:lnTo>
                    <a:lnTo>
                      <a:pt x="198" y="0"/>
                    </a:lnTo>
                    <a:lnTo>
                      <a:pt x="198" y="41"/>
                    </a:lnTo>
                    <a:lnTo>
                      <a:pt x="198" y="0"/>
                    </a:lnTo>
                    <a:lnTo>
                      <a:pt x="158" y="0"/>
                    </a:lnTo>
                  </a:path>
                </a:pathLst>
              </a:custGeom>
              <a:noFill/>
              <a:ln w="20638"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
          <p:nvSpPr>
            <p:cNvPr id="77" name="文本框 8"/>
            <p:cNvSpPr txBox="1">
              <a:spLocks noChangeArrowheads="1"/>
            </p:cNvSpPr>
            <p:nvPr/>
          </p:nvSpPr>
          <p:spPr bwMode="auto">
            <a:xfrm>
              <a:off x="2849563" y="2016125"/>
              <a:ext cx="617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1600">
                  <a:solidFill>
                    <a:schemeClr val="bg1"/>
                  </a:solidFill>
                  <a:latin typeface="微软雅黑" panose="020B0503020204020204" pitchFamily="34" charset="-122"/>
                  <a:ea typeface="微软雅黑" panose="020B0503020204020204" pitchFamily="34" charset="-122"/>
                </a:rPr>
                <a:t>标题</a:t>
              </a:r>
            </a:p>
          </p:txBody>
        </p:sp>
        <p:sp>
          <p:nvSpPr>
            <p:cNvPr id="78" name="文本框 8"/>
            <p:cNvSpPr txBox="1">
              <a:spLocks noChangeArrowheads="1"/>
            </p:cNvSpPr>
            <p:nvPr/>
          </p:nvSpPr>
          <p:spPr bwMode="auto">
            <a:xfrm>
              <a:off x="4233863" y="3440113"/>
              <a:ext cx="619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1600">
                  <a:solidFill>
                    <a:schemeClr val="bg1"/>
                  </a:solidFill>
                  <a:latin typeface="微软雅黑" panose="020B0503020204020204" pitchFamily="34" charset="-122"/>
                  <a:ea typeface="微软雅黑" panose="020B0503020204020204" pitchFamily="34" charset="-122"/>
                </a:rPr>
                <a:t>标题</a:t>
              </a:r>
            </a:p>
          </p:txBody>
        </p:sp>
        <p:sp>
          <p:nvSpPr>
            <p:cNvPr id="79" name="文本框 8"/>
            <p:cNvSpPr txBox="1">
              <a:spLocks noChangeArrowheads="1"/>
            </p:cNvSpPr>
            <p:nvPr/>
          </p:nvSpPr>
          <p:spPr bwMode="auto">
            <a:xfrm>
              <a:off x="3308350" y="5246688"/>
              <a:ext cx="619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1600">
                  <a:solidFill>
                    <a:schemeClr val="bg1"/>
                  </a:solidFill>
                  <a:latin typeface="微软雅黑" panose="020B0503020204020204" pitchFamily="34" charset="-122"/>
                  <a:ea typeface="微软雅黑" panose="020B0503020204020204" pitchFamily="34" charset="-122"/>
                </a:rPr>
                <a:t>标题</a:t>
              </a:r>
            </a:p>
          </p:txBody>
        </p:sp>
        <p:sp>
          <p:nvSpPr>
            <p:cNvPr id="80" name="文本框 8"/>
            <p:cNvSpPr txBox="1">
              <a:spLocks noChangeArrowheads="1"/>
            </p:cNvSpPr>
            <p:nvPr/>
          </p:nvSpPr>
          <p:spPr bwMode="auto">
            <a:xfrm>
              <a:off x="1254125" y="4916488"/>
              <a:ext cx="619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1600">
                  <a:solidFill>
                    <a:schemeClr val="bg1"/>
                  </a:solidFill>
                  <a:latin typeface="微软雅黑" panose="020B0503020204020204" pitchFamily="34" charset="-122"/>
                  <a:ea typeface="微软雅黑" panose="020B0503020204020204" pitchFamily="34" charset="-122"/>
                </a:rPr>
                <a:t>标题</a:t>
              </a:r>
            </a:p>
          </p:txBody>
        </p:sp>
        <p:sp>
          <p:nvSpPr>
            <p:cNvPr id="81" name="文本框 8"/>
            <p:cNvSpPr txBox="1">
              <a:spLocks noChangeArrowheads="1"/>
            </p:cNvSpPr>
            <p:nvPr/>
          </p:nvSpPr>
          <p:spPr bwMode="auto">
            <a:xfrm>
              <a:off x="957263" y="2882900"/>
              <a:ext cx="617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1600">
                  <a:solidFill>
                    <a:schemeClr val="bg1"/>
                  </a:solidFill>
                  <a:latin typeface="微软雅黑" panose="020B0503020204020204" pitchFamily="34" charset="-122"/>
                  <a:ea typeface="微软雅黑" panose="020B0503020204020204" pitchFamily="34" charset="-122"/>
                </a:rPr>
                <a:t>标题</a:t>
              </a:r>
            </a:p>
          </p:txBody>
        </p:sp>
      </p:grpSp>
      <p:grpSp>
        <p:nvGrpSpPr>
          <p:cNvPr id="85" name="组合 84"/>
          <p:cNvGrpSpPr/>
          <p:nvPr/>
        </p:nvGrpSpPr>
        <p:grpSpPr>
          <a:xfrm>
            <a:off x="1529851" y="2086648"/>
            <a:ext cx="2115035" cy="1154619"/>
            <a:chOff x="1478171" y="2225265"/>
            <a:chExt cx="2115035" cy="1154619"/>
          </a:xfrm>
        </p:grpSpPr>
        <p:sp>
          <p:nvSpPr>
            <p:cNvPr id="8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87" name="文本框 86"/>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88" name="组合 87"/>
          <p:cNvGrpSpPr/>
          <p:nvPr/>
        </p:nvGrpSpPr>
        <p:grpSpPr>
          <a:xfrm>
            <a:off x="1529851" y="3970312"/>
            <a:ext cx="2115035" cy="1154619"/>
            <a:chOff x="1478171" y="2225265"/>
            <a:chExt cx="2115035" cy="1154619"/>
          </a:xfrm>
        </p:grpSpPr>
        <p:sp>
          <p:nvSpPr>
            <p:cNvPr id="8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90" name="文本框 89"/>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91" name="组合 90"/>
          <p:cNvGrpSpPr/>
          <p:nvPr/>
        </p:nvGrpSpPr>
        <p:grpSpPr>
          <a:xfrm>
            <a:off x="8973067" y="2086648"/>
            <a:ext cx="2115035" cy="1154619"/>
            <a:chOff x="1478171" y="2225265"/>
            <a:chExt cx="2115035" cy="1154619"/>
          </a:xfrm>
        </p:grpSpPr>
        <p:sp>
          <p:nvSpPr>
            <p:cNvPr id="9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93" name="文本框 92"/>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94" name="组合 93"/>
          <p:cNvGrpSpPr/>
          <p:nvPr/>
        </p:nvGrpSpPr>
        <p:grpSpPr>
          <a:xfrm>
            <a:off x="8973067" y="3970312"/>
            <a:ext cx="2115035" cy="1154619"/>
            <a:chOff x="1478171" y="2225265"/>
            <a:chExt cx="2115035" cy="1154619"/>
          </a:xfrm>
        </p:grpSpPr>
        <p:sp>
          <p:nvSpPr>
            <p:cNvPr id="9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96" name="文本框 95"/>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97" name="组合 96"/>
          <p:cNvGrpSpPr/>
          <p:nvPr/>
        </p:nvGrpSpPr>
        <p:grpSpPr>
          <a:xfrm>
            <a:off x="307195" y="0"/>
            <a:ext cx="3312306" cy="929215"/>
            <a:chOff x="307195" y="0"/>
            <a:chExt cx="3312306" cy="929215"/>
          </a:xfrm>
        </p:grpSpPr>
        <p:pic>
          <p:nvPicPr>
            <p:cNvPr id="98" name="图片 97"/>
            <p:cNvPicPr>
              <a:picLocks noChangeAspect="1"/>
            </p:cNvPicPr>
            <p:nvPr/>
          </p:nvPicPr>
          <p:blipFill>
            <a:blip r:embed="rId4"/>
            <a:stretch>
              <a:fillRect/>
            </a:stretch>
          </p:blipFill>
          <p:spPr>
            <a:xfrm>
              <a:off x="307195" y="0"/>
              <a:ext cx="874556" cy="929215"/>
            </a:xfrm>
            <a:prstGeom prst="rect">
              <a:avLst/>
            </a:prstGeom>
          </p:spPr>
        </p:pic>
        <p:sp>
          <p:nvSpPr>
            <p:cNvPr id="99" name="TextBox 14"/>
            <p:cNvSpPr txBox="1"/>
            <p:nvPr/>
          </p:nvSpPr>
          <p:spPr>
            <a:xfrm>
              <a:off x="973873" y="266700"/>
              <a:ext cx="2645628" cy="523220"/>
            </a:xfrm>
            <a:prstGeom prst="rect">
              <a:avLst/>
            </a:prstGeom>
            <a:noFill/>
          </p:spPr>
          <p:txBody>
            <a:bodyPr wrap="square">
              <a:spAutoFit/>
            </a:bodyPr>
            <a:lstStyle/>
            <a:p>
              <a:pPr algn="ctr">
                <a:defRPr/>
              </a:pPr>
              <a:r>
                <a:rPr lang="zh-CN" altLang="en-US" sz="2800">
                  <a:solidFill>
                    <a:schemeClr val="bg1"/>
                  </a:solidFill>
                  <a:cs typeface="+mn-ea"/>
                  <a:sym typeface="+mn-lt"/>
                </a:rPr>
                <a:t>活动执行流程</a:t>
              </a:r>
              <a:endParaRPr lang="zh-CN" altLang="en-US" sz="2800"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1000"/>
                                        <p:tgtEl>
                                          <p:spTgt spid="85"/>
                                        </p:tgtEl>
                                      </p:cBhvr>
                                    </p:animEffect>
                                    <p:anim calcmode="lin" valueType="num">
                                      <p:cBhvr>
                                        <p:cTn id="8" dur="1000" fill="hold"/>
                                        <p:tgtEl>
                                          <p:spTgt spid="85"/>
                                        </p:tgtEl>
                                        <p:attrNameLst>
                                          <p:attrName>ppt_x</p:attrName>
                                        </p:attrNameLst>
                                      </p:cBhvr>
                                      <p:tavLst>
                                        <p:tav tm="0">
                                          <p:val>
                                            <p:strVal val="#ppt_x"/>
                                          </p:val>
                                        </p:tav>
                                        <p:tav tm="100000">
                                          <p:val>
                                            <p:strVal val="#ppt_x"/>
                                          </p:val>
                                        </p:tav>
                                      </p:tavLst>
                                    </p:anim>
                                    <p:anim calcmode="lin" valueType="num">
                                      <p:cBhvr>
                                        <p:cTn id="9"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8"/>
                                        </p:tgtEl>
                                        <p:attrNameLst>
                                          <p:attrName>style.visibility</p:attrName>
                                        </p:attrNameLst>
                                      </p:cBhvr>
                                      <p:to>
                                        <p:strVal val="visible"/>
                                      </p:to>
                                    </p:set>
                                    <p:animEffect transition="in" filter="fade">
                                      <p:cBhvr>
                                        <p:cTn id="14" dur="1000"/>
                                        <p:tgtEl>
                                          <p:spTgt spid="88"/>
                                        </p:tgtEl>
                                      </p:cBhvr>
                                    </p:animEffect>
                                    <p:anim calcmode="lin" valueType="num">
                                      <p:cBhvr>
                                        <p:cTn id="15" dur="1000" fill="hold"/>
                                        <p:tgtEl>
                                          <p:spTgt spid="88"/>
                                        </p:tgtEl>
                                        <p:attrNameLst>
                                          <p:attrName>ppt_x</p:attrName>
                                        </p:attrNameLst>
                                      </p:cBhvr>
                                      <p:tavLst>
                                        <p:tav tm="0">
                                          <p:val>
                                            <p:strVal val="#ppt_x"/>
                                          </p:val>
                                        </p:tav>
                                        <p:tav tm="100000">
                                          <p:val>
                                            <p:strVal val="#ppt_x"/>
                                          </p:val>
                                        </p:tav>
                                      </p:tavLst>
                                    </p:anim>
                                    <p:anim calcmode="lin" valueType="num">
                                      <p:cBhvr>
                                        <p:cTn id="16"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1000"/>
                                        <p:tgtEl>
                                          <p:spTgt spid="91"/>
                                        </p:tgtEl>
                                      </p:cBhvr>
                                    </p:animEffect>
                                    <p:anim calcmode="lin" valueType="num">
                                      <p:cBhvr>
                                        <p:cTn id="22" dur="1000" fill="hold"/>
                                        <p:tgtEl>
                                          <p:spTgt spid="91"/>
                                        </p:tgtEl>
                                        <p:attrNameLst>
                                          <p:attrName>ppt_x</p:attrName>
                                        </p:attrNameLst>
                                      </p:cBhvr>
                                      <p:tavLst>
                                        <p:tav tm="0">
                                          <p:val>
                                            <p:strVal val="#ppt_x"/>
                                          </p:val>
                                        </p:tav>
                                        <p:tav tm="100000">
                                          <p:val>
                                            <p:strVal val="#ppt_x"/>
                                          </p:val>
                                        </p:tav>
                                      </p:tavLst>
                                    </p:anim>
                                    <p:anim calcmode="lin" valueType="num">
                                      <p:cBhvr>
                                        <p:cTn id="2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4"/>
                                        </p:tgtEl>
                                        <p:attrNameLst>
                                          <p:attrName>style.visibility</p:attrName>
                                        </p:attrNameLst>
                                      </p:cBhvr>
                                      <p:to>
                                        <p:strVal val="visible"/>
                                      </p:to>
                                    </p:set>
                                    <p:animEffect transition="in" filter="fade">
                                      <p:cBhvr>
                                        <p:cTn id="28" dur="1000"/>
                                        <p:tgtEl>
                                          <p:spTgt spid="94"/>
                                        </p:tgtEl>
                                      </p:cBhvr>
                                    </p:animEffect>
                                    <p:anim calcmode="lin" valueType="num">
                                      <p:cBhvr>
                                        <p:cTn id="29" dur="1000" fill="hold"/>
                                        <p:tgtEl>
                                          <p:spTgt spid="94"/>
                                        </p:tgtEl>
                                        <p:attrNameLst>
                                          <p:attrName>ppt_x</p:attrName>
                                        </p:attrNameLst>
                                      </p:cBhvr>
                                      <p:tavLst>
                                        <p:tav tm="0">
                                          <p:val>
                                            <p:strVal val="#ppt_x"/>
                                          </p:val>
                                        </p:tav>
                                        <p:tav tm="100000">
                                          <p:val>
                                            <p:strVal val="#ppt_x"/>
                                          </p:val>
                                        </p:tav>
                                      </p:tavLst>
                                    </p:anim>
                                    <p:anim calcmode="lin" valueType="num">
                                      <p:cBhvr>
                                        <p:cTn id="30"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1504950" y="3402013"/>
            <a:ext cx="9144000" cy="0"/>
          </a:xfrm>
          <a:prstGeom prst="line">
            <a:avLst/>
          </a:prstGeom>
          <a:ln w="2222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3117850" y="3011488"/>
            <a:ext cx="812800" cy="403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solidFill>
                  <a:srgbClr val="FFFFFF"/>
                </a:solidFill>
                <a:latin typeface="Arial Black" panose="020B0A04020102020204" pitchFamily="34" charset="0"/>
                <a:ea typeface="Verdana" panose="020B0604030504040204" pitchFamily="34" charset="0"/>
                <a:cs typeface="Verdana" panose="020B0604030504040204" pitchFamily="34" charset="0"/>
              </a:rPr>
              <a:t>2015</a:t>
            </a:r>
            <a:endParaRPr lang="zh-CN" altLang="en-US" dirty="0">
              <a:solidFill>
                <a:srgbClr val="FFFFFF"/>
              </a:solidFill>
              <a:latin typeface="Arial Black" panose="020B0A04020102020204" pitchFamily="34" charset="0"/>
              <a:ea typeface="宋体" panose="02010600030101010101" pitchFamily="2" charset="-122"/>
              <a:cs typeface="Verdana" panose="020B0604030504040204" pitchFamily="34" charset="0"/>
            </a:endParaRPr>
          </a:p>
        </p:txBody>
      </p:sp>
      <p:sp>
        <p:nvSpPr>
          <p:cNvPr id="9" name="矩形 8"/>
          <p:cNvSpPr/>
          <p:nvPr/>
        </p:nvSpPr>
        <p:spPr>
          <a:xfrm>
            <a:off x="5710238" y="3011488"/>
            <a:ext cx="812800" cy="4032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solidFill>
                  <a:srgbClr val="FFFFFF"/>
                </a:solidFill>
                <a:latin typeface="Arial Black" panose="020B0A04020102020204" pitchFamily="34" charset="0"/>
                <a:ea typeface="Verdana" panose="020B0604030504040204" pitchFamily="34" charset="0"/>
                <a:cs typeface="Verdana" panose="020B0604030504040204" pitchFamily="34" charset="0"/>
              </a:rPr>
              <a:t>2017</a:t>
            </a:r>
            <a:endParaRPr lang="zh-CN" altLang="en-US" dirty="0">
              <a:solidFill>
                <a:srgbClr val="FFFFFF"/>
              </a:solidFill>
              <a:latin typeface="Arial Black" panose="020B0A04020102020204" pitchFamily="34" charset="0"/>
              <a:ea typeface="宋体" panose="02010600030101010101" pitchFamily="2" charset="-122"/>
              <a:cs typeface="Verdana" panose="020B0604030504040204" pitchFamily="34" charset="0"/>
            </a:endParaRPr>
          </a:p>
        </p:txBody>
      </p:sp>
      <p:sp>
        <p:nvSpPr>
          <p:cNvPr id="10" name="矩形 9"/>
          <p:cNvSpPr/>
          <p:nvPr/>
        </p:nvSpPr>
        <p:spPr>
          <a:xfrm>
            <a:off x="8304213" y="3011488"/>
            <a:ext cx="812800" cy="403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solidFill>
                  <a:srgbClr val="FFFFFF"/>
                </a:solidFill>
                <a:latin typeface="Arial Black" panose="020B0A04020102020204" pitchFamily="34" charset="0"/>
                <a:ea typeface="Verdana" panose="020B0604030504040204" pitchFamily="34" charset="0"/>
                <a:cs typeface="Verdana" panose="020B0604030504040204" pitchFamily="34" charset="0"/>
              </a:rPr>
              <a:t>2019</a:t>
            </a:r>
            <a:endParaRPr lang="zh-CN" altLang="en-US" dirty="0">
              <a:solidFill>
                <a:srgbClr val="FFFFFF"/>
              </a:solidFill>
              <a:latin typeface="Arial Black" panose="020B0A04020102020204" pitchFamily="34" charset="0"/>
              <a:ea typeface="宋体" panose="02010600030101010101" pitchFamily="2" charset="-122"/>
              <a:cs typeface="Verdana" panose="020B0604030504040204" pitchFamily="34" charset="0"/>
            </a:endParaRPr>
          </a:p>
        </p:txBody>
      </p:sp>
      <p:sp>
        <p:nvSpPr>
          <p:cNvPr id="11" name="矩形 10"/>
          <p:cNvSpPr/>
          <p:nvPr/>
        </p:nvSpPr>
        <p:spPr>
          <a:xfrm>
            <a:off x="4414838" y="3392488"/>
            <a:ext cx="812800" cy="4016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solidFill>
                  <a:srgbClr val="FFFFFF"/>
                </a:solidFill>
                <a:latin typeface="Arial Black" panose="020B0A04020102020204" pitchFamily="34" charset="0"/>
                <a:ea typeface="Verdana" panose="020B0604030504040204" pitchFamily="34" charset="0"/>
                <a:cs typeface="Verdana" panose="020B0604030504040204" pitchFamily="34" charset="0"/>
              </a:rPr>
              <a:t>2016</a:t>
            </a:r>
            <a:endParaRPr lang="zh-CN" altLang="en-US" dirty="0">
              <a:solidFill>
                <a:srgbClr val="FFFFFF"/>
              </a:solidFill>
              <a:latin typeface="Arial Black" panose="020B0A04020102020204" pitchFamily="34" charset="0"/>
              <a:ea typeface="宋体" panose="02010600030101010101" pitchFamily="2" charset="-122"/>
              <a:cs typeface="Verdana" panose="020B0604030504040204" pitchFamily="34" charset="0"/>
            </a:endParaRPr>
          </a:p>
        </p:txBody>
      </p:sp>
      <p:sp>
        <p:nvSpPr>
          <p:cNvPr id="12" name="矩形 11"/>
          <p:cNvSpPr/>
          <p:nvPr/>
        </p:nvSpPr>
        <p:spPr>
          <a:xfrm>
            <a:off x="7007225" y="3392488"/>
            <a:ext cx="812800" cy="4016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solidFill>
                  <a:srgbClr val="FFFFFF"/>
                </a:solidFill>
                <a:latin typeface="Arial Black" panose="020B0A04020102020204" pitchFamily="34" charset="0"/>
                <a:ea typeface="Verdana" panose="020B0604030504040204" pitchFamily="34" charset="0"/>
                <a:cs typeface="Verdana" panose="020B0604030504040204" pitchFamily="34" charset="0"/>
              </a:rPr>
              <a:t>2018</a:t>
            </a:r>
            <a:endParaRPr lang="zh-CN" altLang="en-US" dirty="0">
              <a:solidFill>
                <a:srgbClr val="FFFFFF"/>
              </a:solidFill>
              <a:latin typeface="Arial Black" panose="020B0A04020102020204" pitchFamily="34" charset="0"/>
              <a:ea typeface="宋体" panose="02010600030101010101" pitchFamily="2" charset="-122"/>
              <a:cs typeface="Verdana" panose="020B0604030504040204" pitchFamily="34" charset="0"/>
            </a:endParaRPr>
          </a:p>
        </p:txBody>
      </p:sp>
      <p:grpSp>
        <p:nvGrpSpPr>
          <p:cNvPr id="18" name="组合 17"/>
          <p:cNvGrpSpPr/>
          <p:nvPr/>
        </p:nvGrpSpPr>
        <p:grpSpPr>
          <a:xfrm>
            <a:off x="2590555" y="1355128"/>
            <a:ext cx="2115035" cy="1154619"/>
            <a:chOff x="1478171" y="2225265"/>
            <a:chExt cx="2115035" cy="1154619"/>
          </a:xfrm>
        </p:grpSpPr>
        <p:sp>
          <p:nvSpPr>
            <p:cNvPr id="1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0" name="文本框 19"/>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1" name="组合 20"/>
          <p:cNvGrpSpPr/>
          <p:nvPr/>
        </p:nvGrpSpPr>
        <p:grpSpPr>
          <a:xfrm>
            <a:off x="5205739" y="1355128"/>
            <a:ext cx="2115035" cy="1154619"/>
            <a:chOff x="1478171" y="2225265"/>
            <a:chExt cx="2115035" cy="1154619"/>
          </a:xfrm>
        </p:grpSpPr>
        <p:sp>
          <p:nvSpPr>
            <p:cNvPr id="2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3" name="文本框 22"/>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4" name="组合 23"/>
          <p:cNvGrpSpPr/>
          <p:nvPr/>
        </p:nvGrpSpPr>
        <p:grpSpPr>
          <a:xfrm>
            <a:off x="3815851" y="4336072"/>
            <a:ext cx="2115035" cy="1154619"/>
            <a:chOff x="1478171" y="2225265"/>
            <a:chExt cx="2115035" cy="1154619"/>
          </a:xfrm>
        </p:grpSpPr>
        <p:sp>
          <p:nvSpPr>
            <p:cNvPr id="2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6" name="文本框 25"/>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7" name="组合 26"/>
          <p:cNvGrpSpPr/>
          <p:nvPr/>
        </p:nvGrpSpPr>
        <p:grpSpPr>
          <a:xfrm>
            <a:off x="6431035" y="4336072"/>
            <a:ext cx="2115035" cy="1154619"/>
            <a:chOff x="1478171" y="2225265"/>
            <a:chExt cx="2115035" cy="1154619"/>
          </a:xfrm>
        </p:grpSpPr>
        <p:sp>
          <p:nvSpPr>
            <p:cNvPr id="2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9" name="文本框 28"/>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0" name="组合 29"/>
          <p:cNvGrpSpPr/>
          <p:nvPr/>
        </p:nvGrpSpPr>
        <p:grpSpPr>
          <a:xfrm>
            <a:off x="307195" y="0"/>
            <a:ext cx="3312306" cy="929215"/>
            <a:chOff x="307195" y="0"/>
            <a:chExt cx="3312306" cy="929215"/>
          </a:xfrm>
        </p:grpSpPr>
        <p:pic>
          <p:nvPicPr>
            <p:cNvPr id="31" name="图片 30"/>
            <p:cNvPicPr>
              <a:picLocks noChangeAspect="1"/>
            </p:cNvPicPr>
            <p:nvPr/>
          </p:nvPicPr>
          <p:blipFill>
            <a:blip r:embed="rId3"/>
            <a:stretch>
              <a:fillRect/>
            </a:stretch>
          </p:blipFill>
          <p:spPr>
            <a:xfrm>
              <a:off x="307195" y="0"/>
              <a:ext cx="874556" cy="929215"/>
            </a:xfrm>
            <a:prstGeom prst="rect">
              <a:avLst/>
            </a:prstGeom>
          </p:spPr>
        </p:pic>
        <p:sp>
          <p:nvSpPr>
            <p:cNvPr id="32" name="TextBox 14"/>
            <p:cNvSpPr txBox="1"/>
            <p:nvPr/>
          </p:nvSpPr>
          <p:spPr>
            <a:xfrm>
              <a:off x="973873" y="266700"/>
              <a:ext cx="2645628" cy="523220"/>
            </a:xfrm>
            <a:prstGeom prst="rect">
              <a:avLst/>
            </a:prstGeom>
            <a:noFill/>
          </p:spPr>
          <p:txBody>
            <a:bodyPr wrap="square">
              <a:spAutoFit/>
            </a:bodyPr>
            <a:lstStyle/>
            <a:p>
              <a:pPr algn="ctr">
                <a:defRPr/>
              </a:pPr>
              <a:r>
                <a:rPr lang="zh-CN" altLang="en-US" sz="2800">
                  <a:solidFill>
                    <a:schemeClr val="bg1"/>
                  </a:solidFill>
                  <a:cs typeface="+mn-ea"/>
                  <a:sym typeface="+mn-lt"/>
                </a:rPr>
                <a:t>活动执行流程</a:t>
              </a:r>
              <a:endParaRPr lang="zh-CN" altLang="en-US" sz="2800"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9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10" presetClass="entr" presetSubtype="0" fill="hold" grpId="0" nodeType="withEffect">
                                  <p:stCondLst>
                                    <p:cond delay="13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17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21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25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29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anim calcmode="lin" valueType="num">
                                      <p:cBhvr>
                                        <p:cTn id="42" dur="1000" fill="hold"/>
                                        <p:tgtEl>
                                          <p:spTgt spid="24"/>
                                        </p:tgtEl>
                                        <p:attrNameLst>
                                          <p:attrName>ppt_x</p:attrName>
                                        </p:attrNameLst>
                                      </p:cBhvr>
                                      <p:tavLst>
                                        <p:tav tm="0">
                                          <p:val>
                                            <p:strVal val="#ppt_x"/>
                                          </p:val>
                                        </p:tav>
                                        <p:tav tm="100000">
                                          <p:val>
                                            <p:strVal val="#ppt_x"/>
                                          </p:val>
                                        </p:tav>
                                      </p:tavLst>
                                    </p:anim>
                                    <p:anim calcmode="lin" valueType="num">
                                      <p:cBhvr>
                                        <p:cTn id="4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1000"/>
                                        <p:tgtEl>
                                          <p:spTgt spid="27"/>
                                        </p:tgtEl>
                                      </p:cBhvr>
                                    </p:animEffect>
                                    <p:anim calcmode="lin" valueType="num">
                                      <p:cBhvr>
                                        <p:cTn id="49" dur="1000" fill="hold"/>
                                        <p:tgtEl>
                                          <p:spTgt spid="27"/>
                                        </p:tgtEl>
                                        <p:attrNameLst>
                                          <p:attrName>ppt_x</p:attrName>
                                        </p:attrNameLst>
                                      </p:cBhvr>
                                      <p:tavLst>
                                        <p:tav tm="0">
                                          <p:val>
                                            <p:strVal val="#ppt_x"/>
                                          </p:val>
                                        </p:tav>
                                        <p:tav tm="100000">
                                          <p:val>
                                            <p:strVal val="#ppt_x"/>
                                          </p:val>
                                        </p:tav>
                                      </p:tavLst>
                                    </p:anim>
                                    <p:anim calcmode="lin" valueType="num">
                                      <p:cBhvr>
                                        <p:cTn id="5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8749039" y="4947958"/>
            <a:ext cx="2115035" cy="1154619"/>
            <a:chOff x="1478171" y="2225265"/>
            <a:chExt cx="2115035" cy="1154619"/>
          </a:xfrm>
        </p:grpSpPr>
        <p:sp>
          <p:nvSpPr>
            <p:cNvPr id="1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5" name="文本框 14"/>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16" name="组合 15"/>
          <p:cNvGrpSpPr/>
          <p:nvPr/>
        </p:nvGrpSpPr>
        <p:grpSpPr>
          <a:xfrm>
            <a:off x="8318372" y="-815557"/>
            <a:ext cx="3025613" cy="5959585"/>
            <a:chOff x="1276730" y="-1101307"/>
            <a:chExt cx="3025613" cy="5959585"/>
          </a:xfrm>
        </p:grpSpPr>
        <p:pic>
          <p:nvPicPr>
            <p:cNvPr id="17" name="Picture 5" descr="U:\我图\PPT制作\PPT119万圣节动态\素材\照片\pumpkin_983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8744" y="1982022"/>
              <a:ext cx="2548363" cy="287625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U:\我图\PPT制作\爱爱\PM下载\万圣节\蛛网.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865139">
              <a:off x="1535830" y="-1360407"/>
              <a:ext cx="2507414" cy="3025613"/>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直接连接符 18"/>
            <p:cNvCxnSpPr/>
            <p:nvPr/>
          </p:nvCxnSpPr>
          <p:spPr>
            <a:xfrm>
              <a:off x="2484120" y="152400"/>
              <a:ext cx="0" cy="24201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4875656" y="-1009650"/>
            <a:ext cx="2669325" cy="5257800"/>
            <a:chOff x="1276730" y="-1101307"/>
            <a:chExt cx="3025613" cy="5959585"/>
          </a:xfrm>
        </p:grpSpPr>
        <p:pic>
          <p:nvPicPr>
            <p:cNvPr id="21" name="Picture 5" descr="U:\我图\PPT制作\PPT119万圣节动态\素材\照片\pumpkin_983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58744" y="1982022"/>
              <a:ext cx="2548363" cy="287625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U:\我图\PPT制作\爱爱\PM下载\万圣节\蛛网.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5865139">
              <a:off x="1535830" y="-1360407"/>
              <a:ext cx="2507414" cy="3025613"/>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直接连接符 22"/>
            <p:cNvCxnSpPr/>
            <p:nvPr/>
          </p:nvCxnSpPr>
          <p:spPr>
            <a:xfrm>
              <a:off x="2484120" y="152400"/>
              <a:ext cx="0" cy="24201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4944373" y="4376458"/>
            <a:ext cx="2115035" cy="1154619"/>
            <a:chOff x="1478171" y="2225265"/>
            <a:chExt cx="2115035" cy="1154619"/>
          </a:xfrm>
        </p:grpSpPr>
        <p:sp>
          <p:nvSpPr>
            <p:cNvPr id="2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6" name="文本框 25"/>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7" name="组合 26"/>
          <p:cNvGrpSpPr/>
          <p:nvPr/>
        </p:nvGrpSpPr>
        <p:grpSpPr>
          <a:xfrm>
            <a:off x="1364361" y="621792"/>
            <a:ext cx="2421256" cy="4769176"/>
            <a:chOff x="1276730" y="-1101307"/>
            <a:chExt cx="3025613" cy="5959585"/>
          </a:xfrm>
        </p:grpSpPr>
        <p:pic>
          <p:nvPicPr>
            <p:cNvPr id="28" name="Picture 5" descr="U:\我图\PPT制作\PPT119万圣节动态\素材\照片\pumpkin_9833.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58744" y="1982022"/>
              <a:ext cx="2548363" cy="287625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U:\我图\PPT制作\爱爱\PM下载\万圣节\蛛网.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5865139">
              <a:off x="1535830" y="-1360407"/>
              <a:ext cx="2507414" cy="3025613"/>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直接连接符 29"/>
            <p:cNvCxnSpPr/>
            <p:nvPr/>
          </p:nvCxnSpPr>
          <p:spPr>
            <a:xfrm>
              <a:off x="2484120" y="152400"/>
              <a:ext cx="0" cy="24201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1506229" y="5181130"/>
            <a:ext cx="2115035" cy="1154619"/>
            <a:chOff x="1478171" y="2225265"/>
            <a:chExt cx="2115035" cy="1154619"/>
          </a:xfrm>
        </p:grpSpPr>
        <p:sp>
          <p:nvSpPr>
            <p:cNvPr id="3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3" name="文本框 32"/>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4" name="组合 33"/>
          <p:cNvGrpSpPr/>
          <p:nvPr/>
        </p:nvGrpSpPr>
        <p:grpSpPr>
          <a:xfrm>
            <a:off x="307195" y="0"/>
            <a:ext cx="3312306" cy="929215"/>
            <a:chOff x="307195" y="0"/>
            <a:chExt cx="3312306" cy="929215"/>
          </a:xfrm>
        </p:grpSpPr>
        <p:pic>
          <p:nvPicPr>
            <p:cNvPr id="35" name="图片 34"/>
            <p:cNvPicPr>
              <a:picLocks noChangeAspect="1"/>
            </p:cNvPicPr>
            <p:nvPr/>
          </p:nvPicPr>
          <p:blipFill>
            <a:blip r:embed="rId9"/>
            <a:stretch>
              <a:fillRect/>
            </a:stretch>
          </p:blipFill>
          <p:spPr>
            <a:xfrm>
              <a:off x="307195" y="0"/>
              <a:ext cx="874556" cy="929215"/>
            </a:xfrm>
            <a:prstGeom prst="rect">
              <a:avLst/>
            </a:prstGeom>
          </p:spPr>
        </p:pic>
        <p:sp>
          <p:nvSpPr>
            <p:cNvPr id="36" name="TextBox 14"/>
            <p:cNvSpPr txBox="1"/>
            <p:nvPr/>
          </p:nvSpPr>
          <p:spPr>
            <a:xfrm>
              <a:off x="973873" y="266700"/>
              <a:ext cx="2645628" cy="523220"/>
            </a:xfrm>
            <a:prstGeom prst="rect">
              <a:avLst/>
            </a:prstGeom>
            <a:noFill/>
          </p:spPr>
          <p:txBody>
            <a:bodyPr wrap="square">
              <a:spAutoFit/>
            </a:bodyPr>
            <a:lstStyle/>
            <a:p>
              <a:pPr algn="ctr">
                <a:defRPr/>
              </a:pPr>
              <a:r>
                <a:rPr lang="zh-CN" altLang="en-US" sz="2800">
                  <a:solidFill>
                    <a:schemeClr val="bg1"/>
                  </a:solidFill>
                  <a:cs typeface="+mn-ea"/>
                  <a:sym typeface="+mn-lt"/>
                </a:rPr>
                <a:t>活动执行流程</a:t>
              </a:r>
              <a:endParaRPr lang="zh-CN" altLang="en-US" sz="2800"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450080" y="2249423"/>
            <a:ext cx="3423286" cy="3430715"/>
            <a:chOff x="4267200" y="1978025"/>
            <a:chExt cx="3657600" cy="3665538"/>
          </a:xfrm>
        </p:grpSpPr>
        <p:sp>
          <p:nvSpPr>
            <p:cNvPr id="7" name="MH_Other_1"/>
            <p:cNvSpPr>
              <a:spLocks noEditPoints="1"/>
            </p:cNvSpPr>
            <p:nvPr/>
          </p:nvSpPr>
          <p:spPr bwMode="auto">
            <a:xfrm>
              <a:off x="5187950" y="2906713"/>
              <a:ext cx="1816100" cy="1816100"/>
            </a:xfrm>
            <a:custGeom>
              <a:avLst/>
              <a:gdLst>
                <a:gd name="T0" fmla="*/ 2147483646 w 211"/>
                <a:gd name="T1" fmla="*/ 2147483646 h 211"/>
                <a:gd name="T2" fmla="*/ 2147483646 w 211"/>
                <a:gd name="T3" fmla="*/ 0 h 211"/>
                <a:gd name="T4" fmla="*/ 2147483646 w 211"/>
                <a:gd name="T5" fmla="*/ 2147483646 h 211"/>
                <a:gd name="T6" fmla="*/ 2147483646 w 211"/>
                <a:gd name="T7" fmla="*/ 2147483646 h 211"/>
                <a:gd name="T8" fmla="*/ 2147483646 w 211"/>
                <a:gd name="T9" fmla="*/ 2147483646 h 211"/>
                <a:gd name="T10" fmla="*/ 2147483646 w 211"/>
                <a:gd name="T11" fmla="*/ 2147483646 h 211"/>
                <a:gd name="T12" fmla="*/ 2147483646 w 211"/>
                <a:gd name="T13" fmla="*/ 2147483646 h 211"/>
                <a:gd name="T14" fmla="*/ 2147483646 w 211"/>
                <a:gd name="T15" fmla="*/ 2147483646 h 211"/>
                <a:gd name="T16" fmla="*/ 0 w 211"/>
                <a:gd name="T17" fmla="*/ 2147483646 h 211"/>
                <a:gd name="T18" fmla="*/ 2147483646 w 211"/>
                <a:gd name="T19" fmla="*/ 2147483646 h 211"/>
                <a:gd name="T20" fmla="*/ 2147483646 w 211"/>
                <a:gd name="T21" fmla="*/ 2147483646 h 211"/>
                <a:gd name="T22" fmla="*/ 2147483646 w 211"/>
                <a:gd name="T23" fmla="*/ 2147483646 h 211"/>
                <a:gd name="T24" fmla="*/ 2147483646 w 211"/>
                <a:gd name="T25" fmla="*/ 2147483646 h 211"/>
                <a:gd name="T26" fmla="*/ 2147483646 w 211"/>
                <a:gd name="T27" fmla="*/ 2147483646 h 211"/>
                <a:gd name="T28" fmla="*/ 2147483646 w 211"/>
                <a:gd name="T29" fmla="*/ 2147483646 h 211"/>
                <a:gd name="T30" fmla="*/ 2147483646 w 211"/>
                <a:gd name="T31" fmla="*/ 2147483646 h 211"/>
                <a:gd name="T32" fmla="*/ 2147483646 w 211"/>
                <a:gd name="T33" fmla="*/ 2147483646 h 211"/>
                <a:gd name="T34" fmla="*/ 2147483646 w 211"/>
                <a:gd name="T35" fmla="*/ 0 h 211"/>
                <a:gd name="T36" fmla="*/ 2147483646 w 211"/>
                <a:gd name="T37" fmla="*/ 2147483646 h 211"/>
                <a:gd name="T38" fmla="*/ 0 w 211"/>
                <a:gd name="T39" fmla="*/ 2147483646 h 211"/>
                <a:gd name="T40" fmla="*/ 2147483646 w 211"/>
                <a:gd name="T41" fmla="*/ 2147483646 h 211"/>
                <a:gd name="T42" fmla="*/ 2147483646 w 211"/>
                <a:gd name="T43" fmla="*/ 2147483646 h 211"/>
                <a:gd name="T44" fmla="*/ 2147483646 w 211"/>
                <a:gd name="T45" fmla="*/ 2147483646 h 211"/>
                <a:gd name="T46" fmla="*/ 2147483646 w 211"/>
                <a:gd name="T47" fmla="*/ 2147483646 h 211"/>
                <a:gd name="T48" fmla="*/ 2147483646 w 211"/>
                <a:gd name="T49" fmla="*/ 2147483646 h 211"/>
                <a:gd name="T50" fmla="*/ 2147483646 w 211"/>
                <a:gd name="T51" fmla="*/ 2147483646 h 211"/>
                <a:gd name="T52" fmla="*/ 2147483646 w 211"/>
                <a:gd name="T53" fmla="*/ 2147483646 h 211"/>
                <a:gd name="T54" fmla="*/ 2147483646 w 211"/>
                <a:gd name="T55" fmla="*/ 2147483646 h 21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1" h="211">
                  <a:moveTo>
                    <a:pt x="116" y="10"/>
                  </a:moveTo>
                  <a:cubicBezTo>
                    <a:pt x="116" y="0"/>
                    <a:pt x="116" y="0"/>
                    <a:pt x="116" y="0"/>
                  </a:cubicBezTo>
                  <a:cubicBezTo>
                    <a:pt x="139" y="2"/>
                    <a:pt x="163" y="12"/>
                    <a:pt x="181" y="30"/>
                  </a:cubicBezTo>
                  <a:cubicBezTo>
                    <a:pt x="199" y="48"/>
                    <a:pt x="209" y="72"/>
                    <a:pt x="211" y="95"/>
                  </a:cubicBezTo>
                  <a:cubicBezTo>
                    <a:pt x="201" y="95"/>
                    <a:pt x="201" y="95"/>
                    <a:pt x="201" y="95"/>
                  </a:cubicBezTo>
                  <a:cubicBezTo>
                    <a:pt x="199" y="74"/>
                    <a:pt x="190" y="53"/>
                    <a:pt x="174" y="37"/>
                  </a:cubicBezTo>
                  <a:cubicBezTo>
                    <a:pt x="157" y="21"/>
                    <a:pt x="137" y="12"/>
                    <a:pt x="116" y="10"/>
                  </a:cubicBezTo>
                  <a:close/>
                  <a:moveTo>
                    <a:pt x="10" y="115"/>
                  </a:moveTo>
                  <a:cubicBezTo>
                    <a:pt x="0" y="115"/>
                    <a:pt x="0" y="115"/>
                    <a:pt x="0" y="115"/>
                  </a:cubicBezTo>
                  <a:cubicBezTo>
                    <a:pt x="2" y="139"/>
                    <a:pt x="12" y="162"/>
                    <a:pt x="30" y="180"/>
                  </a:cubicBezTo>
                  <a:cubicBezTo>
                    <a:pt x="49" y="199"/>
                    <a:pt x="72" y="209"/>
                    <a:pt x="96" y="211"/>
                  </a:cubicBezTo>
                  <a:cubicBezTo>
                    <a:pt x="96" y="201"/>
                    <a:pt x="96" y="201"/>
                    <a:pt x="96" y="201"/>
                  </a:cubicBezTo>
                  <a:cubicBezTo>
                    <a:pt x="74" y="199"/>
                    <a:pt x="54" y="189"/>
                    <a:pt x="38" y="173"/>
                  </a:cubicBezTo>
                  <a:cubicBezTo>
                    <a:pt x="21" y="157"/>
                    <a:pt x="12" y="137"/>
                    <a:pt x="10" y="115"/>
                  </a:cubicBezTo>
                  <a:close/>
                  <a:moveTo>
                    <a:pt x="10" y="95"/>
                  </a:moveTo>
                  <a:cubicBezTo>
                    <a:pt x="12" y="74"/>
                    <a:pt x="21" y="53"/>
                    <a:pt x="38" y="37"/>
                  </a:cubicBezTo>
                  <a:cubicBezTo>
                    <a:pt x="54" y="21"/>
                    <a:pt x="74" y="12"/>
                    <a:pt x="96" y="10"/>
                  </a:cubicBezTo>
                  <a:cubicBezTo>
                    <a:pt x="96" y="0"/>
                    <a:pt x="96" y="0"/>
                    <a:pt x="96" y="0"/>
                  </a:cubicBezTo>
                  <a:cubicBezTo>
                    <a:pt x="72" y="2"/>
                    <a:pt x="49" y="12"/>
                    <a:pt x="30" y="30"/>
                  </a:cubicBezTo>
                  <a:cubicBezTo>
                    <a:pt x="12" y="48"/>
                    <a:pt x="2" y="72"/>
                    <a:pt x="0" y="95"/>
                  </a:cubicBezTo>
                  <a:lnTo>
                    <a:pt x="10" y="95"/>
                  </a:lnTo>
                  <a:close/>
                  <a:moveTo>
                    <a:pt x="201" y="115"/>
                  </a:moveTo>
                  <a:cubicBezTo>
                    <a:pt x="199" y="137"/>
                    <a:pt x="190" y="157"/>
                    <a:pt x="174" y="173"/>
                  </a:cubicBezTo>
                  <a:cubicBezTo>
                    <a:pt x="157" y="189"/>
                    <a:pt x="137" y="199"/>
                    <a:pt x="116" y="201"/>
                  </a:cubicBezTo>
                  <a:cubicBezTo>
                    <a:pt x="116" y="211"/>
                    <a:pt x="116" y="211"/>
                    <a:pt x="116" y="211"/>
                  </a:cubicBezTo>
                  <a:cubicBezTo>
                    <a:pt x="139" y="209"/>
                    <a:pt x="163" y="199"/>
                    <a:pt x="181" y="180"/>
                  </a:cubicBezTo>
                  <a:cubicBezTo>
                    <a:pt x="199" y="162"/>
                    <a:pt x="209" y="139"/>
                    <a:pt x="211" y="115"/>
                  </a:cubicBezTo>
                  <a:lnTo>
                    <a:pt x="201" y="115"/>
                  </a:lnTo>
                  <a:close/>
                </a:path>
              </a:pathLst>
            </a:custGeom>
            <a:solidFill>
              <a:schemeClr val="bg1">
                <a:lumMod val="75000"/>
              </a:schemeClr>
            </a:solidFill>
            <a:ln>
              <a:noFill/>
            </a:ln>
          </p:spPr>
          <p:txBody>
            <a:bodyPr/>
            <a:lstStyle/>
            <a:p>
              <a:pP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sp>
          <p:nvSpPr>
            <p:cNvPr id="8" name="MH_Other_2"/>
            <p:cNvSpPr/>
            <p:nvPr/>
          </p:nvSpPr>
          <p:spPr bwMode="auto">
            <a:xfrm>
              <a:off x="4267200" y="1978025"/>
              <a:ext cx="1746250" cy="1746250"/>
            </a:xfrm>
            <a:custGeom>
              <a:avLst/>
              <a:gdLst>
                <a:gd name="T0" fmla="*/ 2147483646 w 203"/>
                <a:gd name="T1" fmla="*/ 2147483646 h 203"/>
                <a:gd name="T2" fmla="*/ 2147483646 w 203"/>
                <a:gd name="T3" fmla="*/ 2147483646 h 203"/>
                <a:gd name="T4" fmla="*/ 2147483646 w 203"/>
                <a:gd name="T5" fmla="*/ 2147483646 h 203"/>
                <a:gd name="T6" fmla="*/ 2147483646 w 203"/>
                <a:gd name="T7" fmla="*/ 0 h 203"/>
                <a:gd name="T8" fmla="*/ 2147483646 w 203"/>
                <a:gd name="T9" fmla="*/ 2147483646 h 203"/>
                <a:gd name="T10" fmla="*/ 2147483646 w 203"/>
                <a:gd name="T11" fmla="*/ 2147483646 h 203"/>
                <a:gd name="T12" fmla="*/ 2147483646 w 203"/>
                <a:gd name="T13" fmla="*/ 2147483646 h 203"/>
                <a:gd name="T14" fmla="*/ 0 w 203"/>
                <a:gd name="T15" fmla="*/ 2147483646 h 203"/>
                <a:gd name="T16" fmla="*/ 2147483646 w 203"/>
                <a:gd name="T17" fmla="*/ 2147483646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3" h="203">
                  <a:moveTo>
                    <a:pt x="95" y="203"/>
                  </a:moveTo>
                  <a:cubicBezTo>
                    <a:pt x="97" y="177"/>
                    <a:pt x="109" y="150"/>
                    <a:pt x="129" y="130"/>
                  </a:cubicBezTo>
                  <a:cubicBezTo>
                    <a:pt x="150" y="109"/>
                    <a:pt x="176" y="98"/>
                    <a:pt x="203" y="96"/>
                  </a:cubicBezTo>
                  <a:cubicBezTo>
                    <a:pt x="203" y="0"/>
                    <a:pt x="203" y="0"/>
                    <a:pt x="203" y="0"/>
                  </a:cubicBezTo>
                  <a:cubicBezTo>
                    <a:pt x="158" y="2"/>
                    <a:pt x="114" y="18"/>
                    <a:pt x="77" y="48"/>
                  </a:cubicBezTo>
                  <a:cubicBezTo>
                    <a:pt x="40" y="41"/>
                    <a:pt x="40" y="41"/>
                    <a:pt x="40" y="41"/>
                  </a:cubicBezTo>
                  <a:cubicBezTo>
                    <a:pt x="48" y="78"/>
                    <a:pt x="48" y="78"/>
                    <a:pt x="48" y="78"/>
                  </a:cubicBezTo>
                  <a:cubicBezTo>
                    <a:pt x="18" y="114"/>
                    <a:pt x="2" y="159"/>
                    <a:pt x="0" y="203"/>
                  </a:cubicBezTo>
                  <a:lnTo>
                    <a:pt x="95" y="203"/>
                  </a:lnTo>
                  <a:close/>
                </a:path>
              </a:pathLst>
            </a:custGeom>
            <a:solidFill>
              <a:schemeClr val="accent2"/>
            </a:solidFill>
            <a:ln>
              <a:noFill/>
            </a:ln>
          </p:spPr>
          <p:txBody>
            <a:bodyPr/>
            <a:lstStyle/>
            <a:p>
              <a:endParaRPr lang="zh-CN" altLang="en-US"/>
            </a:p>
          </p:txBody>
        </p:sp>
        <p:sp>
          <p:nvSpPr>
            <p:cNvPr id="9" name="MH_Other_3"/>
            <p:cNvSpPr/>
            <p:nvPr/>
          </p:nvSpPr>
          <p:spPr bwMode="auto">
            <a:xfrm>
              <a:off x="4267200" y="3897313"/>
              <a:ext cx="1746250" cy="1746250"/>
            </a:xfrm>
            <a:custGeom>
              <a:avLst/>
              <a:gdLst>
                <a:gd name="T0" fmla="*/ 2147483646 w 203"/>
                <a:gd name="T1" fmla="*/ 2147483646 h 203"/>
                <a:gd name="T2" fmla="*/ 2147483646 w 203"/>
                <a:gd name="T3" fmla="*/ 2147483646 h 203"/>
                <a:gd name="T4" fmla="*/ 2147483646 w 203"/>
                <a:gd name="T5" fmla="*/ 0 h 203"/>
                <a:gd name="T6" fmla="*/ 0 w 203"/>
                <a:gd name="T7" fmla="*/ 0 h 203"/>
                <a:gd name="T8" fmla="*/ 2147483646 w 203"/>
                <a:gd name="T9" fmla="*/ 2147483646 h 203"/>
                <a:gd name="T10" fmla="*/ 2147483646 w 203"/>
                <a:gd name="T11" fmla="*/ 2147483646 h 203"/>
                <a:gd name="T12" fmla="*/ 2147483646 w 203"/>
                <a:gd name="T13" fmla="*/ 2147483646 h 203"/>
                <a:gd name="T14" fmla="*/ 2147483646 w 203"/>
                <a:gd name="T15" fmla="*/ 2147483646 h 203"/>
                <a:gd name="T16" fmla="*/ 2147483646 w 203"/>
                <a:gd name="T17" fmla="*/ 2147483646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3" h="203">
                  <a:moveTo>
                    <a:pt x="203" y="108"/>
                  </a:moveTo>
                  <a:cubicBezTo>
                    <a:pt x="176" y="105"/>
                    <a:pt x="150" y="94"/>
                    <a:pt x="129" y="74"/>
                  </a:cubicBezTo>
                  <a:cubicBezTo>
                    <a:pt x="109" y="53"/>
                    <a:pt x="98" y="27"/>
                    <a:pt x="95" y="0"/>
                  </a:cubicBezTo>
                  <a:cubicBezTo>
                    <a:pt x="0" y="0"/>
                    <a:pt x="0" y="0"/>
                    <a:pt x="0" y="0"/>
                  </a:cubicBezTo>
                  <a:cubicBezTo>
                    <a:pt x="2" y="45"/>
                    <a:pt x="18" y="89"/>
                    <a:pt x="48" y="126"/>
                  </a:cubicBezTo>
                  <a:cubicBezTo>
                    <a:pt x="40" y="162"/>
                    <a:pt x="40" y="162"/>
                    <a:pt x="40" y="162"/>
                  </a:cubicBezTo>
                  <a:cubicBezTo>
                    <a:pt x="77" y="155"/>
                    <a:pt x="77" y="155"/>
                    <a:pt x="77" y="155"/>
                  </a:cubicBezTo>
                  <a:cubicBezTo>
                    <a:pt x="114" y="185"/>
                    <a:pt x="158" y="201"/>
                    <a:pt x="203" y="203"/>
                  </a:cubicBezTo>
                  <a:lnTo>
                    <a:pt x="203" y="108"/>
                  </a:lnTo>
                  <a:close/>
                </a:path>
              </a:pathLst>
            </a:custGeom>
            <a:solidFill>
              <a:schemeClr val="accent4"/>
            </a:solidFill>
            <a:ln>
              <a:noFill/>
            </a:ln>
          </p:spPr>
          <p:txBody>
            <a:bodyPr/>
            <a:lstStyle/>
            <a:p>
              <a:endParaRPr lang="zh-CN" altLang="en-US"/>
            </a:p>
          </p:txBody>
        </p:sp>
        <p:sp>
          <p:nvSpPr>
            <p:cNvPr id="10" name="MH_Other_4"/>
            <p:cNvSpPr/>
            <p:nvPr/>
          </p:nvSpPr>
          <p:spPr bwMode="auto">
            <a:xfrm>
              <a:off x="6186488" y="1978025"/>
              <a:ext cx="1738312" cy="1746250"/>
            </a:xfrm>
            <a:custGeom>
              <a:avLst/>
              <a:gdLst>
                <a:gd name="T0" fmla="*/ 2147483646 w 202"/>
                <a:gd name="T1" fmla="*/ 2147483646 h 203"/>
                <a:gd name="T2" fmla="*/ 0 w 202"/>
                <a:gd name="T3" fmla="*/ 0 h 203"/>
                <a:gd name="T4" fmla="*/ 0 w 202"/>
                <a:gd name="T5" fmla="*/ 2147483646 h 203"/>
                <a:gd name="T6" fmla="*/ 2147483646 w 202"/>
                <a:gd name="T7" fmla="*/ 2147483646 h 203"/>
                <a:gd name="T8" fmla="*/ 2147483646 w 202"/>
                <a:gd name="T9" fmla="*/ 2147483646 h 203"/>
                <a:gd name="T10" fmla="*/ 2147483646 w 202"/>
                <a:gd name="T11" fmla="*/ 2147483646 h 203"/>
                <a:gd name="T12" fmla="*/ 2147483646 w 202"/>
                <a:gd name="T13" fmla="*/ 2147483646 h 203"/>
                <a:gd name="T14" fmla="*/ 2147483646 w 202"/>
                <a:gd name="T15" fmla="*/ 2147483646 h 203"/>
                <a:gd name="T16" fmla="*/ 2147483646 w 202"/>
                <a:gd name="T17" fmla="*/ 2147483646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2" h="203">
                  <a:moveTo>
                    <a:pt x="127" y="50"/>
                  </a:moveTo>
                  <a:cubicBezTo>
                    <a:pt x="90" y="19"/>
                    <a:pt x="45" y="3"/>
                    <a:pt x="0" y="0"/>
                  </a:cubicBezTo>
                  <a:cubicBezTo>
                    <a:pt x="0" y="96"/>
                    <a:pt x="0" y="96"/>
                    <a:pt x="0" y="96"/>
                  </a:cubicBezTo>
                  <a:cubicBezTo>
                    <a:pt x="26" y="98"/>
                    <a:pt x="53" y="109"/>
                    <a:pt x="73" y="130"/>
                  </a:cubicBezTo>
                  <a:cubicBezTo>
                    <a:pt x="94" y="150"/>
                    <a:pt x="105" y="177"/>
                    <a:pt x="107" y="203"/>
                  </a:cubicBezTo>
                  <a:cubicBezTo>
                    <a:pt x="202" y="203"/>
                    <a:pt x="202" y="203"/>
                    <a:pt x="202" y="203"/>
                  </a:cubicBezTo>
                  <a:cubicBezTo>
                    <a:pt x="200" y="159"/>
                    <a:pt x="185" y="115"/>
                    <a:pt x="156" y="79"/>
                  </a:cubicBezTo>
                  <a:cubicBezTo>
                    <a:pt x="163" y="42"/>
                    <a:pt x="163" y="42"/>
                    <a:pt x="163" y="42"/>
                  </a:cubicBezTo>
                  <a:lnTo>
                    <a:pt x="127" y="50"/>
                  </a:lnTo>
                  <a:close/>
                </a:path>
              </a:pathLst>
            </a:custGeom>
            <a:solidFill>
              <a:schemeClr val="accent3"/>
            </a:solidFill>
            <a:ln>
              <a:noFill/>
            </a:ln>
          </p:spPr>
          <p:txBody>
            <a:bodyPr/>
            <a:lstStyle/>
            <a:p>
              <a:endParaRPr lang="zh-CN" altLang="en-US"/>
            </a:p>
          </p:txBody>
        </p:sp>
        <p:sp>
          <p:nvSpPr>
            <p:cNvPr id="11" name="MH_Other_5"/>
            <p:cNvSpPr/>
            <p:nvPr/>
          </p:nvSpPr>
          <p:spPr bwMode="auto">
            <a:xfrm>
              <a:off x="6186488" y="3897313"/>
              <a:ext cx="1738312" cy="1746250"/>
            </a:xfrm>
            <a:custGeom>
              <a:avLst/>
              <a:gdLst>
                <a:gd name="T0" fmla="*/ 2147483646 w 202"/>
                <a:gd name="T1" fmla="*/ 0 h 203"/>
                <a:gd name="T2" fmla="*/ 2147483646 w 202"/>
                <a:gd name="T3" fmla="*/ 2147483646 h 203"/>
                <a:gd name="T4" fmla="*/ 0 w 202"/>
                <a:gd name="T5" fmla="*/ 2147483646 h 203"/>
                <a:gd name="T6" fmla="*/ 0 w 202"/>
                <a:gd name="T7" fmla="*/ 2147483646 h 203"/>
                <a:gd name="T8" fmla="*/ 2147483646 w 202"/>
                <a:gd name="T9" fmla="*/ 2147483646 h 203"/>
                <a:gd name="T10" fmla="*/ 2147483646 w 202"/>
                <a:gd name="T11" fmla="*/ 2147483646 h 203"/>
                <a:gd name="T12" fmla="*/ 2147483646 w 202"/>
                <a:gd name="T13" fmla="*/ 2147483646 h 203"/>
                <a:gd name="T14" fmla="*/ 2147483646 w 202"/>
                <a:gd name="T15" fmla="*/ 0 h 203"/>
                <a:gd name="T16" fmla="*/ 2147483646 w 202"/>
                <a:gd name="T17" fmla="*/ 0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2" h="203">
                  <a:moveTo>
                    <a:pt x="107" y="0"/>
                  </a:moveTo>
                  <a:cubicBezTo>
                    <a:pt x="105" y="27"/>
                    <a:pt x="93" y="53"/>
                    <a:pt x="73" y="74"/>
                  </a:cubicBezTo>
                  <a:cubicBezTo>
                    <a:pt x="53" y="94"/>
                    <a:pt x="26" y="105"/>
                    <a:pt x="0" y="108"/>
                  </a:cubicBezTo>
                  <a:cubicBezTo>
                    <a:pt x="0" y="203"/>
                    <a:pt x="0" y="203"/>
                    <a:pt x="0" y="203"/>
                  </a:cubicBezTo>
                  <a:cubicBezTo>
                    <a:pt x="44" y="201"/>
                    <a:pt x="87" y="186"/>
                    <a:pt x="123" y="157"/>
                  </a:cubicBezTo>
                  <a:cubicBezTo>
                    <a:pt x="161" y="164"/>
                    <a:pt x="161" y="164"/>
                    <a:pt x="161" y="164"/>
                  </a:cubicBezTo>
                  <a:cubicBezTo>
                    <a:pt x="153" y="127"/>
                    <a:pt x="153" y="127"/>
                    <a:pt x="153" y="127"/>
                  </a:cubicBezTo>
                  <a:cubicBezTo>
                    <a:pt x="184" y="90"/>
                    <a:pt x="200" y="46"/>
                    <a:pt x="202" y="0"/>
                  </a:cubicBezTo>
                  <a:lnTo>
                    <a:pt x="10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pic>
          <p:nvPicPr>
            <p:cNvPr id="13" name="MH_Other_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750" y="2559050"/>
              <a:ext cx="8048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MH_Other_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8788" y="2535238"/>
              <a:ext cx="4937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MH_Other_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4552950"/>
              <a:ext cx="7127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MH_Other_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8325" y="4424363"/>
              <a:ext cx="4333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组合 22"/>
          <p:cNvGrpSpPr/>
          <p:nvPr/>
        </p:nvGrpSpPr>
        <p:grpSpPr>
          <a:xfrm>
            <a:off x="1328683" y="2598712"/>
            <a:ext cx="2115035" cy="1154619"/>
            <a:chOff x="1478171" y="2225265"/>
            <a:chExt cx="2115035" cy="1154619"/>
          </a:xfrm>
        </p:grpSpPr>
        <p:sp>
          <p:nvSpPr>
            <p:cNvPr id="2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5" name="文本框 24"/>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6" name="组合 25"/>
          <p:cNvGrpSpPr/>
          <p:nvPr/>
        </p:nvGrpSpPr>
        <p:grpSpPr>
          <a:xfrm>
            <a:off x="1328683" y="4244632"/>
            <a:ext cx="2115035" cy="1154619"/>
            <a:chOff x="1478171" y="2225265"/>
            <a:chExt cx="2115035" cy="1154619"/>
          </a:xfrm>
        </p:grpSpPr>
        <p:sp>
          <p:nvSpPr>
            <p:cNvPr id="2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8" name="文本框 27"/>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9" name="组合 28"/>
          <p:cNvGrpSpPr/>
          <p:nvPr/>
        </p:nvGrpSpPr>
        <p:grpSpPr>
          <a:xfrm>
            <a:off x="8936491" y="2598712"/>
            <a:ext cx="2115035" cy="1154619"/>
            <a:chOff x="1478171" y="2225265"/>
            <a:chExt cx="2115035" cy="1154619"/>
          </a:xfrm>
        </p:grpSpPr>
        <p:sp>
          <p:nvSpPr>
            <p:cNvPr id="3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1" name="文本框 30"/>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2" name="组合 31"/>
          <p:cNvGrpSpPr/>
          <p:nvPr/>
        </p:nvGrpSpPr>
        <p:grpSpPr>
          <a:xfrm>
            <a:off x="8936491" y="4244632"/>
            <a:ext cx="2115035" cy="1154619"/>
            <a:chOff x="1478171" y="2225265"/>
            <a:chExt cx="2115035" cy="1154619"/>
          </a:xfrm>
        </p:grpSpPr>
        <p:sp>
          <p:nvSpPr>
            <p:cNvPr id="3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4" name="文本框 33"/>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5" name="组合 34"/>
          <p:cNvGrpSpPr/>
          <p:nvPr/>
        </p:nvGrpSpPr>
        <p:grpSpPr>
          <a:xfrm>
            <a:off x="307195" y="0"/>
            <a:ext cx="3312306" cy="929215"/>
            <a:chOff x="307195" y="0"/>
            <a:chExt cx="3312306" cy="929215"/>
          </a:xfrm>
        </p:grpSpPr>
        <p:pic>
          <p:nvPicPr>
            <p:cNvPr id="36" name="图片 35"/>
            <p:cNvPicPr>
              <a:picLocks noChangeAspect="1"/>
            </p:cNvPicPr>
            <p:nvPr/>
          </p:nvPicPr>
          <p:blipFill>
            <a:blip r:embed="rId7"/>
            <a:stretch>
              <a:fillRect/>
            </a:stretch>
          </p:blipFill>
          <p:spPr>
            <a:xfrm>
              <a:off x="307195" y="0"/>
              <a:ext cx="874556" cy="929215"/>
            </a:xfrm>
            <a:prstGeom prst="rect">
              <a:avLst/>
            </a:prstGeom>
          </p:spPr>
        </p:pic>
        <p:sp>
          <p:nvSpPr>
            <p:cNvPr id="37" name="TextBox 14"/>
            <p:cNvSpPr txBox="1"/>
            <p:nvPr/>
          </p:nvSpPr>
          <p:spPr>
            <a:xfrm>
              <a:off x="973873" y="266700"/>
              <a:ext cx="2645628" cy="523220"/>
            </a:xfrm>
            <a:prstGeom prst="rect">
              <a:avLst/>
            </a:prstGeom>
            <a:noFill/>
          </p:spPr>
          <p:txBody>
            <a:bodyPr wrap="square">
              <a:spAutoFit/>
            </a:bodyPr>
            <a:lstStyle/>
            <a:p>
              <a:pPr algn="ctr">
                <a:defRPr/>
              </a:pPr>
              <a:r>
                <a:rPr lang="zh-CN" altLang="en-US" sz="2800">
                  <a:solidFill>
                    <a:schemeClr val="bg1"/>
                  </a:solidFill>
                  <a:cs typeface="+mn-ea"/>
                  <a:sym typeface="+mn-lt"/>
                </a:rPr>
                <a:t>活动执行流程</a:t>
              </a:r>
              <a:endParaRPr lang="zh-CN" altLang="en-US" sz="2800"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1000"/>
                                        <p:tgtEl>
                                          <p:spTgt spid="29"/>
                                        </p:tgtEl>
                                      </p:cBhvr>
                                    </p:animEffect>
                                    <p:anim calcmode="lin" valueType="num">
                                      <p:cBhvr>
                                        <p:cTn id="22" dur="1000" fill="hold"/>
                                        <p:tgtEl>
                                          <p:spTgt spid="29"/>
                                        </p:tgtEl>
                                        <p:attrNameLst>
                                          <p:attrName>ppt_x</p:attrName>
                                        </p:attrNameLst>
                                      </p:cBhvr>
                                      <p:tavLst>
                                        <p:tav tm="0">
                                          <p:val>
                                            <p:strVal val="#ppt_x"/>
                                          </p:val>
                                        </p:tav>
                                        <p:tav tm="100000">
                                          <p:val>
                                            <p:strVal val="#ppt_x"/>
                                          </p:val>
                                        </p:tav>
                                      </p:tavLst>
                                    </p:anim>
                                    <p:anim calcmode="lin" valueType="num">
                                      <p:cBhvr>
                                        <p:cTn id="2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U:\我图\PPT制作\爱爱\PM下载\万圣节\黑叔2.png"/>
          <p:cNvPicPr>
            <a:picLocks noChangeAspect="1" noChangeArrowheads="1"/>
          </p:cNvPicPr>
          <p:nvPr/>
        </p:nvPicPr>
        <p:blipFill rotWithShape="1">
          <a:blip r:embed="rId3">
            <a:extLst>
              <a:ext uri="{28A0092B-C50C-407E-A947-70E740481C1C}">
                <a14:useLocalDpi xmlns:a14="http://schemas.microsoft.com/office/drawing/2010/main" val="0"/>
              </a:ext>
            </a:extLst>
          </a:blip>
          <a:srcRect t="45527" b="6576"/>
          <a:stretch>
            <a:fillRect/>
          </a:stretch>
        </p:blipFill>
        <p:spPr bwMode="auto">
          <a:xfrm>
            <a:off x="0" y="3638938"/>
            <a:ext cx="12192000" cy="32190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U:\我图\PPT制作\爱爱\PM下载\万圣节\scary_bat_hovering_500_clr_485.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509772" y="4817325"/>
            <a:ext cx="2597766" cy="1730112"/>
          </a:xfrm>
          <a:prstGeom prst="rect">
            <a:avLst/>
          </a:prstGeom>
          <a:noFill/>
          <a:extLst>
            <a:ext uri="{909E8E84-426E-40DD-AFC4-6F175D3DCCD1}">
              <a14:hiddenFill xmlns:a14="http://schemas.microsoft.com/office/drawing/2010/main">
                <a:solidFill>
                  <a:srgbClr val="FFFFFF"/>
                </a:solidFill>
              </a14:hiddenFill>
            </a:ext>
          </a:extLst>
        </p:spPr>
      </p:pic>
      <p:sp>
        <p:nvSpPr>
          <p:cNvPr id="6" name="branch"/>
          <p:cNvSpPr>
            <a:spLocks noEditPoints="1"/>
          </p:cNvSpPr>
          <p:nvPr/>
        </p:nvSpPr>
        <p:spPr bwMode="auto">
          <a:xfrm rot="14449517">
            <a:off x="810402" y="-2981017"/>
            <a:ext cx="4619439" cy="6046031"/>
          </a:xfrm>
          <a:custGeom>
            <a:avLst/>
            <a:gdLst>
              <a:gd name="T0" fmla="*/ 1127 w 1554"/>
              <a:gd name="T1" fmla="*/ 1675 h 2034"/>
              <a:gd name="T2" fmla="*/ 861 w 1554"/>
              <a:gd name="T3" fmla="*/ 1682 h 2034"/>
              <a:gd name="T4" fmla="*/ 752 w 1554"/>
              <a:gd name="T5" fmla="*/ 1579 h 2034"/>
              <a:gd name="T6" fmla="*/ 713 w 1554"/>
              <a:gd name="T7" fmla="*/ 1209 h 2034"/>
              <a:gd name="T8" fmla="*/ 739 w 1554"/>
              <a:gd name="T9" fmla="*/ 918 h 2034"/>
              <a:gd name="T10" fmla="*/ 1068 w 1554"/>
              <a:gd name="T11" fmla="*/ 1035 h 2034"/>
              <a:gd name="T12" fmla="*/ 944 w 1554"/>
              <a:gd name="T13" fmla="*/ 1074 h 2034"/>
              <a:gd name="T14" fmla="*/ 1065 w 1554"/>
              <a:gd name="T15" fmla="*/ 1146 h 2034"/>
              <a:gd name="T16" fmla="*/ 1143 w 1554"/>
              <a:gd name="T17" fmla="*/ 1527 h 2034"/>
              <a:gd name="T18" fmla="*/ 1218 w 1554"/>
              <a:gd name="T19" fmla="*/ 1497 h 2034"/>
              <a:gd name="T20" fmla="*/ 1052 w 1554"/>
              <a:gd name="T21" fmla="*/ 1378 h 2034"/>
              <a:gd name="T22" fmla="*/ 1175 w 1554"/>
              <a:gd name="T23" fmla="*/ 1145 h 2034"/>
              <a:gd name="T24" fmla="*/ 1209 w 1554"/>
              <a:gd name="T25" fmla="*/ 1237 h 2034"/>
              <a:gd name="T26" fmla="*/ 1144 w 1554"/>
              <a:gd name="T27" fmla="*/ 1052 h 2034"/>
              <a:gd name="T28" fmla="*/ 774 w 1554"/>
              <a:gd name="T29" fmla="*/ 891 h 2034"/>
              <a:gd name="T30" fmla="*/ 818 w 1554"/>
              <a:gd name="T31" fmla="*/ 659 h 2034"/>
              <a:gd name="T32" fmla="*/ 1013 w 1554"/>
              <a:gd name="T33" fmla="*/ 258 h 2034"/>
              <a:gd name="T34" fmla="*/ 1378 w 1554"/>
              <a:gd name="T35" fmla="*/ 300 h 2034"/>
              <a:gd name="T36" fmla="*/ 1137 w 1554"/>
              <a:gd name="T37" fmla="*/ 191 h 2034"/>
              <a:gd name="T38" fmla="*/ 1547 w 1554"/>
              <a:gd name="T39" fmla="*/ 184 h 2034"/>
              <a:gd name="T40" fmla="*/ 1532 w 1554"/>
              <a:gd name="T41" fmla="*/ 150 h 2034"/>
              <a:gd name="T42" fmla="*/ 1028 w 1554"/>
              <a:gd name="T43" fmla="*/ 70 h 2034"/>
              <a:gd name="T44" fmla="*/ 1066 w 1554"/>
              <a:gd name="T45" fmla="*/ 188 h 2034"/>
              <a:gd name="T46" fmla="*/ 832 w 1554"/>
              <a:gd name="T47" fmla="*/ 237 h 2034"/>
              <a:gd name="T48" fmla="*/ 930 w 1554"/>
              <a:gd name="T49" fmla="*/ 312 h 2034"/>
              <a:gd name="T50" fmla="*/ 766 w 1554"/>
              <a:gd name="T51" fmla="*/ 547 h 2034"/>
              <a:gd name="T52" fmla="*/ 570 w 1554"/>
              <a:gd name="T53" fmla="*/ 444 h 2034"/>
              <a:gd name="T54" fmla="*/ 575 w 1554"/>
              <a:gd name="T55" fmla="*/ 456 h 2034"/>
              <a:gd name="T56" fmla="*/ 675 w 1554"/>
              <a:gd name="T57" fmla="*/ 763 h 2034"/>
              <a:gd name="T58" fmla="*/ 672 w 1554"/>
              <a:gd name="T59" fmla="*/ 1085 h 2034"/>
              <a:gd name="T60" fmla="*/ 567 w 1554"/>
              <a:gd name="T61" fmla="*/ 1050 h 2034"/>
              <a:gd name="T62" fmla="*/ 517 w 1554"/>
              <a:gd name="T63" fmla="*/ 1072 h 2034"/>
              <a:gd name="T64" fmla="*/ 704 w 1554"/>
              <a:gd name="T65" fmla="*/ 1233 h 2034"/>
              <a:gd name="T66" fmla="*/ 506 w 1554"/>
              <a:gd name="T67" fmla="*/ 1193 h 2034"/>
              <a:gd name="T68" fmla="*/ 290 w 1554"/>
              <a:gd name="T69" fmla="*/ 1243 h 2034"/>
              <a:gd name="T70" fmla="*/ 375 w 1554"/>
              <a:gd name="T71" fmla="*/ 1245 h 2034"/>
              <a:gd name="T72" fmla="*/ 444 w 1554"/>
              <a:gd name="T73" fmla="*/ 1397 h 2034"/>
              <a:gd name="T74" fmla="*/ 456 w 1554"/>
              <a:gd name="T75" fmla="*/ 1590 h 2034"/>
              <a:gd name="T76" fmla="*/ 438 w 1554"/>
              <a:gd name="T77" fmla="*/ 1482 h 2034"/>
              <a:gd name="T78" fmla="*/ 365 w 1554"/>
              <a:gd name="T79" fmla="*/ 1569 h 2034"/>
              <a:gd name="T80" fmla="*/ 387 w 1554"/>
              <a:gd name="T81" fmla="*/ 1634 h 2034"/>
              <a:gd name="T82" fmla="*/ 67 w 1554"/>
              <a:gd name="T83" fmla="*/ 1533 h 2034"/>
              <a:gd name="T84" fmla="*/ 103 w 1554"/>
              <a:gd name="T85" fmla="*/ 1634 h 2034"/>
              <a:gd name="T86" fmla="*/ 185 w 1554"/>
              <a:gd name="T87" fmla="*/ 1571 h 2034"/>
              <a:gd name="T88" fmla="*/ 544 w 1554"/>
              <a:gd name="T89" fmla="*/ 1673 h 2034"/>
              <a:gd name="T90" fmla="*/ 252 w 1554"/>
              <a:gd name="T91" fmla="*/ 1750 h 2034"/>
              <a:gd name="T92" fmla="*/ 368 w 1554"/>
              <a:gd name="T93" fmla="*/ 1850 h 2034"/>
              <a:gd name="T94" fmla="*/ 316 w 1554"/>
              <a:gd name="T95" fmla="*/ 1921 h 2034"/>
              <a:gd name="T96" fmla="*/ 399 w 1554"/>
              <a:gd name="T97" fmla="*/ 1979 h 2034"/>
              <a:gd name="T98" fmla="*/ 392 w 1554"/>
              <a:gd name="T99" fmla="*/ 1901 h 2034"/>
              <a:gd name="T100" fmla="*/ 672 w 1554"/>
              <a:gd name="T101" fmla="*/ 1684 h 2034"/>
              <a:gd name="T102" fmla="*/ 1034 w 1554"/>
              <a:gd name="T103" fmla="*/ 1753 h 2034"/>
              <a:gd name="T104" fmla="*/ 1076 w 1554"/>
              <a:gd name="T105" fmla="*/ 1746 h 2034"/>
              <a:gd name="T106" fmla="*/ 1263 w 1554"/>
              <a:gd name="T107" fmla="*/ 1751 h 2034"/>
              <a:gd name="T108" fmla="*/ 759 w 1554"/>
              <a:gd name="T109" fmla="*/ 613 h 2034"/>
              <a:gd name="T110" fmla="*/ 843 w 1554"/>
              <a:gd name="T111" fmla="*/ 792 h 2034"/>
              <a:gd name="T112" fmla="*/ 692 w 1554"/>
              <a:gd name="T113" fmla="*/ 1623 h 2034"/>
              <a:gd name="T114" fmla="*/ 528 w 1554"/>
              <a:gd name="T115" fmla="*/ 1432 h 2034"/>
              <a:gd name="T116" fmla="*/ 742 w 1554"/>
              <a:gd name="T117" fmla="*/ 1388 h 2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54" h="2034">
                <a:moveTo>
                  <a:pt x="1245" y="1747"/>
                </a:moveTo>
                <a:cubicBezTo>
                  <a:pt x="1229" y="1737"/>
                  <a:pt x="1219" y="1715"/>
                  <a:pt x="1210" y="1700"/>
                </a:cubicBezTo>
                <a:cubicBezTo>
                  <a:pt x="1177" y="1679"/>
                  <a:pt x="1167" y="1675"/>
                  <a:pt x="1127" y="1675"/>
                </a:cubicBezTo>
                <a:cubicBezTo>
                  <a:pt x="1108" y="1688"/>
                  <a:pt x="1071" y="1687"/>
                  <a:pt x="1050" y="1683"/>
                </a:cubicBezTo>
                <a:cubicBezTo>
                  <a:pt x="1057" y="1665"/>
                  <a:pt x="990" y="1644"/>
                  <a:pt x="972" y="1656"/>
                </a:cubicBezTo>
                <a:cubicBezTo>
                  <a:pt x="935" y="1666"/>
                  <a:pt x="898" y="1673"/>
                  <a:pt x="861" y="1682"/>
                </a:cubicBezTo>
                <a:cubicBezTo>
                  <a:pt x="849" y="1682"/>
                  <a:pt x="828" y="1698"/>
                  <a:pt x="818" y="1689"/>
                </a:cubicBezTo>
                <a:cubicBezTo>
                  <a:pt x="824" y="1666"/>
                  <a:pt x="788" y="1662"/>
                  <a:pt x="775" y="1656"/>
                </a:cubicBezTo>
                <a:cubicBezTo>
                  <a:pt x="741" y="1622"/>
                  <a:pt x="732" y="1623"/>
                  <a:pt x="752" y="1579"/>
                </a:cubicBezTo>
                <a:cubicBezTo>
                  <a:pt x="774" y="1528"/>
                  <a:pt x="774" y="1502"/>
                  <a:pt x="757" y="1449"/>
                </a:cubicBezTo>
                <a:cubicBezTo>
                  <a:pt x="735" y="1379"/>
                  <a:pt x="857" y="1364"/>
                  <a:pt x="794" y="1279"/>
                </a:cubicBezTo>
                <a:cubicBezTo>
                  <a:pt x="773" y="1253"/>
                  <a:pt x="739" y="1231"/>
                  <a:pt x="713" y="1209"/>
                </a:cubicBezTo>
                <a:cubicBezTo>
                  <a:pt x="712" y="1185"/>
                  <a:pt x="708" y="1135"/>
                  <a:pt x="694" y="1114"/>
                </a:cubicBezTo>
                <a:cubicBezTo>
                  <a:pt x="672" y="1079"/>
                  <a:pt x="723" y="1066"/>
                  <a:pt x="734" y="1036"/>
                </a:cubicBezTo>
                <a:cubicBezTo>
                  <a:pt x="746" y="1000"/>
                  <a:pt x="720" y="953"/>
                  <a:pt x="739" y="918"/>
                </a:cubicBezTo>
                <a:cubicBezTo>
                  <a:pt x="789" y="979"/>
                  <a:pt x="894" y="913"/>
                  <a:pt x="952" y="957"/>
                </a:cubicBezTo>
                <a:cubicBezTo>
                  <a:pt x="972" y="976"/>
                  <a:pt x="976" y="997"/>
                  <a:pt x="992" y="1019"/>
                </a:cubicBezTo>
                <a:cubicBezTo>
                  <a:pt x="1013" y="1047"/>
                  <a:pt x="1041" y="1029"/>
                  <a:pt x="1068" y="1035"/>
                </a:cubicBezTo>
                <a:cubicBezTo>
                  <a:pt x="1139" y="1050"/>
                  <a:pt x="1071" y="1175"/>
                  <a:pt x="1031" y="1120"/>
                </a:cubicBezTo>
                <a:cubicBezTo>
                  <a:pt x="1019" y="1104"/>
                  <a:pt x="981" y="1113"/>
                  <a:pt x="958" y="1107"/>
                </a:cubicBezTo>
                <a:cubicBezTo>
                  <a:pt x="941" y="1102"/>
                  <a:pt x="927" y="1073"/>
                  <a:pt x="944" y="1074"/>
                </a:cubicBezTo>
                <a:cubicBezTo>
                  <a:pt x="937" y="1073"/>
                  <a:pt x="932" y="1076"/>
                  <a:pt x="928" y="1082"/>
                </a:cubicBezTo>
                <a:cubicBezTo>
                  <a:pt x="927" y="1111"/>
                  <a:pt x="982" y="1119"/>
                  <a:pt x="1002" y="1119"/>
                </a:cubicBezTo>
                <a:cubicBezTo>
                  <a:pt x="1020" y="1119"/>
                  <a:pt x="1052" y="1148"/>
                  <a:pt x="1065" y="1146"/>
                </a:cubicBezTo>
                <a:cubicBezTo>
                  <a:pt x="1008" y="1204"/>
                  <a:pt x="975" y="1316"/>
                  <a:pt x="988" y="1393"/>
                </a:cubicBezTo>
                <a:cubicBezTo>
                  <a:pt x="992" y="1425"/>
                  <a:pt x="1041" y="1433"/>
                  <a:pt x="1065" y="1444"/>
                </a:cubicBezTo>
                <a:cubicBezTo>
                  <a:pt x="1099" y="1461"/>
                  <a:pt x="1117" y="1500"/>
                  <a:pt x="1143" y="1527"/>
                </a:cubicBezTo>
                <a:cubicBezTo>
                  <a:pt x="1179" y="1564"/>
                  <a:pt x="1220" y="1558"/>
                  <a:pt x="1262" y="1547"/>
                </a:cubicBezTo>
                <a:cubicBezTo>
                  <a:pt x="1261" y="1529"/>
                  <a:pt x="1263" y="1510"/>
                  <a:pt x="1265" y="1491"/>
                </a:cubicBezTo>
                <a:cubicBezTo>
                  <a:pt x="1243" y="1496"/>
                  <a:pt x="1222" y="1500"/>
                  <a:pt x="1218" y="1497"/>
                </a:cubicBezTo>
                <a:cubicBezTo>
                  <a:pt x="1198" y="1483"/>
                  <a:pt x="1177" y="1484"/>
                  <a:pt x="1163" y="1462"/>
                </a:cubicBezTo>
                <a:cubicBezTo>
                  <a:pt x="1157" y="1441"/>
                  <a:pt x="1130" y="1406"/>
                  <a:pt x="1107" y="1416"/>
                </a:cubicBezTo>
                <a:cubicBezTo>
                  <a:pt x="1125" y="1409"/>
                  <a:pt x="1059" y="1379"/>
                  <a:pt x="1052" y="1378"/>
                </a:cubicBezTo>
                <a:cubicBezTo>
                  <a:pt x="1036" y="1374"/>
                  <a:pt x="1035" y="1339"/>
                  <a:pt x="1038" y="1326"/>
                </a:cubicBezTo>
                <a:cubicBezTo>
                  <a:pt x="1042" y="1299"/>
                  <a:pt x="1142" y="1108"/>
                  <a:pt x="1142" y="1108"/>
                </a:cubicBezTo>
                <a:cubicBezTo>
                  <a:pt x="1156" y="1118"/>
                  <a:pt x="1166" y="1130"/>
                  <a:pt x="1175" y="1145"/>
                </a:cubicBezTo>
                <a:cubicBezTo>
                  <a:pt x="1200" y="1181"/>
                  <a:pt x="1172" y="1164"/>
                  <a:pt x="1169" y="1203"/>
                </a:cubicBezTo>
                <a:cubicBezTo>
                  <a:pt x="1167" y="1227"/>
                  <a:pt x="1186" y="1245"/>
                  <a:pt x="1207" y="1254"/>
                </a:cubicBezTo>
                <a:cubicBezTo>
                  <a:pt x="1207" y="1248"/>
                  <a:pt x="1208" y="1243"/>
                  <a:pt x="1209" y="1237"/>
                </a:cubicBezTo>
                <a:cubicBezTo>
                  <a:pt x="1176" y="1232"/>
                  <a:pt x="1196" y="1178"/>
                  <a:pt x="1216" y="1163"/>
                </a:cubicBezTo>
                <a:cubicBezTo>
                  <a:pt x="1195" y="1152"/>
                  <a:pt x="1183" y="1132"/>
                  <a:pt x="1168" y="1115"/>
                </a:cubicBezTo>
                <a:cubicBezTo>
                  <a:pt x="1144" y="1088"/>
                  <a:pt x="1150" y="1089"/>
                  <a:pt x="1144" y="1052"/>
                </a:cubicBezTo>
                <a:cubicBezTo>
                  <a:pt x="1125" y="969"/>
                  <a:pt x="1044" y="1028"/>
                  <a:pt x="1017" y="981"/>
                </a:cubicBezTo>
                <a:cubicBezTo>
                  <a:pt x="984" y="924"/>
                  <a:pt x="962" y="900"/>
                  <a:pt x="891" y="902"/>
                </a:cubicBezTo>
                <a:cubicBezTo>
                  <a:pt x="848" y="904"/>
                  <a:pt x="815" y="892"/>
                  <a:pt x="774" y="891"/>
                </a:cubicBezTo>
                <a:cubicBezTo>
                  <a:pt x="708" y="860"/>
                  <a:pt x="789" y="841"/>
                  <a:pt x="820" y="834"/>
                </a:cubicBezTo>
                <a:cubicBezTo>
                  <a:pt x="857" y="825"/>
                  <a:pt x="899" y="760"/>
                  <a:pt x="906" y="722"/>
                </a:cubicBezTo>
                <a:cubicBezTo>
                  <a:pt x="916" y="668"/>
                  <a:pt x="831" y="693"/>
                  <a:pt x="818" y="659"/>
                </a:cubicBezTo>
                <a:cubicBezTo>
                  <a:pt x="801" y="618"/>
                  <a:pt x="828" y="577"/>
                  <a:pt x="758" y="601"/>
                </a:cubicBezTo>
                <a:cubicBezTo>
                  <a:pt x="790" y="542"/>
                  <a:pt x="877" y="519"/>
                  <a:pt x="893" y="452"/>
                </a:cubicBezTo>
                <a:cubicBezTo>
                  <a:pt x="914" y="368"/>
                  <a:pt x="943" y="313"/>
                  <a:pt x="1013" y="258"/>
                </a:cubicBezTo>
                <a:cubicBezTo>
                  <a:pt x="1068" y="214"/>
                  <a:pt x="1118" y="360"/>
                  <a:pt x="1207" y="322"/>
                </a:cubicBezTo>
                <a:cubicBezTo>
                  <a:pt x="1237" y="310"/>
                  <a:pt x="1255" y="280"/>
                  <a:pt x="1281" y="309"/>
                </a:cubicBezTo>
                <a:cubicBezTo>
                  <a:pt x="1315" y="345"/>
                  <a:pt x="1348" y="328"/>
                  <a:pt x="1378" y="300"/>
                </a:cubicBezTo>
                <a:cubicBezTo>
                  <a:pt x="1310" y="357"/>
                  <a:pt x="1287" y="272"/>
                  <a:pt x="1215" y="301"/>
                </a:cubicBezTo>
                <a:cubicBezTo>
                  <a:pt x="1133" y="335"/>
                  <a:pt x="1110" y="279"/>
                  <a:pt x="1057" y="227"/>
                </a:cubicBezTo>
                <a:cubicBezTo>
                  <a:pt x="1082" y="217"/>
                  <a:pt x="1108" y="188"/>
                  <a:pt x="1137" y="191"/>
                </a:cubicBezTo>
                <a:cubicBezTo>
                  <a:pt x="1165" y="190"/>
                  <a:pt x="1196" y="184"/>
                  <a:pt x="1222" y="173"/>
                </a:cubicBezTo>
                <a:cubicBezTo>
                  <a:pt x="1282" y="161"/>
                  <a:pt x="1343" y="175"/>
                  <a:pt x="1402" y="166"/>
                </a:cubicBezTo>
                <a:cubicBezTo>
                  <a:pt x="1445" y="169"/>
                  <a:pt x="1532" y="125"/>
                  <a:pt x="1547" y="184"/>
                </a:cubicBezTo>
                <a:cubicBezTo>
                  <a:pt x="1548" y="188"/>
                  <a:pt x="1549" y="191"/>
                  <a:pt x="1550" y="193"/>
                </a:cubicBezTo>
                <a:cubicBezTo>
                  <a:pt x="1551" y="192"/>
                  <a:pt x="1553" y="191"/>
                  <a:pt x="1554" y="190"/>
                </a:cubicBezTo>
                <a:cubicBezTo>
                  <a:pt x="1548" y="176"/>
                  <a:pt x="1549" y="158"/>
                  <a:pt x="1532" y="150"/>
                </a:cubicBezTo>
                <a:cubicBezTo>
                  <a:pt x="1507" y="139"/>
                  <a:pt x="1479" y="155"/>
                  <a:pt x="1454" y="157"/>
                </a:cubicBezTo>
                <a:cubicBezTo>
                  <a:pt x="1344" y="174"/>
                  <a:pt x="1178" y="117"/>
                  <a:pt x="1085" y="194"/>
                </a:cubicBezTo>
                <a:cubicBezTo>
                  <a:pt x="1076" y="139"/>
                  <a:pt x="1091" y="98"/>
                  <a:pt x="1028" y="70"/>
                </a:cubicBezTo>
                <a:cubicBezTo>
                  <a:pt x="1002" y="59"/>
                  <a:pt x="965" y="32"/>
                  <a:pt x="943" y="0"/>
                </a:cubicBezTo>
                <a:cubicBezTo>
                  <a:pt x="959" y="31"/>
                  <a:pt x="981" y="65"/>
                  <a:pt x="990" y="68"/>
                </a:cubicBezTo>
                <a:cubicBezTo>
                  <a:pt x="1047" y="89"/>
                  <a:pt x="1086" y="120"/>
                  <a:pt x="1066" y="188"/>
                </a:cubicBezTo>
                <a:cubicBezTo>
                  <a:pt x="1056" y="222"/>
                  <a:pt x="957" y="291"/>
                  <a:pt x="918" y="290"/>
                </a:cubicBezTo>
                <a:cubicBezTo>
                  <a:pt x="869" y="290"/>
                  <a:pt x="823" y="267"/>
                  <a:pt x="790" y="228"/>
                </a:cubicBezTo>
                <a:cubicBezTo>
                  <a:pt x="805" y="217"/>
                  <a:pt x="824" y="220"/>
                  <a:pt x="832" y="237"/>
                </a:cubicBezTo>
                <a:cubicBezTo>
                  <a:pt x="823" y="217"/>
                  <a:pt x="800" y="213"/>
                  <a:pt x="784" y="227"/>
                </a:cubicBezTo>
                <a:cubicBezTo>
                  <a:pt x="786" y="231"/>
                  <a:pt x="848" y="294"/>
                  <a:pt x="845" y="294"/>
                </a:cubicBezTo>
                <a:cubicBezTo>
                  <a:pt x="851" y="321"/>
                  <a:pt x="912" y="310"/>
                  <a:pt x="930" y="312"/>
                </a:cubicBezTo>
                <a:cubicBezTo>
                  <a:pt x="884" y="345"/>
                  <a:pt x="889" y="399"/>
                  <a:pt x="872" y="448"/>
                </a:cubicBezTo>
                <a:cubicBezTo>
                  <a:pt x="860" y="483"/>
                  <a:pt x="842" y="494"/>
                  <a:pt x="814" y="515"/>
                </a:cubicBezTo>
                <a:cubicBezTo>
                  <a:pt x="798" y="527"/>
                  <a:pt x="781" y="532"/>
                  <a:pt x="766" y="547"/>
                </a:cubicBezTo>
                <a:cubicBezTo>
                  <a:pt x="751" y="563"/>
                  <a:pt x="745" y="585"/>
                  <a:pt x="726" y="599"/>
                </a:cubicBezTo>
                <a:cubicBezTo>
                  <a:pt x="697" y="552"/>
                  <a:pt x="665" y="552"/>
                  <a:pt x="627" y="517"/>
                </a:cubicBezTo>
                <a:cubicBezTo>
                  <a:pt x="610" y="491"/>
                  <a:pt x="598" y="460"/>
                  <a:pt x="570" y="444"/>
                </a:cubicBezTo>
                <a:cubicBezTo>
                  <a:pt x="552" y="434"/>
                  <a:pt x="532" y="430"/>
                  <a:pt x="513" y="422"/>
                </a:cubicBezTo>
                <a:cubicBezTo>
                  <a:pt x="513" y="423"/>
                  <a:pt x="513" y="424"/>
                  <a:pt x="512" y="426"/>
                </a:cubicBezTo>
                <a:cubicBezTo>
                  <a:pt x="534" y="435"/>
                  <a:pt x="557" y="440"/>
                  <a:pt x="575" y="456"/>
                </a:cubicBezTo>
                <a:cubicBezTo>
                  <a:pt x="599" y="478"/>
                  <a:pt x="608" y="510"/>
                  <a:pt x="629" y="535"/>
                </a:cubicBezTo>
                <a:cubicBezTo>
                  <a:pt x="657" y="568"/>
                  <a:pt x="716" y="548"/>
                  <a:pt x="715" y="607"/>
                </a:cubicBezTo>
                <a:cubicBezTo>
                  <a:pt x="715" y="659"/>
                  <a:pt x="677" y="708"/>
                  <a:pt x="675" y="763"/>
                </a:cubicBezTo>
                <a:cubicBezTo>
                  <a:pt x="674" y="818"/>
                  <a:pt x="694" y="882"/>
                  <a:pt x="738" y="917"/>
                </a:cubicBezTo>
                <a:cubicBezTo>
                  <a:pt x="721" y="947"/>
                  <a:pt x="728" y="981"/>
                  <a:pt x="723" y="1013"/>
                </a:cubicBezTo>
                <a:cubicBezTo>
                  <a:pt x="717" y="1051"/>
                  <a:pt x="682" y="1052"/>
                  <a:pt x="672" y="1085"/>
                </a:cubicBezTo>
                <a:cubicBezTo>
                  <a:pt x="663" y="1072"/>
                  <a:pt x="590" y="979"/>
                  <a:pt x="594" y="987"/>
                </a:cubicBezTo>
                <a:cubicBezTo>
                  <a:pt x="614" y="1031"/>
                  <a:pt x="667" y="1066"/>
                  <a:pt x="666" y="1120"/>
                </a:cubicBezTo>
                <a:cubicBezTo>
                  <a:pt x="623" y="1112"/>
                  <a:pt x="615" y="1050"/>
                  <a:pt x="567" y="1050"/>
                </a:cubicBezTo>
                <a:cubicBezTo>
                  <a:pt x="549" y="1049"/>
                  <a:pt x="533" y="1062"/>
                  <a:pt x="515" y="1066"/>
                </a:cubicBezTo>
                <a:cubicBezTo>
                  <a:pt x="488" y="1071"/>
                  <a:pt x="459" y="1036"/>
                  <a:pt x="497" y="1025"/>
                </a:cubicBezTo>
                <a:cubicBezTo>
                  <a:pt x="452" y="1034"/>
                  <a:pt x="484" y="1077"/>
                  <a:pt x="517" y="1072"/>
                </a:cubicBezTo>
                <a:cubicBezTo>
                  <a:pt x="543" y="1068"/>
                  <a:pt x="568" y="1050"/>
                  <a:pt x="590" y="1074"/>
                </a:cubicBezTo>
                <a:cubicBezTo>
                  <a:pt x="599" y="1083"/>
                  <a:pt x="672" y="1168"/>
                  <a:pt x="684" y="1137"/>
                </a:cubicBezTo>
                <a:cubicBezTo>
                  <a:pt x="695" y="1169"/>
                  <a:pt x="684" y="1203"/>
                  <a:pt x="704" y="1233"/>
                </a:cubicBezTo>
                <a:cubicBezTo>
                  <a:pt x="727" y="1266"/>
                  <a:pt x="776" y="1276"/>
                  <a:pt x="787" y="1319"/>
                </a:cubicBezTo>
                <a:cubicBezTo>
                  <a:pt x="799" y="1367"/>
                  <a:pt x="685" y="1407"/>
                  <a:pt x="654" y="1398"/>
                </a:cubicBezTo>
                <a:cubicBezTo>
                  <a:pt x="497" y="1354"/>
                  <a:pt x="581" y="1206"/>
                  <a:pt x="506" y="1193"/>
                </a:cubicBezTo>
                <a:cubicBezTo>
                  <a:pt x="546" y="1200"/>
                  <a:pt x="523" y="1283"/>
                  <a:pt x="554" y="1342"/>
                </a:cubicBezTo>
                <a:cubicBezTo>
                  <a:pt x="499" y="1319"/>
                  <a:pt x="441" y="1228"/>
                  <a:pt x="376" y="1239"/>
                </a:cubicBezTo>
                <a:cubicBezTo>
                  <a:pt x="349" y="1243"/>
                  <a:pt x="318" y="1256"/>
                  <a:pt x="290" y="1243"/>
                </a:cubicBezTo>
                <a:cubicBezTo>
                  <a:pt x="252" y="1224"/>
                  <a:pt x="258" y="1171"/>
                  <a:pt x="236" y="1140"/>
                </a:cubicBezTo>
                <a:cubicBezTo>
                  <a:pt x="254" y="1168"/>
                  <a:pt x="251" y="1204"/>
                  <a:pt x="271" y="1231"/>
                </a:cubicBezTo>
                <a:cubicBezTo>
                  <a:pt x="297" y="1266"/>
                  <a:pt x="340" y="1250"/>
                  <a:pt x="375" y="1245"/>
                </a:cubicBezTo>
                <a:cubicBezTo>
                  <a:pt x="414" y="1240"/>
                  <a:pt x="436" y="1261"/>
                  <a:pt x="458" y="1289"/>
                </a:cubicBezTo>
                <a:cubicBezTo>
                  <a:pt x="486" y="1323"/>
                  <a:pt x="521" y="1338"/>
                  <a:pt x="556" y="1362"/>
                </a:cubicBezTo>
                <a:cubicBezTo>
                  <a:pt x="547" y="1367"/>
                  <a:pt x="444" y="1397"/>
                  <a:pt x="444" y="1397"/>
                </a:cubicBezTo>
                <a:cubicBezTo>
                  <a:pt x="472" y="1398"/>
                  <a:pt x="498" y="1399"/>
                  <a:pt x="525" y="1390"/>
                </a:cubicBezTo>
                <a:cubicBezTo>
                  <a:pt x="515" y="1420"/>
                  <a:pt x="525" y="1459"/>
                  <a:pt x="511" y="1488"/>
                </a:cubicBezTo>
                <a:cubicBezTo>
                  <a:pt x="496" y="1522"/>
                  <a:pt x="457" y="1549"/>
                  <a:pt x="456" y="1590"/>
                </a:cubicBezTo>
                <a:cubicBezTo>
                  <a:pt x="407" y="1556"/>
                  <a:pt x="491" y="1522"/>
                  <a:pt x="439" y="1467"/>
                </a:cubicBezTo>
                <a:cubicBezTo>
                  <a:pt x="415" y="1440"/>
                  <a:pt x="448" y="1397"/>
                  <a:pt x="386" y="1352"/>
                </a:cubicBezTo>
                <a:cubicBezTo>
                  <a:pt x="439" y="1397"/>
                  <a:pt x="394" y="1427"/>
                  <a:pt x="438" y="1482"/>
                </a:cubicBezTo>
                <a:cubicBezTo>
                  <a:pt x="451" y="1499"/>
                  <a:pt x="444" y="1521"/>
                  <a:pt x="433" y="1538"/>
                </a:cubicBezTo>
                <a:cubicBezTo>
                  <a:pt x="408" y="1569"/>
                  <a:pt x="445" y="1588"/>
                  <a:pt x="454" y="1614"/>
                </a:cubicBezTo>
                <a:cubicBezTo>
                  <a:pt x="397" y="1635"/>
                  <a:pt x="401" y="1604"/>
                  <a:pt x="365" y="1569"/>
                </a:cubicBezTo>
                <a:cubicBezTo>
                  <a:pt x="339" y="1544"/>
                  <a:pt x="316" y="1537"/>
                  <a:pt x="282" y="1530"/>
                </a:cubicBezTo>
                <a:cubicBezTo>
                  <a:pt x="254" y="1521"/>
                  <a:pt x="306" y="1548"/>
                  <a:pt x="324" y="1555"/>
                </a:cubicBezTo>
                <a:cubicBezTo>
                  <a:pt x="361" y="1565"/>
                  <a:pt x="383" y="1596"/>
                  <a:pt x="387" y="1634"/>
                </a:cubicBezTo>
                <a:cubicBezTo>
                  <a:pt x="325" y="1661"/>
                  <a:pt x="311" y="1610"/>
                  <a:pt x="283" y="1570"/>
                </a:cubicBezTo>
                <a:cubicBezTo>
                  <a:pt x="263" y="1542"/>
                  <a:pt x="186" y="1547"/>
                  <a:pt x="160" y="1566"/>
                </a:cubicBezTo>
                <a:cubicBezTo>
                  <a:pt x="161" y="1567"/>
                  <a:pt x="72" y="1526"/>
                  <a:pt x="67" y="1533"/>
                </a:cubicBezTo>
                <a:cubicBezTo>
                  <a:pt x="66" y="1535"/>
                  <a:pt x="108" y="1548"/>
                  <a:pt x="130" y="1563"/>
                </a:cubicBezTo>
                <a:cubicBezTo>
                  <a:pt x="147" y="1574"/>
                  <a:pt x="146" y="1589"/>
                  <a:pt x="145" y="1590"/>
                </a:cubicBezTo>
                <a:cubicBezTo>
                  <a:pt x="143" y="1594"/>
                  <a:pt x="123" y="1620"/>
                  <a:pt x="103" y="1634"/>
                </a:cubicBezTo>
                <a:cubicBezTo>
                  <a:pt x="79" y="1651"/>
                  <a:pt x="9" y="1659"/>
                  <a:pt x="0" y="1659"/>
                </a:cubicBezTo>
                <a:cubicBezTo>
                  <a:pt x="10" y="1659"/>
                  <a:pt x="95" y="1664"/>
                  <a:pt x="123" y="1637"/>
                </a:cubicBezTo>
                <a:cubicBezTo>
                  <a:pt x="137" y="1623"/>
                  <a:pt x="178" y="1573"/>
                  <a:pt x="185" y="1571"/>
                </a:cubicBezTo>
                <a:cubicBezTo>
                  <a:pt x="205" y="1563"/>
                  <a:pt x="258" y="1569"/>
                  <a:pt x="270" y="1588"/>
                </a:cubicBezTo>
                <a:cubicBezTo>
                  <a:pt x="304" y="1641"/>
                  <a:pt x="330" y="1678"/>
                  <a:pt x="400" y="1656"/>
                </a:cubicBezTo>
                <a:cubicBezTo>
                  <a:pt x="453" y="1639"/>
                  <a:pt x="495" y="1644"/>
                  <a:pt x="544" y="1673"/>
                </a:cubicBezTo>
                <a:cubicBezTo>
                  <a:pt x="515" y="1696"/>
                  <a:pt x="493" y="1719"/>
                  <a:pt x="466" y="1745"/>
                </a:cubicBezTo>
                <a:cubicBezTo>
                  <a:pt x="449" y="1762"/>
                  <a:pt x="403" y="1835"/>
                  <a:pt x="378" y="1831"/>
                </a:cubicBezTo>
                <a:cubicBezTo>
                  <a:pt x="330" y="1822"/>
                  <a:pt x="300" y="1766"/>
                  <a:pt x="252" y="1750"/>
                </a:cubicBezTo>
                <a:cubicBezTo>
                  <a:pt x="243" y="1747"/>
                  <a:pt x="205" y="1738"/>
                  <a:pt x="183" y="1733"/>
                </a:cubicBezTo>
                <a:cubicBezTo>
                  <a:pt x="209" y="1741"/>
                  <a:pt x="243" y="1755"/>
                  <a:pt x="253" y="1759"/>
                </a:cubicBezTo>
                <a:cubicBezTo>
                  <a:pt x="292" y="1778"/>
                  <a:pt x="327" y="1846"/>
                  <a:pt x="368" y="1850"/>
                </a:cubicBezTo>
                <a:cubicBezTo>
                  <a:pt x="345" y="1872"/>
                  <a:pt x="336" y="1901"/>
                  <a:pt x="302" y="1906"/>
                </a:cubicBezTo>
                <a:cubicBezTo>
                  <a:pt x="261" y="1913"/>
                  <a:pt x="225" y="1904"/>
                  <a:pt x="184" y="1900"/>
                </a:cubicBezTo>
                <a:cubicBezTo>
                  <a:pt x="220" y="1917"/>
                  <a:pt x="294" y="1931"/>
                  <a:pt x="316" y="1921"/>
                </a:cubicBezTo>
                <a:cubicBezTo>
                  <a:pt x="312" y="1927"/>
                  <a:pt x="308" y="1933"/>
                  <a:pt x="304" y="1939"/>
                </a:cubicBezTo>
                <a:cubicBezTo>
                  <a:pt x="326" y="1922"/>
                  <a:pt x="359" y="1906"/>
                  <a:pt x="374" y="1883"/>
                </a:cubicBezTo>
                <a:cubicBezTo>
                  <a:pt x="379" y="1916"/>
                  <a:pt x="393" y="1946"/>
                  <a:pt x="399" y="1979"/>
                </a:cubicBezTo>
                <a:cubicBezTo>
                  <a:pt x="400" y="1986"/>
                  <a:pt x="402" y="2022"/>
                  <a:pt x="368" y="2025"/>
                </a:cubicBezTo>
                <a:cubicBezTo>
                  <a:pt x="407" y="2034"/>
                  <a:pt x="407" y="2003"/>
                  <a:pt x="408" y="1992"/>
                </a:cubicBezTo>
                <a:cubicBezTo>
                  <a:pt x="412" y="1962"/>
                  <a:pt x="398" y="1930"/>
                  <a:pt x="392" y="1901"/>
                </a:cubicBezTo>
                <a:cubicBezTo>
                  <a:pt x="386" y="1869"/>
                  <a:pt x="412" y="1843"/>
                  <a:pt x="441" y="1824"/>
                </a:cubicBezTo>
                <a:cubicBezTo>
                  <a:pt x="508" y="1789"/>
                  <a:pt x="553" y="1716"/>
                  <a:pt x="603" y="1693"/>
                </a:cubicBezTo>
                <a:cubicBezTo>
                  <a:pt x="611" y="1704"/>
                  <a:pt x="669" y="1694"/>
                  <a:pt x="672" y="1684"/>
                </a:cubicBezTo>
                <a:cubicBezTo>
                  <a:pt x="690" y="1653"/>
                  <a:pt x="726" y="1695"/>
                  <a:pt x="740" y="1698"/>
                </a:cubicBezTo>
                <a:cubicBezTo>
                  <a:pt x="790" y="1755"/>
                  <a:pt x="841" y="1722"/>
                  <a:pt x="898" y="1711"/>
                </a:cubicBezTo>
                <a:cubicBezTo>
                  <a:pt x="935" y="1704"/>
                  <a:pt x="1036" y="1686"/>
                  <a:pt x="1034" y="1753"/>
                </a:cubicBezTo>
                <a:cubicBezTo>
                  <a:pt x="1034" y="1750"/>
                  <a:pt x="1062" y="1752"/>
                  <a:pt x="1077" y="1767"/>
                </a:cubicBezTo>
                <a:cubicBezTo>
                  <a:pt x="1084" y="1768"/>
                  <a:pt x="1091" y="1770"/>
                  <a:pt x="1099" y="1771"/>
                </a:cubicBezTo>
                <a:cubicBezTo>
                  <a:pt x="1100" y="1759"/>
                  <a:pt x="1094" y="1749"/>
                  <a:pt x="1076" y="1746"/>
                </a:cubicBezTo>
                <a:cubicBezTo>
                  <a:pt x="1132" y="1731"/>
                  <a:pt x="1148" y="1724"/>
                  <a:pt x="1185" y="1772"/>
                </a:cubicBezTo>
                <a:cubicBezTo>
                  <a:pt x="1206" y="1799"/>
                  <a:pt x="1240" y="1806"/>
                  <a:pt x="1269" y="1819"/>
                </a:cubicBezTo>
                <a:cubicBezTo>
                  <a:pt x="1264" y="1797"/>
                  <a:pt x="1263" y="1773"/>
                  <a:pt x="1263" y="1751"/>
                </a:cubicBezTo>
                <a:cubicBezTo>
                  <a:pt x="1256" y="1750"/>
                  <a:pt x="1250" y="1749"/>
                  <a:pt x="1245" y="1747"/>
                </a:cubicBezTo>
                <a:close/>
                <a:moveTo>
                  <a:pt x="731" y="847"/>
                </a:moveTo>
                <a:cubicBezTo>
                  <a:pt x="710" y="807"/>
                  <a:pt x="686" y="630"/>
                  <a:pt x="759" y="613"/>
                </a:cubicBezTo>
                <a:cubicBezTo>
                  <a:pt x="835" y="595"/>
                  <a:pt x="781" y="629"/>
                  <a:pt x="800" y="667"/>
                </a:cubicBezTo>
                <a:cubicBezTo>
                  <a:pt x="816" y="700"/>
                  <a:pt x="866" y="680"/>
                  <a:pt x="888" y="705"/>
                </a:cubicBezTo>
                <a:cubicBezTo>
                  <a:pt x="910" y="729"/>
                  <a:pt x="858" y="776"/>
                  <a:pt x="843" y="792"/>
                </a:cubicBezTo>
                <a:cubicBezTo>
                  <a:pt x="812" y="826"/>
                  <a:pt x="755" y="814"/>
                  <a:pt x="731" y="847"/>
                </a:cubicBezTo>
                <a:close/>
                <a:moveTo>
                  <a:pt x="732" y="1509"/>
                </a:moveTo>
                <a:cubicBezTo>
                  <a:pt x="725" y="1552"/>
                  <a:pt x="673" y="1572"/>
                  <a:pt x="692" y="1623"/>
                </a:cubicBezTo>
                <a:cubicBezTo>
                  <a:pt x="714" y="1679"/>
                  <a:pt x="532" y="1646"/>
                  <a:pt x="505" y="1623"/>
                </a:cubicBezTo>
                <a:cubicBezTo>
                  <a:pt x="478" y="1601"/>
                  <a:pt x="464" y="1598"/>
                  <a:pt x="486" y="1557"/>
                </a:cubicBezTo>
                <a:cubicBezTo>
                  <a:pt x="508" y="1515"/>
                  <a:pt x="530" y="1481"/>
                  <a:pt x="528" y="1432"/>
                </a:cubicBezTo>
                <a:cubicBezTo>
                  <a:pt x="527" y="1403"/>
                  <a:pt x="540" y="1369"/>
                  <a:pt x="579" y="1378"/>
                </a:cubicBezTo>
                <a:cubicBezTo>
                  <a:pt x="615" y="1386"/>
                  <a:pt x="633" y="1432"/>
                  <a:pt x="677" y="1415"/>
                </a:cubicBezTo>
                <a:cubicBezTo>
                  <a:pt x="712" y="1402"/>
                  <a:pt x="706" y="1397"/>
                  <a:pt x="742" y="1388"/>
                </a:cubicBezTo>
                <a:cubicBezTo>
                  <a:pt x="712" y="1431"/>
                  <a:pt x="740" y="1464"/>
                  <a:pt x="732" y="150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62556" tIns="81278" rIns="162556" bIns="81278" numCol="1" anchor="t" anchorCtr="0" compatLnSpc="1"/>
          <a:lstStyle/>
          <a:p>
            <a:endParaRPr lang="en-US" sz="3200"/>
          </a:p>
        </p:txBody>
      </p:sp>
      <p:sp>
        <p:nvSpPr>
          <p:cNvPr id="7" name="branch"/>
          <p:cNvSpPr>
            <a:spLocks noEditPoints="1"/>
          </p:cNvSpPr>
          <p:nvPr/>
        </p:nvSpPr>
        <p:spPr bwMode="auto">
          <a:xfrm rot="14682283">
            <a:off x="7741149" y="-2870615"/>
            <a:ext cx="4619439" cy="6046031"/>
          </a:xfrm>
          <a:custGeom>
            <a:avLst/>
            <a:gdLst>
              <a:gd name="T0" fmla="*/ 1127 w 1554"/>
              <a:gd name="T1" fmla="*/ 1675 h 2034"/>
              <a:gd name="T2" fmla="*/ 861 w 1554"/>
              <a:gd name="T3" fmla="*/ 1682 h 2034"/>
              <a:gd name="T4" fmla="*/ 752 w 1554"/>
              <a:gd name="T5" fmla="*/ 1579 h 2034"/>
              <a:gd name="T6" fmla="*/ 713 w 1554"/>
              <a:gd name="T7" fmla="*/ 1209 h 2034"/>
              <a:gd name="T8" fmla="*/ 739 w 1554"/>
              <a:gd name="T9" fmla="*/ 918 h 2034"/>
              <a:gd name="T10" fmla="*/ 1068 w 1554"/>
              <a:gd name="T11" fmla="*/ 1035 h 2034"/>
              <a:gd name="T12" fmla="*/ 944 w 1554"/>
              <a:gd name="T13" fmla="*/ 1074 h 2034"/>
              <a:gd name="T14" fmla="*/ 1065 w 1554"/>
              <a:gd name="T15" fmla="*/ 1146 h 2034"/>
              <a:gd name="T16" fmla="*/ 1143 w 1554"/>
              <a:gd name="T17" fmla="*/ 1527 h 2034"/>
              <a:gd name="T18" fmla="*/ 1218 w 1554"/>
              <a:gd name="T19" fmla="*/ 1497 h 2034"/>
              <a:gd name="T20" fmla="*/ 1052 w 1554"/>
              <a:gd name="T21" fmla="*/ 1378 h 2034"/>
              <a:gd name="T22" fmla="*/ 1175 w 1554"/>
              <a:gd name="T23" fmla="*/ 1145 h 2034"/>
              <a:gd name="T24" fmla="*/ 1209 w 1554"/>
              <a:gd name="T25" fmla="*/ 1237 h 2034"/>
              <a:gd name="T26" fmla="*/ 1144 w 1554"/>
              <a:gd name="T27" fmla="*/ 1052 h 2034"/>
              <a:gd name="T28" fmla="*/ 774 w 1554"/>
              <a:gd name="T29" fmla="*/ 891 h 2034"/>
              <a:gd name="T30" fmla="*/ 818 w 1554"/>
              <a:gd name="T31" fmla="*/ 659 h 2034"/>
              <a:gd name="T32" fmla="*/ 1013 w 1554"/>
              <a:gd name="T33" fmla="*/ 258 h 2034"/>
              <a:gd name="T34" fmla="*/ 1378 w 1554"/>
              <a:gd name="T35" fmla="*/ 300 h 2034"/>
              <a:gd name="T36" fmla="*/ 1137 w 1554"/>
              <a:gd name="T37" fmla="*/ 191 h 2034"/>
              <a:gd name="T38" fmla="*/ 1547 w 1554"/>
              <a:gd name="T39" fmla="*/ 184 h 2034"/>
              <a:gd name="T40" fmla="*/ 1532 w 1554"/>
              <a:gd name="T41" fmla="*/ 150 h 2034"/>
              <a:gd name="T42" fmla="*/ 1028 w 1554"/>
              <a:gd name="T43" fmla="*/ 70 h 2034"/>
              <a:gd name="T44" fmla="*/ 1066 w 1554"/>
              <a:gd name="T45" fmla="*/ 188 h 2034"/>
              <a:gd name="T46" fmla="*/ 832 w 1554"/>
              <a:gd name="T47" fmla="*/ 237 h 2034"/>
              <a:gd name="T48" fmla="*/ 930 w 1554"/>
              <a:gd name="T49" fmla="*/ 312 h 2034"/>
              <a:gd name="T50" fmla="*/ 766 w 1554"/>
              <a:gd name="T51" fmla="*/ 547 h 2034"/>
              <a:gd name="T52" fmla="*/ 570 w 1554"/>
              <a:gd name="T53" fmla="*/ 444 h 2034"/>
              <a:gd name="T54" fmla="*/ 575 w 1554"/>
              <a:gd name="T55" fmla="*/ 456 h 2034"/>
              <a:gd name="T56" fmla="*/ 675 w 1554"/>
              <a:gd name="T57" fmla="*/ 763 h 2034"/>
              <a:gd name="T58" fmla="*/ 672 w 1554"/>
              <a:gd name="T59" fmla="*/ 1085 h 2034"/>
              <a:gd name="T60" fmla="*/ 567 w 1554"/>
              <a:gd name="T61" fmla="*/ 1050 h 2034"/>
              <a:gd name="T62" fmla="*/ 517 w 1554"/>
              <a:gd name="T63" fmla="*/ 1072 h 2034"/>
              <a:gd name="T64" fmla="*/ 704 w 1554"/>
              <a:gd name="T65" fmla="*/ 1233 h 2034"/>
              <a:gd name="T66" fmla="*/ 506 w 1554"/>
              <a:gd name="T67" fmla="*/ 1193 h 2034"/>
              <a:gd name="T68" fmla="*/ 290 w 1554"/>
              <a:gd name="T69" fmla="*/ 1243 h 2034"/>
              <a:gd name="T70" fmla="*/ 375 w 1554"/>
              <a:gd name="T71" fmla="*/ 1245 h 2034"/>
              <a:gd name="T72" fmla="*/ 444 w 1554"/>
              <a:gd name="T73" fmla="*/ 1397 h 2034"/>
              <a:gd name="T74" fmla="*/ 456 w 1554"/>
              <a:gd name="T75" fmla="*/ 1590 h 2034"/>
              <a:gd name="T76" fmla="*/ 438 w 1554"/>
              <a:gd name="T77" fmla="*/ 1482 h 2034"/>
              <a:gd name="T78" fmla="*/ 365 w 1554"/>
              <a:gd name="T79" fmla="*/ 1569 h 2034"/>
              <a:gd name="T80" fmla="*/ 387 w 1554"/>
              <a:gd name="T81" fmla="*/ 1634 h 2034"/>
              <a:gd name="T82" fmla="*/ 67 w 1554"/>
              <a:gd name="T83" fmla="*/ 1533 h 2034"/>
              <a:gd name="T84" fmla="*/ 103 w 1554"/>
              <a:gd name="T85" fmla="*/ 1634 h 2034"/>
              <a:gd name="T86" fmla="*/ 185 w 1554"/>
              <a:gd name="T87" fmla="*/ 1571 h 2034"/>
              <a:gd name="T88" fmla="*/ 544 w 1554"/>
              <a:gd name="T89" fmla="*/ 1673 h 2034"/>
              <a:gd name="T90" fmla="*/ 252 w 1554"/>
              <a:gd name="T91" fmla="*/ 1750 h 2034"/>
              <a:gd name="T92" fmla="*/ 368 w 1554"/>
              <a:gd name="T93" fmla="*/ 1850 h 2034"/>
              <a:gd name="T94" fmla="*/ 316 w 1554"/>
              <a:gd name="T95" fmla="*/ 1921 h 2034"/>
              <a:gd name="T96" fmla="*/ 399 w 1554"/>
              <a:gd name="T97" fmla="*/ 1979 h 2034"/>
              <a:gd name="T98" fmla="*/ 392 w 1554"/>
              <a:gd name="T99" fmla="*/ 1901 h 2034"/>
              <a:gd name="T100" fmla="*/ 672 w 1554"/>
              <a:gd name="T101" fmla="*/ 1684 h 2034"/>
              <a:gd name="T102" fmla="*/ 1034 w 1554"/>
              <a:gd name="T103" fmla="*/ 1753 h 2034"/>
              <a:gd name="T104" fmla="*/ 1076 w 1554"/>
              <a:gd name="T105" fmla="*/ 1746 h 2034"/>
              <a:gd name="T106" fmla="*/ 1263 w 1554"/>
              <a:gd name="T107" fmla="*/ 1751 h 2034"/>
              <a:gd name="T108" fmla="*/ 759 w 1554"/>
              <a:gd name="T109" fmla="*/ 613 h 2034"/>
              <a:gd name="T110" fmla="*/ 843 w 1554"/>
              <a:gd name="T111" fmla="*/ 792 h 2034"/>
              <a:gd name="T112" fmla="*/ 692 w 1554"/>
              <a:gd name="T113" fmla="*/ 1623 h 2034"/>
              <a:gd name="T114" fmla="*/ 528 w 1554"/>
              <a:gd name="T115" fmla="*/ 1432 h 2034"/>
              <a:gd name="T116" fmla="*/ 742 w 1554"/>
              <a:gd name="T117" fmla="*/ 1388 h 2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54" h="2034">
                <a:moveTo>
                  <a:pt x="1245" y="1747"/>
                </a:moveTo>
                <a:cubicBezTo>
                  <a:pt x="1229" y="1737"/>
                  <a:pt x="1219" y="1715"/>
                  <a:pt x="1210" y="1700"/>
                </a:cubicBezTo>
                <a:cubicBezTo>
                  <a:pt x="1177" y="1679"/>
                  <a:pt x="1167" y="1675"/>
                  <a:pt x="1127" y="1675"/>
                </a:cubicBezTo>
                <a:cubicBezTo>
                  <a:pt x="1108" y="1688"/>
                  <a:pt x="1071" y="1687"/>
                  <a:pt x="1050" y="1683"/>
                </a:cubicBezTo>
                <a:cubicBezTo>
                  <a:pt x="1057" y="1665"/>
                  <a:pt x="990" y="1644"/>
                  <a:pt x="972" y="1656"/>
                </a:cubicBezTo>
                <a:cubicBezTo>
                  <a:pt x="935" y="1666"/>
                  <a:pt x="898" y="1673"/>
                  <a:pt x="861" y="1682"/>
                </a:cubicBezTo>
                <a:cubicBezTo>
                  <a:pt x="849" y="1682"/>
                  <a:pt x="828" y="1698"/>
                  <a:pt x="818" y="1689"/>
                </a:cubicBezTo>
                <a:cubicBezTo>
                  <a:pt x="824" y="1666"/>
                  <a:pt x="788" y="1662"/>
                  <a:pt x="775" y="1656"/>
                </a:cubicBezTo>
                <a:cubicBezTo>
                  <a:pt x="741" y="1622"/>
                  <a:pt x="732" y="1623"/>
                  <a:pt x="752" y="1579"/>
                </a:cubicBezTo>
                <a:cubicBezTo>
                  <a:pt x="774" y="1528"/>
                  <a:pt x="774" y="1502"/>
                  <a:pt x="757" y="1449"/>
                </a:cubicBezTo>
                <a:cubicBezTo>
                  <a:pt x="735" y="1379"/>
                  <a:pt x="857" y="1364"/>
                  <a:pt x="794" y="1279"/>
                </a:cubicBezTo>
                <a:cubicBezTo>
                  <a:pt x="773" y="1253"/>
                  <a:pt x="739" y="1231"/>
                  <a:pt x="713" y="1209"/>
                </a:cubicBezTo>
                <a:cubicBezTo>
                  <a:pt x="712" y="1185"/>
                  <a:pt x="708" y="1135"/>
                  <a:pt x="694" y="1114"/>
                </a:cubicBezTo>
                <a:cubicBezTo>
                  <a:pt x="672" y="1079"/>
                  <a:pt x="723" y="1066"/>
                  <a:pt x="734" y="1036"/>
                </a:cubicBezTo>
                <a:cubicBezTo>
                  <a:pt x="746" y="1000"/>
                  <a:pt x="720" y="953"/>
                  <a:pt x="739" y="918"/>
                </a:cubicBezTo>
                <a:cubicBezTo>
                  <a:pt x="789" y="979"/>
                  <a:pt x="894" y="913"/>
                  <a:pt x="952" y="957"/>
                </a:cubicBezTo>
                <a:cubicBezTo>
                  <a:pt x="972" y="976"/>
                  <a:pt x="976" y="997"/>
                  <a:pt x="992" y="1019"/>
                </a:cubicBezTo>
                <a:cubicBezTo>
                  <a:pt x="1013" y="1047"/>
                  <a:pt x="1041" y="1029"/>
                  <a:pt x="1068" y="1035"/>
                </a:cubicBezTo>
                <a:cubicBezTo>
                  <a:pt x="1139" y="1050"/>
                  <a:pt x="1071" y="1175"/>
                  <a:pt x="1031" y="1120"/>
                </a:cubicBezTo>
                <a:cubicBezTo>
                  <a:pt x="1019" y="1104"/>
                  <a:pt x="981" y="1113"/>
                  <a:pt x="958" y="1107"/>
                </a:cubicBezTo>
                <a:cubicBezTo>
                  <a:pt x="941" y="1102"/>
                  <a:pt x="927" y="1073"/>
                  <a:pt x="944" y="1074"/>
                </a:cubicBezTo>
                <a:cubicBezTo>
                  <a:pt x="937" y="1073"/>
                  <a:pt x="932" y="1076"/>
                  <a:pt x="928" y="1082"/>
                </a:cubicBezTo>
                <a:cubicBezTo>
                  <a:pt x="927" y="1111"/>
                  <a:pt x="982" y="1119"/>
                  <a:pt x="1002" y="1119"/>
                </a:cubicBezTo>
                <a:cubicBezTo>
                  <a:pt x="1020" y="1119"/>
                  <a:pt x="1052" y="1148"/>
                  <a:pt x="1065" y="1146"/>
                </a:cubicBezTo>
                <a:cubicBezTo>
                  <a:pt x="1008" y="1204"/>
                  <a:pt x="975" y="1316"/>
                  <a:pt x="988" y="1393"/>
                </a:cubicBezTo>
                <a:cubicBezTo>
                  <a:pt x="992" y="1425"/>
                  <a:pt x="1041" y="1433"/>
                  <a:pt x="1065" y="1444"/>
                </a:cubicBezTo>
                <a:cubicBezTo>
                  <a:pt x="1099" y="1461"/>
                  <a:pt x="1117" y="1500"/>
                  <a:pt x="1143" y="1527"/>
                </a:cubicBezTo>
                <a:cubicBezTo>
                  <a:pt x="1179" y="1564"/>
                  <a:pt x="1220" y="1558"/>
                  <a:pt x="1262" y="1547"/>
                </a:cubicBezTo>
                <a:cubicBezTo>
                  <a:pt x="1261" y="1529"/>
                  <a:pt x="1263" y="1510"/>
                  <a:pt x="1265" y="1491"/>
                </a:cubicBezTo>
                <a:cubicBezTo>
                  <a:pt x="1243" y="1496"/>
                  <a:pt x="1222" y="1500"/>
                  <a:pt x="1218" y="1497"/>
                </a:cubicBezTo>
                <a:cubicBezTo>
                  <a:pt x="1198" y="1483"/>
                  <a:pt x="1177" y="1484"/>
                  <a:pt x="1163" y="1462"/>
                </a:cubicBezTo>
                <a:cubicBezTo>
                  <a:pt x="1157" y="1441"/>
                  <a:pt x="1130" y="1406"/>
                  <a:pt x="1107" y="1416"/>
                </a:cubicBezTo>
                <a:cubicBezTo>
                  <a:pt x="1125" y="1409"/>
                  <a:pt x="1059" y="1379"/>
                  <a:pt x="1052" y="1378"/>
                </a:cubicBezTo>
                <a:cubicBezTo>
                  <a:pt x="1036" y="1374"/>
                  <a:pt x="1035" y="1339"/>
                  <a:pt x="1038" y="1326"/>
                </a:cubicBezTo>
                <a:cubicBezTo>
                  <a:pt x="1042" y="1299"/>
                  <a:pt x="1142" y="1108"/>
                  <a:pt x="1142" y="1108"/>
                </a:cubicBezTo>
                <a:cubicBezTo>
                  <a:pt x="1156" y="1118"/>
                  <a:pt x="1166" y="1130"/>
                  <a:pt x="1175" y="1145"/>
                </a:cubicBezTo>
                <a:cubicBezTo>
                  <a:pt x="1200" y="1181"/>
                  <a:pt x="1172" y="1164"/>
                  <a:pt x="1169" y="1203"/>
                </a:cubicBezTo>
                <a:cubicBezTo>
                  <a:pt x="1167" y="1227"/>
                  <a:pt x="1186" y="1245"/>
                  <a:pt x="1207" y="1254"/>
                </a:cubicBezTo>
                <a:cubicBezTo>
                  <a:pt x="1207" y="1248"/>
                  <a:pt x="1208" y="1243"/>
                  <a:pt x="1209" y="1237"/>
                </a:cubicBezTo>
                <a:cubicBezTo>
                  <a:pt x="1176" y="1232"/>
                  <a:pt x="1196" y="1178"/>
                  <a:pt x="1216" y="1163"/>
                </a:cubicBezTo>
                <a:cubicBezTo>
                  <a:pt x="1195" y="1152"/>
                  <a:pt x="1183" y="1132"/>
                  <a:pt x="1168" y="1115"/>
                </a:cubicBezTo>
                <a:cubicBezTo>
                  <a:pt x="1144" y="1088"/>
                  <a:pt x="1150" y="1089"/>
                  <a:pt x="1144" y="1052"/>
                </a:cubicBezTo>
                <a:cubicBezTo>
                  <a:pt x="1125" y="969"/>
                  <a:pt x="1044" y="1028"/>
                  <a:pt x="1017" y="981"/>
                </a:cubicBezTo>
                <a:cubicBezTo>
                  <a:pt x="984" y="924"/>
                  <a:pt x="962" y="900"/>
                  <a:pt x="891" y="902"/>
                </a:cubicBezTo>
                <a:cubicBezTo>
                  <a:pt x="848" y="904"/>
                  <a:pt x="815" y="892"/>
                  <a:pt x="774" y="891"/>
                </a:cubicBezTo>
                <a:cubicBezTo>
                  <a:pt x="708" y="860"/>
                  <a:pt x="789" y="841"/>
                  <a:pt x="820" y="834"/>
                </a:cubicBezTo>
                <a:cubicBezTo>
                  <a:pt x="857" y="825"/>
                  <a:pt x="899" y="760"/>
                  <a:pt x="906" y="722"/>
                </a:cubicBezTo>
                <a:cubicBezTo>
                  <a:pt x="916" y="668"/>
                  <a:pt x="831" y="693"/>
                  <a:pt x="818" y="659"/>
                </a:cubicBezTo>
                <a:cubicBezTo>
                  <a:pt x="801" y="618"/>
                  <a:pt x="828" y="577"/>
                  <a:pt x="758" y="601"/>
                </a:cubicBezTo>
                <a:cubicBezTo>
                  <a:pt x="790" y="542"/>
                  <a:pt x="877" y="519"/>
                  <a:pt x="893" y="452"/>
                </a:cubicBezTo>
                <a:cubicBezTo>
                  <a:pt x="914" y="368"/>
                  <a:pt x="943" y="313"/>
                  <a:pt x="1013" y="258"/>
                </a:cubicBezTo>
                <a:cubicBezTo>
                  <a:pt x="1068" y="214"/>
                  <a:pt x="1118" y="360"/>
                  <a:pt x="1207" y="322"/>
                </a:cubicBezTo>
                <a:cubicBezTo>
                  <a:pt x="1237" y="310"/>
                  <a:pt x="1255" y="280"/>
                  <a:pt x="1281" y="309"/>
                </a:cubicBezTo>
                <a:cubicBezTo>
                  <a:pt x="1315" y="345"/>
                  <a:pt x="1348" y="328"/>
                  <a:pt x="1378" y="300"/>
                </a:cubicBezTo>
                <a:cubicBezTo>
                  <a:pt x="1310" y="357"/>
                  <a:pt x="1287" y="272"/>
                  <a:pt x="1215" y="301"/>
                </a:cubicBezTo>
                <a:cubicBezTo>
                  <a:pt x="1133" y="335"/>
                  <a:pt x="1110" y="279"/>
                  <a:pt x="1057" y="227"/>
                </a:cubicBezTo>
                <a:cubicBezTo>
                  <a:pt x="1082" y="217"/>
                  <a:pt x="1108" y="188"/>
                  <a:pt x="1137" y="191"/>
                </a:cubicBezTo>
                <a:cubicBezTo>
                  <a:pt x="1165" y="190"/>
                  <a:pt x="1196" y="184"/>
                  <a:pt x="1222" y="173"/>
                </a:cubicBezTo>
                <a:cubicBezTo>
                  <a:pt x="1282" y="161"/>
                  <a:pt x="1343" y="175"/>
                  <a:pt x="1402" y="166"/>
                </a:cubicBezTo>
                <a:cubicBezTo>
                  <a:pt x="1445" y="169"/>
                  <a:pt x="1532" y="125"/>
                  <a:pt x="1547" y="184"/>
                </a:cubicBezTo>
                <a:cubicBezTo>
                  <a:pt x="1548" y="188"/>
                  <a:pt x="1549" y="191"/>
                  <a:pt x="1550" y="193"/>
                </a:cubicBezTo>
                <a:cubicBezTo>
                  <a:pt x="1551" y="192"/>
                  <a:pt x="1553" y="191"/>
                  <a:pt x="1554" y="190"/>
                </a:cubicBezTo>
                <a:cubicBezTo>
                  <a:pt x="1548" y="176"/>
                  <a:pt x="1549" y="158"/>
                  <a:pt x="1532" y="150"/>
                </a:cubicBezTo>
                <a:cubicBezTo>
                  <a:pt x="1507" y="139"/>
                  <a:pt x="1479" y="155"/>
                  <a:pt x="1454" y="157"/>
                </a:cubicBezTo>
                <a:cubicBezTo>
                  <a:pt x="1344" y="174"/>
                  <a:pt x="1178" y="117"/>
                  <a:pt x="1085" y="194"/>
                </a:cubicBezTo>
                <a:cubicBezTo>
                  <a:pt x="1076" y="139"/>
                  <a:pt x="1091" y="98"/>
                  <a:pt x="1028" y="70"/>
                </a:cubicBezTo>
                <a:cubicBezTo>
                  <a:pt x="1002" y="59"/>
                  <a:pt x="965" y="32"/>
                  <a:pt x="943" y="0"/>
                </a:cubicBezTo>
                <a:cubicBezTo>
                  <a:pt x="959" y="31"/>
                  <a:pt x="981" y="65"/>
                  <a:pt x="990" y="68"/>
                </a:cubicBezTo>
                <a:cubicBezTo>
                  <a:pt x="1047" y="89"/>
                  <a:pt x="1086" y="120"/>
                  <a:pt x="1066" y="188"/>
                </a:cubicBezTo>
                <a:cubicBezTo>
                  <a:pt x="1056" y="222"/>
                  <a:pt x="957" y="291"/>
                  <a:pt x="918" y="290"/>
                </a:cubicBezTo>
                <a:cubicBezTo>
                  <a:pt x="869" y="290"/>
                  <a:pt x="823" y="267"/>
                  <a:pt x="790" y="228"/>
                </a:cubicBezTo>
                <a:cubicBezTo>
                  <a:pt x="805" y="217"/>
                  <a:pt x="824" y="220"/>
                  <a:pt x="832" y="237"/>
                </a:cubicBezTo>
                <a:cubicBezTo>
                  <a:pt x="823" y="217"/>
                  <a:pt x="800" y="213"/>
                  <a:pt x="784" y="227"/>
                </a:cubicBezTo>
                <a:cubicBezTo>
                  <a:pt x="786" y="231"/>
                  <a:pt x="848" y="294"/>
                  <a:pt x="845" y="294"/>
                </a:cubicBezTo>
                <a:cubicBezTo>
                  <a:pt x="851" y="321"/>
                  <a:pt x="912" y="310"/>
                  <a:pt x="930" y="312"/>
                </a:cubicBezTo>
                <a:cubicBezTo>
                  <a:pt x="884" y="345"/>
                  <a:pt x="889" y="399"/>
                  <a:pt x="872" y="448"/>
                </a:cubicBezTo>
                <a:cubicBezTo>
                  <a:pt x="860" y="483"/>
                  <a:pt x="842" y="494"/>
                  <a:pt x="814" y="515"/>
                </a:cubicBezTo>
                <a:cubicBezTo>
                  <a:pt x="798" y="527"/>
                  <a:pt x="781" y="532"/>
                  <a:pt x="766" y="547"/>
                </a:cubicBezTo>
                <a:cubicBezTo>
                  <a:pt x="751" y="563"/>
                  <a:pt x="745" y="585"/>
                  <a:pt x="726" y="599"/>
                </a:cubicBezTo>
                <a:cubicBezTo>
                  <a:pt x="697" y="552"/>
                  <a:pt x="665" y="552"/>
                  <a:pt x="627" y="517"/>
                </a:cubicBezTo>
                <a:cubicBezTo>
                  <a:pt x="610" y="491"/>
                  <a:pt x="598" y="460"/>
                  <a:pt x="570" y="444"/>
                </a:cubicBezTo>
                <a:cubicBezTo>
                  <a:pt x="552" y="434"/>
                  <a:pt x="532" y="430"/>
                  <a:pt x="513" y="422"/>
                </a:cubicBezTo>
                <a:cubicBezTo>
                  <a:pt x="513" y="423"/>
                  <a:pt x="513" y="424"/>
                  <a:pt x="512" y="426"/>
                </a:cubicBezTo>
                <a:cubicBezTo>
                  <a:pt x="534" y="435"/>
                  <a:pt x="557" y="440"/>
                  <a:pt x="575" y="456"/>
                </a:cubicBezTo>
                <a:cubicBezTo>
                  <a:pt x="599" y="478"/>
                  <a:pt x="608" y="510"/>
                  <a:pt x="629" y="535"/>
                </a:cubicBezTo>
                <a:cubicBezTo>
                  <a:pt x="657" y="568"/>
                  <a:pt x="716" y="548"/>
                  <a:pt x="715" y="607"/>
                </a:cubicBezTo>
                <a:cubicBezTo>
                  <a:pt x="715" y="659"/>
                  <a:pt x="677" y="708"/>
                  <a:pt x="675" y="763"/>
                </a:cubicBezTo>
                <a:cubicBezTo>
                  <a:pt x="674" y="818"/>
                  <a:pt x="694" y="882"/>
                  <a:pt x="738" y="917"/>
                </a:cubicBezTo>
                <a:cubicBezTo>
                  <a:pt x="721" y="947"/>
                  <a:pt x="728" y="981"/>
                  <a:pt x="723" y="1013"/>
                </a:cubicBezTo>
                <a:cubicBezTo>
                  <a:pt x="717" y="1051"/>
                  <a:pt x="682" y="1052"/>
                  <a:pt x="672" y="1085"/>
                </a:cubicBezTo>
                <a:cubicBezTo>
                  <a:pt x="663" y="1072"/>
                  <a:pt x="590" y="979"/>
                  <a:pt x="594" y="987"/>
                </a:cubicBezTo>
                <a:cubicBezTo>
                  <a:pt x="614" y="1031"/>
                  <a:pt x="667" y="1066"/>
                  <a:pt x="666" y="1120"/>
                </a:cubicBezTo>
                <a:cubicBezTo>
                  <a:pt x="623" y="1112"/>
                  <a:pt x="615" y="1050"/>
                  <a:pt x="567" y="1050"/>
                </a:cubicBezTo>
                <a:cubicBezTo>
                  <a:pt x="549" y="1049"/>
                  <a:pt x="533" y="1062"/>
                  <a:pt x="515" y="1066"/>
                </a:cubicBezTo>
                <a:cubicBezTo>
                  <a:pt x="488" y="1071"/>
                  <a:pt x="459" y="1036"/>
                  <a:pt x="497" y="1025"/>
                </a:cubicBezTo>
                <a:cubicBezTo>
                  <a:pt x="452" y="1034"/>
                  <a:pt x="484" y="1077"/>
                  <a:pt x="517" y="1072"/>
                </a:cubicBezTo>
                <a:cubicBezTo>
                  <a:pt x="543" y="1068"/>
                  <a:pt x="568" y="1050"/>
                  <a:pt x="590" y="1074"/>
                </a:cubicBezTo>
                <a:cubicBezTo>
                  <a:pt x="599" y="1083"/>
                  <a:pt x="672" y="1168"/>
                  <a:pt x="684" y="1137"/>
                </a:cubicBezTo>
                <a:cubicBezTo>
                  <a:pt x="695" y="1169"/>
                  <a:pt x="684" y="1203"/>
                  <a:pt x="704" y="1233"/>
                </a:cubicBezTo>
                <a:cubicBezTo>
                  <a:pt x="727" y="1266"/>
                  <a:pt x="776" y="1276"/>
                  <a:pt x="787" y="1319"/>
                </a:cubicBezTo>
                <a:cubicBezTo>
                  <a:pt x="799" y="1367"/>
                  <a:pt x="685" y="1407"/>
                  <a:pt x="654" y="1398"/>
                </a:cubicBezTo>
                <a:cubicBezTo>
                  <a:pt x="497" y="1354"/>
                  <a:pt x="581" y="1206"/>
                  <a:pt x="506" y="1193"/>
                </a:cubicBezTo>
                <a:cubicBezTo>
                  <a:pt x="546" y="1200"/>
                  <a:pt x="523" y="1283"/>
                  <a:pt x="554" y="1342"/>
                </a:cubicBezTo>
                <a:cubicBezTo>
                  <a:pt x="499" y="1319"/>
                  <a:pt x="441" y="1228"/>
                  <a:pt x="376" y="1239"/>
                </a:cubicBezTo>
                <a:cubicBezTo>
                  <a:pt x="349" y="1243"/>
                  <a:pt x="318" y="1256"/>
                  <a:pt x="290" y="1243"/>
                </a:cubicBezTo>
                <a:cubicBezTo>
                  <a:pt x="252" y="1224"/>
                  <a:pt x="258" y="1171"/>
                  <a:pt x="236" y="1140"/>
                </a:cubicBezTo>
                <a:cubicBezTo>
                  <a:pt x="254" y="1168"/>
                  <a:pt x="251" y="1204"/>
                  <a:pt x="271" y="1231"/>
                </a:cubicBezTo>
                <a:cubicBezTo>
                  <a:pt x="297" y="1266"/>
                  <a:pt x="340" y="1250"/>
                  <a:pt x="375" y="1245"/>
                </a:cubicBezTo>
                <a:cubicBezTo>
                  <a:pt x="414" y="1240"/>
                  <a:pt x="436" y="1261"/>
                  <a:pt x="458" y="1289"/>
                </a:cubicBezTo>
                <a:cubicBezTo>
                  <a:pt x="486" y="1323"/>
                  <a:pt x="521" y="1338"/>
                  <a:pt x="556" y="1362"/>
                </a:cubicBezTo>
                <a:cubicBezTo>
                  <a:pt x="547" y="1367"/>
                  <a:pt x="444" y="1397"/>
                  <a:pt x="444" y="1397"/>
                </a:cubicBezTo>
                <a:cubicBezTo>
                  <a:pt x="472" y="1398"/>
                  <a:pt x="498" y="1399"/>
                  <a:pt x="525" y="1390"/>
                </a:cubicBezTo>
                <a:cubicBezTo>
                  <a:pt x="515" y="1420"/>
                  <a:pt x="525" y="1459"/>
                  <a:pt x="511" y="1488"/>
                </a:cubicBezTo>
                <a:cubicBezTo>
                  <a:pt x="496" y="1522"/>
                  <a:pt x="457" y="1549"/>
                  <a:pt x="456" y="1590"/>
                </a:cubicBezTo>
                <a:cubicBezTo>
                  <a:pt x="407" y="1556"/>
                  <a:pt x="491" y="1522"/>
                  <a:pt x="439" y="1467"/>
                </a:cubicBezTo>
                <a:cubicBezTo>
                  <a:pt x="415" y="1440"/>
                  <a:pt x="448" y="1397"/>
                  <a:pt x="386" y="1352"/>
                </a:cubicBezTo>
                <a:cubicBezTo>
                  <a:pt x="439" y="1397"/>
                  <a:pt x="394" y="1427"/>
                  <a:pt x="438" y="1482"/>
                </a:cubicBezTo>
                <a:cubicBezTo>
                  <a:pt x="451" y="1499"/>
                  <a:pt x="444" y="1521"/>
                  <a:pt x="433" y="1538"/>
                </a:cubicBezTo>
                <a:cubicBezTo>
                  <a:pt x="408" y="1569"/>
                  <a:pt x="445" y="1588"/>
                  <a:pt x="454" y="1614"/>
                </a:cubicBezTo>
                <a:cubicBezTo>
                  <a:pt x="397" y="1635"/>
                  <a:pt x="401" y="1604"/>
                  <a:pt x="365" y="1569"/>
                </a:cubicBezTo>
                <a:cubicBezTo>
                  <a:pt x="339" y="1544"/>
                  <a:pt x="316" y="1537"/>
                  <a:pt x="282" y="1530"/>
                </a:cubicBezTo>
                <a:cubicBezTo>
                  <a:pt x="254" y="1521"/>
                  <a:pt x="306" y="1548"/>
                  <a:pt x="324" y="1555"/>
                </a:cubicBezTo>
                <a:cubicBezTo>
                  <a:pt x="361" y="1565"/>
                  <a:pt x="383" y="1596"/>
                  <a:pt x="387" y="1634"/>
                </a:cubicBezTo>
                <a:cubicBezTo>
                  <a:pt x="325" y="1661"/>
                  <a:pt x="311" y="1610"/>
                  <a:pt x="283" y="1570"/>
                </a:cubicBezTo>
                <a:cubicBezTo>
                  <a:pt x="263" y="1542"/>
                  <a:pt x="186" y="1547"/>
                  <a:pt x="160" y="1566"/>
                </a:cubicBezTo>
                <a:cubicBezTo>
                  <a:pt x="161" y="1567"/>
                  <a:pt x="72" y="1526"/>
                  <a:pt x="67" y="1533"/>
                </a:cubicBezTo>
                <a:cubicBezTo>
                  <a:pt x="66" y="1535"/>
                  <a:pt x="108" y="1548"/>
                  <a:pt x="130" y="1563"/>
                </a:cubicBezTo>
                <a:cubicBezTo>
                  <a:pt x="147" y="1574"/>
                  <a:pt x="146" y="1589"/>
                  <a:pt x="145" y="1590"/>
                </a:cubicBezTo>
                <a:cubicBezTo>
                  <a:pt x="143" y="1594"/>
                  <a:pt x="123" y="1620"/>
                  <a:pt x="103" y="1634"/>
                </a:cubicBezTo>
                <a:cubicBezTo>
                  <a:pt x="79" y="1651"/>
                  <a:pt x="9" y="1659"/>
                  <a:pt x="0" y="1659"/>
                </a:cubicBezTo>
                <a:cubicBezTo>
                  <a:pt x="10" y="1659"/>
                  <a:pt x="95" y="1664"/>
                  <a:pt x="123" y="1637"/>
                </a:cubicBezTo>
                <a:cubicBezTo>
                  <a:pt x="137" y="1623"/>
                  <a:pt x="178" y="1573"/>
                  <a:pt x="185" y="1571"/>
                </a:cubicBezTo>
                <a:cubicBezTo>
                  <a:pt x="205" y="1563"/>
                  <a:pt x="258" y="1569"/>
                  <a:pt x="270" y="1588"/>
                </a:cubicBezTo>
                <a:cubicBezTo>
                  <a:pt x="304" y="1641"/>
                  <a:pt x="330" y="1678"/>
                  <a:pt x="400" y="1656"/>
                </a:cubicBezTo>
                <a:cubicBezTo>
                  <a:pt x="453" y="1639"/>
                  <a:pt x="495" y="1644"/>
                  <a:pt x="544" y="1673"/>
                </a:cubicBezTo>
                <a:cubicBezTo>
                  <a:pt x="515" y="1696"/>
                  <a:pt x="493" y="1719"/>
                  <a:pt x="466" y="1745"/>
                </a:cubicBezTo>
                <a:cubicBezTo>
                  <a:pt x="449" y="1762"/>
                  <a:pt x="403" y="1835"/>
                  <a:pt x="378" y="1831"/>
                </a:cubicBezTo>
                <a:cubicBezTo>
                  <a:pt x="330" y="1822"/>
                  <a:pt x="300" y="1766"/>
                  <a:pt x="252" y="1750"/>
                </a:cubicBezTo>
                <a:cubicBezTo>
                  <a:pt x="243" y="1747"/>
                  <a:pt x="205" y="1738"/>
                  <a:pt x="183" y="1733"/>
                </a:cubicBezTo>
                <a:cubicBezTo>
                  <a:pt x="209" y="1741"/>
                  <a:pt x="243" y="1755"/>
                  <a:pt x="253" y="1759"/>
                </a:cubicBezTo>
                <a:cubicBezTo>
                  <a:pt x="292" y="1778"/>
                  <a:pt x="327" y="1846"/>
                  <a:pt x="368" y="1850"/>
                </a:cubicBezTo>
                <a:cubicBezTo>
                  <a:pt x="345" y="1872"/>
                  <a:pt x="336" y="1901"/>
                  <a:pt x="302" y="1906"/>
                </a:cubicBezTo>
                <a:cubicBezTo>
                  <a:pt x="261" y="1913"/>
                  <a:pt x="225" y="1904"/>
                  <a:pt x="184" y="1900"/>
                </a:cubicBezTo>
                <a:cubicBezTo>
                  <a:pt x="220" y="1917"/>
                  <a:pt x="294" y="1931"/>
                  <a:pt x="316" y="1921"/>
                </a:cubicBezTo>
                <a:cubicBezTo>
                  <a:pt x="312" y="1927"/>
                  <a:pt x="308" y="1933"/>
                  <a:pt x="304" y="1939"/>
                </a:cubicBezTo>
                <a:cubicBezTo>
                  <a:pt x="326" y="1922"/>
                  <a:pt x="359" y="1906"/>
                  <a:pt x="374" y="1883"/>
                </a:cubicBezTo>
                <a:cubicBezTo>
                  <a:pt x="379" y="1916"/>
                  <a:pt x="393" y="1946"/>
                  <a:pt x="399" y="1979"/>
                </a:cubicBezTo>
                <a:cubicBezTo>
                  <a:pt x="400" y="1986"/>
                  <a:pt x="402" y="2022"/>
                  <a:pt x="368" y="2025"/>
                </a:cubicBezTo>
                <a:cubicBezTo>
                  <a:pt x="407" y="2034"/>
                  <a:pt x="407" y="2003"/>
                  <a:pt x="408" y="1992"/>
                </a:cubicBezTo>
                <a:cubicBezTo>
                  <a:pt x="412" y="1962"/>
                  <a:pt x="398" y="1930"/>
                  <a:pt x="392" y="1901"/>
                </a:cubicBezTo>
                <a:cubicBezTo>
                  <a:pt x="386" y="1869"/>
                  <a:pt x="412" y="1843"/>
                  <a:pt x="441" y="1824"/>
                </a:cubicBezTo>
                <a:cubicBezTo>
                  <a:pt x="508" y="1789"/>
                  <a:pt x="553" y="1716"/>
                  <a:pt x="603" y="1693"/>
                </a:cubicBezTo>
                <a:cubicBezTo>
                  <a:pt x="611" y="1704"/>
                  <a:pt x="669" y="1694"/>
                  <a:pt x="672" y="1684"/>
                </a:cubicBezTo>
                <a:cubicBezTo>
                  <a:pt x="690" y="1653"/>
                  <a:pt x="726" y="1695"/>
                  <a:pt x="740" y="1698"/>
                </a:cubicBezTo>
                <a:cubicBezTo>
                  <a:pt x="790" y="1755"/>
                  <a:pt x="841" y="1722"/>
                  <a:pt x="898" y="1711"/>
                </a:cubicBezTo>
                <a:cubicBezTo>
                  <a:pt x="935" y="1704"/>
                  <a:pt x="1036" y="1686"/>
                  <a:pt x="1034" y="1753"/>
                </a:cubicBezTo>
                <a:cubicBezTo>
                  <a:pt x="1034" y="1750"/>
                  <a:pt x="1062" y="1752"/>
                  <a:pt x="1077" y="1767"/>
                </a:cubicBezTo>
                <a:cubicBezTo>
                  <a:pt x="1084" y="1768"/>
                  <a:pt x="1091" y="1770"/>
                  <a:pt x="1099" y="1771"/>
                </a:cubicBezTo>
                <a:cubicBezTo>
                  <a:pt x="1100" y="1759"/>
                  <a:pt x="1094" y="1749"/>
                  <a:pt x="1076" y="1746"/>
                </a:cubicBezTo>
                <a:cubicBezTo>
                  <a:pt x="1132" y="1731"/>
                  <a:pt x="1148" y="1724"/>
                  <a:pt x="1185" y="1772"/>
                </a:cubicBezTo>
                <a:cubicBezTo>
                  <a:pt x="1206" y="1799"/>
                  <a:pt x="1240" y="1806"/>
                  <a:pt x="1269" y="1819"/>
                </a:cubicBezTo>
                <a:cubicBezTo>
                  <a:pt x="1264" y="1797"/>
                  <a:pt x="1263" y="1773"/>
                  <a:pt x="1263" y="1751"/>
                </a:cubicBezTo>
                <a:cubicBezTo>
                  <a:pt x="1256" y="1750"/>
                  <a:pt x="1250" y="1749"/>
                  <a:pt x="1245" y="1747"/>
                </a:cubicBezTo>
                <a:close/>
                <a:moveTo>
                  <a:pt x="731" y="847"/>
                </a:moveTo>
                <a:cubicBezTo>
                  <a:pt x="710" y="807"/>
                  <a:pt x="686" y="630"/>
                  <a:pt x="759" y="613"/>
                </a:cubicBezTo>
                <a:cubicBezTo>
                  <a:pt x="835" y="595"/>
                  <a:pt x="781" y="629"/>
                  <a:pt x="800" y="667"/>
                </a:cubicBezTo>
                <a:cubicBezTo>
                  <a:pt x="816" y="700"/>
                  <a:pt x="866" y="680"/>
                  <a:pt x="888" y="705"/>
                </a:cubicBezTo>
                <a:cubicBezTo>
                  <a:pt x="910" y="729"/>
                  <a:pt x="858" y="776"/>
                  <a:pt x="843" y="792"/>
                </a:cubicBezTo>
                <a:cubicBezTo>
                  <a:pt x="812" y="826"/>
                  <a:pt x="755" y="814"/>
                  <a:pt x="731" y="847"/>
                </a:cubicBezTo>
                <a:close/>
                <a:moveTo>
                  <a:pt x="732" y="1509"/>
                </a:moveTo>
                <a:cubicBezTo>
                  <a:pt x="725" y="1552"/>
                  <a:pt x="673" y="1572"/>
                  <a:pt x="692" y="1623"/>
                </a:cubicBezTo>
                <a:cubicBezTo>
                  <a:pt x="714" y="1679"/>
                  <a:pt x="532" y="1646"/>
                  <a:pt x="505" y="1623"/>
                </a:cubicBezTo>
                <a:cubicBezTo>
                  <a:pt x="478" y="1601"/>
                  <a:pt x="464" y="1598"/>
                  <a:pt x="486" y="1557"/>
                </a:cubicBezTo>
                <a:cubicBezTo>
                  <a:pt x="508" y="1515"/>
                  <a:pt x="530" y="1481"/>
                  <a:pt x="528" y="1432"/>
                </a:cubicBezTo>
                <a:cubicBezTo>
                  <a:pt x="527" y="1403"/>
                  <a:pt x="540" y="1369"/>
                  <a:pt x="579" y="1378"/>
                </a:cubicBezTo>
                <a:cubicBezTo>
                  <a:pt x="615" y="1386"/>
                  <a:pt x="633" y="1432"/>
                  <a:pt x="677" y="1415"/>
                </a:cubicBezTo>
                <a:cubicBezTo>
                  <a:pt x="712" y="1402"/>
                  <a:pt x="706" y="1397"/>
                  <a:pt x="742" y="1388"/>
                </a:cubicBezTo>
                <a:cubicBezTo>
                  <a:pt x="712" y="1431"/>
                  <a:pt x="740" y="1464"/>
                  <a:pt x="732" y="150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62556" tIns="81278" rIns="162556" bIns="81278" numCol="1" anchor="t" anchorCtr="0" compatLnSpc="1"/>
          <a:lstStyle/>
          <a:p>
            <a:endParaRPr lang="en-US" sz="3200"/>
          </a:p>
        </p:txBody>
      </p:sp>
      <p:pic>
        <p:nvPicPr>
          <p:cNvPr id="8" name="Picture 2" descr="U:\我图\PPT制作\爱爱\PM下载\万圣节\蛛网.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2677349">
            <a:off x="4468972" y="-2298482"/>
            <a:ext cx="3254057" cy="39265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U:\我图\PPT制作\爱爱\PM下载\万圣节\蛛网.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2634932">
            <a:off x="8846657" y="-2032827"/>
            <a:ext cx="2862621" cy="345422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组合 9"/>
          <p:cNvGrpSpPr/>
          <p:nvPr/>
        </p:nvGrpSpPr>
        <p:grpSpPr>
          <a:xfrm>
            <a:off x="3100333" y="2084362"/>
            <a:ext cx="2115035" cy="1154619"/>
            <a:chOff x="1478171" y="2225265"/>
            <a:chExt cx="2115035" cy="1154619"/>
          </a:xfrm>
        </p:grpSpPr>
        <p:sp>
          <p:nvSpPr>
            <p:cNvPr id="11"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2" name="文本框 11"/>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13" name="组合 12"/>
          <p:cNvGrpSpPr/>
          <p:nvPr/>
        </p:nvGrpSpPr>
        <p:grpSpPr>
          <a:xfrm>
            <a:off x="6834133" y="2084362"/>
            <a:ext cx="2115035" cy="1154619"/>
            <a:chOff x="1478171" y="2225265"/>
            <a:chExt cx="2115035" cy="1154619"/>
          </a:xfrm>
        </p:grpSpPr>
        <p:sp>
          <p:nvSpPr>
            <p:cNvPr id="1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5" name="文本框 14"/>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16" name="组合 15"/>
          <p:cNvGrpSpPr/>
          <p:nvPr/>
        </p:nvGrpSpPr>
        <p:grpSpPr>
          <a:xfrm>
            <a:off x="3195583" y="4198912"/>
            <a:ext cx="2115035" cy="1154619"/>
            <a:chOff x="1478171" y="2225265"/>
            <a:chExt cx="2115035" cy="1154619"/>
          </a:xfrm>
        </p:grpSpPr>
        <p:sp>
          <p:nvSpPr>
            <p:cNvPr id="1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8" name="文本框 17"/>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19" name="组合 18"/>
          <p:cNvGrpSpPr/>
          <p:nvPr/>
        </p:nvGrpSpPr>
        <p:grpSpPr>
          <a:xfrm>
            <a:off x="6929383" y="4198912"/>
            <a:ext cx="2115035" cy="1154619"/>
            <a:chOff x="1478171" y="2225265"/>
            <a:chExt cx="2115035" cy="1154619"/>
          </a:xfrm>
        </p:grpSpPr>
        <p:sp>
          <p:nvSpPr>
            <p:cNvPr id="2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1" name="文本框 20"/>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3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100" fill="hold"/>
                                        <p:tgtEl>
                                          <p:spTgt spid="5"/>
                                        </p:tgtEl>
                                        <p:attrNameLst>
                                          <p:attrName>ppt_x</p:attrName>
                                        </p:attrNameLst>
                                      </p:cBhvr>
                                      <p:tavLst>
                                        <p:tav tm="0">
                                          <p:val>
                                            <p:strVal val="#ppt_x"/>
                                          </p:val>
                                        </p:tav>
                                        <p:tav tm="100000">
                                          <p:val>
                                            <p:strVal val="#ppt_x"/>
                                          </p:val>
                                        </p:tav>
                                      </p:tavLst>
                                    </p:anim>
                                    <p:anim calcmode="lin" valueType="num">
                                      <p:cBhvr additive="base">
                                        <p:cTn id="8" dur="11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356510" y="1542501"/>
            <a:ext cx="3280356" cy="3485379"/>
          </a:xfrm>
          <a:prstGeom prst="rect">
            <a:avLst/>
          </a:prstGeom>
        </p:spPr>
      </p:pic>
      <p:grpSp>
        <p:nvGrpSpPr>
          <p:cNvPr id="9" name="组合 8"/>
          <p:cNvGrpSpPr/>
          <p:nvPr/>
        </p:nvGrpSpPr>
        <p:grpSpPr>
          <a:xfrm>
            <a:off x="-141329" y="5052616"/>
            <a:ext cx="13755036" cy="1915904"/>
            <a:chOff x="-141329" y="5052616"/>
            <a:chExt cx="13755036" cy="1915904"/>
          </a:xfrm>
        </p:grpSpPr>
        <p:pic>
          <p:nvPicPr>
            <p:cNvPr id="5" name="图片 4"/>
            <p:cNvPicPr>
              <a:picLocks noChangeAspect="1"/>
            </p:cNvPicPr>
            <p:nvPr/>
          </p:nvPicPr>
          <p:blipFill>
            <a:blip r:embed="rId4"/>
            <a:stretch>
              <a:fillRect/>
            </a:stretch>
          </p:blipFill>
          <p:spPr>
            <a:xfrm>
              <a:off x="5070861" y="5052616"/>
              <a:ext cx="4785000" cy="1410000"/>
            </a:xfrm>
            <a:prstGeom prst="rect">
              <a:avLst/>
            </a:prstGeom>
          </p:spPr>
        </p:pic>
        <p:pic>
          <p:nvPicPr>
            <p:cNvPr id="6" name="图片 5"/>
            <p:cNvPicPr>
              <a:picLocks noChangeAspect="1"/>
            </p:cNvPicPr>
            <p:nvPr/>
          </p:nvPicPr>
          <p:blipFill>
            <a:blip r:embed="rId5"/>
            <a:stretch>
              <a:fillRect/>
            </a:stretch>
          </p:blipFill>
          <p:spPr>
            <a:xfrm>
              <a:off x="-141329" y="5991017"/>
              <a:ext cx="5550000" cy="900000"/>
            </a:xfrm>
            <a:prstGeom prst="rect">
              <a:avLst/>
            </a:prstGeom>
          </p:spPr>
        </p:pic>
        <p:pic>
          <p:nvPicPr>
            <p:cNvPr id="7" name="图片 6"/>
            <p:cNvPicPr>
              <a:picLocks noChangeAspect="1"/>
            </p:cNvPicPr>
            <p:nvPr/>
          </p:nvPicPr>
          <p:blipFill>
            <a:blip r:embed="rId5"/>
            <a:stretch>
              <a:fillRect/>
            </a:stretch>
          </p:blipFill>
          <p:spPr>
            <a:xfrm>
              <a:off x="4559829" y="6067217"/>
              <a:ext cx="5550000" cy="900000"/>
            </a:xfrm>
            <a:prstGeom prst="rect">
              <a:avLst/>
            </a:prstGeom>
          </p:spPr>
        </p:pic>
        <p:pic>
          <p:nvPicPr>
            <p:cNvPr id="8" name="图片 7"/>
            <p:cNvPicPr>
              <a:picLocks noChangeAspect="1"/>
            </p:cNvPicPr>
            <p:nvPr/>
          </p:nvPicPr>
          <p:blipFill>
            <a:blip r:embed="rId5"/>
            <a:stretch>
              <a:fillRect/>
            </a:stretch>
          </p:blipFill>
          <p:spPr>
            <a:xfrm>
              <a:off x="8063707" y="6068520"/>
              <a:ext cx="5550000" cy="900000"/>
            </a:xfrm>
            <a:prstGeom prst="rect">
              <a:avLst/>
            </a:prstGeom>
          </p:spPr>
        </p:pic>
      </p:grpSp>
      <p:sp>
        <p:nvSpPr>
          <p:cNvPr id="10" name="TextBox 14"/>
          <p:cNvSpPr txBox="1"/>
          <p:nvPr/>
        </p:nvSpPr>
        <p:spPr>
          <a:xfrm>
            <a:off x="4326672" y="2754014"/>
            <a:ext cx="6790689" cy="923330"/>
          </a:xfrm>
          <a:prstGeom prst="rect">
            <a:avLst/>
          </a:prstGeom>
          <a:noFill/>
        </p:spPr>
        <p:txBody>
          <a:bodyPr wrap="square">
            <a:spAutoFit/>
          </a:bodyPr>
          <a:lstStyle/>
          <a:p>
            <a:pPr algn="ctr">
              <a:defRPr/>
            </a:pPr>
            <a:r>
              <a:rPr lang="zh-CN" altLang="en-US" sz="5400">
                <a:solidFill>
                  <a:schemeClr val="bg1"/>
                </a:solidFill>
                <a:cs typeface="+mn-ea"/>
                <a:sym typeface="+mn-lt"/>
              </a:rPr>
              <a:t>活动经费预算</a:t>
            </a:r>
            <a:endParaRPr lang="zh-CN" altLang="en-US" sz="5400" dirty="0">
              <a:solidFill>
                <a:schemeClr val="bg1"/>
              </a:solidFill>
              <a:cs typeface="+mn-ea"/>
              <a:sym typeface="+mn-lt"/>
            </a:endParaRPr>
          </a:p>
        </p:txBody>
      </p:sp>
      <p:sp>
        <p:nvSpPr>
          <p:cNvPr id="11" name="TextBox 18"/>
          <p:cNvSpPr txBox="1"/>
          <p:nvPr/>
        </p:nvSpPr>
        <p:spPr>
          <a:xfrm flipH="1">
            <a:off x="5423987" y="3732773"/>
            <a:ext cx="4498849" cy="523220"/>
          </a:xfrm>
          <a:prstGeom prst="rect">
            <a:avLst/>
          </a:prstGeom>
          <a:noFill/>
        </p:spPr>
        <p:txBody>
          <a:bodyPr wrap="square">
            <a:spAutoFit/>
          </a:bodyPr>
          <a:lstStyle/>
          <a:p>
            <a:pPr algn="r">
              <a:defRPr/>
            </a:pPr>
            <a:r>
              <a:rPr lang="zh-CN" altLang="en-US" sz="1400" dirty="0">
                <a:solidFill>
                  <a:schemeClr val="bg1"/>
                </a:solidFill>
                <a:cs typeface="+mn-ea"/>
                <a:sym typeface="+mn-lt"/>
              </a:rPr>
              <a:t>点击输入文字内容点击输入文字内容点击输入文字</a:t>
            </a:r>
            <a:r>
              <a:rPr lang="zh-CN" altLang="en-US" sz="1400">
                <a:solidFill>
                  <a:schemeClr val="bg1"/>
                </a:solidFill>
                <a:cs typeface="+mn-ea"/>
                <a:sym typeface="+mn-lt"/>
              </a:rPr>
              <a:t>内容点容</a:t>
            </a:r>
            <a:r>
              <a:rPr lang="zh-CN" altLang="en-US" sz="1400" dirty="0">
                <a:solidFill>
                  <a:schemeClr val="bg1"/>
                </a:solidFill>
                <a:cs typeface="+mn-ea"/>
                <a:sym typeface="+mn-lt"/>
              </a:rPr>
              <a:t>点击输入文字内容点击输入文字内容点击</a:t>
            </a:r>
            <a:r>
              <a:rPr lang="zh-CN" altLang="en-US" sz="1400">
                <a:solidFill>
                  <a:schemeClr val="bg1"/>
                </a:solidFill>
                <a:cs typeface="+mn-ea"/>
                <a:sym typeface="+mn-lt"/>
              </a:rPr>
              <a:t>输入文字</a:t>
            </a:r>
            <a:endParaRPr lang="en-US" altLang="zh-CN" sz="1400" dirty="0">
              <a:solidFill>
                <a:schemeClr val="bg1"/>
              </a:solidFill>
              <a:cs typeface="+mn-ea"/>
              <a:sym typeface="+mn-lt"/>
            </a:endParaRPr>
          </a:p>
        </p:txBody>
      </p:sp>
      <p:sp>
        <p:nvSpPr>
          <p:cNvPr id="12" name="TextBox 14"/>
          <p:cNvSpPr txBox="1"/>
          <p:nvPr/>
        </p:nvSpPr>
        <p:spPr>
          <a:xfrm>
            <a:off x="4326672" y="1186471"/>
            <a:ext cx="6790689" cy="1569660"/>
          </a:xfrm>
          <a:prstGeom prst="rect">
            <a:avLst/>
          </a:prstGeom>
          <a:noFill/>
        </p:spPr>
        <p:txBody>
          <a:bodyPr wrap="square">
            <a:spAutoFit/>
          </a:bodyPr>
          <a:lstStyle/>
          <a:p>
            <a:pPr algn="ctr">
              <a:defRPr/>
            </a:pPr>
            <a:r>
              <a:rPr lang="en-US" altLang="zh-CN" sz="9600">
                <a:solidFill>
                  <a:schemeClr val="bg1"/>
                </a:solidFill>
                <a:cs typeface="+mn-ea"/>
                <a:sym typeface="+mn-lt"/>
              </a:rPr>
              <a:t>04</a:t>
            </a:r>
            <a:endParaRPr lang="zh-CN" altLang="en-US" sz="96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5070861" y="5052616"/>
            <a:ext cx="4785000" cy="1410000"/>
          </a:xfrm>
          <a:prstGeom prst="rect">
            <a:avLst/>
          </a:prstGeom>
        </p:spPr>
      </p:pic>
      <p:pic>
        <p:nvPicPr>
          <p:cNvPr id="3" name="图片 2"/>
          <p:cNvPicPr>
            <a:picLocks noChangeAspect="1"/>
          </p:cNvPicPr>
          <p:nvPr/>
        </p:nvPicPr>
        <p:blipFill>
          <a:blip r:embed="rId4"/>
          <a:stretch>
            <a:fillRect/>
          </a:stretch>
        </p:blipFill>
        <p:spPr>
          <a:xfrm>
            <a:off x="-141329" y="5991017"/>
            <a:ext cx="5550000" cy="900000"/>
          </a:xfrm>
          <a:prstGeom prst="rect">
            <a:avLst/>
          </a:prstGeom>
        </p:spPr>
      </p:pic>
      <p:grpSp>
        <p:nvGrpSpPr>
          <p:cNvPr id="3077" name="组合 9"/>
          <p:cNvGrpSpPr/>
          <p:nvPr/>
        </p:nvGrpSpPr>
        <p:grpSpPr bwMode="auto">
          <a:xfrm>
            <a:off x="11567584" y="6309784"/>
            <a:ext cx="406400" cy="406400"/>
            <a:chOff x="3238501" y="1260476"/>
            <a:chExt cx="304800" cy="304800"/>
          </a:xfrm>
        </p:grpSpPr>
        <p:sp>
          <p:nvSpPr>
            <p:cNvPr id="4104" name="Freeform 5"/>
            <p:cNvSpPr>
              <a:spLocks noEditPoints="1"/>
            </p:cNvSpPr>
            <p:nvPr/>
          </p:nvSpPr>
          <p:spPr bwMode="auto">
            <a:xfrm>
              <a:off x="3238501" y="1260476"/>
              <a:ext cx="304800" cy="304800"/>
            </a:xfrm>
            <a:custGeom>
              <a:avLst/>
              <a:gdLst>
                <a:gd name="T0" fmla="*/ 252446893 w 185"/>
                <a:gd name="T1" fmla="*/ 502178595 h 185"/>
                <a:gd name="T2" fmla="*/ 0 w 185"/>
                <a:gd name="T3" fmla="*/ 249731702 h 185"/>
                <a:gd name="T4" fmla="*/ 252446893 w 185"/>
                <a:gd name="T5" fmla="*/ 0 h 185"/>
                <a:gd name="T6" fmla="*/ 502178595 w 185"/>
                <a:gd name="T7" fmla="*/ 249731702 h 185"/>
                <a:gd name="T8" fmla="*/ 252446893 w 185"/>
                <a:gd name="T9" fmla="*/ 502178595 h 185"/>
                <a:gd name="T10" fmla="*/ 252446893 w 185"/>
                <a:gd name="T11" fmla="*/ 21716588 h 185"/>
                <a:gd name="T12" fmla="*/ 21716588 w 185"/>
                <a:gd name="T13" fmla="*/ 249731702 h 185"/>
                <a:gd name="T14" fmla="*/ 252446893 w 185"/>
                <a:gd name="T15" fmla="*/ 480462006 h 185"/>
                <a:gd name="T16" fmla="*/ 480462006 w 185"/>
                <a:gd name="T17" fmla="*/ 249731702 h 185"/>
                <a:gd name="T18" fmla="*/ 252446893 w 185"/>
                <a:gd name="T19" fmla="*/ 21716588 h 1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5" h="185">
                  <a:moveTo>
                    <a:pt x="93" y="185"/>
                  </a:moveTo>
                  <a:cubicBezTo>
                    <a:pt x="42" y="185"/>
                    <a:pt x="0" y="143"/>
                    <a:pt x="0" y="92"/>
                  </a:cubicBezTo>
                  <a:cubicBezTo>
                    <a:pt x="0" y="41"/>
                    <a:pt x="42" y="0"/>
                    <a:pt x="93" y="0"/>
                  </a:cubicBezTo>
                  <a:cubicBezTo>
                    <a:pt x="144" y="0"/>
                    <a:pt x="185" y="41"/>
                    <a:pt x="185" y="92"/>
                  </a:cubicBezTo>
                  <a:cubicBezTo>
                    <a:pt x="185" y="143"/>
                    <a:pt x="144" y="185"/>
                    <a:pt x="93" y="185"/>
                  </a:cubicBezTo>
                  <a:close/>
                  <a:moveTo>
                    <a:pt x="93" y="8"/>
                  </a:moveTo>
                  <a:cubicBezTo>
                    <a:pt x="46" y="8"/>
                    <a:pt x="8" y="46"/>
                    <a:pt x="8" y="92"/>
                  </a:cubicBezTo>
                  <a:cubicBezTo>
                    <a:pt x="8" y="139"/>
                    <a:pt x="46" y="177"/>
                    <a:pt x="93" y="177"/>
                  </a:cubicBezTo>
                  <a:cubicBezTo>
                    <a:pt x="139" y="177"/>
                    <a:pt x="177" y="139"/>
                    <a:pt x="177" y="92"/>
                  </a:cubicBezTo>
                  <a:cubicBezTo>
                    <a:pt x="177" y="46"/>
                    <a:pt x="139" y="8"/>
                    <a:pt x="93"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cs typeface="+mn-ea"/>
                <a:sym typeface="+mn-lt"/>
              </a:endParaRPr>
            </a:p>
          </p:txBody>
        </p:sp>
        <p:sp>
          <p:nvSpPr>
            <p:cNvPr id="4105" name="Freeform 7"/>
            <p:cNvSpPr>
              <a:spLocks noEditPoints="1"/>
            </p:cNvSpPr>
            <p:nvPr/>
          </p:nvSpPr>
          <p:spPr bwMode="auto">
            <a:xfrm>
              <a:off x="3268663" y="1289051"/>
              <a:ext cx="246063" cy="246062"/>
            </a:xfrm>
            <a:custGeom>
              <a:avLst/>
              <a:gdLst>
                <a:gd name="T0" fmla="*/ 201821693 w 150"/>
                <a:gd name="T1" fmla="*/ 403646666 h 150"/>
                <a:gd name="T2" fmla="*/ 0 w 150"/>
                <a:gd name="T3" fmla="*/ 201824153 h 150"/>
                <a:gd name="T4" fmla="*/ 201821693 w 150"/>
                <a:gd name="T5" fmla="*/ 0 h 150"/>
                <a:gd name="T6" fmla="*/ 403643386 w 150"/>
                <a:gd name="T7" fmla="*/ 201824153 h 150"/>
                <a:gd name="T8" fmla="*/ 201821693 w 150"/>
                <a:gd name="T9" fmla="*/ 403646666 h 150"/>
                <a:gd name="T10" fmla="*/ 201821693 w 150"/>
                <a:gd name="T11" fmla="*/ 10764436 h 150"/>
                <a:gd name="T12" fmla="*/ 10764392 w 150"/>
                <a:gd name="T13" fmla="*/ 201824153 h 150"/>
                <a:gd name="T14" fmla="*/ 201821693 w 150"/>
                <a:gd name="T15" fmla="*/ 392882230 h 150"/>
                <a:gd name="T16" fmla="*/ 392878993 w 150"/>
                <a:gd name="T17" fmla="*/ 201824153 h 150"/>
                <a:gd name="T18" fmla="*/ 201821693 w 150"/>
                <a:gd name="T19" fmla="*/ 10764436 h 1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0" h="150">
                  <a:moveTo>
                    <a:pt x="75" y="150"/>
                  </a:moveTo>
                  <a:cubicBezTo>
                    <a:pt x="33" y="150"/>
                    <a:pt x="0" y="117"/>
                    <a:pt x="0" y="75"/>
                  </a:cubicBezTo>
                  <a:cubicBezTo>
                    <a:pt x="0" y="34"/>
                    <a:pt x="33" y="0"/>
                    <a:pt x="75" y="0"/>
                  </a:cubicBezTo>
                  <a:cubicBezTo>
                    <a:pt x="116" y="0"/>
                    <a:pt x="150" y="34"/>
                    <a:pt x="150" y="75"/>
                  </a:cubicBezTo>
                  <a:cubicBezTo>
                    <a:pt x="150" y="117"/>
                    <a:pt x="116" y="150"/>
                    <a:pt x="75" y="150"/>
                  </a:cubicBezTo>
                  <a:close/>
                  <a:moveTo>
                    <a:pt x="75" y="4"/>
                  </a:moveTo>
                  <a:cubicBezTo>
                    <a:pt x="35" y="4"/>
                    <a:pt x="4" y="36"/>
                    <a:pt x="4" y="75"/>
                  </a:cubicBezTo>
                  <a:cubicBezTo>
                    <a:pt x="4" y="115"/>
                    <a:pt x="35" y="146"/>
                    <a:pt x="75" y="146"/>
                  </a:cubicBezTo>
                  <a:cubicBezTo>
                    <a:pt x="114" y="146"/>
                    <a:pt x="146" y="115"/>
                    <a:pt x="146" y="75"/>
                  </a:cubicBezTo>
                  <a:cubicBezTo>
                    <a:pt x="146" y="36"/>
                    <a:pt x="114" y="4"/>
                    <a:pt x="75"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cs typeface="+mn-ea"/>
                <a:sym typeface="+mn-lt"/>
              </a:endParaRPr>
            </a:p>
          </p:txBody>
        </p:sp>
        <p:sp>
          <p:nvSpPr>
            <p:cNvPr id="4106" name="Rectangle 43"/>
            <p:cNvSpPr>
              <a:spLocks noChangeArrowheads="1"/>
            </p:cNvSpPr>
            <p:nvPr/>
          </p:nvSpPr>
          <p:spPr bwMode="auto">
            <a:xfrm>
              <a:off x="3338513" y="1409701"/>
              <a:ext cx="10477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微软雅黑 Light" panose="020B0502040204020203" pitchFamily="34" charset="-122"/>
                  <a:ea typeface="微软雅黑 Light" panose="020B0502040204020203" pitchFamily="34" charset="-122"/>
                </a:defRPr>
              </a:lvl1pPr>
              <a:lvl2pPr marL="742950" indent="-285750">
                <a:spcBef>
                  <a:spcPct val="20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2pPr>
              <a:lvl3pPr marL="1143000" indent="-228600">
                <a:spcBef>
                  <a:spcPct val="200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3pPr>
              <a:lvl4pPr marL="1600200" indent="-228600">
                <a:spcBef>
                  <a:spcPct val="200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4pPr>
              <a:lvl5pPr marL="2057400" indent="-228600">
                <a:spcBef>
                  <a:spcPct val="200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9pPr>
            </a:lstStyle>
            <a:p>
              <a:pPr>
                <a:spcBef>
                  <a:spcPct val="0"/>
                </a:spcBef>
                <a:buFontTx/>
                <a:buNone/>
                <a:defRPr/>
              </a:pPr>
              <a:endParaRPr lang="zh-CN" altLang="en-US" sz="2400">
                <a:latin typeface="+mn-lt"/>
                <a:ea typeface="+mn-ea"/>
                <a:cs typeface="+mn-ea"/>
                <a:sym typeface="+mn-lt"/>
              </a:endParaRPr>
            </a:p>
          </p:txBody>
        </p:sp>
        <p:sp>
          <p:nvSpPr>
            <p:cNvPr id="4107" name="Rectangle 44"/>
            <p:cNvSpPr>
              <a:spLocks noChangeArrowheads="1"/>
            </p:cNvSpPr>
            <p:nvPr/>
          </p:nvSpPr>
          <p:spPr bwMode="auto">
            <a:xfrm>
              <a:off x="3387726" y="1358901"/>
              <a:ext cx="6350" cy="1063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微软雅黑 Light" panose="020B0502040204020203" pitchFamily="34" charset="-122"/>
                  <a:ea typeface="微软雅黑 Light" panose="020B0502040204020203" pitchFamily="34" charset="-122"/>
                </a:defRPr>
              </a:lvl1pPr>
              <a:lvl2pPr marL="742950" indent="-285750">
                <a:spcBef>
                  <a:spcPct val="20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2pPr>
              <a:lvl3pPr marL="1143000" indent="-228600">
                <a:spcBef>
                  <a:spcPct val="200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3pPr>
              <a:lvl4pPr marL="1600200" indent="-228600">
                <a:spcBef>
                  <a:spcPct val="200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4pPr>
              <a:lvl5pPr marL="2057400" indent="-228600">
                <a:spcBef>
                  <a:spcPct val="200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9pPr>
            </a:lstStyle>
            <a:p>
              <a:pPr>
                <a:spcBef>
                  <a:spcPct val="0"/>
                </a:spcBef>
                <a:buFontTx/>
                <a:buNone/>
                <a:defRPr/>
              </a:pPr>
              <a:endParaRPr lang="zh-CN" altLang="en-US" sz="2400">
                <a:latin typeface="+mn-lt"/>
                <a:ea typeface="+mn-ea"/>
                <a:cs typeface="+mn-ea"/>
                <a:sym typeface="+mn-lt"/>
              </a:endParaRPr>
            </a:p>
          </p:txBody>
        </p:sp>
      </p:grpSp>
      <p:pic>
        <p:nvPicPr>
          <p:cNvPr id="18" name="图片 17"/>
          <p:cNvPicPr>
            <a:picLocks noChangeAspect="1"/>
          </p:cNvPicPr>
          <p:nvPr/>
        </p:nvPicPr>
        <p:blipFill>
          <a:blip r:embed="rId4"/>
          <a:stretch>
            <a:fillRect/>
          </a:stretch>
        </p:blipFill>
        <p:spPr>
          <a:xfrm>
            <a:off x="4559829" y="6067217"/>
            <a:ext cx="5550000" cy="900000"/>
          </a:xfrm>
          <a:prstGeom prst="rect">
            <a:avLst/>
          </a:prstGeom>
        </p:spPr>
      </p:pic>
      <p:pic>
        <p:nvPicPr>
          <p:cNvPr id="19" name="图片 18"/>
          <p:cNvPicPr>
            <a:picLocks noChangeAspect="1"/>
          </p:cNvPicPr>
          <p:nvPr/>
        </p:nvPicPr>
        <p:blipFill>
          <a:blip r:embed="rId4"/>
          <a:stretch>
            <a:fillRect/>
          </a:stretch>
        </p:blipFill>
        <p:spPr>
          <a:xfrm>
            <a:off x="8063707" y="6068520"/>
            <a:ext cx="5550000" cy="900000"/>
          </a:xfrm>
          <a:prstGeom prst="rect">
            <a:avLst/>
          </a:prstGeom>
        </p:spPr>
      </p:pic>
      <p:sp>
        <p:nvSpPr>
          <p:cNvPr id="23" name="TextBox 14"/>
          <p:cNvSpPr txBox="1"/>
          <p:nvPr/>
        </p:nvSpPr>
        <p:spPr>
          <a:xfrm>
            <a:off x="1678723" y="2158021"/>
            <a:ext cx="3941028" cy="707886"/>
          </a:xfrm>
          <a:prstGeom prst="rect">
            <a:avLst/>
          </a:prstGeom>
          <a:noFill/>
        </p:spPr>
        <p:txBody>
          <a:bodyPr wrap="square">
            <a:spAutoFit/>
          </a:bodyPr>
          <a:lstStyle/>
          <a:p>
            <a:pPr algn="ctr">
              <a:defRPr/>
            </a:pPr>
            <a:r>
              <a:rPr lang="en-US" altLang="zh-CN" sz="4000">
                <a:solidFill>
                  <a:schemeClr val="bg1"/>
                </a:solidFill>
                <a:cs typeface="+mn-ea"/>
                <a:sym typeface="+mn-lt"/>
              </a:rPr>
              <a:t>01.</a:t>
            </a:r>
            <a:r>
              <a:rPr lang="zh-CN" altLang="en-US" sz="4000">
                <a:solidFill>
                  <a:schemeClr val="bg1"/>
                </a:solidFill>
                <a:cs typeface="+mn-ea"/>
                <a:sym typeface="+mn-lt"/>
              </a:rPr>
              <a:t>活动背景介绍</a:t>
            </a:r>
            <a:endParaRPr lang="zh-CN" altLang="en-US" sz="4000" dirty="0">
              <a:solidFill>
                <a:schemeClr val="bg1"/>
              </a:solidFill>
              <a:cs typeface="+mn-ea"/>
              <a:sym typeface="+mn-lt"/>
            </a:endParaRPr>
          </a:p>
        </p:txBody>
      </p:sp>
      <p:sp>
        <p:nvSpPr>
          <p:cNvPr id="27" name="branch"/>
          <p:cNvSpPr>
            <a:spLocks noEditPoints="1"/>
          </p:cNvSpPr>
          <p:nvPr/>
        </p:nvSpPr>
        <p:spPr bwMode="auto">
          <a:xfrm rot="14449517">
            <a:off x="810402" y="-2981017"/>
            <a:ext cx="4619439" cy="6046031"/>
          </a:xfrm>
          <a:custGeom>
            <a:avLst/>
            <a:gdLst>
              <a:gd name="T0" fmla="*/ 1127 w 1554"/>
              <a:gd name="T1" fmla="*/ 1675 h 2034"/>
              <a:gd name="T2" fmla="*/ 861 w 1554"/>
              <a:gd name="T3" fmla="*/ 1682 h 2034"/>
              <a:gd name="T4" fmla="*/ 752 w 1554"/>
              <a:gd name="T5" fmla="*/ 1579 h 2034"/>
              <a:gd name="T6" fmla="*/ 713 w 1554"/>
              <a:gd name="T7" fmla="*/ 1209 h 2034"/>
              <a:gd name="T8" fmla="*/ 739 w 1554"/>
              <a:gd name="T9" fmla="*/ 918 h 2034"/>
              <a:gd name="T10" fmla="*/ 1068 w 1554"/>
              <a:gd name="T11" fmla="*/ 1035 h 2034"/>
              <a:gd name="T12" fmla="*/ 944 w 1554"/>
              <a:gd name="T13" fmla="*/ 1074 h 2034"/>
              <a:gd name="T14" fmla="*/ 1065 w 1554"/>
              <a:gd name="T15" fmla="*/ 1146 h 2034"/>
              <a:gd name="T16" fmla="*/ 1143 w 1554"/>
              <a:gd name="T17" fmla="*/ 1527 h 2034"/>
              <a:gd name="T18" fmla="*/ 1218 w 1554"/>
              <a:gd name="T19" fmla="*/ 1497 h 2034"/>
              <a:gd name="T20" fmla="*/ 1052 w 1554"/>
              <a:gd name="T21" fmla="*/ 1378 h 2034"/>
              <a:gd name="T22" fmla="*/ 1175 w 1554"/>
              <a:gd name="T23" fmla="*/ 1145 h 2034"/>
              <a:gd name="T24" fmla="*/ 1209 w 1554"/>
              <a:gd name="T25" fmla="*/ 1237 h 2034"/>
              <a:gd name="T26" fmla="*/ 1144 w 1554"/>
              <a:gd name="T27" fmla="*/ 1052 h 2034"/>
              <a:gd name="T28" fmla="*/ 774 w 1554"/>
              <a:gd name="T29" fmla="*/ 891 h 2034"/>
              <a:gd name="T30" fmla="*/ 818 w 1554"/>
              <a:gd name="T31" fmla="*/ 659 h 2034"/>
              <a:gd name="T32" fmla="*/ 1013 w 1554"/>
              <a:gd name="T33" fmla="*/ 258 h 2034"/>
              <a:gd name="T34" fmla="*/ 1378 w 1554"/>
              <a:gd name="T35" fmla="*/ 300 h 2034"/>
              <a:gd name="T36" fmla="*/ 1137 w 1554"/>
              <a:gd name="T37" fmla="*/ 191 h 2034"/>
              <a:gd name="T38" fmla="*/ 1547 w 1554"/>
              <a:gd name="T39" fmla="*/ 184 h 2034"/>
              <a:gd name="T40" fmla="*/ 1532 w 1554"/>
              <a:gd name="T41" fmla="*/ 150 h 2034"/>
              <a:gd name="T42" fmla="*/ 1028 w 1554"/>
              <a:gd name="T43" fmla="*/ 70 h 2034"/>
              <a:gd name="T44" fmla="*/ 1066 w 1554"/>
              <a:gd name="T45" fmla="*/ 188 h 2034"/>
              <a:gd name="T46" fmla="*/ 832 w 1554"/>
              <a:gd name="T47" fmla="*/ 237 h 2034"/>
              <a:gd name="T48" fmla="*/ 930 w 1554"/>
              <a:gd name="T49" fmla="*/ 312 h 2034"/>
              <a:gd name="T50" fmla="*/ 766 w 1554"/>
              <a:gd name="T51" fmla="*/ 547 h 2034"/>
              <a:gd name="T52" fmla="*/ 570 w 1554"/>
              <a:gd name="T53" fmla="*/ 444 h 2034"/>
              <a:gd name="T54" fmla="*/ 575 w 1554"/>
              <a:gd name="T55" fmla="*/ 456 h 2034"/>
              <a:gd name="T56" fmla="*/ 675 w 1554"/>
              <a:gd name="T57" fmla="*/ 763 h 2034"/>
              <a:gd name="T58" fmla="*/ 672 w 1554"/>
              <a:gd name="T59" fmla="*/ 1085 h 2034"/>
              <a:gd name="T60" fmla="*/ 567 w 1554"/>
              <a:gd name="T61" fmla="*/ 1050 h 2034"/>
              <a:gd name="T62" fmla="*/ 517 w 1554"/>
              <a:gd name="T63" fmla="*/ 1072 h 2034"/>
              <a:gd name="T64" fmla="*/ 704 w 1554"/>
              <a:gd name="T65" fmla="*/ 1233 h 2034"/>
              <a:gd name="T66" fmla="*/ 506 w 1554"/>
              <a:gd name="T67" fmla="*/ 1193 h 2034"/>
              <a:gd name="T68" fmla="*/ 290 w 1554"/>
              <a:gd name="T69" fmla="*/ 1243 h 2034"/>
              <a:gd name="T70" fmla="*/ 375 w 1554"/>
              <a:gd name="T71" fmla="*/ 1245 h 2034"/>
              <a:gd name="T72" fmla="*/ 444 w 1554"/>
              <a:gd name="T73" fmla="*/ 1397 h 2034"/>
              <a:gd name="T74" fmla="*/ 456 w 1554"/>
              <a:gd name="T75" fmla="*/ 1590 h 2034"/>
              <a:gd name="T76" fmla="*/ 438 w 1554"/>
              <a:gd name="T77" fmla="*/ 1482 h 2034"/>
              <a:gd name="T78" fmla="*/ 365 w 1554"/>
              <a:gd name="T79" fmla="*/ 1569 h 2034"/>
              <a:gd name="T80" fmla="*/ 387 w 1554"/>
              <a:gd name="T81" fmla="*/ 1634 h 2034"/>
              <a:gd name="T82" fmla="*/ 67 w 1554"/>
              <a:gd name="T83" fmla="*/ 1533 h 2034"/>
              <a:gd name="T84" fmla="*/ 103 w 1554"/>
              <a:gd name="T85" fmla="*/ 1634 h 2034"/>
              <a:gd name="T86" fmla="*/ 185 w 1554"/>
              <a:gd name="T87" fmla="*/ 1571 h 2034"/>
              <a:gd name="T88" fmla="*/ 544 w 1554"/>
              <a:gd name="T89" fmla="*/ 1673 h 2034"/>
              <a:gd name="T90" fmla="*/ 252 w 1554"/>
              <a:gd name="T91" fmla="*/ 1750 h 2034"/>
              <a:gd name="T92" fmla="*/ 368 w 1554"/>
              <a:gd name="T93" fmla="*/ 1850 h 2034"/>
              <a:gd name="T94" fmla="*/ 316 w 1554"/>
              <a:gd name="T95" fmla="*/ 1921 h 2034"/>
              <a:gd name="T96" fmla="*/ 399 w 1554"/>
              <a:gd name="T97" fmla="*/ 1979 h 2034"/>
              <a:gd name="T98" fmla="*/ 392 w 1554"/>
              <a:gd name="T99" fmla="*/ 1901 h 2034"/>
              <a:gd name="T100" fmla="*/ 672 w 1554"/>
              <a:gd name="T101" fmla="*/ 1684 h 2034"/>
              <a:gd name="T102" fmla="*/ 1034 w 1554"/>
              <a:gd name="T103" fmla="*/ 1753 h 2034"/>
              <a:gd name="T104" fmla="*/ 1076 w 1554"/>
              <a:gd name="T105" fmla="*/ 1746 h 2034"/>
              <a:gd name="T106" fmla="*/ 1263 w 1554"/>
              <a:gd name="T107" fmla="*/ 1751 h 2034"/>
              <a:gd name="T108" fmla="*/ 759 w 1554"/>
              <a:gd name="T109" fmla="*/ 613 h 2034"/>
              <a:gd name="T110" fmla="*/ 843 w 1554"/>
              <a:gd name="T111" fmla="*/ 792 h 2034"/>
              <a:gd name="T112" fmla="*/ 692 w 1554"/>
              <a:gd name="T113" fmla="*/ 1623 h 2034"/>
              <a:gd name="T114" fmla="*/ 528 w 1554"/>
              <a:gd name="T115" fmla="*/ 1432 h 2034"/>
              <a:gd name="T116" fmla="*/ 742 w 1554"/>
              <a:gd name="T117" fmla="*/ 1388 h 2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54" h="2034">
                <a:moveTo>
                  <a:pt x="1245" y="1747"/>
                </a:moveTo>
                <a:cubicBezTo>
                  <a:pt x="1229" y="1737"/>
                  <a:pt x="1219" y="1715"/>
                  <a:pt x="1210" y="1700"/>
                </a:cubicBezTo>
                <a:cubicBezTo>
                  <a:pt x="1177" y="1679"/>
                  <a:pt x="1167" y="1675"/>
                  <a:pt x="1127" y="1675"/>
                </a:cubicBezTo>
                <a:cubicBezTo>
                  <a:pt x="1108" y="1688"/>
                  <a:pt x="1071" y="1687"/>
                  <a:pt x="1050" y="1683"/>
                </a:cubicBezTo>
                <a:cubicBezTo>
                  <a:pt x="1057" y="1665"/>
                  <a:pt x="990" y="1644"/>
                  <a:pt x="972" y="1656"/>
                </a:cubicBezTo>
                <a:cubicBezTo>
                  <a:pt x="935" y="1666"/>
                  <a:pt x="898" y="1673"/>
                  <a:pt x="861" y="1682"/>
                </a:cubicBezTo>
                <a:cubicBezTo>
                  <a:pt x="849" y="1682"/>
                  <a:pt x="828" y="1698"/>
                  <a:pt x="818" y="1689"/>
                </a:cubicBezTo>
                <a:cubicBezTo>
                  <a:pt x="824" y="1666"/>
                  <a:pt x="788" y="1662"/>
                  <a:pt x="775" y="1656"/>
                </a:cubicBezTo>
                <a:cubicBezTo>
                  <a:pt x="741" y="1622"/>
                  <a:pt x="732" y="1623"/>
                  <a:pt x="752" y="1579"/>
                </a:cubicBezTo>
                <a:cubicBezTo>
                  <a:pt x="774" y="1528"/>
                  <a:pt x="774" y="1502"/>
                  <a:pt x="757" y="1449"/>
                </a:cubicBezTo>
                <a:cubicBezTo>
                  <a:pt x="735" y="1379"/>
                  <a:pt x="857" y="1364"/>
                  <a:pt x="794" y="1279"/>
                </a:cubicBezTo>
                <a:cubicBezTo>
                  <a:pt x="773" y="1253"/>
                  <a:pt x="739" y="1231"/>
                  <a:pt x="713" y="1209"/>
                </a:cubicBezTo>
                <a:cubicBezTo>
                  <a:pt x="712" y="1185"/>
                  <a:pt x="708" y="1135"/>
                  <a:pt x="694" y="1114"/>
                </a:cubicBezTo>
                <a:cubicBezTo>
                  <a:pt x="672" y="1079"/>
                  <a:pt x="723" y="1066"/>
                  <a:pt x="734" y="1036"/>
                </a:cubicBezTo>
                <a:cubicBezTo>
                  <a:pt x="746" y="1000"/>
                  <a:pt x="720" y="953"/>
                  <a:pt x="739" y="918"/>
                </a:cubicBezTo>
                <a:cubicBezTo>
                  <a:pt x="789" y="979"/>
                  <a:pt x="894" y="913"/>
                  <a:pt x="952" y="957"/>
                </a:cubicBezTo>
                <a:cubicBezTo>
                  <a:pt x="972" y="976"/>
                  <a:pt x="976" y="997"/>
                  <a:pt x="992" y="1019"/>
                </a:cubicBezTo>
                <a:cubicBezTo>
                  <a:pt x="1013" y="1047"/>
                  <a:pt x="1041" y="1029"/>
                  <a:pt x="1068" y="1035"/>
                </a:cubicBezTo>
                <a:cubicBezTo>
                  <a:pt x="1139" y="1050"/>
                  <a:pt x="1071" y="1175"/>
                  <a:pt x="1031" y="1120"/>
                </a:cubicBezTo>
                <a:cubicBezTo>
                  <a:pt x="1019" y="1104"/>
                  <a:pt x="981" y="1113"/>
                  <a:pt x="958" y="1107"/>
                </a:cubicBezTo>
                <a:cubicBezTo>
                  <a:pt x="941" y="1102"/>
                  <a:pt x="927" y="1073"/>
                  <a:pt x="944" y="1074"/>
                </a:cubicBezTo>
                <a:cubicBezTo>
                  <a:pt x="937" y="1073"/>
                  <a:pt x="932" y="1076"/>
                  <a:pt x="928" y="1082"/>
                </a:cubicBezTo>
                <a:cubicBezTo>
                  <a:pt x="927" y="1111"/>
                  <a:pt x="982" y="1119"/>
                  <a:pt x="1002" y="1119"/>
                </a:cubicBezTo>
                <a:cubicBezTo>
                  <a:pt x="1020" y="1119"/>
                  <a:pt x="1052" y="1148"/>
                  <a:pt x="1065" y="1146"/>
                </a:cubicBezTo>
                <a:cubicBezTo>
                  <a:pt x="1008" y="1204"/>
                  <a:pt x="975" y="1316"/>
                  <a:pt x="988" y="1393"/>
                </a:cubicBezTo>
                <a:cubicBezTo>
                  <a:pt x="992" y="1425"/>
                  <a:pt x="1041" y="1433"/>
                  <a:pt x="1065" y="1444"/>
                </a:cubicBezTo>
                <a:cubicBezTo>
                  <a:pt x="1099" y="1461"/>
                  <a:pt x="1117" y="1500"/>
                  <a:pt x="1143" y="1527"/>
                </a:cubicBezTo>
                <a:cubicBezTo>
                  <a:pt x="1179" y="1564"/>
                  <a:pt x="1220" y="1558"/>
                  <a:pt x="1262" y="1547"/>
                </a:cubicBezTo>
                <a:cubicBezTo>
                  <a:pt x="1261" y="1529"/>
                  <a:pt x="1263" y="1510"/>
                  <a:pt x="1265" y="1491"/>
                </a:cubicBezTo>
                <a:cubicBezTo>
                  <a:pt x="1243" y="1496"/>
                  <a:pt x="1222" y="1500"/>
                  <a:pt x="1218" y="1497"/>
                </a:cubicBezTo>
                <a:cubicBezTo>
                  <a:pt x="1198" y="1483"/>
                  <a:pt x="1177" y="1484"/>
                  <a:pt x="1163" y="1462"/>
                </a:cubicBezTo>
                <a:cubicBezTo>
                  <a:pt x="1157" y="1441"/>
                  <a:pt x="1130" y="1406"/>
                  <a:pt x="1107" y="1416"/>
                </a:cubicBezTo>
                <a:cubicBezTo>
                  <a:pt x="1125" y="1409"/>
                  <a:pt x="1059" y="1379"/>
                  <a:pt x="1052" y="1378"/>
                </a:cubicBezTo>
                <a:cubicBezTo>
                  <a:pt x="1036" y="1374"/>
                  <a:pt x="1035" y="1339"/>
                  <a:pt x="1038" y="1326"/>
                </a:cubicBezTo>
                <a:cubicBezTo>
                  <a:pt x="1042" y="1299"/>
                  <a:pt x="1142" y="1108"/>
                  <a:pt x="1142" y="1108"/>
                </a:cubicBezTo>
                <a:cubicBezTo>
                  <a:pt x="1156" y="1118"/>
                  <a:pt x="1166" y="1130"/>
                  <a:pt x="1175" y="1145"/>
                </a:cubicBezTo>
                <a:cubicBezTo>
                  <a:pt x="1200" y="1181"/>
                  <a:pt x="1172" y="1164"/>
                  <a:pt x="1169" y="1203"/>
                </a:cubicBezTo>
                <a:cubicBezTo>
                  <a:pt x="1167" y="1227"/>
                  <a:pt x="1186" y="1245"/>
                  <a:pt x="1207" y="1254"/>
                </a:cubicBezTo>
                <a:cubicBezTo>
                  <a:pt x="1207" y="1248"/>
                  <a:pt x="1208" y="1243"/>
                  <a:pt x="1209" y="1237"/>
                </a:cubicBezTo>
                <a:cubicBezTo>
                  <a:pt x="1176" y="1232"/>
                  <a:pt x="1196" y="1178"/>
                  <a:pt x="1216" y="1163"/>
                </a:cubicBezTo>
                <a:cubicBezTo>
                  <a:pt x="1195" y="1152"/>
                  <a:pt x="1183" y="1132"/>
                  <a:pt x="1168" y="1115"/>
                </a:cubicBezTo>
                <a:cubicBezTo>
                  <a:pt x="1144" y="1088"/>
                  <a:pt x="1150" y="1089"/>
                  <a:pt x="1144" y="1052"/>
                </a:cubicBezTo>
                <a:cubicBezTo>
                  <a:pt x="1125" y="969"/>
                  <a:pt x="1044" y="1028"/>
                  <a:pt x="1017" y="981"/>
                </a:cubicBezTo>
                <a:cubicBezTo>
                  <a:pt x="984" y="924"/>
                  <a:pt x="962" y="900"/>
                  <a:pt x="891" y="902"/>
                </a:cubicBezTo>
                <a:cubicBezTo>
                  <a:pt x="848" y="904"/>
                  <a:pt x="815" y="892"/>
                  <a:pt x="774" y="891"/>
                </a:cubicBezTo>
                <a:cubicBezTo>
                  <a:pt x="708" y="860"/>
                  <a:pt x="789" y="841"/>
                  <a:pt x="820" y="834"/>
                </a:cubicBezTo>
                <a:cubicBezTo>
                  <a:pt x="857" y="825"/>
                  <a:pt x="899" y="760"/>
                  <a:pt x="906" y="722"/>
                </a:cubicBezTo>
                <a:cubicBezTo>
                  <a:pt x="916" y="668"/>
                  <a:pt x="831" y="693"/>
                  <a:pt x="818" y="659"/>
                </a:cubicBezTo>
                <a:cubicBezTo>
                  <a:pt x="801" y="618"/>
                  <a:pt x="828" y="577"/>
                  <a:pt x="758" y="601"/>
                </a:cubicBezTo>
                <a:cubicBezTo>
                  <a:pt x="790" y="542"/>
                  <a:pt x="877" y="519"/>
                  <a:pt x="893" y="452"/>
                </a:cubicBezTo>
                <a:cubicBezTo>
                  <a:pt x="914" y="368"/>
                  <a:pt x="943" y="313"/>
                  <a:pt x="1013" y="258"/>
                </a:cubicBezTo>
                <a:cubicBezTo>
                  <a:pt x="1068" y="214"/>
                  <a:pt x="1118" y="360"/>
                  <a:pt x="1207" y="322"/>
                </a:cubicBezTo>
                <a:cubicBezTo>
                  <a:pt x="1237" y="310"/>
                  <a:pt x="1255" y="280"/>
                  <a:pt x="1281" y="309"/>
                </a:cubicBezTo>
                <a:cubicBezTo>
                  <a:pt x="1315" y="345"/>
                  <a:pt x="1348" y="328"/>
                  <a:pt x="1378" y="300"/>
                </a:cubicBezTo>
                <a:cubicBezTo>
                  <a:pt x="1310" y="357"/>
                  <a:pt x="1287" y="272"/>
                  <a:pt x="1215" y="301"/>
                </a:cubicBezTo>
                <a:cubicBezTo>
                  <a:pt x="1133" y="335"/>
                  <a:pt x="1110" y="279"/>
                  <a:pt x="1057" y="227"/>
                </a:cubicBezTo>
                <a:cubicBezTo>
                  <a:pt x="1082" y="217"/>
                  <a:pt x="1108" y="188"/>
                  <a:pt x="1137" y="191"/>
                </a:cubicBezTo>
                <a:cubicBezTo>
                  <a:pt x="1165" y="190"/>
                  <a:pt x="1196" y="184"/>
                  <a:pt x="1222" y="173"/>
                </a:cubicBezTo>
                <a:cubicBezTo>
                  <a:pt x="1282" y="161"/>
                  <a:pt x="1343" y="175"/>
                  <a:pt x="1402" y="166"/>
                </a:cubicBezTo>
                <a:cubicBezTo>
                  <a:pt x="1445" y="169"/>
                  <a:pt x="1532" y="125"/>
                  <a:pt x="1547" y="184"/>
                </a:cubicBezTo>
                <a:cubicBezTo>
                  <a:pt x="1548" y="188"/>
                  <a:pt x="1549" y="191"/>
                  <a:pt x="1550" y="193"/>
                </a:cubicBezTo>
                <a:cubicBezTo>
                  <a:pt x="1551" y="192"/>
                  <a:pt x="1553" y="191"/>
                  <a:pt x="1554" y="190"/>
                </a:cubicBezTo>
                <a:cubicBezTo>
                  <a:pt x="1548" y="176"/>
                  <a:pt x="1549" y="158"/>
                  <a:pt x="1532" y="150"/>
                </a:cubicBezTo>
                <a:cubicBezTo>
                  <a:pt x="1507" y="139"/>
                  <a:pt x="1479" y="155"/>
                  <a:pt x="1454" y="157"/>
                </a:cubicBezTo>
                <a:cubicBezTo>
                  <a:pt x="1344" y="174"/>
                  <a:pt x="1178" y="117"/>
                  <a:pt x="1085" y="194"/>
                </a:cubicBezTo>
                <a:cubicBezTo>
                  <a:pt x="1076" y="139"/>
                  <a:pt x="1091" y="98"/>
                  <a:pt x="1028" y="70"/>
                </a:cubicBezTo>
                <a:cubicBezTo>
                  <a:pt x="1002" y="59"/>
                  <a:pt x="965" y="32"/>
                  <a:pt x="943" y="0"/>
                </a:cubicBezTo>
                <a:cubicBezTo>
                  <a:pt x="959" y="31"/>
                  <a:pt x="981" y="65"/>
                  <a:pt x="990" y="68"/>
                </a:cubicBezTo>
                <a:cubicBezTo>
                  <a:pt x="1047" y="89"/>
                  <a:pt x="1086" y="120"/>
                  <a:pt x="1066" y="188"/>
                </a:cubicBezTo>
                <a:cubicBezTo>
                  <a:pt x="1056" y="222"/>
                  <a:pt x="957" y="291"/>
                  <a:pt x="918" y="290"/>
                </a:cubicBezTo>
                <a:cubicBezTo>
                  <a:pt x="869" y="290"/>
                  <a:pt x="823" y="267"/>
                  <a:pt x="790" y="228"/>
                </a:cubicBezTo>
                <a:cubicBezTo>
                  <a:pt x="805" y="217"/>
                  <a:pt x="824" y="220"/>
                  <a:pt x="832" y="237"/>
                </a:cubicBezTo>
                <a:cubicBezTo>
                  <a:pt x="823" y="217"/>
                  <a:pt x="800" y="213"/>
                  <a:pt x="784" y="227"/>
                </a:cubicBezTo>
                <a:cubicBezTo>
                  <a:pt x="786" y="231"/>
                  <a:pt x="848" y="294"/>
                  <a:pt x="845" y="294"/>
                </a:cubicBezTo>
                <a:cubicBezTo>
                  <a:pt x="851" y="321"/>
                  <a:pt x="912" y="310"/>
                  <a:pt x="930" y="312"/>
                </a:cubicBezTo>
                <a:cubicBezTo>
                  <a:pt x="884" y="345"/>
                  <a:pt x="889" y="399"/>
                  <a:pt x="872" y="448"/>
                </a:cubicBezTo>
                <a:cubicBezTo>
                  <a:pt x="860" y="483"/>
                  <a:pt x="842" y="494"/>
                  <a:pt x="814" y="515"/>
                </a:cubicBezTo>
                <a:cubicBezTo>
                  <a:pt x="798" y="527"/>
                  <a:pt x="781" y="532"/>
                  <a:pt x="766" y="547"/>
                </a:cubicBezTo>
                <a:cubicBezTo>
                  <a:pt x="751" y="563"/>
                  <a:pt x="745" y="585"/>
                  <a:pt x="726" y="599"/>
                </a:cubicBezTo>
                <a:cubicBezTo>
                  <a:pt x="697" y="552"/>
                  <a:pt x="665" y="552"/>
                  <a:pt x="627" y="517"/>
                </a:cubicBezTo>
                <a:cubicBezTo>
                  <a:pt x="610" y="491"/>
                  <a:pt x="598" y="460"/>
                  <a:pt x="570" y="444"/>
                </a:cubicBezTo>
                <a:cubicBezTo>
                  <a:pt x="552" y="434"/>
                  <a:pt x="532" y="430"/>
                  <a:pt x="513" y="422"/>
                </a:cubicBezTo>
                <a:cubicBezTo>
                  <a:pt x="513" y="423"/>
                  <a:pt x="513" y="424"/>
                  <a:pt x="512" y="426"/>
                </a:cubicBezTo>
                <a:cubicBezTo>
                  <a:pt x="534" y="435"/>
                  <a:pt x="557" y="440"/>
                  <a:pt x="575" y="456"/>
                </a:cubicBezTo>
                <a:cubicBezTo>
                  <a:pt x="599" y="478"/>
                  <a:pt x="608" y="510"/>
                  <a:pt x="629" y="535"/>
                </a:cubicBezTo>
                <a:cubicBezTo>
                  <a:pt x="657" y="568"/>
                  <a:pt x="716" y="548"/>
                  <a:pt x="715" y="607"/>
                </a:cubicBezTo>
                <a:cubicBezTo>
                  <a:pt x="715" y="659"/>
                  <a:pt x="677" y="708"/>
                  <a:pt x="675" y="763"/>
                </a:cubicBezTo>
                <a:cubicBezTo>
                  <a:pt x="674" y="818"/>
                  <a:pt x="694" y="882"/>
                  <a:pt x="738" y="917"/>
                </a:cubicBezTo>
                <a:cubicBezTo>
                  <a:pt x="721" y="947"/>
                  <a:pt x="728" y="981"/>
                  <a:pt x="723" y="1013"/>
                </a:cubicBezTo>
                <a:cubicBezTo>
                  <a:pt x="717" y="1051"/>
                  <a:pt x="682" y="1052"/>
                  <a:pt x="672" y="1085"/>
                </a:cubicBezTo>
                <a:cubicBezTo>
                  <a:pt x="663" y="1072"/>
                  <a:pt x="590" y="979"/>
                  <a:pt x="594" y="987"/>
                </a:cubicBezTo>
                <a:cubicBezTo>
                  <a:pt x="614" y="1031"/>
                  <a:pt x="667" y="1066"/>
                  <a:pt x="666" y="1120"/>
                </a:cubicBezTo>
                <a:cubicBezTo>
                  <a:pt x="623" y="1112"/>
                  <a:pt x="615" y="1050"/>
                  <a:pt x="567" y="1050"/>
                </a:cubicBezTo>
                <a:cubicBezTo>
                  <a:pt x="549" y="1049"/>
                  <a:pt x="533" y="1062"/>
                  <a:pt x="515" y="1066"/>
                </a:cubicBezTo>
                <a:cubicBezTo>
                  <a:pt x="488" y="1071"/>
                  <a:pt x="459" y="1036"/>
                  <a:pt x="497" y="1025"/>
                </a:cubicBezTo>
                <a:cubicBezTo>
                  <a:pt x="452" y="1034"/>
                  <a:pt x="484" y="1077"/>
                  <a:pt x="517" y="1072"/>
                </a:cubicBezTo>
                <a:cubicBezTo>
                  <a:pt x="543" y="1068"/>
                  <a:pt x="568" y="1050"/>
                  <a:pt x="590" y="1074"/>
                </a:cubicBezTo>
                <a:cubicBezTo>
                  <a:pt x="599" y="1083"/>
                  <a:pt x="672" y="1168"/>
                  <a:pt x="684" y="1137"/>
                </a:cubicBezTo>
                <a:cubicBezTo>
                  <a:pt x="695" y="1169"/>
                  <a:pt x="684" y="1203"/>
                  <a:pt x="704" y="1233"/>
                </a:cubicBezTo>
                <a:cubicBezTo>
                  <a:pt x="727" y="1266"/>
                  <a:pt x="776" y="1276"/>
                  <a:pt x="787" y="1319"/>
                </a:cubicBezTo>
                <a:cubicBezTo>
                  <a:pt x="799" y="1367"/>
                  <a:pt x="685" y="1407"/>
                  <a:pt x="654" y="1398"/>
                </a:cubicBezTo>
                <a:cubicBezTo>
                  <a:pt x="497" y="1354"/>
                  <a:pt x="581" y="1206"/>
                  <a:pt x="506" y="1193"/>
                </a:cubicBezTo>
                <a:cubicBezTo>
                  <a:pt x="546" y="1200"/>
                  <a:pt x="523" y="1283"/>
                  <a:pt x="554" y="1342"/>
                </a:cubicBezTo>
                <a:cubicBezTo>
                  <a:pt x="499" y="1319"/>
                  <a:pt x="441" y="1228"/>
                  <a:pt x="376" y="1239"/>
                </a:cubicBezTo>
                <a:cubicBezTo>
                  <a:pt x="349" y="1243"/>
                  <a:pt x="318" y="1256"/>
                  <a:pt x="290" y="1243"/>
                </a:cubicBezTo>
                <a:cubicBezTo>
                  <a:pt x="252" y="1224"/>
                  <a:pt x="258" y="1171"/>
                  <a:pt x="236" y="1140"/>
                </a:cubicBezTo>
                <a:cubicBezTo>
                  <a:pt x="254" y="1168"/>
                  <a:pt x="251" y="1204"/>
                  <a:pt x="271" y="1231"/>
                </a:cubicBezTo>
                <a:cubicBezTo>
                  <a:pt x="297" y="1266"/>
                  <a:pt x="340" y="1250"/>
                  <a:pt x="375" y="1245"/>
                </a:cubicBezTo>
                <a:cubicBezTo>
                  <a:pt x="414" y="1240"/>
                  <a:pt x="436" y="1261"/>
                  <a:pt x="458" y="1289"/>
                </a:cubicBezTo>
                <a:cubicBezTo>
                  <a:pt x="486" y="1323"/>
                  <a:pt x="521" y="1338"/>
                  <a:pt x="556" y="1362"/>
                </a:cubicBezTo>
                <a:cubicBezTo>
                  <a:pt x="547" y="1367"/>
                  <a:pt x="444" y="1397"/>
                  <a:pt x="444" y="1397"/>
                </a:cubicBezTo>
                <a:cubicBezTo>
                  <a:pt x="472" y="1398"/>
                  <a:pt x="498" y="1399"/>
                  <a:pt x="525" y="1390"/>
                </a:cubicBezTo>
                <a:cubicBezTo>
                  <a:pt x="515" y="1420"/>
                  <a:pt x="525" y="1459"/>
                  <a:pt x="511" y="1488"/>
                </a:cubicBezTo>
                <a:cubicBezTo>
                  <a:pt x="496" y="1522"/>
                  <a:pt x="457" y="1549"/>
                  <a:pt x="456" y="1590"/>
                </a:cubicBezTo>
                <a:cubicBezTo>
                  <a:pt x="407" y="1556"/>
                  <a:pt x="491" y="1522"/>
                  <a:pt x="439" y="1467"/>
                </a:cubicBezTo>
                <a:cubicBezTo>
                  <a:pt x="415" y="1440"/>
                  <a:pt x="448" y="1397"/>
                  <a:pt x="386" y="1352"/>
                </a:cubicBezTo>
                <a:cubicBezTo>
                  <a:pt x="439" y="1397"/>
                  <a:pt x="394" y="1427"/>
                  <a:pt x="438" y="1482"/>
                </a:cubicBezTo>
                <a:cubicBezTo>
                  <a:pt x="451" y="1499"/>
                  <a:pt x="444" y="1521"/>
                  <a:pt x="433" y="1538"/>
                </a:cubicBezTo>
                <a:cubicBezTo>
                  <a:pt x="408" y="1569"/>
                  <a:pt x="445" y="1588"/>
                  <a:pt x="454" y="1614"/>
                </a:cubicBezTo>
                <a:cubicBezTo>
                  <a:pt x="397" y="1635"/>
                  <a:pt x="401" y="1604"/>
                  <a:pt x="365" y="1569"/>
                </a:cubicBezTo>
                <a:cubicBezTo>
                  <a:pt x="339" y="1544"/>
                  <a:pt x="316" y="1537"/>
                  <a:pt x="282" y="1530"/>
                </a:cubicBezTo>
                <a:cubicBezTo>
                  <a:pt x="254" y="1521"/>
                  <a:pt x="306" y="1548"/>
                  <a:pt x="324" y="1555"/>
                </a:cubicBezTo>
                <a:cubicBezTo>
                  <a:pt x="361" y="1565"/>
                  <a:pt x="383" y="1596"/>
                  <a:pt x="387" y="1634"/>
                </a:cubicBezTo>
                <a:cubicBezTo>
                  <a:pt x="325" y="1661"/>
                  <a:pt x="311" y="1610"/>
                  <a:pt x="283" y="1570"/>
                </a:cubicBezTo>
                <a:cubicBezTo>
                  <a:pt x="263" y="1542"/>
                  <a:pt x="186" y="1547"/>
                  <a:pt x="160" y="1566"/>
                </a:cubicBezTo>
                <a:cubicBezTo>
                  <a:pt x="161" y="1567"/>
                  <a:pt x="72" y="1526"/>
                  <a:pt x="67" y="1533"/>
                </a:cubicBezTo>
                <a:cubicBezTo>
                  <a:pt x="66" y="1535"/>
                  <a:pt x="108" y="1548"/>
                  <a:pt x="130" y="1563"/>
                </a:cubicBezTo>
                <a:cubicBezTo>
                  <a:pt x="147" y="1574"/>
                  <a:pt x="146" y="1589"/>
                  <a:pt x="145" y="1590"/>
                </a:cubicBezTo>
                <a:cubicBezTo>
                  <a:pt x="143" y="1594"/>
                  <a:pt x="123" y="1620"/>
                  <a:pt x="103" y="1634"/>
                </a:cubicBezTo>
                <a:cubicBezTo>
                  <a:pt x="79" y="1651"/>
                  <a:pt x="9" y="1659"/>
                  <a:pt x="0" y="1659"/>
                </a:cubicBezTo>
                <a:cubicBezTo>
                  <a:pt x="10" y="1659"/>
                  <a:pt x="95" y="1664"/>
                  <a:pt x="123" y="1637"/>
                </a:cubicBezTo>
                <a:cubicBezTo>
                  <a:pt x="137" y="1623"/>
                  <a:pt x="178" y="1573"/>
                  <a:pt x="185" y="1571"/>
                </a:cubicBezTo>
                <a:cubicBezTo>
                  <a:pt x="205" y="1563"/>
                  <a:pt x="258" y="1569"/>
                  <a:pt x="270" y="1588"/>
                </a:cubicBezTo>
                <a:cubicBezTo>
                  <a:pt x="304" y="1641"/>
                  <a:pt x="330" y="1678"/>
                  <a:pt x="400" y="1656"/>
                </a:cubicBezTo>
                <a:cubicBezTo>
                  <a:pt x="453" y="1639"/>
                  <a:pt x="495" y="1644"/>
                  <a:pt x="544" y="1673"/>
                </a:cubicBezTo>
                <a:cubicBezTo>
                  <a:pt x="515" y="1696"/>
                  <a:pt x="493" y="1719"/>
                  <a:pt x="466" y="1745"/>
                </a:cubicBezTo>
                <a:cubicBezTo>
                  <a:pt x="449" y="1762"/>
                  <a:pt x="403" y="1835"/>
                  <a:pt x="378" y="1831"/>
                </a:cubicBezTo>
                <a:cubicBezTo>
                  <a:pt x="330" y="1822"/>
                  <a:pt x="300" y="1766"/>
                  <a:pt x="252" y="1750"/>
                </a:cubicBezTo>
                <a:cubicBezTo>
                  <a:pt x="243" y="1747"/>
                  <a:pt x="205" y="1738"/>
                  <a:pt x="183" y="1733"/>
                </a:cubicBezTo>
                <a:cubicBezTo>
                  <a:pt x="209" y="1741"/>
                  <a:pt x="243" y="1755"/>
                  <a:pt x="253" y="1759"/>
                </a:cubicBezTo>
                <a:cubicBezTo>
                  <a:pt x="292" y="1778"/>
                  <a:pt x="327" y="1846"/>
                  <a:pt x="368" y="1850"/>
                </a:cubicBezTo>
                <a:cubicBezTo>
                  <a:pt x="345" y="1872"/>
                  <a:pt x="336" y="1901"/>
                  <a:pt x="302" y="1906"/>
                </a:cubicBezTo>
                <a:cubicBezTo>
                  <a:pt x="261" y="1913"/>
                  <a:pt x="225" y="1904"/>
                  <a:pt x="184" y="1900"/>
                </a:cubicBezTo>
                <a:cubicBezTo>
                  <a:pt x="220" y="1917"/>
                  <a:pt x="294" y="1931"/>
                  <a:pt x="316" y="1921"/>
                </a:cubicBezTo>
                <a:cubicBezTo>
                  <a:pt x="312" y="1927"/>
                  <a:pt x="308" y="1933"/>
                  <a:pt x="304" y="1939"/>
                </a:cubicBezTo>
                <a:cubicBezTo>
                  <a:pt x="326" y="1922"/>
                  <a:pt x="359" y="1906"/>
                  <a:pt x="374" y="1883"/>
                </a:cubicBezTo>
                <a:cubicBezTo>
                  <a:pt x="379" y="1916"/>
                  <a:pt x="393" y="1946"/>
                  <a:pt x="399" y="1979"/>
                </a:cubicBezTo>
                <a:cubicBezTo>
                  <a:pt x="400" y="1986"/>
                  <a:pt x="402" y="2022"/>
                  <a:pt x="368" y="2025"/>
                </a:cubicBezTo>
                <a:cubicBezTo>
                  <a:pt x="407" y="2034"/>
                  <a:pt x="407" y="2003"/>
                  <a:pt x="408" y="1992"/>
                </a:cubicBezTo>
                <a:cubicBezTo>
                  <a:pt x="412" y="1962"/>
                  <a:pt x="398" y="1930"/>
                  <a:pt x="392" y="1901"/>
                </a:cubicBezTo>
                <a:cubicBezTo>
                  <a:pt x="386" y="1869"/>
                  <a:pt x="412" y="1843"/>
                  <a:pt x="441" y="1824"/>
                </a:cubicBezTo>
                <a:cubicBezTo>
                  <a:pt x="508" y="1789"/>
                  <a:pt x="553" y="1716"/>
                  <a:pt x="603" y="1693"/>
                </a:cubicBezTo>
                <a:cubicBezTo>
                  <a:pt x="611" y="1704"/>
                  <a:pt x="669" y="1694"/>
                  <a:pt x="672" y="1684"/>
                </a:cubicBezTo>
                <a:cubicBezTo>
                  <a:pt x="690" y="1653"/>
                  <a:pt x="726" y="1695"/>
                  <a:pt x="740" y="1698"/>
                </a:cubicBezTo>
                <a:cubicBezTo>
                  <a:pt x="790" y="1755"/>
                  <a:pt x="841" y="1722"/>
                  <a:pt x="898" y="1711"/>
                </a:cubicBezTo>
                <a:cubicBezTo>
                  <a:pt x="935" y="1704"/>
                  <a:pt x="1036" y="1686"/>
                  <a:pt x="1034" y="1753"/>
                </a:cubicBezTo>
                <a:cubicBezTo>
                  <a:pt x="1034" y="1750"/>
                  <a:pt x="1062" y="1752"/>
                  <a:pt x="1077" y="1767"/>
                </a:cubicBezTo>
                <a:cubicBezTo>
                  <a:pt x="1084" y="1768"/>
                  <a:pt x="1091" y="1770"/>
                  <a:pt x="1099" y="1771"/>
                </a:cubicBezTo>
                <a:cubicBezTo>
                  <a:pt x="1100" y="1759"/>
                  <a:pt x="1094" y="1749"/>
                  <a:pt x="1076" y="1746"/>
                </a:cubicBezTo>
                <a:cubicBezTo>
                  <a:pt x="1132" y="1731"/>
                  <a:pt x="1148" y="1724"/>
                  <a:pt x="1185" y="1772"/>
                </a:cubicBezTo>
                <a:cubicBezTo>
                  <a:pt x="1206" y="1799"/>
                  <a:pt x="1240" y="1806"/>
                  <a:pt x="1269" y="1819"/>
                </a:cubicBezTo>
                <a:cubicBezTo>
                  <a:pt x="1264" y="1797"/>
                  <a:pt x="1263" y="1773"/>
                  <a:pt x="1263" y="1751"/>
                </a:cubicBezTo>
                <a:cubicBezTo>
                  <a:pt x="1256" y="1750"/>
                  <a:pt x="1250" y="1749"/>
                  <a:pt x="1245" y="1747"/>
                </a:cubicBezTo>
                <a:close/>
                <a:moveTo>
                  <a:pt x="731" y="847"/>
                </a:moveTo>
                <a:cubicBezTo>
                  <a:pt x="710" y="807"/>
                  <a:pt x="686" y="630"/>
                  <a:pt x="759" y="613"/>
                </a:cubicBezTo>
                <a:cubicBezTo>
                  <a:pt x="835" y="595"/>
                  <a:pt x="781" y="629"/>
                  <a:pt x="800" y="667"/>
                </a:cubicBezTo>
                <a:cubicBezTo>
                  <a:pt x="816" y="700"/>
                  <a:pt x="866" y="680"/>
                  <a:pt x="888" y="705"/>
                </a:cubicBezTo>
                <a:cubicBezTo>
                  <a:pt x="910" y="729"/>
                  <a:pt x="858" y="776"/>
                  <a:pt x="843" y="792"/>
                </a:cubicBezTo>
                <a:cubicBezTo>
                  <a:pt x="812" y="826"/>
                  <a:pt x="755" y="814"/>
                  <a:pt x="731" y="847"/>
                </a:cubicBezTo>
                <a:close/>
                <a:moveTo>
                  <a:pt x="732" y="1509"/>
                </a:moveTo>
                <a:cubicBezTo>
                  <a:pt x="725" y="1552"/>
                  <a:pt x="673" y="1572"/>
                  <a:pt x="692" y="1623"/>
                </a:cubicBezTo>
                <a:cubicBezTo>
                  <a:pt x="714" y="1679"/>
                  <a:pt x="532" y="1646"/>
                  <a:pt x="505" y="1623"/>
                </a:cubicBezTo>
                <a:cubicBezTo>
                  <a:pt x="478" y="1601"/>
                  <a:pt x="464" y="1598"/>
                  <a:pt x="486" y="1557"/>
                </a:cubicBezTo>
                <a:cubicBezTo>
                  <a:pt x="508" y="1515"/>
                  <a:pt x="530" y="1481"/>
                  <a:pt x="528" y="1432"/>
                </a:cubicBezTo>
                <a:cubicBezTo>
                  <a:pt x="527" y="1403"/>
                  <a:pt x="540" y="1369"/>
                  <a:pt x="579" y="1378"/>
                </a:cubicBezTo>
                <a:cubicBezTo>
                  <a:pt x="615" y="1386"/>
                  <a:pt x="633" y="1432"/>
                  <a:pt x="677" y="1415"/>
                </a:cubicBezTo>
                <a:cubicBezTo>
                  <a:pt x="712" y="1402"/>
                  <a:pt x="706" y="1397"/>
                  <a:pt x="742" y="1388"/>
                </a:cubicBezTo>
                <a:cubicBezTo>
                  <a:pt x="712" y="1431"/>
                  <a:pt x="740" y="1464"/>
                  <a:pt x="732" y="150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62556" tIns="81278" rIns="162556" bIns="81278" numCol="1" anchor="t" anchorCtr="0" compatLnSpc="1"/>
          <a:lstStyle/>
          <a:p>
            <a:endParaRPr lang="en-US" sz="3200"/>
          </a:p>
        </p:txBody>
      </p:sp>
      <p:pic>
        <p:nvPicPr>
          <p:cNvPr id="28" name="Picture 2" descr="U:\我图\PPT制作\爱爱\PM下载\万圣节\蛛网.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2677349">
            <a:off x="4468972" y="-2298482"/>
            <a:ext cx="3254057" cy="3926562"/>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14"/>
          <p:cNvSpPr txBox="1"/>
          <p:nvPr/>
        </p:nvSpPr>
        <p:spPr>
          <a:xfrm>
            <a:off x="6784123" y="2158021"/>
            <a:ext cx="3941028" cy="707886"/>
          </a:xfrm>
          <a:prstGeom prst="rect">
            <a:avLst/>
          </a:prstGeom>
          <a:noFill/>
        </p:spPr>
        <p:txBody>
          <a:bodyPr wrap="square">
            <a:spAutoFit/>
          </a:bodyPr>
          <a:lstStyle/>
          <a:p>
            <a:pPr algn="ctr">
              <a:defRPr/>
            </a:pPr>
            <a:r>
              <a:rPr lang="en-US" altLang="zh-CN" sz="4000">
                <a:solidFill>
                  <a:schemeClr val="bg1"/>
                </a:solidFill>
                <a:cs typeface="+mn-ea"/>
                <a:sym typeface="+mn-lt"/>
              </a:rPr>
              <a:t>02.</a:t>
            </a:r>
            <a:r>
              <a:rPr lang="zh-CN" altLang="en-US" sz="4000">
                <a:solidFill>
                  <a:schemeClr val="bg1"/>
                </a:solidFill>
                <a:cs typeface="+mn-ea"/>
                <a:sym typeface="+mn-lt"/>
              </a:rPr>
              <a:t>活动受众分析</a:t>
            </a:r>
            <a:endParaRPr lang="zh-CN" altLang="en-US" sz="4000" dirty="0">
              <a:solidFill>
                <a:schemeClr val="bg1"/>
              </a:solidFill>
              <a:cs typeface="+mn-ea"/>
              <a:sym typeface="+mn-lt"/>
            </a:endParaRPr>
          </a:p>
        </p:txBody>
      </p:sp>
      <p:sp>
        <p:nvSpPr>
          <p:cNvPr id="30" name="TextBox 14"/>
          <p:cNvSpPr txBox="1"/>
          <p:nvPr/>
        </p:nvSpPr>
        <p:spPr>
          <a:xfrm>
            <a:off x="1678723" y="3548671"/>
            <a:ext cx="3941028" cy="707886"/>
          </a:xfrm>
          <a:prstGeom prst="rect">
            <a:avLst/>
          </a:prstGeom>
          <a:noFill/>
        </p:spPr>
        <p:txBody>
          <a:bodyPr wrap="square">
            <a:spAutoFit/>
          </a:bodyPr>
          <a:lstStyle/>
          <a:p>
            <a:pPr algn="ctr">
              <a:defRPr/>
            </a:pPr>
            <a:r>
              <a:rPr lang="en-US" altLang="zh-CN" sz="4000">
                <a:solidFill>
                  <a:schemeClr val="bg1"/>
                </a:solidFill>
                <a:cs typeface="+mn-ea"/>
                <a:sym typeface="+mn-lt"/>
              </a:rPr>
              <a:t>03.</a:t>
            </a:r>
            <a:r>
              <a:rPr lang="zh-CN" altLang="en-US" sz="4000">
                <a:solidFill>
                  <a:schemeClr val="bg1"/>
                </a:solidFill>
                <a:cs typeface="+mn-ea"/>
                <a:sym typeface="+mn-lt"/>
              </a:rPr>
              <a:t>活动执行流程</a:t>
            </a:r>
            <a:endParaRPr lang="zh-CN" altLang="en-US" sz="4000" dirty="0">
              <a:solidFill>
                <a:schemeClr val="bg1"/>
              </a:solidFill>
              <a:cs typeface="+mn-ea"/>
              <a:sym typeface="+mn-lt"/>
            </a:endParaRPr>
          </a:p>
        </p:txBody>
      </p:sp>
      <p:sp>
        <p:nvSpPr>
          <p:cNvPr id="31" name="TextBox 14"/>
          <p:cNvSpPr txBox="1"/>
          <p:nvPr/>
        </p:nvSpPr>
        <p:spPr>
          <a:xfrm>
            <a:off x="6784123" y="3548671"/>
            <a:ext cx="3941028" cy="707886"/>
          </a:xfrm>
          <a:prstGeom prst="rect">
            <a:avLst/>
          </a:prstGeom>
          <a:noFill/>
        </p:spPr>
        <p:txBody>
          <a:bodyPr wrap="square">
            <a:spAutoFit/>
          </a:bodyPr>
          <a:lstStyle/>
          <a:p>
            <a:pPr algn="ctr">
              <a:defRPr/>
            </a:pPr>
            <a:r>
              <a:rPr lang="en-US" altLang="zh-CN" sz="4000">
                <a:solidFill>
                  <a:schemeClr val="bg1"/>
                </a:solidFill>
                <a:cs typeface="+mn-ea"/>
                <a:sym typeface="+mn-lt"/>
              </a:rPr>
              <a:t>04.</a:t>
            </a:r>
            <a:r>
              <a:rPr lang="zh-CN" altLang="en-US" sz="4000">
                <a:solidFill>
                  <a:schemeClr val="bg1"/>
                </a:solidFill>
                <a:cs typeface="+mn-ea"/>
                <a:sym typeface="+mn-lt"/>
              </a:rPr>
              <a:t>活动经费预算</a:t>
            </a:r>
            <a:endParaRPr lang="zh-CN" altLang="en-US" sz="40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anim calcmode="lin" valueType="num">
                                      <p:cBhvr>
                                        <p:cTn id="23" dur="1000" fill="hold"/>
                                        <p:tgtEl>
                                          <p:spTgt spid="31"/>
                                        </p:tgtEl>
                                        <p:attrNameLst>
                                          <p:attrName>ppt_x</p:attrName>
                                        </p:attrNameLst>
                                      </p:cBhvr>
                                      <p:tavLst>
                                        <p:tav tm="0">
                                          <p:val>
                                            <p:strVal val="#ppt_x"/>
                                          </p:val>
                                        </p:tav>
                                        <p:tav tm="100000">
                                          <p:val>
                                            <p:strVal val="#ppt_x"/>
                                          </p:val>
                                        </p:tav>
                                      </p:tavLst>
                                    </p:anim>
                                    <p:anim calcmode="lin" valueType="num">
                                      <p:cBhvr>
                                        <p:cTn id="2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9" grpId="0"/>
      <p:bldP spid="30" grpId="0"/>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U:\我图\PPT制作\爱爱\PM下载\万圣节\3144e504e63f8a6d3570c60451843db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429" y="-419099"/>
            <a:ext cx="13626079" cy="824884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p:nvGrpSpPr>
        <p:grpSpPr>
          <a:xfrm>
            <a:off x="2192897" y="2821361"/>
            <a:ext cx="8132203" cy="2567120"/>
            <a:chOff x="1478171" y="2225265"/>
            <a:chExt cx="8132203" cy="2567120"/>
          </a:xfrm>
        </p:grpSpPr>
        <p:sp>
          <p:nvSpPr>
            <p:cNvPr id="4" name="TextBox 21"/>
            <p:cNvSpPr>
              <a:spLocks noChangeArrowheads="1"/>
            </p:cNvSpPr>
            <p:nvPr/>
          </p:nvSpPr>
          <p:spPr bwMode="auto">
            <a:xfrm>
              <a:off x="1478171" y="2854803"/>
              <a:ext cx="8132203" cy="1937582"/>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a:t>
              </a:r>
            </a:p>
            <a:p>
              <a:pPr>
                <a:lnSpc>
                  <a:spcPct val="150000"/>
                </a:lnSpc>
              </a:pPr>
              <a:endPar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 name="文本框 4"/>
            <p:cNvSpPr txBox="1"/>
            <p:nvPr/>
          </p:nvSpPr>
          <p:spPr>
            <a:xfrm>
              <a:off x="1516699"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2932454" y="-889149"/>
            <a:ext cx="11243971" cy="7772550"/>
            <a:chOff x="-2932454" y="-889149"/>
            <a:chExt cx="11243971" cy="7772550"/>
          </a:xfrm>
        </p:grpSpPr>
        <p:sp>
          <p:nvSpPr>
            <p:cNvPr id="2" name="tree_main"/>
            <p:cNvSpPr>
              <a:spLocks noEditPoints="1"/>
            </p:cNvSpPr>
            <p:nvPr/>
          </p:nvSpPr>
          <p:spPr bwMode="auto">
            <a:xfrm>
              <a:off x="-2932454" y="-889149"/>
              <a:ext cx="6963609" cy="7219543"/>
            </a:xfrm>
            <a:custGeom>
              <a:avLst/>
              <a:gdLst>
                <a:gd name="T0" fmla="*/ 2034 w 2104"/>
                <a:gd name="T1" fmla="*/ 634 h 2181"/>
                <a:gd name="T2" fmla="*/ 1844 w 2104"/>
                <a:gd name="T3" fmla="*/ 648 h 2181"/>
                <a:gd name="T4" fmla="*/ 1993 w 2104"/>
                <a:gd name="T5" fmla="*/ 424 h 2181"/>
                <a:gd name="T6" fmla="*/ 1838 w 2104"/>
                <a:gd name="T7" fmla="*/ 350 h 2181"/>
                <a:gd name="T8" fmla="*/ 1794 w 2104"/>
                <a:gd name="T9" fmla="*/ 441 h 2181"/>
                <a:gd name="T10" fmla="*/ 1723 w 2104"/>
                <a:gd name="T11" fmla="*/ 557 h 2181"/>
                <a:gd name="T12" fmla="*/ 1613 w 2104"/>
                <a:gd name="T13" fmla="*/ 474 h 2181"/>
                <a:gd name="T14" fmla="*/ 1456 w 2104"/>
                <a:gd name="T15" fmla="*/ 383 h 2181"/>
                <a:gd name="T16" fmla="*/ 1539 w 2104"/>
                <a:gd name="T17" fmla="*/ 190 h 2181"/>
                <a:gd name="T18" fmla="*/ 1159 w 2104"/>
                <a:gd name="T19" fmla="*/ 62 h 2181"/>
                <a:gd name="T20" fmla="*/ 1217 w 2104"/>
                <a:gd name="T21" fmla="*/ 114 h 2181"/>
                <a:gd name="T22" fmla="*/ 1298 w 2104"/>
                <a:gd name="T23" fmla="*/ 313 h 2181"/>
                <a:gd name="T24" fmla="*/ 1121 w 2104"/>
                <a:gd name="T25" fmla="*/ 407 h 2181"/>
                <a:gd name="T26" fmla="*/ 1300 w 2104"/>
                <a:gd name="T27" fmla="*/ 429 h 2181"/>
                <a:gd name="T28" fmla="*/ 1075 w 2104"/>
                <a:gd name="T29" fmla="*/ 550 h 2181"/>
                <a:gd name="T30" fmla="*/ 992 w 2104"/>
                <a:gd name="T31" fmla="*/ 357 h 2181"/>
                <a:gd name="T32" fmla="*/ 1057 w 2104"/>
                <a:gd name="T33" fmla="*/ 200 h 2181"/>
                <a:gd name="T34" fmla="*/ 880 w 2104"/>
                <a:gd name="T35" fmla="*/ 105 h 2181"/>
                <a:gd name="T36" fmla="*/ 897 w 2104"/>
                <a:gd name="T37" fmla="*/ 614 h 2181"/>
                <a:gd name="T38" fmla="*/ 760 w 2104"/>
                <a:gd name="T39" fmla="*/ 597 h 2181"/>
                <a:gd name="T40" fmla="*/ 779 w 2104"/>
                <a:gd name="T41" fmla="*/ 696 h 2181"/>
                <a:gd name="T42" fmla="*/ 808 w 2104"/>
                <a:gd name="T43" fmla="*/ 969 h 2181"/>
                <a:gd name="T44" fmla="*/ 680 w 2104"/>
                <a:gd name="T45" fmla="*/ 843 h 2181"/>
                <a:gd name="T46" fmla="*/ 680 w 2104"/>
                <a:gd name="T47" fmla="*/ 360 h 2181"/>
                <a:gd name="T48" fmla="*/ 513 w 2104"/>
                <a:gd name="T49" fmla="*/ 354 h 2181"/>
                <a:gd name="T50" fmla="*/ 352 w 2104"/>
                <a:gd name="T51" fmla="*/ 491 h 2181"/>
                <a:gd name="T52" fmla="*/ 440 w 2104"/>
                <a:gd name="T53" fmla="*/ 930 h 2181"/>
                <a:gd name="T54" fmla="*/ 246 w 2104"/>
                <a:gd name="T55" fmla="*/ 1013 h 2181"/>
                <a:gd name="T56" fmla="*/ 0 w 2104"/>
                <a:gd name="T57" fmla="*/ 1121 h 2181"/>
                <a:gd name="T58" fmla="*/ 170 w 2104"/>
                <a:gd name="T59" fmla="*/ 1277 h 2181"/>
                <a:gd name="T60" fmla="*/ 663 w 2104"/>
                <a:gd name="T61" fmla="*/ 1184 h 2181"/>
                <a:gd name="T62" fmla="*/ 1057 w 2104"/>
                <a:gd name="T63" fmla="*/ 1623 h 2181"/>
                <a:gd name="T64" fmla="*/ 1229 w 2104"/>
                <a:gd name="T65" fmla="*/ 1642 h 2181"/>
                <a:gd name="T66" fmla="*/ 1592 w 2104"/>
                <a:gd name="T67" fmla="*/ 1282 h 2181"/>
                <a:gd name="T68" fmla="*/ 1849 w 2104"/>
                <a:gd name="T69" fmla="*/ 1346 h 2181"/>
                <a:gd name="T70" fmla="*/ 1658 w 2104"/>
                <a:gd name="T71" fmla="*/ 1191 h 2181"/>
                <a:gd name="T72" fmla="*/ 1494 w 2104"/>
                <a:gd name="T73" fmla="*/ 1077 h 2181"/>
                <a:gd name="T74" fmla="*/ 1531 w 2104"/>
                <a:gd name="T75" fmla="*/ 960 h 2181"/>
                <a:gd name="T76" fmla="*/ 1919 w 2104"/>
                <a:gd name="T77" fmla="*/ 1067 h 2181"/>
                <a:gd name="T78" fmla="*/ 1093 w 2104"/>
                <a:gd name="T79" fmla="*/ 630 h 2181"/>
                <a:gd name="T80" fmla="*/ 1234 w 2104"/>
                <a:gd name="T81" fmla="*/ 730 h 2181"/>
                <a:gd name="T82" fmla="*/ 1063 w 2104"/>
                <a:gd name="T83" fmla="*/ 788 h 2181"/>
                <a:gd name="T84" fmla="*/ 877 w 2104"/>
                <a:gd name="T85" fmla="*/ 681 h 2181"/>
                <a:gd name="T86" fmla="*/ 1036 w 2104"/>
                <a:gd name="T87" fmla="*/ 853 h 2181"/>
                <a:gd name="T88" fmla="*/ 654 w 2104"/>
                <a:gd name="T89" fmla="*/ 865 h 2181"/>
                <a:gd name="T90" fmla="*/ 472 w 2104"/>
                <a:gd name="T91" fmla="*/ 635 h 2181"/>
                <a:gd name="T92" fmla="*/ 697 w 2104"/>
                <a:gd name="T93" fmla="*/ 1170 h 2181"/>
                <a:gd name="T94" fmla="*/ 533 w 2104"/>
                <a:gd name="T95" fmla="*/ 727 h 2181"/>
                <a:gd name="T96" fmla="*/ 813 w 2104"/>
                <a:gd name="T97" fmla="*/ 1102 h 2181"/>
                <a:gd name="T98" fmla="*/ 1039 w 2104"/>
                <a:gd name="T99" fmla="*/ 1241 h 2181"/>
                <a:gd name="T100" fmla="*/ 981 w 2104"/>
                <a:gd name="T101" fmla="*/ 991 h 2181"/>
                <a:gd name="T102" fmla="*/ 1364 w 2104"/>
                <a:gd name="T103" fmla="*/ 1202 h 2181"/>
                <a:gd name="T104" fmla="*/ 1468 w 2104"/>
                <a:gd name="T105" fmla="*/ 945 h 2181"/>
                <a:gd name="T106" fmla="*/ 1320 w 2104"/>
                <a:gd name="T107" fmla="*/ 951 h 2181"/>
                <a:gd name="T108" fmla="*/ 1294 w 2104"/>
                <a:gd name="T109" fmla="*/ 968 h 2181"/>
                <a:gd name="T110" fmla="*/ 1582 w 2104"/>
                <a:gd name="T111" fmla="*/ 799 h 2181"/>
                <a:gd name="T112" fmla="*/ 1584 w 2104"/>
                <a:gd name="T113" fmla="*/ 836 h 2181"/>
                <a:gd name="T114" fmla="*/ 1697 w 2104"/>
                <a:gd name="T115" fmla="*/ 609 h 2181"/>
                <a:gd name="T116" fmla="*/ 1789 w 2104"/>
                <a:gd name="T117" fmla="*/ 1033 h 2181"/>
                <a:gd name="T118" fmla="*/ 1914 w 2104"/>
                <a:gd name="T119" fmla="*/ 896 h 2181"/>
                <a:gd name="T120" fmla="*/ 1891 w 2104"/>
                <a:gd name="T121" fmla="*/ 778 h 2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4" h="2181">
                  <a:moveTo>
                    <a:pt x="2104" y="838"/>
                  </a:moveTo>
                  <a:cubicBezTo>
                    <a:pt x="2094" y="847"/>
                    <a:pt x="2076" y="847"/>
                    <a:pt x="2064" y="847"/>
                  </a:cubicBezTo>
                  <a:cubicBezTo>
                    <a:pt x="2073" y="820"/>
                    <a:pt x="2042" y="824"/>
                    <a:pt x="2025" y="822"/>
                  </a:cubicBezTo>
                  <a:cubicBezTo>
                    <a:pt x="2034" y="795"/>
                    <a:pt x="2018" y="762"/>
                    <a:pt x="2055" y="756"/>
                  </a:cubicBezTo>
                  <a:cubicBezTo>
                    <a:pt x="2027" y="758"/>
                    <a:pt x="2028" y="767"/>
                    <a:pt x="2025" y="789"/>
                  </a:cubicBezTo>
                  <a:cubicBezTo>
                    <a:pt x="2014" y="778"/>
                    <a:pt x="2001" y="787"/>
                    <a:pt x="2003" y="766"/>
                  </a:cubicBezTo>
                  <a:cubicBezTo>
                    <a:pt x="2004" y="754"/>
                    <a:pt x="2009" y="743"/>
                    <a:pt x="2013" y="731"/>
                  </a:cubicBezTo>
                  <a:cubicBezTo>
                    <a:pt x="2024" y="694"/>
                    <a:pt x="2047" y="746"/>
                    <a:pt x="2065" y="706"/>
                  </a:cubicBezTo>
                  <a:cubicBezTo>
                    <a:pt x="2052" y="721"/>
                    <a:pt x="2036" y="726"/>
                    <a:pt x="2028" y="704"/>
                  </a:cubicBezTo>
                  <a:cubicBezTo>
                    <a:pt x="2012" y="719"/>
                    <a:pt x="2009" y="708"/>
                    <a:pt x="1993" y="700"/>
                  </a:cubicBezTo>
                  <a:cubicBezTo>
                    <a:pt x="2005" y="688"/>
                    <a:pt x="2007" y="671"/>
                    <a:pt x="2012" y="656"/>
                  </a:cubicBezTo>
                  <a:cubicBezTo>
                    <a:pt x="2015" y="648"/>
                    <a:pt x="2021" y="642"/>
                    <a:pt x="2027" y="638"/>
                  </a:cubicBezTo>
                  <a:cubicBezTo>
                    <a:pt x="2026" y="639"/>
                    <a:pt x="2025" y="639"/>
                    <a:pt x="2024" y="640"/>
                  </a:cubicBezTo>
                  <a:cubicBezTo>
                    <a:pt x="2025" y="639"/>
                    <a:pt x="2026" y="639"/>
                    <a:pt x="2027" y="638"/>
                  </a:cubicBezTo>
                  <a:cubicBezTo>
                    <a:pt x="2030" y="636"/>
                    <a:pt x="2033" y="635"/>
                    <a:pt x="2034" y="634"/>
                  </a:cubicBezTo>
                  <a:cubicBezTo>
                    <a:pt x="2037" y="632"/>
                    <a:pt x="2039" y="630"/>
                    <a:pt x="2041" y="628"/>
                  </a:cubicBezTo>
                  <a:cubicBezTo>
                    <a:pt x="2000" y="636"/>
                    <a:pt x="2012" y="684"/>
                    <a:pt x="1976" y="699"/>
                  </a:cubicBezTo>
                  <a:cubicBezTo>
                    <a:pt x="1972" y="677"/>
                    <a:pt x="1992" y="653"/>
                    <a:pt x="1978" y="632"/>
                  </a:cubicBezTo>
                  <a:cubicBezTo>
                    <a:pt x="1984" y="644"/>
                    <a:pt x="1973" y="698"/>
                    <a:pt x="1964" y="708"/>
                  </a:cubicBezTo>
                  <a:cubicBezTo>
                    <a:pt x="1958" y="714"/>
                    <a:pt x="1939" y="722"/>
                    <a:pt x="1932" y="715"/>
                  </a:cubicBezTo>
                  <a:cubicBezTo>
                    <a:pt x="1914" y="700"/>
                    <a:pt x="1914" y="709"/>
                    <a:pt x="1893" y="706"/>
                  </a:cubicBezTo>
                  <a:cubicBezTo>
                    <a:pt x="1914" y="684"/>
                    <a:pt x="1888" y="655"/>
                    <a:pt x="1923" y="644"/>
                  </a:cubicBezTo>
                  <a:cubicBezTo>
                    <a:pt x="1904" y="633"/>
                    <a:pt x="1920" y="617"/>
                    <a:pt x="1923" y="614"/>
                  </a:cubicBezTo>
                  <a:cubicBezTo>
                    <a:pt x="1923" y="615"/>
                    <a:pt x="1923" y="615"/>
                    <a:pt x="1922" y="616"/>
                  </a:cubicBezTo>
                  <a:cubicBezTo>
                    <a:pt x="1906" y="628"/>
                    <a:pt x="1899" y="622"/>
                    <a:pt x="1912" y="642"/>
                  </a:cubicBezTo>
                  <a:cubicBezTo>
                    <a:pt x="1879" y="658"/>
                    <a:pt x="1906" y="667"/>
                    <a:pt x="1891" y="692"/>
                  </a:cubicBezTo>
                  <a:cubicBezTo>
                    <a:pt x="1875" y="718"/>
                    <a:pt x="1856" y="673"/>
                    <a:pt x="1870" y="662"/>
                  </a:cubicBezTo>
                  <a:cubicBezTo>
                    <a:pt x="1849" y="646"/>
                    <a:pt x="1850" y="657"/>
                    <a:pt x="1846" y="633"/>
                  </a:cubicBezTo>
                  <a:cubicBezTo>
                    <a:pt x="1845" y="640"/>
                    <a:pt x="1845" y="645"/>
                    <a:pt x="1845" y="648"/>
                  </a:cubicBezTo>
                  <a:cubicBezTo>
                    <a:pt x="1845" y="647"/>
                    <a:pt x="1845" y="647"/>
                    <a:pt x="1844" y="648"/>
                  </a:cubicBezTo>
                  <a:cubicBezTo>
                    <a:pt x="1834" y="677"/>
                    <a:pt x="1830" y="622"/>
                    <a:pt x="1829" y="625"/>
                  </a:cubicBezTo>
                  <a:cubicBezTo>
                    <a:pt x="1831" y="605"/>
                    <a:pt x="1799" y="593"/>
                    <a:pt x="1834" y="580"/>
                  </a:cubicBezTo>
                  <a:cubicBezTo>
                    <a:pt x="1857" y="572"/>
                    <a:pt x="1866" y="549"/>
                    <a:pt x="1853" y="524"/>
                  </a:cubicBezTo>
                  <a:cubicBezTo>
                    <a:pt x="1846" y="498"/>
                    <a:pt x="1836" y="490"/>
                    <a:pt x="1856" y="475"/>
                  </a:cubicBezTo>
                  <a:cubicBezTo>
                    <a:pt x="1874" y="463"/>
                    <a:pt x="1912" y="476"/>
                    <a:pt x="1916" y="481"/>
                  </a:cubicBezTo>
                  <a:cubicBezTo>
                    <a:pt x="1899" y="510"/>
                    <a:pt x="1938" y="510"/>
                    <a:pt x="1945" y="512"/>
                  </a:cubicBezTo>
                  <a:cubicBezTo>
                    <a:pt x="1952" y="514"/>
                    <a:pt x="1960" y="520"/>
                    <a:pt x="1967" y="523"/>
                  </a:cubicBezTo>
                  <a:cubicBezTo>
                    <a:pt x="1971" y="510"/>
                    <a:pt x="1974" y="484"/>
                    <a:pt x="1995" y="482"/>
                  </a:cubicBezTo>
                  <a:cubicBezTo>
                    <a:pt x="2006" y="480"/>
                    <a:pt x="2011" y="469"/>
                    <a:pt x="1999" y="472"/>
                  </a:cubicBezTo>
                  <a:cubicBezTo>
                    <a:pt x="1981" y="477"/>
                    <a:pt x="1965" y="500"/>
                    <a:pt x="1963" y="514"/>
                  </a:cubicBezTo>
                  <a:cubicBezTo>
                    <a:pt x="1954" y="510"/>
                    <a:pt x="1940" y="506"/>
                    <a:pt x="1932" y="503"/>
                  </a:cubicBezTo>
                  <a:cubicBezTo>
                    <a:pt x="1924" y="500"/>
                    <a:pt x="1916" y="492"/>
                    <a:pt x="1926" y="478"/>
                  </a:cubicBezTo>
                  <a:cubicBezTo>
                    <a:pt x="1935" y="465"/>
                    <a:pt x="1940" y="462"/>
                    <a:pt x="1955" y="457"/>
                  </a:cubicBezTo>
                  <a:cubicBezTo>
                    <a:pt x="1966" y="451"/>
                    <a:pt x="1980" y="442"/>
                    <a:pt x="1989" y="434"/>
                  </a:cubicBezTo>
                  <a:cubicBezTo>
                    <a:pt x="1985" y="437"/>
                    <a:pt x="1999" y="423"/>
                    <a:pt x="1993" y="424"/>
                  </a:cubicBezTo>
                  <a:cubicBezTo>
                    <a:pt x="1987" y="425"/>
                    <a:pt x="1968" y="443"/>
                    <a:pt x="1963" y="444"/>
                  </a:cubicBezTo>
                  <a:cubicBezTo>
                    <a:pt x="1956" y="435"/>
                    <a:pt x="1955" y="427"/>
                    <a:pt x="1948" y="412"/>
                  </a:cubicBezTo>
                  <a:cubicBezTo>
                    <a:pt x="1945" y="407"/>
                    <a:pt x="1945" y="385"/>
                    <a:pt x="1942" y="383"/>
                  </a:cubicBezTo>
                  <a:cubicBezTo>
                    <a:pt x="1941" y="382"/>
                    <a:pt x="1936" y="383"/>
                    <a:pt x="1929" y="386"/>
                  </a:cubicBezTo>
                  <a:cubicBezTo>
                    <a:pt x="1919" y="390"/>
                    <a:pt x="1904" y="381"/>
                    <a:pt x="1904" y="386"/>
                  </a:cubicBezTo>
                  <a:cubicBezTo>
                    <a:pt x="1903" y="391"/>
                    <a:pt x="1937" y="393"/>
                    <a:pt x="1936" y="393"/>
                  </a:cubicBezTo>
                  <a:cubicBezTo>
                    <a:pt x="1939" y="398"/>
                    <a:pt x="1955" y="438"/>
                    <a:pt x="1955" y="444"/>
                  </a:cubicBezTo>
                  <a:cubicBezTo>
                    <a:pt x="1954" y="443"/>
                    <a:pt x="1952" y="448"/>
                    <a:pt x="1936" y="454"/>
                  </a:cubicBezTo>
                  <a:cubicBezTo>
                    <a:pt x="1929" y="457"/>
                    <a:pt x="1920" y="469"/>
                    <a:pt x="1914" y="474"/>
                  </a:cubicBezTo>
                  <a:cubicBezTo>
                    <a:pt x="1903" y="454"/>
                    <a:pt x="1882" y="453"/>
                    <a:pt x="1864" y="463"/>
                  </a:cubicBezTo>
                  <a:cubicBezTo>
                    <a:pt x="1861" y="465"/>
                    <a:pt x="1858" y="466"/>
                    <a:pt x="1855" y="468"/>
                  </a:cubicBezTo>
                  <a:cubicBezTo>
                    <a:pt x="1854" y="449"/>
                    <a:pt x="1835" y="431"/>
                    <a:pt x="1843" y="412"/>
                  </a:cubicBezTo>
                  <a:cubicBezTo>
                    <a:pt x="1845" y="405"/>
                    <a:pt x="1854" y="384"/>
                    <a:pt x="1854" y="383"/>
                  </a:cubicBezTo>
                  <a:cubicBezTo>
                    <a:pt x="1852" y="384"/>
                    <a:pt x="1850" y="390"/>
                    <a:pt x="1849" y="392"/>
                  </a:cubicBezTo>
                  <a:cubicBezTo>
                    <a:pt x="1848" y="384"/>
                    <a:pt x="1848" y="351"/>
                    <a:pt x="1838" y="350"/>
                  </a:cubicBezTo>
                  <a:cubicBezTo>
                    <a:pt x="1830" y="350"/>
                    <a:pt x="1828" y="348"/>
                    <a:pt x="1833" y="341"/>
                  </a:cubicBezTo>
                  <a:cubicBezTo>
                    <a:pt x="1840" y="332"/>
                    <a:pt x="1857" y="318"/>
                    <a:pt x="1839" y="310"/>
                  </a:cubicBezTo>
                  <a:cubicBezTo>
                    <a:pt x="1840" y="309"/>
                    <a:pt x="1838" y="292"/>
                    <a:pt x="1844" y="288"/>
                  </a:cubicBezTo>
                  <a:cubicBezTo>
                    <a:pt x="1850" y="282"/>
                    <a:pt x="1854" y="298"/>
                    <a:pt x="1854" y="294"/>
                  </a:cubicBezTo>
                  <a:cubicBezTo>
                    <a:pt x="1855" y="292"/>
                    <a:pt x="1864" y="298"/>
                    <a:pt x="1869" y="300"/>
                  </a:cubicBezTo>
                  <a:cubicBezTo>
                    <a:pt x="1874" y="301"/>
                    <a:pt x="1875" y="297"/>
                    <a:pt x="1872" y="297"/>
                  </a:cubicBezTo>
                  <a:cubicBezTo>
                    <a:pt x="1866" y="295"/>
                    <a:pt x="1843" y="276"/>
                    <a:pt x="1842" y="277"/>
                  </a:cubicBezTo>
                  <a:cubicBezTo>
                    <a:pt x="1841" y="278"/>
                    <a:pt x="1834" y="309"/>
                    <a:pt x="1831" y="312"/>
                  </a:cubicBezTo>
                  <a:cubicBezTo>
                    <a:pt x="1852" y="316"/>
                    <a:pt x="1830" y="335"/>
                    <a:pt x="1825" y="343"/>
                  </a:cubicBezTo>
                  <a:cubicBezTo>
                    <a:pt x="1821" y="349"/>
                    <a:pt x="1823" y="355"/>
                    <a:pt x="1830" y="358"/>
                  </a:cubicBezTo>
                  <a:cubicBezTo>
                    <a:pt x="1839" y="357"/>
                    <a:pt x="1837" y="377"/>
                    <a:pt x="1838" y="382"/>
                  </a:cubicBezTo>
                  <a:cubicBezTo>
                    <a:pt x="1840" y="403"/>
                    <a:pt x="1832" y="421"/>
                    <a:pt x="1838" y="442"/>
                  </a:cubicBezTo>
                  <a:cubicBezTo>
                    <a:pt x="1843" y="448"/>
                    <a:pt x="1849" y="466"/>
                    <a:pt x="1846" y="473"/>
                  </a:cubicBezTo>
                  <a:cubicBezTo>
                    <a:pt x="1846" y="473"/>
                    <a:pt x="1826" y="462"/>
                    <a:pt x="1821" y="462"/>
                  </a:cubicBezTo>
                  <a:cubicBezTo>
                    <a:pt x="1800" y="465"/>
                    <a:pt x="1799" y="463"/>
                    <a:pt x="1794" y="441"/>
                  </a:cubicBezTo>
                  <a:cubicBezTo>
                    <a:pt x="1780" y="451"/>
                    <a:pt x="1763" y="459"/>
                    <a:pt x="1748" y="467"/>
                  </a:cubicBezTo>
                  <a:cubicBezTo>
                    <a:pt x="1745" y="456"/>
                    <a:pt x="1746" y="440"/>
                    <a:pt x="1736" y="448"/>
                  </a:cubicBezTo>
                  <a:cubicBezTo>
                    <a:pt x="1730" y="453"/>
                    <a:pt x="1699" y="438"/>
                    <a:pt x="1696" y="450"/>
                  </a:cubicBezTo>
                  <a:cubicBezTo>
                    <a:pt x="1696" y="457"/>
                    <a:pt x="1715" y="449"/>
                    <a:pt x="1732" y="456"/>
                  </a:cubicBezTo>
                  <a:cubicBezTo>
                    <a:pt x="1740" y="459"/>
                    <a:pt x="1741" y="469"/>
                    <a:pt x="1744" y="476"/>
                  </a:cubicBezTo>
                  <a:cubicBezTo>
                    <a:pt x="1759" y="469"/>
                    <a:pt x="1776" y="462"/>
                    <a:pt x="1789" y="453"/>
                  </a:cubicBezTo>
                  <a:cubicBezTo>
                    <a:pt x="1793" y="461"/>
                    <a:pt x="1795" y="470"/>
                    <a:pt x="1794" y="479"/>
                  </a:cubicBezTo>
                  <a:cubicBezTo>
                    <a:pt x="1818" y="475"/>
                    <a:pt x="1841" y="464"/>
                    <a:pt x="1838" y="499"/>
                  </a:cubicBezTo>
                  <a:cubicBezTo>
                    <a:pt x="1837" y="509"/>
                    <a:pt x="1840" y="519"/>
                    <a:pt x="1839" y="529"/>
                  </a:cubicBezTo>
                  <a:cubicBezTo>
                    <a:pt x="1838" y="534"/>
                    <a:pt x="1841" y="540"/>
                    <a:pt x="1843" y="546"/>
                  </a:cubicBezTo>
                  <a:cubicBezTo>
                    <a:pt x="1846" y="555"/>
                    <a:pt x="1808" y="566"/>
                    <a:pt x="1804" y="571"/>
                  </a:cubicBezTo>
                  <a:cubicBezTo>
                    <a:pt x="1795" y="581"/>
                    <a:pt x="1795" y="594"/>
                    <a:pt x="1780" y="596"/>
                  </a:cubicBezTo>
                  <a:cubicBezTo>
                    <a:pt x="1769" y="597"/>
                    <a:pt x="1768" y="598"/>
                    <a:pt x="1769" y="599"/>
                  </a:cubicBezTo>
                  <a:cubicBezTo>
                    <a:pt x="1761" y="596"/>
                    <a:pt x="1736" y="607"/>
                    <a:pt x="1734" y="600"/>
                  </a:cubicBezTo>
                  <a:cubicBezTo>
                    <a:pt x="1731" y="590"/>
                    <a:pt x="1730" y="565"/>
                    <a:pt x="1723" y="557"/>
                  </a:cubicBezTo>
                  <a:cubicBezTo>
                    <a:pt x="1697" y="530"/>
                    <a:pt x="1663" y="497"/>
                    <a:pt x="1620" y="509"/>
                  </a:cubicBezTo>
                  <a:cubicBezTo>
                    <a:pt x="1587" y="518"/>
                    <a:pt x="1594" y="605"/>
                    <a:pt x="1581" y="603"/>
                  </a:cubicBezTo>
                  <a:cubicBezTo>
                    <a:pt x="1572" y="602"/>
                    <a:pt x="1566" y="594"/>
                    <a:pt x="1557" y="593"/>
                  </a:cubicBezTo>
                  <a:cubicBezTo>
                    <a:pt x="1546" y="592"/>
                    <a:pt x="1537" y="597"/>
                    <a:pt x="1527" y="597"/>
                  </a:cubicBezTo>
                  <a:cubicBezTo>
                    <a:pt x="1518" y="598"/>
                    <a:pt x="1487" y="604"/>
                    <a:pt x="1480" y="610"/>
                  </a:cubicBezTo>
                  <a:cubicBezTo>
                    <a:pt x="1488" y="600"/>
                    <a:pt x="1483" y="586"/>
                    <a:pt x="1487" y="574"/>
                  </a:cubicBezTo>
                  <a:cubicBezTo>
                    <a:pt x="1489" y="553"/>
                    <a:pt x="1502" y="542"/>
                    <a:pt x="1517" y="530"/>
                  </a:cubicBezTo>
                  <a:cubicBezTo>
                    <a:pt x="1550" y="510"/>
                    <a:pt x="1540" y="458"/>
                    <a:pt x="1554" y="427"/>
                  </a:cubicBezTo>
                  <a:cubicBezTo>
                    <a:pt x="1566" y="400"/>
                    <a:pt x="1578" y="445"/>
                    <a:pt x="1579" y="450"/>
                  </a:cubicBezTo>
                  <a:cubicBezTo>
                    <a:pt x="1580" y="475"/>
                    <a:pt x="1588" y="452"/>
                    <a:pt x="1599" y="464"/>
                  </a:cubicBezTo>
                  <a:cubicBezTo>
                    <a:pt x="1600" y="469"/>
                    <a:pt x="1603" y="474"/>
                    <a:pt x="1607" y="478"/>
                  </a:cubicBezTo>
                  <a:cubicBezTo>
                    <a:pt x="1619" y="490"/>
                    <a:pt x="1637" y="472"/>
                    <a:pt x="1651" y="487"/>
                  </a:cubicBezTo>
                  <a:cubicBezTo>
                    <a:pt x="1655" y="491"/>
                    <a:pt x="1658" y="493"/>
                    <a:pt x="1661" y="494"/>
                  </a:cubicBezTo>
                  <a:cubicBezTo>
                    <a:pt x="1658" y="486"/>
                    <a:pt x="1653" y="480"/>
                    <a:pt x="1646" y="475"/>
                  </a:cubicBezTo>
                  <a:cubicBezTo>
                    <a:pt x="1636" y="468"/>
                    <a:pt x="1624" y="476"/>
                    <a:pt x="1613" y="474"/>
                  </a:cubicBezTo>
                  <a:cubicBezTo>
                    <a:pt x="1590" y="470"/>
                    <a:pt x="1654" y="399"/>
                    <a:pt x="1655" y="395"/>
                  </a:cubicBezTo>
                  <a:cubicBezTo>
                    <a:pt x="1661" y="404"/>
                    <a:pt x="1665" y="424"/>
                    <a:pt x="1670" y="424"/>
                  </a:cubicBezTo>
                  <a:cubicBezTo>
                    <a:pt x="1675" y="424"/>
                    <a:pt x="1686" y="404"/>
                    <a:pt x="1699" y="405"/>
                  </a:cubicBezTo>
                  <a:cubicBezTo>
                    <a:pt x="1710" y="405"/>
                    <a:pt x="1712" y="413"/>
                    <a:pt x="1717" y="422"/>
                  </a:cubicBezTo>
                  <a:cubicBezTo>
                    <a:pt x="1717" y="416"/>
                    <a:pt x="1714" y="413"/>
                    <a:pt x="1713" y="408"/>
                  </a:cubicBezTo>
                  <a:cubicBezTo>
                    <a:pt x="1712" y="404"/>
                    <a:pt x="1709" y="395"/>
                    <a:pt x="1704" y="393"/>
                  </a:cubicBezTo>
                  <a:cubicBezTo>
                    <a:pt x="1701" y="391"/>
                    <a:pt x="1706" y="384"/>
                    <a:pt x="1702" y="384"/>
                  </a:cubicBezTo>
                  <a:cubicBezTo>
                    <a:pt x="1699" y="384"/>
                    <a:pt x="1699" y="395"/>
                    <a:pt x="1695" y="397"/>
                  </a:cubicBezTo>
                  <a:cubicBezTo>
                    <a:pt x="1687" y="403"/>
                    <a:pt x="1676" y="405"/>
                    <a:pt x="1670" y="411"/>
                  </a:cubicBezTo>
                  <a:cubicBezTo>
                    <a:pt x="1667" y="397"/>
                    <a:pt x="1650" y="365"/>
                    <a:pt x="1648" y="368"/>
                  </a:cubicBezTo>
                  <a:cubicBezTo>
                    <a:pt x="1647" y="370"/>
                    <a:pt x="1613" y="411"/>
                    <a:pt x="1598" y="442"/>
                  </a:cubicBezTo>
                  <a:cubicBezTo>
                    <a:pt x="1593" y="422"/>
                    <a:pt x="1588" y="402"/>
                    <a:pt x="1565" y="401"/>
                  </a:cubicBezTo>
                  <a:cubicBezTo>
                    <a:pt x="1533" y="398"/>
                    <a:pt x="1540" y="413"/>
                    <a:pt x="1529" y="433"/>
                  </a:cubicBezTo>
                  <a:cubicBezTo>
                    <a:pt x="1519" y="453"/>
                    <a:pt x="1496" y="429"/>
                    <a:pt x="1477" y="424"/>
                  </a:cubicBezTo>
                  <a:cubicBezTo>
                    <a:pt x="1453" y="425"/>
                    <a:pt x="1462" y="401"/>
                    <a:pt x="1456" y="383"/>
                  </a:cubicBezTo>
                  <a:cubicBezTo>
                    <a:pt x="1443" y="349"/>
                    <a:pt x="1397" y="290"/>
                    <a:pt x="1451" y="275"/>
                  </a:cubicBezTo>
                  <a:cubicBezTo>
                    <a:pt x="1500" y="262"/>
                    <a:pt x="1517" y="248"/>
                    <a:pt x="1564" y="239"/>
                  </a:cubicBezTo>
                  <a:cubicBezTo>
                    <a:pt x="1536" y="216"/>
                    <a:pt x="1596" y="206"/>
                    <a:pt x="1618" y="217"/>
                  </a:cubicBezTo>
                  <a:cubicBezTo>
                    <a:pt x="1638" y="227"/>
                    <a:pt x="1635" y="230"/>
                    <a:pt x="1645" y="247"/>
                  </a:cubicBezTo>
                  <a:cubicBezTo>
                    <a:pt x="1638" y="263"/>
                    <a:pt x="1645" y="265"/>
                    <a:pt x="1655" y="246"/>
                  </a:cubicBezTo>
                  <a:cubicBezTo>
                    <a:pt x="1642" y="225"/>
                    <a:pt x="1660" y="212"/>
                    <a:pt x="1641" y="214"/>
                  </a:cubicBezTo>
                  <a:cubicBezTo>
                    <a:pt x="1628" y="215"/>
                    <a:pt x="1622" y="208"/>
                    <a:pt x="1612" y="201"/>
                  </a:cubicBezTo>
                  <a:cubicBezTo>
                    <a:pt x="1596" y="191"/>
                    <a:pt x="1619" y="151"/>
                    <a:pt x="1579" y="145"/>
                  </a:cubicBezTo>
                  <a:cubicBezTo>
                    <a:pt x="1583" y="136"/>
                    <a:pt x="1581" y="103"/>
                    <a:pt x="1581" y="91"/>
                  </a:cubicBezTo>
                  <a:cubicBezTo>
                    <a:pt x="1578" y="92"/>
                    <a:pt x="1578" y="92"/>
                    <a:pt x="1578" y="92"/>
                  </a:cubicBezTo>
                  <a:cubicBezTo>
                    <a:pt x="1577" y="105"/>
                    <a:pt x="1577" y="140"/>
                    <a:pt x="1572" y="150"/>
                  </a:cubicBezTo>
                  <a:cubicBezTo>
                    <a:pt x="1590" y="149"/>
                    <a:pt x="1598" y="163"/>
                    <a:pt x="1597" y="181"/>
                  </a:cubicBezTo>
                  <a:cubicBezTo>
                    <a:pt x="1599" y="194"/>
                    <a:pt x="1582" y="197"/>
                    <a:pt x="1575" y="204"/>
                  </a:cubicBezTo>
                  <a:cubicBezTo>
                    <a:pt x="1567" y="198"/>
                    <a:pt x="1566" y="183"/>
                    <a:pt x="1555" y="181"/>
                  </a:cubicBezTo>
                  <a:cubicBezTo>
                    <a:pt x="1551" y="181"/>
                    <a:pt x="1545" y="191"/>
                    <a:pt x="1539" y="190"/>
                  </a:cubicBezTo>
                  <a:cubicBezTo>
                    <a:pt x="1520" y="210"/>
                    <a:pt x="1514" y="186"/>
                    <a:pt x="1510" y="177"/>
                  </a:cubicBezTo>
                  <a:cubicBezTo>
                    <a:pt x="1508" y="170"/>
                    <a:pt x="1521" y="165"/>
                    <a:pt x="1523" y="155"/>
                  </a:cubicBezTo>
                  <a:cubicBezTo>
                    <a:pt x="1523" y="146"/>
                    <a:pt x="1518" y="150"/>
                    <a:pt x="1513" y="155"/>
                  </a:cubicBezTo>
                  <a:cubicBezTo>
                    <a:pt x="1508" y="175"/>
                    <a:pt x="1499" y="173"/>
                    <a:pt x="1505" y="189"/>
                  </a:cubicBezTo>
                  <a:cubicBezTo>
                    <a:pt x="1511" y="205"/>
                    <a:pt x="1537" y="206"/>
                    <a:pt x="1546" y="194"/>
                  </a:cubicBezTo>
                  <a:cubicBezTo>
                    <a:pt x="1557" y="202"/>
                    <a:pt x="1558" y="215"/>
                    <a:pt x="1547" y="231"/>
                  </a:cubicBezTo>
                  <a:cubicBezTo>
                    <a:pt x="1545" y="233"/>
                    <a:pt x="1448" y="265"/>
                    <a:pt x="1438" y="269"/>
                  </a:cubicBezTo>
                  <a:cubicBezTo>
                    <a:pt x="1428" y="276"/>
                    <a:pt x="1400" y="286"/>
                    <a:pt x="1405" y="302"/>
                  </a:cubicBezTo>
                  <a:cubicBezTo>
                    <a:pt x="1409" y="315"/>
                    <a:pt x="1415" y="327"/>
                    <a:pt x="1413" y="341"/>
                  </a:cubicBezTo>
                  <a:cubicBezTo>
                    <a:pt x="1377" y="333"/>
                    <a:pt x="1406" y="227"/>
                    <a:pt x="1377" y="220"/>
                  </a:cubicBezTo>
                  <a:cubicBezTo>
                    <a:pt x="1366" y="203"/>
                    <a:pt x="1351" y="186"/>
                    <a:pt x="1337" y="170"/>
                  </a:cubicBezTo>
                  <a:cubicBezTo>
                    <a:pt x="1336" y="169"/>
                    <a:pt x="1325" y="115"/>
                    <a:pt x="1319" y="114"/>
                  </a:cubicBezTo>
                  <a:cubicBezTo>
                    <a:pt x="1316" y="113"/>
                    <a:pt x="1314" y="97"/>
                    <a:pt x="1262" y="104"/>
                  </a:cubicBezTo>
                  <a:cubicBezTo>
                    <a:pt x="1250" y="105"/>
                    <a:pt x="1198" y="91"/>
                    <a:pt x="1196" y="81"/>
                  </a:cubicBezTo>
                  <a:cubicBezTo>
                    <a:pt x="1193" y="65"/>
                    <a:pt x="1172" y="63"/>
                    <a:pt x="1159" y="62"/>
                  </a:cubicBezTo>
                  <a:cubicBezTo>
                    <a:pt x="1135" y="61"/>
                    <a:pt x="1140" y="43"/>
                    <a:pt x="1117" y="37"/>
                  </a:cubicBezTo>
                  <a:cubicBezTo>
                    <a:pt x="1083" y="28"/>
                    <a:pt x="1039" y="12"/>
                    <a:pt x="1028" y="3"/>
                  </a:cubicBezTo>
                  <a:cubicBezTo>
                    <a:pt x="1028" y="3"/>
                    <a:pt x="1062" y="29"/>
                    <a:pt x="1072" y="32"/>
                  </a:cubicBezTo>
                  <a:cubicBezTo>
                    <a:pt x="1086" y="36"/>
                    <a:pt x="1125" y="45"/>
                    <a:pt x="1131" y="60"/>
                  </a:cubicBezTo>
                  <a:cubicBezTo>
                    <a:pt x="1109" y="57"/>
                    <a:pt x="1071" y="46"/>
                    <a:pt x="1070" y="80"/>
                  </a:cubicBezTo>
                  <a:cubicBezTo>
                    <a:pt x="1042" y="82"/>
                    <a:pt x="1035" y="105"/>
                    <a:pt x="1018" y="119"/>
                  </a:cubicBezTo>
                  <a:cubicBezTo>
                    <a:pt x="1020" y="123"/>
                    <a:pt x="1033" y="108"/>
                    <a:pt x="1037" y="103"/>
                  </a:cubicBezTo>
                  <a:cubicBezTo>
                    <a:pt x="1045" y="94"/>
                    <a:pt x="1053" y="89"/>
                    <a:pt x="1065" y="87"/>
                  </a:cubicBezTo>
                  <a:cubicBezTo>
                    <a:pt x="1087" y="84"/>
                    <a:pt x="1069" y="71"/>
                    <a:pt x="1088" y="65"/>
                  </a:cubicBezTo>
                  <a:cubicBezTo>
                    <a:pt x="1097" y="62"/>
                    <a:pt x="1108" y="65"/>
                    <a:pt x="1117" y="67"/>
                  </a:cubicBezTo>
                  <a:cubicBezTo>
                    <a:pt x="1122" y="68"/>
                    <a:pt x="1141" y="73"/>
                    <a:pt x="1132" y="79"/>
                  </a:cubicBezTo>
                  <a:cubicBezTo>
                    <a:pt x="1118" y="88"/>
                    <a:pt x="1111" y="106"/>
                    <a:pt x="1121" y="95"/>
                  </a:cubicBezTo>
                  <a:cubicBezTo>
                    <a:pt x="1131" y="85"/>
                    <a:pt x="1149" y="74"/>
                    <a:pt x="1161" y="82"/>
                  </a:cubicBezTo>
                  <a:cubicBezTo>
                    <a:pt x="1161" y="82"/>
                    <a:pt x="1175" y="75"/>
                    <a:pt x="1181" y="84"/>
                  </a:cubicBezTo>
                  <a:cubicBezTo>
                    <a:pt x="1187" y="94"/>
                    <a:pt x="1206" y="111"/>
                    <a:pt x="1217" y="114"/>
                  </a:cubicBezTo>
                  <a:cubicBezTo>
                    <a:pt x="1234" y="120"/>
                    <a:pt x="1241" y="131"/>
                    <a:pt x="1250" y="129"/>
                  </a:cubicBezTo>
                  <a:cubicBezTo>
                    <a:pt x="1259" y="127"/>
                    <a:pt x="1262" y="126"/>
                    <a:pt x="1282" y="130"/>
                  </a:cubicBezTo>
                  <a:cubicBezTo>
                    <a:pt x="1309" y="134"/>
                    <a:pt x="1308" y="163"/>
                    <a:pt x="1308" y="163"/>
                  </a:cubicBezTo>
                  <a:cubicBezTo>
                    <a:pt x="1322" y="183"/>
                    <a:pt x="1340" y="203"/>
                    <a:pt x="1352" y="220"/>
                  </a:cubicBezTo>
                  <a:cubicBezTo>
                    <a:pt x="1369" y="243"/>
                    <a:pt x="1361" y="266"/>
                    <a:pt x="1371" y="290"/>
                  </a:cubicBezTo>
                  <a:cubicBezTo>
                    <a:pt x="1374" y="306"/>
                    <a:pt x="1381" y="325"/>
                    <a:pt x="1379" y="342"/>
                  </a:cubicBezTo>
                  <a:cubicBezTo>
                    <a:pt x="1364" y="345"/>
                    <a:pt x="1363" y="330"/>
                    <a:pt x="1364" y="319"/>
                  </a:cubicBezTo>
                  <a:cubicBezTo>
                    <a:pt x="1360" y="317"/>
                    <a:pt x="1358" y="317"/>
                    <a:pt x="1357" y="321"/>
                  </a:cubicBezTo>
                  <a:cubicBezTo>
                    <a:pt x="1347" y="310"/>
                    <a:pt x="1353" y="291"/>
                    <a:pt x="1342" y="277"/>
                  </a:cubicBezTo>
                  <a:cubicBezTo>
                    <a:pt x="1335" y="269"/>
                    <a:pt x="1323" y="272"/>
                    <a:pt x="1318" y="264"/>
                  </a:cubicBezTo>
                  <a:cubicBezTo>
                    <a:pt x="1326" y="245"/>
                    <a:pt x="1325" y="208"/>
                    <a:pt x="1296" y="218"/>
                  </a:cubicBezTo>
                  <a:cubicBezTo>
                    <a:pt x="1320" y="218"/>
                    <a:pt x="1320" y="249"/>
                    <a:pt x="1309" y="268"/>
                  </a:cubicBezTo>
                  <a:cubicBezTo>
                    <a:pt x="1317" y="277"/>
                    <a:pt x="1337" y="276"/>
                    <a:pt x="1341" y="288"/>
                  </a:cubicBezTo>
                  <a:cubicBezTo>
                    <a:pt x="1341" y="290"/>
                    <a:pt x="1352" y="320"/>
                    <a:pt x="1345" y="321"/>
                  </a:cubicBezTo>
                  <a:cubicBezTo>
                    <a:pt x="1349" y="296"/>
                    <a:pt x="1307" y="305"/>
                    <a:pt x="1298" y="313"/>
                  </a:cubicBezTo>
                  <a:cubicBezTo>
                    <a:pt x="1292" y="318"/>
                    <a:pt x="1289" y="331"/>
                    <a:pt x="1282" y="336"/>
                  </a:cubicBezTo>
                  <a:cubicBezTo>
                    <a:pt x="1287" y="335"/>
                    <a:pt x="1292" y="331"/>
                    <a:pt x="1296" y="325"/>
                  </a:cubicBezTo>
                  <a:cubicBezTo>
                    <a:pt x="1320" y="289"/>
                    <a:pt x="1331" y="327"/>
                    <a:pt x="1359" y="328"/>
                  </a:cubicBezTo>
                  <a:cubicBezTo>
                    <a:pt x="1356" y="353"/>
                    <a:pt x="1387" y="342"/>
                    <a:pt x="1383" y="370"/>
                  </a:cubicBezTo>
                  <a:cubicBezTo>
                    <a:pt x="1384" y="379"/>
                    <a:pt x="1376" y="405"/>
                    <a:pt x="1374" y="414"/>
                  </a:cubicBezTo>
                  <a:cubicBezTo>
                    <a:pt x="1375" y="442"/>
                    <a:pt x="1376" y="467"/>
                    <a:pt x="1358" y="494"/>
                  </a:cubicBezTo>
                  <a:cubicBezTo>
                    <a:pt x="1353" y="484"/>
                    <a:pt x="1348" y="473"/>
                    <a:pt x="1338" y="467"/>
                  </a:cubicBezTo>
                  <a:cubicBezTo>
                    <a:pt x="1342" y="462"/>
                    <a:pt x="1345" y="455"/>
                    <a:pt x="1347" y="448"/>
                  </a:cubicBezTo>
                  <a:cubicBezTo>
                    <a:pt x="1350" y="431"/>
                    <a:pt x="1339" y="421"/>
                    <a:pt x="1325" y="414"/>
                  </a:cubicBezTo>
                  <a:cubicBezTo>
                    <a:pt x="1307" y="406"/>
                    <a:pt x="1302" y="415"/>
                    <a:pt x="1285" y="416"/>
                  </a:cubicBezTo>
                  <a:cubicBezTo>
                    <a:pt x="1273" y="416"/>
                    <a:pt x="1259" y="386"/>
                    <a:pt x="1252" y="378"/>
                  </a:cubicBezTo>
                  <a:cubicBezTo>
                    <a:pt x="1240" y="366"/>
                    <a:pt x="1222" y="377"/>
                    <a:pt x="1210" y="383"/>
                  </a:cubicBezTo>
                  <a:cubicBezTo>
                    <a:pt x="1190" y="396"/>
                    <a:pt x="1184" y="378"/>
                    <a:pt x="1162" y="386"/>
                  </a:cubicBezTo>
                  <a:cubicBezTo>
                    <a:pt x="1129" y="397"/>
                    <a:pt x="1083" y="409"/>
                    <a:pt x="1068" y="408"/>
                  </a:cubicBezTo>
                  <a:cubicBezTo>
                    <a:pt x="1068" y="408"/>
                    <a:pt x="1111" y="410"/>
                    <a:pt x="1121" y="407"/>
                  </a:cubicBezTo>
                  <a:cubicBezTo>
                    <a:pt x="1135" y="403"/>
                    <a:pt x="1173" y="388"/>
                    <a:pt x="1186" y="397"/>
                  </a:cubicBezTo>
                  <a:cubicBezTo>
                    <a:pt x="1166" y="407"/>
                    <a:pt x="1128" y="420"/>
                    <a:pt x="1147" y="448"/>
                  </a:cubicBezTo>
                  <a:cubicBezTo>
                    <a:pt x="1125" y="465"/>
                    <a:pt x="1131" y="488"/>
                    <a:pt x="1126" y="509"/>
                  </a:cubicBezTo>
                  <a:cubicBezTo>
                    <a:pt x="1129" y="511"/>
                    <a:pt x="1132" y="492"/>
                    <a:pt x="1133" y="485"/>
                  </a:cubicBezTo>
                  <a:cubicBezTo>
                    <a:pt x="1134" y="473"/>
                    <a:pt x="1137" y="465"/>
                    <a:pt x="1146" y="457"/>
                  </a:cubicBezTo>
                  <a:cubicBezTo>
                    <a:pt x="1163" y="442"/>
                    <a:pt x="1141" y="441"/>
                    <a:pt x="1153" y="425"/>
                  </a:cubicBezTo>
                  <a:cubicBezTo>
                    <a:pt x="1159" y="418"/>
                    <a:pt x="1170" y="414"/>
                    <a:pt x="1178" y="411"/>
                  </a:cubicBezTo>
                  <a:cubicBezTo>
                    <a:pt x="1191" y="406"/>
                    <a:pt x="1200" y="446"/>
                    <a:pt x="1203" y="455"/>
                  </a:cubicBezTo>
                  <a:cubicBezTo>
                    <a:pt x="1210" y="473"/>
                    <a:pt x="1215" y="491"/>
                    <a:pt x="1219" y="510"/>
                  </a:cubicBezTo>
                  <a:cubicBezTo>
                    <a:pt x="1219" y="512"/>
                    <a:pt x="1220" y="515"/>
                    <a:pt x="1220" y="517"/>
                  </a:cubicBezTo>
                  <a:cubicBezTo>
                    <a:pt x="1227" y="496"/>
                    <a:pt x="1212" y="466"/>
                    <a:pt x="1205" y="444"/>
                  </a:cubicBezTo>
                  <a:cubicBezTo>
                    <a:pt x="1197" y="423"/>
                    <a:pt x="1201" y="394"/>
                    <a:pt x="1223" y="398"/>
                  </a:cubicBezTo>
                  <a:cubicBezTo>
                    <a:pt x="1223" y="398"/>
                    <a:pt x="1231" y="385"/>
                    <a:pt x="1241" y="389"/>
                  </a:cubicBezTo>
                  <a:cubicBezTo>
                    <a:pt x="1251" y="394"/>
                    <a:pt x="1257" y="412"/>
                    <a:pt x="1263" y="421"/>
                  </a:cubicBezTo>
                  <a:cubicBezTo>
                    <a:pt x="1274" y="436"/>
                    <a:pt x="1284" y="436"/>
                    <a:pt x="1300" y="429"/>
                  </a:cubicBezTo>
                  <a:cubicBezTo>
                    <a:pt x="1302" y="428"/>
                    <a:pt x="1306"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09" y="427"/>
                    <a:pt x="1309" y="427"/>
                    <a:pt x="1309" y="427"/>
                  </a:cubicBezTo>
                  <a:cubicBezTo>
                    <a:pt x="1318" y="428"/>
                    <a:pt x="1326" y="433"/>
                    <a:pt x="1325" y="444"/>
                  </a:cubicBezTo>
                  <a:cubicBezTo>
                    <a:pt x="1323" y="457"/>
                    <a:pt x="1308" y="461"/>
                    <a:pt x="1314" y="476"/>
                  </a:cubicBezTo>
                  <a:cubicBezTo>
                    <a:pt x="1321" y="486"/>
                    <a:pt x="1340" y="499"/>
                    <a:pt x="1332" y="512"/>
                  </a:cubicBezTo>
                  <a:cubicBezTo>
                    <a:pt x="1314" y="543"/>
                    <a:pt x="1286" y="542"/>
                    <a:pt x="1253" y="547"/>
                  </a:cubicBezTo>
                  <a:cubicBezTo>
                    <a:pt x="1256" y="553"/>
                    <a:pt x="1258" y="559"/>
                    <a:pt x="1261" y="564"/>
                  </a:cubicBezTo>
                  <a:cubicBezTo>
                    <a:pt x="1212" y="570"/>
                    <a:pt x="1198" y="605"/>
                    <a:pt x="1148" y="585"/>
                  </a:cubicBezTo>
                  <a:cubicBezTo>
                    <a:pt x="1138" y="581"/>
                    <a:pt x="1135" y="573"/>
                    <a:pt x="1123" y="573"/>
                  </a:cubicBezTo>
                  <a:cubicBezTo>
                    <a:pt x="1116" y="575"/>
                    <a:pt x="1109" y="576"/>
                    <a:pt x="1101" y="577"/>
                  </a:cubicBezTo>
                  <a:cubicBezTo>
                    <a:pt x="1086" y="573"/>
                    <a:pt x="1089" y="554"/>
                    <a:pt x="1075" y="550"/>
                  </a:cubicBezTo>
                  <a:cubicBezTo>
                    <a:pt x="1073" y="531"/>
                    <a:pt x="1043" y="528"/>
                    <a:pt x="1020" y="520"/>
                  </a:cubicBezTo>
                  <a:cubicBezTo>
                    <a:pt x="1014" y="518"/>
                    <a:pt x="1013" y="493"/>
                    <a:pt x="1009" y="492"/>
                  </a:cubicBezTo>
                  <a:cubicBezTo>
                    <a:pt x="998" y="488"/>
                    <a:pt x="994" y="492"/>
                    <a:pt x="995" y="495"/>
                  </a:cubicBezTo>
                  <a:cubicBezTo>
                    <a:pt x="996" y="497"/>
                    <a:pt x="979" y="477"/>
                    <a:pt x="960" y="458"/>
                  </a:cubicBezTo>
                  <a:cubicBezTo>
                    <a:pt x="959" y="457"/>
                    <a:pt x="946" y="448"/>
                    <a:pt x="945" y="441"/>
                  </a:cubicBezTo>
                  <a:cubicBezTo>
                    <a:pt x="945" y="437"/>
                    <a:pt x="954" y="428"/>
                    <a:pt x="959" y="423"/>
                  </a:cubicBezTo>
                  <a:cubicBezTo>
                    <a:pt x="962" y="421"/>
                    <a:pt x="969" y="414"/>
                    <a:pt x="977" y="416"/>
                  </a:cubicBezTo>
                  <a:cubicBezTo>
                    <a:pt x="988" y="420"/>
                    <a:pt x="1000" y="434"/>
                    <a:pt x="1007" y="433"/>
                  </a:cubicBezTo>
                  <a:cubicBezTo>
                    <a:pt x="1017" y="432"/>
                    <a:pt x="1028" y="415"/>
                    <a:pt x="1029" y="411"/>
                  </a:cubicBezTo>
                  <a:cubicBezTo>
                    <a:pt x="1030" y="409"/>
                    <a:pt x="1016" y="428"/>
                    <a:pt x="1007" y="429"/>
                  </a:cubicBezTo>
                  <a:cubicBezTo>
                    <a:pt x="1000" y="429"/>
                    <a:pt x="987" y="410"/>
                    <a:pt x="987" y="406"/>
                  </a:cubicBezTo>
                  <a:cubicBezTo>
                    <a:pt x="986" y="399"/>
                    <a:pt x="989" y="387"/>
                    <a:pt x="996" y="377"/>
                  </a:cubicBezTo>
                  <a:cubicBezTo>
                    <a:pt x="999" y="373"/>
                    <a:pt x="997" y="363"/>
                    <a:pt x="996" y="355"/>
                  </a:cubicBezTo>
                  <a:cubicBezTo>
                    <a:pt x="995" y="346"/>
                    <a:pt x="1000" y="345"/>
                    <a:pt x="1006" y="332"/>
                  </a:cubicBezTo>
                  <a:cubicBezTo>
                    <a:pt x="998" y="342"/>
                    <a:pt x="991" y="348"/>
                    <a:pt x="992" y="357"/>
                  </a:cubicBezTo>
                  <a:cubicBezTo>
                    <a:pt x="993" y="365"/>
                    <a:pt x="993" y="372"/>
                    <a:pt x="991" y="375"/>
                  </a:cubicBezTo>
                  <a:cubicBezTo>
                    <a:pt x="979" y="391"/>
                    <a:pt x="964" y="415"/>
                    <a:pt x="962" y="414"/>
                  </a:cubicBezTo>
                  <a:cubicBezTo>
                    <a:pt x="963" y="409"/>
                    <a:pt x="967" y="403"/>
                    <a:pt x="970" y="396"/>
                  </a:cubicBezTo>
                  <a:cubicBezTo>
                    <a:pt x="976" y="386"/>
                    <a:pt x="959" y="367"/>
                    <a:pt x="958" y="367"/>
                  </a:cubicBezTo>
                  <a:cubicBezTo>
                    <a:pt x="956" y="365"/>
                    <a:pt x="971" y="385"/>
                    <a:pt x="961" y="399"/>
                  </a:cubicBezTo>
                  <a:cubicBezTo>
                    <a:pt x="949" y="416"/>
                    <a:pt x="935" y="436"/>
                    <a:pt x="933" y="434"/>
                  </a:cubicBezTo>
                  <a:cubicBezTo>
                    <a:pt x="925" y="427"/>
                    <a:pt x="918" y="424"/>
                    <a:pt x="914" y="425"/>
                  </a:cubicBezTo>
                  <a:cubicBezTo>
                    <a:pt x="913" y="426"/>
                    <a:pt x="904" y="410"/>
                    <a:pt x="881" y="404"/>
                  </a:cubicBezTo>
                  <a:cubicBezTo>
                    <a:pt x="877" y="403"/>
                    <a:pt x="852" y="399"/>
                    <a:pt x="853" y="395"/>
                  </a:cubicBezTo>
                  <a:cubicBezTo>
                    <a:pt x="860" y="373"/>
                    <a:pt x="848" y="351"/>
                    <a:pt x="859" y="333"/>
                  </a:cubicBezTo>
                  <a:cubicBezTo>
                    <a:pt x="868" y="321"/>
                    <a:pt x="911" y="283"/>
                    <a:pt x="937" y="261"/>
                  </a:cubicBezTo>
                  <a:cubicBezTo>
                    <a:pt x="940" y="258"/>
                    <a:pt x="965" y="243"/>
                    <a:pt x="982" y="229"/>
                  </a:cubicBezTo>
                  <a:cubicBezTo>
                    <a:pt x="990" y="223"/>
                    <a:pt x="1074" y="228"/>
                    <a:pt x="1076" y="224"/>
                  </a:cubicBezTo>
                  <a:cubicBezTo>
                    <a:pt x="1076" y="222"/>
                    <a:pt x="1047" y="224"/>
                    <a:pt x="1047" y="215"/>
                  </a:cubicBezTo>
                  <a:cubicBezTo>
                    <a:pt x="1048" y="211"/>
                    <a:pt x="1052" y="206"/>
                    <a:pt x="1057" y="200"/>
                  </a:cubicBezTo>
                  <a:cubicBezTo>
                    <a:pt x="1065" y="192"/>
                    <a:pt x="1076" y="190"/>
                    <a:pt x="1102" y="190"/>
                  </a:cubicBezTo>
                  <a:cubicBezTo>
                    <a:pt x="1079" y="179"/>
                    <a:pt x="1059" y="190"/>
                    <a:pt x="1052" y="197"/>
                  </a:cubicBezTo>
                  <a:cubicBezTo>
                    <a:pt x="1042" y="206"/>
                    <a:pt x="1032" y="216"/>
                    <a:pt x="1029" y="216"/>
                  </a:cubicBezTo>
                  <a:cubicBezTo>
                    <a:pt x="1007" y="214"/>
                    <a:pt x="984" y="214"/>
                    <a:pt x="979" y="217"/>
                  </a:cubicBezTo>
                  <a:cubicBezTo>
                    <a:pt x="971" y="221"/>
                    <a:pt x="963" y="224"/>
                    <a:pt x="960" y="222"/>
                  </a:cubicBezTo>
                  <a:cubicBezTo>
                    <a:pt x="953" y="220"/>
                    <a:pt x="972" y="188"/>
                    <a:pt x="972" y="188"/>
                  </a:cubicBezTo>
                  <a:cubicBezTo>
                    <a:pt x="970" y="182"/>
                    <a:pt x="952" y="153"/>
                    <a:pt x="953" y="119"/>
                  </a:cubicBezTo>
                  <a:cubicBezTo>
                    <a:pt x="954" y="99"/>
                    <a:pt x="976" y="72"/>
                    <a:pt x="973" y="65"/>
                  </a:cubicBezTo>
                  <a:cubicBezTo>
                    <a:pt x="971" y="61"/>
                    <a:pt x="957" y="100"/>
                    <a:pt x="947" y="94"/>
                  </a:cubicBezTo>
                  <a:cubicBezTo>
                    <a:pt x="934" y="86"/>
                    <a:pt x="908" y="0"/>
                    <a:pt x="918" y="43"/>
                  </a:cubicBezTo>
                  <a:cubicBezTo>
                    <a:pt x="920" y="50"/>
                    <a:pt x="927" y="81"/>
                    <a:pt x="932" y="95"/>
                  </a:cubicBezTo>
                  <a:cubicBezTo>
                    <a:pt x="933" y="97"/>
                    <a:pt x="921" y="94"/>
                    <a:pt x="908" y="90"/>
                  </a:cubicBezTo>
                  <a:cubicBezTo>
                    <a:pt x="901" y="88"/>
                    <a:pt x="889" y="93"/>
                    <a:pt x="880" y="98"/>
                  </a:cubicBezTo>
                  <a:cubicBezTo>
                    <a:pt x="870" y="103"/>
                    <a:pt x="835" y="87"/>
                    <a:pt x="836" y="88"/>
                  </a:cubicBezTo>
                  <a:cubicBezTo>
                    <a:pt x="837" y="91"/>
                    <a:pt x="871" y="109"/>
                    <a:pt x="880" y="105"/>
                  </a:cubicBezTo>
                  <a:cubicBezTo>
                    <a:pt x="889" y="101"/>
                    <a:pt x="899" y="97"/>
                    <a:pt x="906" y="99"/>
                  </a:cubicBezTo>
                  <a:cubicBezTo>
                    <a:pt x="922" y="105"/>
                    <a:pt x="938" y="110"/>
                    <a:pt x="938" y="110"/>
                  </a:cubicBezTo>
                  <a:cubicBezTo>
                    <a:pt x="935" y="109"/>
                    <a:pt x="956" y="171"/>
                    <a:pt x="954" y="179"/>
                  </a:cubicBezTo>
                  <a:cubicBezTo>
                    <a:pt x="953" y="184"/>
                    <a:pt x="951" y="189"/>
                    <a:pt x="950" y="194"/>
                  </a:cubicBezTo>
                  <a:cubicBezTo>
                    <a:pt x="945" y="218"/>
                    <a:pt x="940" y="249"/>
                    <a:pt x="934" y="253"/>
                  </a:cubicBezTo>
                  <a:cubicBezTo>
                    <a:pt x="908" y="269"/>
                    <a:pt x="866" y="300"/>
                    <a:pt x="856" y="310"/>
                  </a:cubicBezTo>
                  <a:cubicBezTo>
                    <a:pt x="841" y="325"/>
                    <a:pt x="833" y="406"/>
                    <a:pt x="834" y="408"/>
                  </a:cubicBezTo>
                  <a:cubicBezTo>
                    <a:pt x="835" y="410"/>
                    <a:pt x="852" y="419"/>
                    <a:pt x="871" y="428"/>
                  </a:cubicBezTo>
                  <a:cubicBezTo>
                    <a:pt x="874" y="430"/>
                    <a:pt x="875" y="438"/>
                    <a:pt x="878" y="440"/>
                  </a:cubicBezTo>
                  <a:cubicBezTo>
                    <a:pt x="898" y="450"/>
                    <a:pt x="920" y="453"/>
                    <a:pt x="921" y="455"/>
                  </a:cubicBezTo>
                  <a:cubicBezTo>
                    <a:pt x="925" y="466"/>
                    <a:pt x="941" y="480"/>
                    <a:pt x="946" y="492"/>
                  </a:cubicBezTo>
                  <a:cubicBezTo>
                    <a:pt x="954" y="511"/>
                    <a:pt x="950" y="526"/>
                    <a:pt x="950" y="527"/>
                  </a:cubicBezTo>
                  <a:cubicBezTo>
                    <a:pt x="949" y="530"/>
                    <a:pt x="934" y="532"/>
                    <a:pt x="921" y="543"/>
                  </a:cubicBezTo>
                  <a:cubicBezTo>
                    <a:pt x="923" y="552"/>
                    <a:pt x="902" y="536"/>
                    <a:pt x="904" y="566"/>
                  </a:cubicBezTo>
                  <a:cubicBezTo>
                    <a:pt x="905" y="583"/>
                    <a:pt x="901" y="601"/>
                    <a:pt x="897" y="614"/>
                  </a:cubicBezTo>
                  <a:cubicBezTo>
                    <a:pt x="896" y="614"/>
                    <a:pt x="896" y="614"/>
                    <a:pt x="895" y="615"/>
                  </a:cubicBezTo>
                  <a:cubicBezTo>
                    <a:pt x="884" y="622"/>
                    <a:pt x="884" y="635"/>
                    <a:pt x="890" y="646"/>
                  </a:cubicBezTo>
                  <a:cubicBezTo>
                    <a:pt x="880" y="652"/>
                    <a:pt x="875" y="664"/>
                    <a:pt x="873" y="675"/>
                  </a:cubicBezTo>
                  <a:cubicBezTo>
                    <a:pt x="866" y="669"/>
                    <a:pt x="860" y="662"/>
                    <a:pt x="858" y="653"/>
                  </a:cubicBezTo>
                  <a:cubicBezTo>
                    <a:pt x="854" y="639"/>
                    <a:pt x="857" y="624"/>
                    <a:pt x="854" y="610"/>
                  </a:cubicBezTo>
                  <a:cubicBezTo>
                    <a:pt x="852" y="600"/>
                    <a:pt x="838" y="588"/>
                    <a:pt x="841" y="576"/>
                  </a:cubicBezTo>
                  <a:cubicBezTo>
                    <a:pt x="842" y="567"/>
                    <a:pt x="855" y="563"/>
                    <a:pt x="860" y="559"/>
                  </a:cubicBezTo>
                  <a:cubicBezTo>
                    <a:pt x="870" y="552"/>
                    <a:pt x="869" y="529"/>
                    <a:pt x="880" y="517"/>
                  </a:cubicBezTo>
                  <a:cubicBezTo>
                    <a:pt x="882" y="521"/>
                    <a:pt x="885" y="524"/>
                    <a:pt x="887" y="527"/>
                  </a:cubicBezTo>
                  <a:cubicBezTo>
                    <a:pt x="883" y="513"/>
                    <a:pt x="902" y="500"/>
                    <a:pt x="895" y="479"/>
                  </a:cubicBezTo>
                  <a:cubicBezTo>
                    <a:pt x="899" y="494"/>
                    <a:pt x="889" y="505"/>
                    <a:pt x="880" y="514"/>
                  </a:cubicBezTo>
                  <a:cubicBezTo>
                    <a:pt x="875" y="506"/>
                    <a:pt x="868" y="504"/>
                    <a:pt x="860" y="502"/>
                  </a:cubicBezTo>
                  <a:cubicBezTo>
                    <a:pt x="863" y="503"/>
                    <a:pt x="867" y="504"/>
                    <a:pt x="870" y="506"/>
                  </a:cubicBezTo>
                  <a:cubicBezTo>
                    <a:pt x="888" y="514"/>
                    <a:pt x="852" y="557"/>
                    <a:pt x="842" y="566"/>
                  </a:cubicBezTo>
                  <a:cubicBezTo>
                    <a:pt x="827" y="578"/>
                    <a:pt x="761" y="579"/>
                    <a:pt x="760" y="597"/>
                  </a:cubicBezTo>
                  <a:cubicBezTo>
                    <a:pt x="758" y="638"/>
                    <a:pt x="743" y="622"/>
                    <a:pt x="716" y="609"/>
                  </a:cubicBezTo>
                  <a:cubicBezTo>
                    <a:pt x="713" y="613"/>
                    <a:pt x="742" y="629"/>
                    <a:pt x="747" y="630"/>
                  </a:cubicBezTo>
                  <a:cubicBezTo>
                    <a:pt x="760" y="632"/>
                    <a:pt x="763" y="617"/>
                    <a:pt x="765" y="608"/>
                  </a:cubicBezTo>
                  <a:cubicBezTo>
                    <a:pt x="769" y="587"/>
                    <a:pt x="778" y="594"/>
                    <a:pt x="798" y="591"/>
                  </a:cubicBezTo>
                  <a:cubicBezTo>
                    <a:pt x="822" y="588"/>
                    <a:pt x="836" y="576"/>
                    <a:pt x="844" y="605"/>
                  </a:cubicBezTo>
                  <a:cubicBezTo>
                    <a:pt x="852" y="636"/>
                    <a:pt x="841" y="665"/>
                    <a:pt x="870" y="689"/>
                  </a:cubicBezTo>
                  <a:cubicBezTo>
                    <a:pt x="867" y="694"/>
                    <a:pt x="898" y="722"/>
                    <a:pt x="911" y="727"/>
                  </a:cubicBezTo>
                  <a:cubicBezTo>
                    <a:pt x="943" y="745"/>
                    <a:pt x="928" y="782"/>
                    <a:pt x="952" y="804"/>
                  </a:cubicBezTo>
                  <a:cubicBezTo>
                    <a:pt x="964" y="820"/>
                    <a:pt x="1007" y="824"/>
                    <a:pt x="996" y="850"/>
                  </a:cubicBezTo>
                  <a:cubicBezTo>
                    <a:pt x="986" y="873"/>
                    <a:pt x="992" y="879"/>
                    <a:pt x="999" y="901"/>
                  </a:cubicBezTo>
                  <a:cubicBezTo>
                    <a:pt x="1011" y="938"/>
                    <a:pt x="919" y="953"/>
                    <a:pt x="898" y="941"/>
                  </a:cubicBezTo>
                  <a:cubicBezTo>
                    <a:pt x="853" y="906"/>
                    <a:pt x="916" y="889"/>
                    <a:pt x="913" y="843"/>
                  </a:cubicBezTo>
                  <a:cubicBezTo>
                    <a:pt x="912" y="823"/>
                    <a:pt x="902" y="805"/>
                    <a:pt x="892" y="788"/>
                  </a:cubicBezTo>
                  <a:cubicBezTo>
                    <a:pt x="883" y="773"/>
                    <a:pt x="869" y="736"/>
                    <a:pt x="853" y="729"/>
                  </a:cubicBezTo>
                  <a:cubicBezTo>
                    <a:pt x="833" y="726"/>
                    <a:pt x="786" y="717"/>
                    <a:pt x="779" y="696"/>
                  </a:cubicBezTo>
                  <a:cubicBezTo>
                    <a:pt x="774" y="683"/>
                    <a:pt x="791" y="642"/>
                    <a:pt x="815" y="636"/>
                  </a:cubicBezTo>
                  <a:cubicBezTo>
                    <a:pt x="824" y="633"/>
                    <a:pt x="816" y="632"/>
                    <a:pt x="809" y="635"/>
                  </a:cubicBezTo>
                  <a:cubicBezTo>
                    <a:pt x="789" y="640"/>
                    <a:pt x="766" y="675"/>
                    <a:pt x="771" y="696"/>
                  </a:cubicBezTo>
                  <a:cubicBezTo>
                    <a:pt x="743" y="696"/>
                    <a:pt x="749" y="679"/>
                    <a:pt x="746" y="655"/>
                  </a:cubicBezTo>
                  <a:cubicBezTo>
                    <a:pt x="744" y="631"/>
                    <a:pt x="693" y="631"/>
                    <a:pt x="679" y="619"/>
                  </a:cubicBezTo>
                  <a:cubicBezTo>
                    <a:pt x="666" y="609"/>
                    <a:pt x="665" y="619"/>
                    <a:pt x="686" y="629"/>
                  </a:cubicBezTo>
                  <a:cubicBezTo>
                    <a:pt x="703" y="637"/>
                    <a:pt x="740" y="634"/>
                    <a:pt x="740" y="655"/>
                  </a:cubicBezTo>
                  <a:cubicBezTo>
                    <a:pt x="741" y="669"/>
                    <a:pt x="738" y="691"/>
                    <a:pt x="753" y="700"/>
                  </a:cubicBezTo>
                  <a:cubicBezTo>
                    <a:pt x="761" y="706"/>
                    <a:pt x="766" y="708"/>
                    <a:pt x="774" y="704"/>
                  </a:cubicBezTo>
                  <a:cubicBezTo>
                    <a:pt x="780" y="701"/>
                    <a:pt x="792" y="718"/>
                    <a:pt x="797" y="720"/>
                  </a:cubicBezTo>
                  <a:cubicBezTo>
                    <a:pt x="812" y="729"/>
                    <a:pt x="831" y="726"/>
                    <a:pt x="846" y="736"/>
                  </a:cubicBezTo>
                  <a:cubicBezTo>
                    <a:pt x="863" y="746"/>
                    <a:pt x="871" y="772"/>
                    <a:pt x="878" y="789"/>
                  </a:cubicBezTo>
                  <a:cubicBezTo>
                    <a:pt x="890" y="821"/>
                    <a:pt x="915" y="873"/>
                    <a:pt x="865" y="884"/>
                  </a:cubicBezTo>
                  <a:cubicBezTo>
                    <a:pt x="843" y="889"/>
                    <a:pt x="840" y="904"/>
                    <a:pt x="830" y="920"/>
                  </a:cubicBezTo>
                  <a:cubicBezTo>
                    <a:pt x="823" y="931"/>
                    <a:pt x="808" y="956"/>
                    <a:pt x="808" y="969"/>
                  </a:cubicBezTo>
                  <a:cubicBezTo>
                    <a:pt x="797" y="984"/>
                    <a:pt x="726" y="949"/>
                    <a:pt x="717" y="936"/>
                  </a:cubicBezTo>
                  <a:cubicBezTo>
                    <a:pt x="704" y="915"/>
                    <a:pt x="705" y="900"/>
                    <a:pt x="718" y="885"/>
                  </a:cubicBezTo>
                  <a:cubicBezTo>
                    <a:pt x="726" y="876"/>
                    <a:pt x="728" y="859"/>
                    <a:pt x="741" y="854"/>
                  </a:cubicBezTo>
                  <a:cubicBezTo>
                    <a:pt x="751" y="849"/>
                    <a:pt x="763" y="853"/>
                    <a:pt x="773" y="849"/>
                  </a:cubicBezTo>
                  <a:cubicBezTo>
                    <a:pt x="793" y="842"/>
                    <a:pt x="796" y="806"/>
                    <a:pt x="807" y="789"/>
                  </a:cubicBezTo>
                  <a:cubicBezTo>
                    <a:pt x="799" y="797"/>
                    <a:pt x="791" y="807"/>
                    <a:pt x="787" y="818"/>
                  </a:cubicBezTo>
                  <a:cubicBezTo>
                    <a:pt x="779" y="840"/>
                    <a:pt x="771" y="842"/>
                    <a:pt x="750" y="842"/>
                  </a:cubicBezTo>
                  <a:cubicBezTo>
                    <a:pt x="723" y="841"/>
                    <a:pt x="725" y="868"/>
                    <a:pt x="707" y="880"/>
                  </a:cubicBezTo>
                  <a:cubicBezTo>
                    <a:pt x="711" y="856"/>
                    <a:pt x="723" y="827"/>
                    <a:pt x="711" y="804"/>
                  </a:cubicBezTo>
                  <a:cubicBezTo>
                    <a:pt x="704" y="791"/>
                    <a:pt x="696" y="794"/>
                    <a:pt x="686" y="785"/>
                  </a:cubicBezTo>
                  <a:cubicBezTo>
                    <a:pt x="675" y="774"/>
                    <a:pt x="679" y="752"/>
                    <a:pt x="662" y="751"/>
                  </a:cubicBezTo>
                  <a:cubicBezTo>
                    <a:pt x="677" y="753"/>
                    <a:pt x="665" y="775"/>
                    <a:pt x="676" y="785"/>
                  </a:cubicBezTo>
                  <a:cubicBezTo>
                    <a:pt x="694" y="802"/>
                    <a:pt x="710" y="817"/>
                    <a:pt x="704" y="842"/>
                  </a:cubicBezTo>
                  <a:cubicBezTo>
                    <a:pt x="701" y="853"/>
                    <a:pt x="701" y="881"/>
                    <a:pt x="686" y="884"/>
                  </a:cubicBezTo>
                  <a:cubicBezTo>
                    <a:pt x="655" y="890"/>
                    <a:pt x="668" y="853"/>
                    <a:pt x="680" y="843"/>
                  </a:cubicBezTo>
                  <a:cubicBezTo>
                    <a:pt x="669" y="837"/>
                    <a:pt x="662" y="825"/>
                    <a:pt x="653" y="816"/>
                  </a:cubicBezTo>
                  <a:cubicBezTo>
                    <a:pt x="640" y="801"/>
                    <a:pt x="643" y="802"/>
                    <a:pt x="640" y="781"/>
                  </a:cubicBezTo>
                  <a:cubicBezTo>
                    <a:pt x="629" y="734"/>
                    <a:pt x="584" y="767"/>
                    <a:pt x="569" y="741"/>
                  </a:cubicBezTo>
                  <a:cubicBezTo>
                    <a:pt x="551" y="709"/>
                    <a:pt x="538" y="695"/>
                    <a:pt x="499" y="697"/>
                  </a:cubicBezTo>
                  <a:cubicBezTo>
                    <a:pt x="474" y="698"/>
                    <a:pt x="456" y="691"/>
                    <a:pt x="433" y="691"/>
                  </a:cubicBezTo>
                  <a:cubicBezTo>
                    <a:pt x="396" y="673"/>
                    <a:pt x="441" y="663"/>
                    <a:pt x="458" y="659"/>
                  </a:cubicBezTo>
                  <a:cubicBezTo>
                    <a:pt x="479" y="653"/>
                    <a:pt x="503" y="617"/>
                    <a:pt x="507" y="596"/>
                  </a:cubicBezTo>
                  <a:cubicBezTo>
                    <a:pt x="513" y="566"/>
                    <a:pt x="465" y="580"/>
                    <a:pt x="457" y="560"/>
                  </a:cubicBezTo>
                  <a:cubicBezTo>
                    <a:pt x="448" y="537"/>
                    <a:pt x="463" y="515"/>
                    <a:pt x="424" y="528"/>
                  </a:cubicBezTo>
                  <a:cubicBezTo>
                    <a:pt x="442" y="495"/>
                    <a:pt x="491" y="482"/>
                    <a:pt x="500" y="445"/>
                  </a:cubicBezTo>
                  <a:cubicBezTo>
                    <a:pt x="512" y="398"/>
                    <a:pt x="528" y="367"/>
                    <a:pt x="567" y="336"/>
                  </a:cubicBezTo>
                  <a:cubicBezTo>
                    <a:pt x="598" y="311"/>
                    <a:pt x="626" y="393"/>
                    <a:pt x="676" y="372"/>
                  </a:cubicBezTo>
                  <a:cubicBezTo>
                    <a:pt x="692" y="365"/>
                    <a:pt x="702" y="349"/>
                    <a:pt x="717" y="365"/>
                  </a:cubicBezTo>
                  <a:cubicBezTo>
                    <a:pt x="736" y="385"/>
                    <a:pt x="754" y="375"/>
                    <a:pt x="771" y="360"/>
                  </a:cubicBezTo>
                  <a:cubicBezTo>
                    <a:pt x="733" y="391"/>
                    <a:pt x="720" y="344"/>
                    <a:pt x="680" y="360"/>
                  </a:cubicBezTo>
                  <a:cubicBezTo>
                    <a:pt x="634" y="379"/>
                    <a:pt x="621" y="348"/>
                    <a:pt x="592" y="319"/>
                  </a:cubicBezTo>
                  <a:cubicBezTo>
                    <a:pt x="605" y="313"/>
                    <a:pt x="620" y="297"/>
                    <a:pt x="636" y="298"/>
                  </a:cubicBezTo>
                  <a:cubicBezTo>
                    <a:pt x="652" y="298"/>
                    <a:pt x="669" y="295"/>
                    <a:pt x="684" y="288"/>
                  </a:cubicBezTo>
                  <a:cubicBezTo>
                    <a:pt x="717" y="282"/>
                    <a:pt x="751" y="290"/>
                    <a:pt x="785" y="284"/>
                  </a:cubicBezTo>
                  <a:cubicBezTo>
                    <a:pt x="809" y="286"/>
                    <a:pt x="858" y="262"/>
                    <a:pt x="866" y="295"/>
                  </a:cubicBezTo>
                  <a:cubicBezTo>
                    <a:pt x="873" y="326"/>
                    <a:pt x="916" y="303"/>
                    <a:pt x="936" y="304"/>
                  </a:cubicBezTo>
                  <a:cubicBezTo>
                    <a:pt x="916" y="298"/>
                    <a:pt x="894" y="319"/>
                    <a:pt x="875" y="305"/>
                  </a:cubicBezTo>
                  <a:cubicBezTo>
                    <a:pt x="865" y="298"/>
                    <a:pt x="870" y="281"/>
                    <a:pt x="857" y="275"/>
                  </a:cubicBezTo>
                  <a:cubicBezTo>
                    <a:pt x="843" y="269"/>
                    <a:pt x="828" y="278"/>
                    <a:pt x="814" y="280"/>
                  </a:cubicBezTo>
                  <a:cubicBezTo>
                    <a:pt x="752" y="289"/>
                    <a:pt x="659" y="257"/>
                    <a:pt x="607" y="300"/>
                  </a:cubicBezTo>
                  <a:cubicBezTo>
                    <a:pt x="602" y="270"/>
                    <a:pt x="610" y="246"/>
                    <a:pt x="575" y="231"/>
                  </a:cubicBezTo>
                  <a:cubicBezTo>
                    <a:pt x="560" y="224"/>
                    <a:pt x="540" y="209"/>
                    <a:pt x="527" y="192"/>
                  </a:cubicBezTo>
                  <a:cubicBezTo>
                    <a:pt x="537" y="209"/>
                    <a:pt x="549" y="228"/>
                    <a:pt x="554" y="230"/>
                  </a:cubicBezTo>
                  <a:cubicBezTo>
                    <a:pt x="586" y="241"/>
                    <a:pt x="608" y="259"/>
                    <a:pt x="596" y="297"/>
                  </a:cubicBezTo>
                  <a:cubicBezTo>
                    <a:pt x="591" y="316"/>
                    <a:pt x="536" y="354"/>
                    <a:pt x="513" y="354"/>
                  </a:cubicBezTo>
                  <a:cubicBezTo>
                    <a:pt x="486" y="354"/>
                    <a:pt x="460" y="341"/>
                    <a:pt x="442" y="319"/>
                  </a:cubicBezTo>
                  <a:cubicBezTo>
                    <a:pt x="450" y="313"/>
                    <a:pt x="461" y="315"/>
                    <a:pt x="466" y="324"/>
                  </a:cubicBezTo>
                  <a:cubicBezTo>
                    <a:pt x="460" y="313"/>
                    <a:pt x="448" y="311"/>
                    <a:pt x="438" y="318"/>
                  </a:cubicBezTo>
                  <a:cubicBezTo>
                    <a:pt x="440" y="321"/>
                    <a:pt x="474" y="356"/>
                    <a:pt x="473" y="356"/>
                  </a:cubicBezTo>
                  <a:cubicBezTo>
                    <a:pt x="476" y="371"/>
                    <a:pt x="510" y="365"/>
                    <a:pt x="520" y="366"/>
                  </a:cubicBezTo>
                  <a:cubicBezTo>
                    <a:pt x="494" y="385"/>
                    <a:pt x="497" y="415"/>
                    <a:pt x="488" y="442"/>
                  </a:cubicBezTo>
                  <a:cubicBezTo>
                    <a:pt x="481" y="462"/>
                    <a:pt x="471" y="468"/>
                    <a:pt x="456" y="480"/>
                  </a:cubicBezTo>
                  <a:cubicBezTo>
                    <a:pt x="446" y="487"/>
                    <a:pt x="437" y="489"/>
                    <a:pt x="429" y="498"/>
                  </a:cubicBezTo>
                  <a:cubicBezTo>
                    <a:pt x="420" y="507"/>
                    <a:pt x="417" y="519"/>
                    <a:pt x="406" y="527"/>
                  </a:cubicBezTo>
                  <a:cubicBezTo>
                    <a:pt x="390" y="501"/>
                    <a:pt x="372" y="500"/>
                    <a:pt x="350" y="481"/>
                  </a:cubicBezTo>
                  <a:cubicBezTo>
                    <a:pt x="341" y="467"/>
                    <a:pt x="335" y="449"/>
                    <a:pt x="319" y="440"/>
                  </a:cubicBezTo>
                  <a:cubicBezTo>
                    <a:pt x="309" y="434"/>
                    <a:pt x="297" y="432"/>
                    <a:pt x="287" y="428"/>
                  </a:cubicBezTo>
                  <a:cubicBezTo>
                    <a:pt x="287" y="429"/>
                    <a:pt x="287" y="429"/>
                    <a:pt x="286" y="430"/>
                  </a:cubicBezTo>
                  <a:cubicBezTo>
                    <a:pt x="298" y="435"/>
                    <a:pt x="311" y="438"/>
                    <a:pt x="321" y="447"/>
                  </a:cubicBezTo>
                  <a:cubicBezTo>
                    <a:pt x="335" y="459"/>
                    <a:pt x="340" y="477"/>
                    <a:pt x="352" y="491"/>
                  </a:cubicBezTo>
                  <a:cubicBezTo>
                    <a:pt x="368" y="510"/>
                    <a:pt x="400" y="498"/>
                    <a:pt x="400" y="532"/>
                  </a:cubicBezTo>
                  <a:cubicBezTo>
                    <a:pt x="400" y="561"/>
                    <a:pt x="379" y="588"/>
                    <a:pt x="378" y="619"/>
                  </a:cubicBezTo>
                  <a:cubicBezTo>
                    <a:pt x="377" y="649"/>
                    <a:pt x="388" y="686"/>
                    <a:pt x="413" y="705"/>
                  </a:cubicBezTo>
                  <a:cubicBezTo>
                    <a:pt x="403" y="722"/>
                    <a:pt x="407" y="741"/>
                    <a:pt x="404" y="759"/>
                  </a:cubicBezTo>
                  <a:cubicBezTo>
                    <a:pt x="401" y="780"/>
                    <a:pt x="381" y="781"/>
                    <a:pt x="376" y="799"/>
                  </a:cubicBezTo>
                  <a:cubicBezTo>
                    <a:pt x="371" y="792"/>
                    <a:pt x="330" y="740"/>
                    <a:pt x="332" y="744"/>
                  </a:cubicBezTo>
                  <a:cubicBezTo>
                    <a:pt x="344" y="769"/>
                    <a:pt x="373" y="789"/>
                    <a:pt x="373" y="819"/>
                  </a:cubicBezTo>
                  <a:cubicBezTo>
                    <a:pt x="348" y="814"/>
                    <a:pt x="344" y="780"/>
                    <a:pt x="317" y="779"/>
                  </a:cubicBezTo>
                  <a:cubicBezTo>
                    <a:pt x="307" y="779"/>
                    <a:pt x="298" y="786"/>
                    <a:pt x="288" y="788"/>
                  </a:cubicBezTo>
                  <a:cubicBezTo>
                    <a:pt x="273" y="791"/>
                    <a:pt x="257" y="771"/>
                    <a:pt x="278" y="765"/>
                  </a:cubicBezTo>
                  <a:cubicBezTo>
                    <a:pt x="253" y="771"/>
                    <a:pt x="271" y="795"/>
                    <a:pt x="289" y="792"/>
                  </a:cubicBezTo>
                  <a:cubicBezTo>
                    <a:pt x="304" y="790"/>
                    <a:pt x="318" y="780"/>
                    <a:pt x="330" y="793"/>
                  </a:cubicBezTo>
                  <a:cubicBezTo>
                    <a:pt x="335" y="798"/>
                    <a:pt x="376" y="846"/>
                    <a:pt x="382" y="828"/>
                  </a:cubicBezTo>
                  <a:cubicBezTo>
                    <a:pt x="388" y="846"/>
                    <a:pt x="383" y="865"/>
                    <a:pt x="394" y="882"/>
                  </a:cubicBezTo>
                  <a:cubicBezTo>
                    <a:pt x="406" y="901"/>
                    <a:pt x="434" y="906"/>
                    <a:pt x="440" y="930"/>
                  </a:cubicBezTo>
                  <a:cubicBezTo>
                    <a:pt x="447" y="957"/>
                    <a:pt x="383" y="979"/>
                    <a:pt x="366" y="974"/>
                  </a:cubicBezTo>
                  <a:cubicBezTo>
                    <a:pt x="278" y="950"/>
                    <a:pt x="325" y="867"/>
                    <a:pt x="283" y="860"/>
                  </a:cubicBezTo>
                  <a:cubicBezTo>
                    <a:pt x="305" y="864"/>
                    <a:pt x="292" y="910"/>
                    <a:pt x="310" y="943"/>
                  </a:cubicBezTo>
                  <a:cubicBezTo>
                    <a:pt x="279" y="930"/>
                    <a:pt x="246" y="879"/>
                    <a:pt x="210" y="885"/>
                  </a:cubicBezTo>
                  <a:cubicBezTo>
                    <a:pt x="195" y="888"/>
                    <a:pt x="177" y="895"/>
                    <a:pt x="162" y="888"/>
                  </a:cubicBezTo>
                  <a:cubicBezTo>
                    <a:pt x="140" y="877"/>
                    <a:pt x="144" y="848"/>
                    <a:pt x="131" y="830"/>
                  </a:cubicBezTo>
                  <a:cubicBezTo>
                    <a:pt x="142" y="845"/>
                    <a:pt x="140" y="866"/>
                    <a:pt x="151" y="881"/>
                  </a:cubicBezTo>
                  <a:cubicBezTo>
                    <a:pt x="166" y="900"/>
                    <a:pt x="190" y="891"/>
                    <a:pt x="210" y="889"/>
                  </a:cubicBezTo>
                  <a:cubicBezTo>
                    <a:pt x="231" y="886"/>
                    <a:pt x="244" y="898"/>
                    <a:pt x="256" y="914"/>
                  </a:cubicBezTo>
                  <a:cubicBezTo>
                    <a:pt x="271" y="933"/>
                    <a:pt x="291" y="941"/>
                    <a:pt x="311" y="954"/>
                  </a:cubicBezTo>
                  <a:cubicBezTo>
                    <a:pt x="306" y="957"/>
                    <a:pt x="248" y="974"/>
                    <a:pt x="248" y="974"/>
                  </a:cubicBezTo>
                  <a:cubicBezTo>
                    <a:pt x="264" y="974"/>
                    <a:pt x="279" y="975"/>
                    <a:pt x="294" y="970"/>
                  </a:cubicBezTo>
                  <a:cubicBezTo>
                    <a:pt x="288" y="987"/>
                    <a:pt x="293" y="1009"/>
                    <a:pt x="286" y="1025"/>
                  </a:cubicBezTo>
                  <a:cubicBezTo>
                    <a:pt x="277" y="1044"/>
                    <a:pt x="256" y="1059"/>
                    <a:pt x="255" y="1082"/>
                  </a:cubicBezTo>
                  <a:cubicBezTo>
                    <a:pt x="227" y="1063"/>
                    <a:pt x="275" y="1044"/>
                    <a:pt x="246" y="1013"/>
                  </a:cubicBezTo>
                  <a:cubicBezTo>
                    <a:pt x="232" y="998"/>
                    <a:pt x="250" y="974"/>
                    <a:pt x="216" y="949"/>
                  </a:cubicBezTo>
                  <a:cubicBezTo>
                    <a:pt x="246" y="974"/>
                    <a:pt x="220" y="991"/>
                    <a:pt x="245" y="1022"/>
                  </a:cubicBezTo>
                  <a:cubicBezTo>
                    <a:pt x="252" y="1031"/>
                    <a:pt x="248" y="1043"/>
                    <a:pt x="242" y="1053"/>
                  </a:cubicBezTo>
                  <a:cubicBezTo>
                    <a:pt x="228" y="1070"/>
                    <a:pt x="249" y="1081"/>
                    <a:pt x="254" y="1096"/>
                  </a:cubicBezTo>
                  <a:cubicBezTo>
                    <a:pt x="222" y="1107"/>
                    <a:pt x="224" y="1090"/>
                    <a:pt x="204" y="1070"/>
                  </a:cubicBezTo>
                  <a:cubicBezTo>
                    <a:pt x="189" y="1056"/>
                    <a:pt x="177" y="1053"/>
                    <a:pt x="157" y="1048"/>
                  </a:cubicBezTo>
                  <a:cubicBezTo>
                    <a:pt x="142" y="1043"/>
                    <a:pt x="171" y="1058"/>
                    <a:pt x="181" y="1062"/>
                  </a:cubicBezTo>
                  <a:cubicBezTo>
                    <a:pt x="202" y="1068"/>
                    <a:pt x="214" y="1085"/>
                    <a:pt x="216" y="1107"/>
                  </a:cubicBezTo>
                  <a:cubicBezTo>
                    <a:pt x="182" y="1122"/>
                    <a:pt x="173" y="1093"/>
                    <a:pt x="158" y="1071"/>
                  </a:cubicBezTo>
                  <a:cubicBezTo>
                    <a:pt x="147" y="1055"/>
                    <a:pt x="104" y="1058"/>
                    <a:pt x="89" y="1069"/>
                  </a:cubicBezTo>
                  <a:cubicBezTo>
                    <a:pt x="89" y="1069"/>
                    <a:pt x="40" y="1046"/>
                    <a:pt x="37" y="1050"/>
                  </a:cubicBezTo>
                  <a:cubicBezTo>
                    <a:pt x="36" y="1051"/>
                    <a:pt x="60" y="1058"/>
                    <a:pt x="72" y="1067"/>
                  </a:cubicBezTo>
                  <a:cubicBezTo>
                    <a:pt x="82" y="1073"/>
                    <a:pt x="82" y="1081"/>
                    <a:pt x="81" y="1082"/>
                  </a:cubicBezTo>
                  <a:cubicBezTo>
                    <a:pt x="79" y="1084"/>
                    <a:pt x="69" y="1099"/>
                    <a:pt x="57" y="1107"/>
                  </a:cubicBezTo>
                  <a:cubicBezTo>
                    <a:pt x="44" y="1116"/>
                    <a:pt x="4" y="1120"/>
                    <a:pt x="0" y="1121"/>
                  </a:cubicBezTo>
                  <a:cubicBezTo>
                    <a:pt x="5" y="1121"/>
                    <a:pt x="53" y="1123"/>
                    <a:pt x="68" y="1108"/>
                  </a:cubicBezTo>
                  <a:cubicBezTo>
                    <a:pt x="76" y="1100"/>
                    <a:pt x="99" y="1073"/>
                    <a:pt x="103" y="1071"/>
                  </a:cubicBezTo>
                  <a:cubicBezTo>
                    <a:pt x="114" y="1067"/>
                    <a:pt x="144" y="1070"/>
                    <a:pt x="151" y="1081"/>
                  </a:cubicBezTo>
                  <a:cubicBezTo>
                    <a:pt x="170" y="1111"/>
                    <a:pt x="184" y="1131"/>
                    <a:pt x="223" y="1119"/>
                  </a:cubicBezTo>
                  <a:cubicBezTo>
                    <a:pt x="253" y="1110"/>
                    <a:pt x="276" y="1112"/>
                    <a:pt x="304" y="1128"/>
                  </a:cubicBezTo>
                  <a:cubicBezTo>
                    <a:pt x="288" y="1142"/>
                    <a:pt x="276" y="1154"/>
                    <a:pt x="261" y="1169"/>
                  </a:cubicBezTo>
                  <a:cubicBezTo>
                    <a:pt x="251" y="1178"/>
                    <a:pt x="225" y="1219"/>
                    <a:pt x="211" y="1217"/>
                  </a:cubicBezTo>
                  <a:cubicBezTo>
                    <a:pt x="184" y="1212"/>
                    <a:pt x="168" y="1181"/>
                    <a:pt x="141" y="1172"/>
                  </a:cubicBezTo>
                  <a:cubicBezTo>
                    <a:pt x="135" y="1170"/>
                    <a:pt x="114" y="1165"/>
                    <a:pt x="102" y="1162"/>
                  </a:cubicBezTo>
                  <a:cubicBezTo>
                    <a:pt x="117" y="1167"/>
                    <a:pt x="136" y="1174"/>
                    <a:pt x="141" y="1177"/>
                  </a:cubicBezTo>
                  <a:cubicBezTo>
                    <a:pt x="163" y="1187"/>
                    <a:pt x="183" y="1225"/>
                    <a:pt x="206" y="1228"/>
                  </a:cubicBezTo>
                  <a:cubicBezTo>
                    <a:pt x="192" y="1240"/>
                    <a:pt x="188" y="1256"/>
                    <a:pt x="169" y="1259"/>
                  </a:cubicBezTo>
                  <a:cubicBezTo>
                    <a:pt x="145" y="1263"/>
                    <a:pt x="125" y="1258"/>
                    <a:pt x="102" y="1256"/>
                  </a:cubicBezTo>
                  <a:cubicBezTo>
                    <a:pt x="123" y="1265"/>
                    <a:pt x="164" y="1273"/>
                    <a:pt x="176" y="1267"/>
                  </a:cubicBezTo>
                  <a:cubicBezTo>
                    <a:pt x="174" y="1271"/>
                    <a:pt x="172" y="1274"/>
                    <a:pt x="170" y="1277"/>
                  </a:cubicBezTo>
                  <a:cubicBezTo>
                    <a:pt x="182" y="1268"/>
                    <a:pt x="201" y="1259"/>
                    <a:pt x="209" y="1246"/>
                  </a:cubicBezTo>
                  <a:cubicBezTo>
                    <a:pt x="212" y="1264"/>
                    <a:pt x="220" y="1281"/>
                    <a:pt x="223" y="1300"/>
                  </a:cubicBezTo>
                  <a:cubicBezTo>
                    <a:pt x="223" y="1304"/>
                    <a:pt x="225" y="1324"/>
                    <a:pt x="205" y="1325"/>
                  </a:cubicBezTo>
                  <a:cubicBezTo>
                    <a:pt x="228" y="1331"/>
                    <a:pt x="227" y="1313"/>
                    <a:pt x="228" y="1307"/>
                  </a:cubicBezTo>
                  <a:cubicBezTo>
                    <a:pt x="230" y="1290"/>
                    <a:pt x="222" y="1273"/>
                    <a:pt x="219" y="1256"/>
                  </a:cubicBezTo>
                  <a:cubicBezTo>
                    <a:pt x="216" y="1238"/>
                    <a:pt x="230" y="1224"/>
                    <a:pt x="246" y="1213"/>
                  </a:cubicBezTo>
                  <a:cubicBezTo>
                    <a:pt x="284" y="1194"/>
                    <a:pt x="309" y="1153"/>
                    <a:pt x="337" y="1139"/>
                  </a:cubicBezTo>
                  <a:cubicBezTo>
                    <a:pt x="342" y="1146"/>
                    <a:pt x="374" y="1140"/>
                    <a:pt x="376" y="1135"/>
                  </a:cubicBezTo>
                  <a:cubicBezTo>
                    <a:pt x="386" y="1117"/>
                    <a:pt x="406" y="1141"/>
                    <a:pt x="414" y="1142"/>
                  </a:cubicBezTo>
                  <a:cubicBezTo>
                    <a:pt x="442" y="1174"/>
                    <a:pt x="470" y="1156"/>
                    <a:pt x="502" y="1150"/>
                  </a:cubicBezTo>
                  <a:cubicBezTo>
                    <a:pt x="523" y="1146"/>
                    <a:pt x="580" y="1136"/>
                    <a:pt x="579" y="1174"/>
                  </a:cubicBezTo>
                  <a:cubicBezTo>
                    <a:pt x="579" y="1171"/>
                    <a:pt x="594" y="1173"/>
                    <a:pt x="602" y="1181"/>
                  </a:cubicBezTo>
                  <a:cubicBezTo>
                    <a:pt x="607" y="1182"/>
                    <a:pt x="611" y="1183"/>
                    <a:pt x="615" y="1183"/>
                  </a:cubicBezTo>
                  <a:cubicBezTo>
                    <a:pt x="615" y="1177"/>
                    <a:pt x="612" y="1171"/>
                    <a:pt x="602" y="1169"/>
                  </a:cubicBezTo>
                  <a:cubicBezTo>
                    <a:pt x="633" y="1161"/>
                    <a:pt x="643" y="1157"/>
                    <a:pt x="663" y="1184"/>
                  </a:cubicBezTo>
                  <a:cubicBezTo>
                    <a:pt x="682" y="1208"/>
                    <a:pt x="719" y="1204"/>
                    <a:pt x="733" y="1230"/>
                  </a:cubicBezTo>
                  <a:cubicBezTo>
                    <a:pt x="738" y="1250"/>
                    <a:pt x="763" y="1275"/>
                    <a:pt x="776" y="1293"/>
                  </a:cubicBezTo>
                  <a:cubicBezTo>
                    <a:pt x="810" y="1294"/>
                    <a:pt x="854" y="1295"/>
                    <a:pt x="844" y="1292"/>
                  </a:cubicBezTo>
                  <a:cubicBezTo>
                    <a:pt x="851" y="1277"/>
                    <a:pt x="856" y="1279"/>
                    <a:pt x="872" y="1272"/>
                  </a:cubicBezTo>
                  <a:cubicBezTo>
                    <a:pt x="874" y="1271"/>
                    <a:pt x="886" y="1264"/>
                    <a:pt x="888" y="1263"/>
                  </a:cubicBezTo>
                  <a:cubicBezTo>
                    <a:pt x="901" y="1293"/>
                    <a:pt x="909" y="1316"/>
                    <a:pt x="909" y="1318"/>
                  </a:cubicBezTo>
                  <a:cubicBezTo>
                    <a:pt x="907" y="1325"/>
                    <a:pt x="919" y="1355"/>
                    <a:pt x="933" y="1386"/>
                  </a:cubicBezTo>
                  <a:cubicBezTo>
                    <a:pt x="935" y="1392"/>
                    <a:pt x="935" y="1403"/>
                    <a:pt x="937" y="1409"/>
                  </a:cubicBezTo>
                  <a:cubicBezTo>
                    <a:pt x="939" y="1412"/>
                    <a:pt x="938" y="1423"/>
                    <a:pt x="939" y="1426"/>
                  </a:cubicBezTo>
                  <a:cubicBezTo>
                    <a:pt x="953" y="1455"/>
                    <a:pt x="973" y="1468"/>
                    <a:pt x="975" y="1470"/>
                  </a:cubicBezTo>
                  <a:cubicBezTo>
                    <a:pt x="978" y="1473"/>
                    <a:pt x="997" y="1488"/>
                    <a:pt x="998" y="1491"/>
                  </a:cubicBezTo>
                  <a:cubicBezTo>
                    <a:pt x="998" y="1490"/>
                    <a:pt x="1060" y="1549"/>
                    <a:pt x="1066" y="1547"/>
                  </a:cubicBezTo>
                  <a:cubicBezTo>
                    <a:pt x="1078" y="1544"/>
                    <a:pt x="1117" y="1557"/>
                    <a:pt x="1102" y="1567"/>
                  </a:cubicBezTo>
                  <a:cubicBezTo>
                    <a:pt x="1100" y="1569"/>
                    <a:pt x="1082" y="1579"/>
                    <a:pt x="1081" y="1580"/>
                  </a:cubicBezTo>
                  <a:cubicBezTo>
                    <a:pt x="1069" y="1596"/>
                    <a:pt x="1060" y="1625"/>
                    <a:pt x="1057" y="1623"/>
                  </a:cubicBezTo>
                  <a:cubicBezTo>
                    <a:pt x="1051" y="1625"/>
                    <a:pt x="1029" y="1654"/>
                    <a:pt x="1022" y="1658"/>
                  </a:cubicBezTo>
                  <a:cubicBezTo>
                    <a:pt x="1004" y="1659"/>
                    <a:pt x="1002" y="1712"/>
                    <a:pt x="1001" y="1726"/>
                  </a:cubicBezTo>
                  <a:cubicBezTo>
                    <a:pt x="1000" y="1740"/>
                    <a:pt x="972" y="1781"/>
                    <a:pt x="974" y="1783"/>
                  </a:cubicBezTo>
                  <a:cubicBezTo>
                    <a:pt x="982" y="1799"/>
                    <a:pt x="977" y="1812"/>
                    <a:pt x="975" y="1830"/>
                  </a:cubicBezTo>
                  <a:cubicBezTo>
                    <a:pt x="990" y="1857"/>
                    <a:pt x="971" y="1938"/>
                    <a:pt x="975" y="1979"/>
                  </a:cubicBezTo>
                  <a:cubicBezTo>
                    <a:pt x="979" y="2012"/>
                    <a:pt x="995" y="2037"/>
                    <a:pt x="1003" y="2070"/>
                  </a:cubicBezTo>
                  <a:cubicBezTo>
                    <a:pt x="1007" y="2089"/>
                    <a:pt x="1003" y="2110"/>
                    <a:pt x="1007" y="2131"/>
                  </a:cubicBezTo>
                  <a:cubicBezTo>
                    <a:pt x="1009" y="2139"/>
                    <a:pt x="1015" y="2160"/>
                    <a:pt x="1021" y="2181"/>
                  </a:cubicBezTo>
                  <a:cubicBezTo>
                    <a:pt x="1195" y="2181"/>
                    <a:pt x="1195" y="2181"/>
                    <a:pt x="1195" y="2181"/>
                  </a:cubicBezTo>
                  <a:cubicBezTo>
                    <a:pt x="1193" y="2137"/>
                    <a:pt x="1178" y="2070"/>
                    <a:pt x="1173" y="2055"/>
                  </a:cubicBezTo>
                  <a:cubicBezTo>
                    <a:pt x="1166" y="2031"/>
                    <a:pt x="1147" y="2009"/>
                    <a:pt x="1147" y="1988"/>
                  </a:cubicBezTo>
                  <a:cubicBezTo>
                    <a:pt x="1147" y="1978"/>
                    <a:pt x="1129" y="1938"/>
                    <a:pt x="1133" y="1933"/>
                  </a:cubicBezTo>
                  <a:cubicBezTo>
                    <a:pt x="1144" y="1915"/>
                    <a:pt x="1135" y="1868"/>
                    <a:pt x="1127" y="1841"/>
                  </a:cubicBezTo>
                  <a:cubicBezTo>
                    <a:pt x="1123" y="1829"/>
                    <a:pt x="1138" y="1791"/>
                    <a:pt x="1145" y="1780"/>
                  </a:cubicBezTo>
                  <a:cubicBezTo>
                    <a:pt x="1154" y="1762"/>
                    <a:pt x="1222" y="1655"/>
                    <a:pt x="1229" y="1642"/>
                  </a:cubicBezTo>
                  <a:cubicBezTo>
                    <a:pt x="1242" y="1617"/>
                    <a:pt x="1259" y="1562"/>
                    <a:pt x="1236" y="1537"/>
                  </a:cubicBezTo>
                  <a:cubicBezTo>
                    <a:pt x="1219" y="1517"/>
                    <a:pt x="1235" y="1496"/>
                    <a:pt x="1219" y="1478"/>
                  </a:cubicBezTo>
                  <a:cubicBezTo>
                    <a:pt x="1211" y="1469"/>
                    <a:pt x="1207" y="1456"/>
                    <a:pt x="1197" y="1452"/>
                  </a:cubicBezTo>
                  <a:cubicBezTo>
                    <a:pt x="1181" y="1444"/>
                    <a:pt x="1168" y="1427"/>
                    <a:pt x="1150" y="1427"/>
                  </a:cubicBezTo>
                  <a:cubicBezTo>
                    <a:pt x="1137" y="1426"/>
                    <a:pt x="1141" y="1403"/>
                    <a:pt x="1127" y="1399"/>
                  </a:cubicBezTo>
                  <a:cubicBezTo>
                    <a:pt x="1121" y="1397"/>
                    <a:pt x="1059" y="1374"/>
                    <a:pt x="1068" y="1372"/>
                  </a:cubicBezTo>
                  <a:cubicBezTo>
                    <a:pt x="1068" y="1349"/>
                    <a:pt x="1085" y="1348"/>
                    <a:pt x="1096" y="1338"/>
                  </a:cubicBezTo>
                  <a:cubicBezTo>
                    <a:pt x="1113" y="1324"/>
                    <a:pt x="1123" y="1355"/>
                    <a:pt x="1140" y="1347"/>
                  </a:cubicBezTo>
                  <a:cubicBezTo>
                    <a:pt x="1144" y="1346"/>
                    <a:pt x="1234" y="1261"/>
                    <a:pt x="1259" y="1243"/>
                  </a:cubicBezTo>
                  <a:cubicBezTo>
                    <a:pt x="1275" y="1230"/>
                    <a:pt x="1377" y="1228"/>
                    <a:pt x="1406" y="1238"/>
                  </a:cubicBezTo>
                  <a:cubicBezTo>
                    <a:pt x="1430" y="1247"/>
                    <a:pt x="1456" y="1240"/>
                    <a:pt x="1472" y="1218"/>
                  </a:cubicBezTo>
                  <a:cubicBezTo>
                    <a:pt x="1472" y="1215"/>
                    <a:pt x="1534" y="1205"/>
                    <a:pt x="1540" y="1204"/>
                  </a:cubicBezTo>
                  <a:cubicBezTo>
                    <a:pt x="1543" y="1203"/>
                    <a:pt x="1562" y="1215"/>
                    <a:pt x="1569" y="1214"/>
                  </a:cubicBezTo>
                  <a:cubicBezTo>
                    <a:pt x="1585" y="1218"/>
                    <a:pt x="1582" y="1233"/>
                    <a:pt x="1581" y="1246"/>
                  </a:cubicBezTo>
                  <a:cubicBezTo>
                    <a:pt x="1581" y="1261"/>
                    <a:pt x="1585" y="1269"/>
                    <a:pt x="1592" y="1282"/>
                  </a:cubicBezTo>
                  <a:cubicBezTo>
                    <a:pt x="1599" y="1295"/>
                    <a:pt x="1594" y="1308"/>
                    <a:pt x="1599" y="1324"/>
                  </a:cubicBezTo>
                  <a:cubicBezTo>
                    <a:pt x="1604" y="1338"/>
                    <a:pt x="1613" y="1355"/>
                    <a:pt x="1617" y="1371"/>
                  </a:cubicBezTo>
                  <a:cubicBezTo>
                    <a:pt x="1615" y="1358"/>
                    <a:pt x="1611" y="1346"/>
                    <a:pt x="1608" y="1333"/>
                  </a:cubicBezTo>
                  <a:cubicBezTo>
                    <a:pt x="1608" y="1331"/>
                    <a:pt x="1603" y="1295"/>
                    <a:pt x="1606" y="1296"/>
                  </a:cubicBezTo>
                  <a:cubicBezTo>
                    <a:pt x="1614" y="1309"/>
                    <a:pt x="1628" y="1314"/>
                    <a:pt x="1631" y="1330"/>
                  </a:cubicBezTo>
                  <a:cubicBezTo>
                    <a:pt x="1634" y="1344"/>
                    <a:pt x="1632" y="1351"/>
                    <a:pt x="1643" y="1362"/>
                  </a:cubicBezTo>
                  <a:cubicBezTo>
                    <a:pt x="1664" y="1380"/>
                    <a:pt x="1712" y="1370"/>
                    <a:pt x="1737" y="1366"/>
                  </a:cubicBezTo>
                  <a:cubicBezTo>
                    <a:pt x="1748" y="1365"/>
                    <a:pt x="1766" y="1355"/>
                    <a:pt x="1775" y="1363"/>
                  </a:cubicBezTo>
                  <a:cubicBezTo>
                    <a:pt x="1785" y="1371"/>
                    <a:pt x="1781" y="1391"/>
                    <a:pt x="1788" y="1402"/>
                  </a:cubicBezTo>
                  <a:cubicBezTo>
                    <a:pt x="1804" y="1428"/>
                    <a:pt x="1841" y="1392"/>
                    <a:pt x="1852" y="1417"/>
                  </a:cubicBezTo>
                  <a:cubicBezTo>
                    <a:pt x="1844" y="1393"/>
                    <a:pt x="1816" y="1416"/>
                    <a:pt x="1799" y="1406"/>
                  </a:cubicBezTo>
                  <a:cubicBezTo>
                    <a:pt x="1779" y="1395"/>
                    <a:pt x="1799" y="1367"/>
                    <a:pt x="1782" y="1354"/>
                  </a:cubicBezTo>
                  <a:cubicBezTo>
                    <a:pt x="1811" y="1344"/>
                    <a:pt x="1827" y="1350"/>
                    <a:pt x="1856" y="1352"/>
                  </a:cubicBezTo>
                  <a:cubicBezTo>
                    <a:pt x="1883" y="1354"/>
                    <a:pt x="1906" y="1336"/>
                    <a:pt x="1927" y="1321"/>
                  </a:cubicBezTo>
                  <a:cubicBezTo>
                    <a:pt x="1904" y="1335"/>
                    <a:pt x="1877" y="1352"/>
                    <a:pt x="1849" y="1346"/>
                  </a:cubicBezTo>
                  <a:cubicBezTo>
                    <a:pt x="1819" y="1339"/>
                    <a:pt x="1803" y="1338"/>
                    <a:pt x="1772" y="1345"/>
                  </a:cubicBezTo>
                  <a:cubicBezTo>
                    <a:pt x="1777" y="1331"/>
                    <a:pt x="1769" y="1313"/>
                    <a:pt x="1774" y="1301"/>
                  </a:cubicBezTo>
                  <a:cubicBezTo>
                    <a:pt x="1778" y="1293"/>
                    <a:pt x="1791" y="1292"/>
                    <a:pt x="1798" y="1286"/>
                  </a:cubicBezTo>
                  <a:cubicBezTo>
                    <a:pt x="1817" y="1271"/>
                    <a:pt x="1810" y="1241"/>
                    <a:pt x="1819" y="1220"/>
                  </a:cubicBezTo>
                  <a:cubicBezTo>
                    <a:pt x="1806" y="1239"/>
                    <a:pt x="1814" y="1275"/>
                    <a:pt x="1788" y="1285"/>
                  </a:cubicBezTo>
                  <a:cubicBezTo>
                    <a:pt x="1759" y="1297"/>
                    <a:pt x="1770" y="1304"/>
                    <a:pt x="1766" y="1331"/>
                  </a:cubicBezTo>
                  <a:cubicBezTo>
                    <a:pt x="1761" y="1358"/>
                    <a:pt x="1670" y="1367"/>
                    <a:pt x="1657" y="1346"/>
                  </a:cubicBezTo>
                  <a:cubicBezTo>
                    <a:pt x="1646" y="1327"/>
                    <a:pt x="1647" y="1311"/>
                    <a:pt x="1635" y="1294"/>
                  </a:cubicBezTo>
                  <a:cubicBezTo>
                    <a:pt x="1624" y="1279"/>
                    <a:pt x="1606" y="1267"/>
                    <a:pt x="1627" y="1257"/>
                  </a:cubicBezTo>
                  <a:cubicBezTo>
                    <a:pt x="1651" y="1246"/>
                    <a:pt x="1652" y="1235"/>
                    <a:pt x="1677" y="1246"/>
                  </a:cubicBezTo>
                  <a:cubicBezTo>
                    <a:pt x="1698" y="1256"/>
                    <a:pt x="1711" y="1241"/>
                    <a:pt x="1697" y="1244"/>
                  </a:cubicBezTo>
                  <a:cubicBezTo>
                    <a:pt x="1684" y="1248"/>
                    <a:pt x="1673" y="1237"/>
                    <a:pt x="1669" y="1225"/>
                  </a:cubicBezTo>
                  <a:cubicBezTo>
                    <a:pt x="1666" y="1227"/>
                    <a:pt x="1662" y="1230"/>
                    <a:pt x="1657" y="1233"/>
                  </a:cubicBezTo>
                  <a:cubicBezTo>
                    <a:pt x="1656" y="1233"/>
                    <a:pt x="1656" y="1216"/>
                    <a:pt x="1653" y="1209"/>
                  </a:cubicBezTo>
                  <a:cubicBezTo>
                    <a:pt x="1653" y="1209"/>
                    <a:pt x="1659" y="1195"/>
                    <a:pt x="1658" y="1191"/>
                  </a:cubicBezTo>
                  <a:cubicBezTo>
                    <a:pt x="1658" y="1189"/>
                    <a:pt x="1660" y="1172"/>
                    <a:pt x="1665" y="1164"/>
                  </a:cubicBezTo>
                  <a:cubicBezTo>
                    <a:pt x="1669" y="1159"/>
                    <a:pt x="1676" y="1163"/>
                    <a:pt x="1677" y="1159"/>
                  </a:cubicBezTo>
                  <a:cubicBezTo>
                    <a:pt x="1677" y="1158"/>
                    <a:pt x="1665" y="1158"/>
                    <a:pt x="1666" y="1152"/>
                  </a:cubicBezTo>
                  <a:cubicBezTo>
                    <a:pt x="1668" y="1138"/>
                    <a:pt x="1683" y="1113"/>
                    <a:pt x="1681" y="1112"/>
                  </a:cubicBezTo>
                  <a:cubicBezTo>
                    <a:pt x="1681" y="1112"/>
                    <a:pt x="1670" y="1135"/>
                    <a:pt x="1665" y="1139"/>
                  </a:cubicBezTo>
                  <a:cubicBezTo>
                    <a:pt x="1658" y="1146"/>
                    <a:pt x="1655" y="1135"/>
                    <a:pt x="1647" y="1140"/>
                  </a:cubicBezTo>
                  <a:cubicBezTo>
                    <a:pt x="1640" y="1145"/>
                    <a:pt x="1637" y="1137"/>
                    <a:pt x="1636" y="1141"/>
                  </a:cubicBezTo>
                  <a:cubicBezTo>
                    <a:pt x="1633" y="1148"/>
                    <a:pt x="1663" y="1147"/>
                    <a:pt x="1663" y="1147"/>
                  </a:cubicBezTo>
                  <a:cubicBezTo>
                    <a:pt x="1660" y="1148"/>
                    <a:pt x="1650" y="1199"/>
                    <a:pt x="1648" y="1197"/>
                  </a:cubicBezTo>
                  <a:cubicBezTo>
                    <a:pt x="1641" y="1189"/>
                    <a:pt x="1639" y="1169"/>
                    <a:pt x="1638" y="1171"/>
                  </a:cubicBezTo>
                  <a:cubicBezTo>
                    <a:pt x="1634" y="1175"/>
                    <a:pt x="1646" y="1210"/>
                    <a:pt x="1645" y="1211"/>
                  </a:cubicBezTo>
                  <a:cubicBezTo>
                    <a:pt x="1644" y="1211"/>
                    <a:pt x="1649" y="1237"/>
                    <a:pt x="1647" y="1238"/>
                  </a:cubicBezTo>
                  <a:cubicBezTo>
                    <a:pt x="1624" y="1251"/>
                    <a:pt x="1597" y="1264"/>
                    <a:pt x="1610" y="1230"/>
                  </a:cubicBezTo>
                  <a:cubicBezTo>
                    <a:pt x="1606" y="1172"/>
                    <a:pt x="1537" y="1163"/>
                    <a:pt x="1492" y="1175"/>
                  </a:cubicBezTo>
                  <a:cubicBezTo>
                    <a:pt x="1512" y="1165"/>
                    <a:pt x="1493" y="1077"/>
                    <a:pt x="1494" y="1077"/>
                  </a:cubicBezTo>
                  <a:cubicBezTo>
                    <a:pt x="1492" y="1048"/>
                    <a:pt x="1523" y="1043"/>
                    <a:pt x="1523" y="1013"/>
                  </a:cubicBezTo>
                  <a:cubicBezTo>
                    <a:pt x="1523" y="999"/>
                    <a:pt x="1529" y="970"/>
                    <a:pt x="1529" y="964"/>
                  </a:cubicBezTo>
                  <a:cubicBezTo>
                    <a:pt x="1523" y="964"/>
                    <a:pt x="1511" y="969"/>
                    <a:pt x="1511" y="970"/>
                  </a:cubicBezTo>
                  <a:cubicBezTo>
                    <a:pt x="1503" y="975"/>
                    <a:pt x="1508" y="980"/>
                    <a:pt x="1505" y="991"/>
                  </a:cubicBezTo>
                  <a:cubicBezTo>
                    <a:pt x="1503" y="999"/>
                    <a:pt x="1509" y="1002"/>
                    <a:pt x="1507" y="1008"/>
                  </a:cubicBezTo>
                  <a:cubicBezTo>
                    <a:pt x="1500" y="1012"/>
                    <a:pt x="1500" y="1012"/>
                    <a:pt x="1500" y="1012"/>
                  </a:cubicBezTo>
                  <a:cubicBezTo>
                    <a:pt x="1502" y="1014"/>
                    <a:pt x="1484" y="1002"/>
                    <a:pt x="1484" y="978"/>
                  </a:cubicBezTo>
                  <a:cubicBezTo>
                    <a:pt x="1484" y="968"/>
                    <a:pt x="1480" y="958"/>
                    <a:pt x="1479" y="948"/>
                  </a:cubicBezTo>
                  <a:cubicBezTo>
                    <a:pt x="1471" y="940"/>
                    <a:pt x="1486" y="915"/>
                    <a:pt x="1493" y="911"/>
                  </a:cubicBezTo>
                  <a:cubicBezTo>
                    <a:pt x="1505" y="906"/>
                    <a:pt x="1519" y="911"/>
                    <a:pt x="1531" y="905"/>
                  </a:cubicBezTo>
                  <a:cubicBezTo>
                    <a:pt x="1536" y="902"/>
                    <a:pt x="1544" y="880"/>
                    <a:pt x="1553" y="865"/>
                  </a:cubicBezTo>
                  <a:cubicBezTo>
                    <a:pt x="1553" y="865"/>
                    <a:pt x="1553" y="866"/>
                    <a:pt x="1554" y="866"/>
                  </a:cubicBezTo>
                  <a:cubicBezTo>
                    <a:pt x="1577" y="876"/>
                    <a:pt x="1551" y="925"/>
                    <a:pt x="1547" y="947"/>
                  </a:cubicBezTo>
                  <a:cubicBezTo>
                    <a:pt x="1546" y="954"/>
                    <a:pt x="1556" y="965"/>
                    <a:pt x="1552" y="972"/>
                  </a:cubicBezTo>
                  <a:cubicBezTo>
                    <a:pt x="1551" y="973"/>
                    <a:pt x="1534" y="960"/>
                    <a:pt x="1531" y="960"/>
                  </a:cubicBezTo>
                  <a:cubicBezTo>
                    <a:pt x="1532" y="966"/>
                    <a:pt x="1554" y="983"/>
                    <a:pt x="1552" y="990"/>
                  </a:cubicBezTo>
                  <a:cubicBezTo>
                    <a:pt x="1543" y="993"/>
                    <a:pt x="1549" y="996"/>
                    <a:pt x="1549" y="996"/>
                  </a:cubicBezTo>
                  <a:cubicBezTo>
                    <a:pt x="1569" y="993"/>
                    <a:pt x="1557" y="1005"/>
                    <a:pt x="1558" y="1021"/>
                  </a:cubicBezTo>
                  <a:cubicBezTo>
                    <a:pt x="1562" y="1060"/>
                    <a:pt x="1569" y="1068"/>
                    <a:pt x="1593" y="1094"/>
                  </a:cubicBezTo>
                  <a:cubicBezTo>
                    <a:pt x="1607" y="1109"/>
                    <a:pt x="1626" y="1109"/>
                    <a:pt x="1645" y="1103"/>
                  </a:cubicBezTo>
                  <a:cubicBezTo>
                    <a:pt x="1671" y="1094"/>
                    <a:pt x="1661" y="1087"/>
                    <a:pt x="1667" y="1066"/>
                  </a:cubicBezTo>
                  <a:cubicBezTo>
                    <a:pt x="1673" y="1049"/>
                    <a:pt x="1760" y="987"/>
                    <a:pt x="1763" y="1019"/>
                  </a:cubicBezTo>
                  <a:cubicBezTo>
                    <a:pt x="1777" y="1021"/>
                    <a:pt x="1779" y="1053"/>
                    <a:pt x="1785" y="1062"/>
                  </a:cubicBezTo>
                  <a:cubicBezTo>
                    <a:pt x="1798" y="1079"/>
                    <a:pt x="1816" y="1093"/>
                    <a:pt x="1828" y="1110"/>
                  </a:cubicBezTo>
                  <a:cubicBezTo>
                    <a:pt x="1835" y="1119"/>
                    <a:pt x="1847" y="1121"/>
                    <a:pt x="1854" y="1130"/>
                  </a:cubicBezTo>
                  <a:cubicBezTo>
                    <a:pt x="1862" y="1140"/>
                    <a:pt x="1858" y="1153"/>
                    <a:pt x="1868" y="1163"/>
                  </a:cubicBezTo>
                  <a:cubicBezTo>
                    <a:pt x="1882" y="1175"/>
                    <a:pt x="1902" y="1183"/>
                    <a:pt x="1919" y="1187"/>
                  </a:cubicBezTo>
                  <a:cubicBezTo>
                    <a:pt x="1903" y="1174"/>
                    <a:pt x="1868" y="1170"/>
                    <a:pt x="1865" y="1145"/>
                  </a:cubicBezTo>
                  <a:cubicBezTo>
                    <a:pt x="1861" y="1121"/>
                    <a:pt x="1845" y="1122"/>
                    <a:pt x="1837" y="1103"/>
                  </a:cubicBezTo>
                  <a:cubicBezTo>
                    <a:pt x="1867" y="1103"/>
                    <a:pt x="1900" y="1091"/>
                    <a:pt x="1919" y="1067"/>
                  </a:cubicBezTo>
                  <a:cubicBezTo>
                    <a:pt x="1932" y="1050"/>
                    <a:pt x="1924" y="1024"/>
                    <a:pt x="1938" y="1010"/>
                  </a:cubicBezTo>
                  <a:cubicBezTo>
                    <a:pt x="1950" y="994"/>
                    <a:pt x="1972" y="996"/>
                    <a:pt x="1986" y="983"/>
                  </a:cubicBezTo>
                  <a:cubicBezTo>
                    <a:pt x="2005" y="966"/>
                    <a:pt x="2025" y="1006"/>
                    <a:pt x="2032" y="1018"/>
                  </a:cubicBezTo>
                  <a:cubicBezTo>
                    <a:pt x="2043" y="1036"/>
                    <a:pt x="2071" y="1034"/>
                    <a:pt x="2077" y="1053"/>
                  </a:cubicBezTo>
                  <a:cubicBezTo>
                    <a:pt x="2073" y="1034"/>
                    <a:pt x="2044" y="1033"/>
                    <a:pt x="2036" y="1014"/>
                  </a:cubicBezTo>
                  <a:cubicBezTo>
                    <a:pt x="2028" y="997"/>
                    <a:pt x="2018" y="972"/>
                    <a:pt x="1996" y="969"/>
                  </a:cubicBezTo>
                  <a:cubicBezTo>
                    <a:pt x="2010" y="942"/>
                    <a:pt x="2007" y="913"/>
                    <a:pt x="2040" y="916"/>
                  </a:cubicBezTo>
                  <a:cubicBezTo>
                    <a:pt x="2024" y="914"/>
                    <a:pt x="2007" y="917"/>
                    <a:pt x="2000" y="934"/>
                  </a:cubicBezTo>
                  <a:cubicBezTo>
                    <a:pt x="1997" y="926"/>
                    <a:pt x="1966" y="900"/>
                    <a:pt x="1973" y="891"/>
                  </a:cubicBezTo>
                  <a:cubicBezTo>
                    <a:pt x="1981" y="880"/>
                    <a:pt x="1978" y="868"/>
                    <a:pt x="1985" y="857"/>
                  </a:cubicBezTo>
                  <a:cubicBezTo>
                    <a:pt x="1993" y="844"/>
                    <a:pt x="2073" y="809"/>
                    <a:pt x="2057" y="852"/>
                  </a:cubicBezTo>
                  <a:cubicBezTo>
                    <a:pt x="2071" y="852"/>
                    <a:pt x="2094" y="850"/>
                    <a:pt x="2104" y="838"/>
                  </a:cubicBezTo>
                  <a:close/>
                  <a:moveTo>
                    <a:pt x="979" y="558"/>
                  </a:moveTo>
                  <a:cubicBezTo>
                    <a:pt x="1014" y="550"/>
                    <a:pt x="1029" y="597"/>
                    <a:pt x="1056" y="609"/>
                  </a:cubicBezTo>
                  <a:cubicBezTo>
                    <a:pt x="1068" y="616"/>
                    <a:pt x="1079" y="627"/>
                    <a:pt x="1093" y="630"/>
                  </a:cubicBezTo>
                  <a:cubicBezTo>
                    <a:pt x="1109" y="632"/>
                    <a:pt x="1119" y="623"/>
                    <a:pt x="1133" y="631"/>
                  </a:cubicBezTo>
                  <a:cubicBezTo>
                    <a:pt x="1165" y="649"/>
                    <a:pt x="1200" y="645"/>
                    <a:pt x="1229" y="625"/>
                  </a:cubicBezTo>
                  <a:cubicBezTo>
                    <a:pt x="1245" y="613"/>
                    <a:pt x="1259" y="608"/>
                    <a:pt x="1278" y="604"/>
                  </a:cubicBezTo>
                  <a:cubicBezTo>
                    <a:pt x="1294" y="600"/>
                    <a:pt x="1298" y="580"/>
                    <a:pt x="1309" y="578"/>
                  </a:cubicBezTo>
                  <a:cubicBezTo>
                    <a:pt x="1342" y="570"/>
                    <a:pt x="1368" y="550"/>
                    <a:pt x="1384" y="520"/>
                  </a:cubicBezTo>
                  <a:cubicBezTo>
                    <a:pt x="1415" y="463"/>
                    <a:pt x="1400" y="410"/>
                    <a:pt x="1406" y="348"/>
                  </a:cubicBezTo>
                  <a:cubicBezTo>
                    <a:pt x="1413" y="347"/>
                    <a:pt x="1432" y="374"/>
                    <a:pt x="1433" y="380"/>
                  </a:cubicBezTo>
                  <a:cubicBezTo>
                    <a:pt x="1434" y="401"/>
                    <a:pt x="1440" y="414"/>
                    <a:pt x="1420" y="427"/>
                  </a:cubicBezTo>
                  <a:cubicBezTo>
                    <a:pt x="1433" y="443"/>
                    <a:pt x="1509" y="449"/>
                    <a:pt x="1509" y="469"/>
                  </a:cubicBezTo>
                  <a:cubicBezTo>
                    <a:pt x="1524" y="506"/>
                    <a:pt x="1473" y="512"/>
                    <a:pt x="1460" y="537"/>
                  </a:cubicBezTo>
                  <a:cubicBezTo>
                    <a:pt x="1447" y="556"/>
                    <a:pt x="1460" y="584"/>
                    <a:pt x="1441" y="601"/>
                  </a:cubicBezTo>
                  <a:cubicBezTo>
                    <a:pt x="1422" y="618"/>
                    <a:pt x="1411" y="615"/>
                    <a:pt x="1391" y="624"/>
                  </a:cubicBezTo>
                  <a:cubicBezTo>
                    <a:pt x="1363" y="636"/>
                    <a:pt x="1325" y="601"/>
                    <a:pt x="1295" y="623"/>
                  </a:cubicBezTo>
                  <a:cubicBezTo>
                    <a:pt x="1270" y="636"/>
                    <a:pt x="1266" y="663"/>
                    <a:pt x="1261" y="688"/>
                  </a:cubicBezTo>
                  <a:cubicBezTo>
                    <a:pt x="1258" y="708"/>
                    <a:pt x="1245" y="714"/>
                    <a:pt x="1234" y="730"/>
                  </a:cubicBezTo>
                  <a:cubicBezTo>
                    <a:pt x="1228" y="740"/>
                    <a:pt x="1215" y="790"/>
                    <a:pt x="1222" y="796"/>
                  </a:cubicBezTo>
                  <a:cubicBezTo>
                    <a:pt x="1217" y="810"/>
                    <a:pt x="1189" y="813"/>
                    <a:pt x="1187" y="827"/>
                  </a:cubicBezTo>
                  <a:cubicBezTo>
                    <a:pt x="1179" y="797"/>
                    <a:pt x="1141" y="787"/>
                    <a:pt x="1139" y="751"/>
                  </a:cubicBezTo>
                  <a:cubicBezTo>
                    <a:pt x="1139" y="739"/>
                    <a:pt x="1148" y="696"/>
                    <a:pt x="1134" y="687"/>
                  </a:cubicBezTo>
                  <a:cubicBezTo>
                    <a:pt x="1127" y="663"/>
                    <a:pt x="1071" y="618"/>
                    <a:pt x="1045" y="632"/>
                  </a:cubicBezTo>
                  <a:cubicBezTo>
                    <a:pt x="1032" y="638"/>
                    <a:pt x="1014" y="638"/>
                    <a:pt x="999" y="642"/>
                  </a:cubicBezTo>
                  <a:cubicBezTo>
                    <a:pt x="988" y="645"/>
                    <a:pt x="976" y="637"/>
                    <a:pt x="963" y="639"/>
                  </a:cubicBezTo>
                  <a:cubicBezTo>
                    <a:pt x="964" y="624"/>
                    <a:pt x="950" y="606"/>
                    <a:pt x="957" y="593"/>
                  </a:cubicBezTo>
                  <a:cubicBezTo>
                    <a:pt x="963" y="595"/>
                    <a:pt x="974" y="552"/>
                    <a:pt x="979" y="558"/>
                  </a:cubicBezTo>
                  <a:close/>
                  <a:moveTo>
                    <a:pt x="1047" y="856"/>
                  </a:moveTo>
                  <a:cubicBezTo>
                    <a:pt x="1053" y="857"/>
                    <a:pt x="1059" y="857"/>
                    <a:pt x="1064" y="856"/>
                  </a:cubicBezTo>
                  <a:cubicBezTo>
                    <a:pt x="1066" y="884"/>
                    <a:pt x="1055" y="909"/>
                    <a:pt x="1035" y="921"/>
                  </a:cubicBezTo>
                  <a:cubicBezTo>
                    <a:pt x="1012" y="909"/>
                    <a:pt x="1033" y="874"/>
                    <a:pt x="1047" y="856"/>
                  </a:cubicBezTo>
                  <a:close/>
                  <a:moveTo>
                    <a:pt x="1068" y="845"/>
                  </a:moveTo>
                  <a:cubicBezTo>
                    <a:pt x="1066" y="832"/>
                    <a:pt x="1047" y="796"/>
                    <a:pt x="1063" y="788"/>
                  </a:cubicBezTo>
                  <a:cubicBezTo>
                    <a:pt x="1070" y="784"/>
                    <a:pt x="1076" y="781"/>
                    <a:pt x="1081" y="778"/>
                  </a:cubicBezTo>
                  <a:cubicBezTo>
                    <a:pt x="1082" y="790"/>
                    <a:pt x="1085" y="801"/>
                    <a:pt x="1095" y="812"/>
                  </a:cubicBezTo>
                  <a:cubicBezTo>
                    <a:pt x="1115" y="843"/>
                    <a:pt x="1126" y="860"/>
                    <a:pt x="1133" y="897"/>
                  </a:cubicBezTo>
                  <a:cubicBezTo>
                    <a:pt x="1113" y="899"/>
                    <a:pt x="1099" y="899"/>
                    <a:pt x="1081" y="911"/>
                  </a:cubicBezTo>
                  <a:cubicBezTo>
                    <a:pt x="1069" y="919"/>
                    <a:pt x="1060" y="927"/>
                    <a:pt x="1046" y="925"/>
                  </a:cubicBezTo>
                  <a:cubicBezTo>
                    <a:pt x="1069" y="906"/>
                    <a:pt x="1072" y="873"/>
                    <a:pt x="1068" y="845"/>
                  </a:cubicBezTo>
                  <a:close/>
                  <a:moveTo>
                    <a:pt x="908" y="637"/>
                  </a:moveTo>
                  <a:cubicBezTo>
                    <a:pt x="908" y="638"/>
                    <a:pt x="908" y="638"/>
                    <a:pt x="909" y="639"/>
                  </a:cubicBezTo>
                  <a:cubicBezTo>
                    <a:pt x="905" y="640"/>
                    <a:pt x="902" y="641"/>
                    <a:pt x="899" y="642"/>
                  </a:cubicBezTo>
                  <a:cubicBezTo>
                    <a:pt x="899" y="639"/>
                    <a:pt x="898" y="637"/>
                    <a:pt x="898" y="635"/>
                  </a:cubicBezTo>
                  <a:cubicBezTo>
                    <a:pt x="901" y="634"/>
                    <a:pt x="905" y="634"/>
                    <a:pt x="908" y="637"/>
                  </a:cubicBezTo>
                  <a:close/>
                  <a:moveTo>
                    <a:pt x="998" y="876"/>
                  </a:moveTo>
                  <a:cubicBezTo>
                    <a:pt x="989" y="850"/>
                    <a:pt x="1023" y="829"/>
                    <a:pt x="980" y="816"/>
                  </a:cubicBezTo>
                  <a:cubicBezTo>
                    <a:pt x="946" y="805"/>
                    <a:pt x="953" y="771"/>
                    <a:pt x="938" y="745"/>
                  </a:cubicBezTo>
                  <a:cubicBezTo>
                    <a:pt x="922" y="719"/>
                    <a:pt x="878" y="717"/>
                    <a:pt x="877" y="681"/>
                  </a:cubicBezTo>
                  <a:cubicBezTo>
                    <a:pt x="877" y="658"/>
                    <a:pt x="893" y="649"/>
                    <a:pt x="912" y="642"/>
                  </a:cubicBezTo>
                  <a:cubicBezTo>
                    <a:pt x="924" y="656"/>
                    <a:pt x="951" y="686"/>
                    <a:pt x="951" y="686"/>
                  </a:cubicBezTo>
                  <a:cubicBezTo>
                    <a:pt x="995" y="701"/>
                    <a:pt x="1087" y="658"/>
                    <a:pt x="1085" y="726"/>
                  </a:cubicBezTo>
                  <a:cubicBezTo>
                    <a:pt x="1085" y="743"/>
                    <a:pt x="1080" y="761"/>
                    <a:pt x="1081" y="778"/>
                  </a:cubicBezTo>
                  <a:cubicBezTo>
                    <a:pt x="1077" y="780"/>
                    <a:pt x="1073" y="782"/>
                    <a:pt x="1068" y="783"/>
                  </a:cubicBezTo>
                  <a:cubicBezTo>
                    <a:pt x="1040" y="793"/>
                    <a:pt x="1063" y="829"/>
                    <a:pt x="1064" y="852"/>
                  </a:cubicBezTo>
                  <a:cubicBezTo>
                    <a:pt x="1064" y="847"/>
                    <a:pt x="1055" y="846"/>
                    <a:pt x="1048" y="846"/>
                  </a:cubicBezTo>
                  <a:cubicBezTo>
                    <a:pt x="1042" y="834"/>
                    <a:pt x="1044" y="821"/>
                    <a:pt x="1037" y="809"/>
                  </a:cubicBezTo>
                  <a:cubicBezTo>
                    <a:pt x="1029" y="795"/>
                    <a:pt x="1023" y="804"/>
                    <a:pt x="1017" y="797"/>
                  </a:cubicBezTo>
                  <a:cubicBezTo>
                    <a:pt x="1016" y="795"/>
                    <a:pt x="1016" y="795"/>
                    <a:pt x="1013" y="792"/>
                  </a:cubicBezTo>
                  <a:cubicBezTo>
                    <a:pt x="1011" y="803"/>
                    <a:pt x="1034" y="810"/>
                    <a:pt x="1035" y="823"/>
                  </a:cubicBezTo>
                  <a:cubicBezTo>
                    <a:pt x="1035" y="830"/>
                    <a:pt x="1036" y="838"/>
                    <a:pt x="1036" y="846"/>
                  </a:cubicBezTo>
                  <a:cubicBezTo>
                    <a:pt x="1022" y="841"/>
                    <a:pt x="1007" y="828"/>
                    <a:pt x="1006" y="816"/>
                  </a:cubicBezTo>
                  <a:cubicBezTo>
                    <a:pt x="1002" y="785"/>
                    <a:pt x="1000" y="778"/>
                    <a:pt x="1000" y="807"/>
                  </a:cubicBezTo>
                  <a:cubicBezTo>
                    <a:pt x="1001" y="827"/>
                    <a:pt x="1017" y="845"/>
                    <a:pt x="1036" y="853"/>
                  </a:cubicBezTo>
                  <a:cubicBezTo>
                    <a:pt x="1035" y="862"/>
                    <a:pt x="1031" y="871"/>
                    <a:pt x="1021" y="876"/>
                  </a:cubicBezTo>
                  <a:cubicBezTo>
                    <a:pt x="1020" y="877"/>
                    <a:pt x="1013" y="879"/>
                    <a:pt x="1014" y="893"/>
                  </a:cubicBezTo>
                  <a:cubicBezTo>
                    <a:pt x="1014" y="903"/>
                    <a:pt x="1016" y="907"/>
                    <a:pt x="1019" y="920"/>
                  </a:cubicBezTo>
                  <a:cubicBezTo>
                    <a:pt x="1019" y="923"/>
                    <a:pt x="1020" y="925"/>
                    <a:pt x="1020" y="928"/>
                  </a:cubicBezTo>
                  <a:cubicBezTo>
                    <a:pt x="1012" y="930"/>
                    <a:pt x="1003" y="931"/>
                    <a:pt x="994" y="930"/>
                  </a:cubicBezTo>
                  <a:cubicBezTo>
                    <a:pt x="1019" y="916"/>
                    <a:pt x="1004" y="895"/>
                    <a:pt x="998" y="876"/>
                  </a:cubicBezTo>
                  <a:close/>
                  <a:moveTo>
                    <a:pt x="841" y="961"/>
                  </a:moveTo>
                  <a:cubicBezTo>
                    <a:pt x="846" y="944"/>
                    <a:pt x="848" y="920"/>
                    <a:pt x="865" y="909"/>
                  </a:cubicBezTo>
                  <a:cubicBezTo>
                    <a:pt x="871" y="943"/>
                    <a:pt x="908" y="970"/>
                    <a:pt x="942" y="956"/>
                  </a:cubicBezTo>
                  <a:cubicBezTo>
                    <a:pt x="915" y="976"/>
                    <a:pt x="894" y="1004"/>
                    <a:pt x="858" y="1007"/>
                  </a:cubicBezTo>
                  <a:cubicBezTo>
                    <a:pt x="850" y="1010"/>
                    <a:pt x="820" y="1021"/>
                    <a:pt x="820" y="1003"/>
                  </a:cubicBezTo>
                  <a:cubicBezTo>
                    <a:pt x="821" y="991"/>
                    <a:pt x="837" y="973"/>
                    <a:pt x="841" y="961"/>
                  </a:cubicBezTo>
                  <a:close/>
                  <a:moveTo>
                    <a:pt x="639" y="812"/>
                  </a:moveTo>
                  <a:cubicBezTo>
                    <a:pt x="647" y="818"/>
                    <a:pt x="653" y="825"/>
                    <a:pt x="657" y="833"/>
                  </a:cubicBezTo>
                  <a:cubicBezTo>
                    <a:pt x="671" y="853"/>
                    <a:pt x="656" y="844"/>
                    <a:pt x="654" y="865"/>
                  </a:cubicBezTo>
                  <a:cubicBezTo>
                    <a:pt x="653" y="879"/>
                    <a:pt x="664" y="890"/>
                    <a:pt x="676" y="894"/>
                  </a:cubicBezTo>
                  <a:cubicBezTo>
                    <a:pt x="696" y="902"/>
                    <a:pt x="688" y="907"/>
                    <a:pt x="692" y="927"/>
                  </a:cubicBezTo>
                  <a:cubicBezTo>
                    <a:pt x="703" y="977"/>
                    <a:pt x="768" y="976"/>
                    <a:pt x="793" y="1012"/>
                  </a:cubicBezTo>
                  <a:cubicBezTo>
                    <a:pt x="777" y="1017"/>
                    <a:pt x="755" y="1015"/>
                    <a:pt x="739" y="1018"/>
                  </a:cubicBezTo>
                  <a:cubicBezTo>
                    <a:pt x="732" y="1020"/>
                    <a:pt x="686" y="1034"/>
                    <a:pt x="681" y="1030"/>
                  </a:cubicBezTo>
                  <a:cubicBezTo>
                    <a:pt x="671" y="1022"/>
                    <a:pt x="659" y="1022"/>
                    <a:pt x="651" y="1010"/>
                  </a:cubicBezTo>
                  <a:cubicBezTo>
                    <a:pt x="647" y="998"/>
                    <a:pt x="633" y="979"/>
                    <a:pt x="619" y="985"/>
                  </a:cubicBezTo>
                  <a:cubicBezTo>
                    <a:pt x="629" y="980"/>
                    <a:pt x="593" y="964"/>
                    <a:pt x="589" y="963"/>
                  </a:cubicBezTo>
                  <a:cubicBezTo>
                    <a:pt x="580" y="961"/>
                    <a:pt x="579" y="942"/>
                    <a:pt x="581" y="934"/>
                  </a:cubicBezTo>
                  <a:cubicBezTo>
                    <a:pt x="583" y="919"/>
                    <a:pt x="639" y="812"/>
                    <a:pt x="639" y="812"/>
                  </a:cubicBezTo>
                  <a:close/>
                  <a:moveTo>
                    <a:pt x="409" y="666"/>
                  </a:moveTo>
                  <a:cubicBezTo>
                    <a:pt x="397" y="644"/>
                    <a:pt x="384" y="544"/>
                    <a:pt x="425" y="535"/>
                  </a:cubicBezTo>
                  <a:cubicBezTo>
                    <a:pt x="467" y="525"/>
                    <a:pt x="437" y="544"/>
                    <a:pt x="448" y="565"/>
                  </a:cubicBezTo>
                  <a:cubicBezTo>
                    <a:pt x="457" y="583"/>
                    <a:pt x="484" y="572"/>
                    <a:pt x="497" y="586"/>
                  </a:cubicBezTo>
                  <a:cubicBezTo>
                    <a:pt x="509" y="600"/>
                    <a:pt x="480" y="626"/>
                    <a:pt x="472" y="635"/>
                  </a:cubicBezTo>
                  <a:cubicBezTo>
                    <a:pt x="454" y="654"/>
                    <a:pt x="422" y="647"/>
                    <a:pt x="409" y="666"/>
                  </a:cubicBezTo>
                  <a:close/>
                  <a:moveTo>
                    <a:pt x="410" y="1037"/>
                  </a:moveTo>
                  <a:cubicBezTo>
                    <a:pt x="406" y="1061"/>
                    <a:pt x="376" y="1072"/>
                    <a:pt x="387" y="1100"/>
                  </a:cubicBezTo>
                  <a:cubicBezTo>
                    <a:pt x="400" y="1132"/>
                    <a:pt x="298" y="1113"/>
                    <a:pt x="282" y="1100"/>
                  </a:cubicBezTo>
                  <a:cubicBezTo>
                    <a:pt x="267" y="1088"/>
                    <a:pt x="259" y="1087"/>
                    <a:pt x="272" y="1064"/>
                  </a:cubicBezTo>
                  <a:cubicBezTo>
                    <a:pt x="284" y="1040"/>
                    <a:pt x="296" y="1021"/>
                    <a:pt x="295" y="993"/>
                  </a:cubicBezTo>
                  <a:cubicBezTo>
                    <a:pt x="295" y="977"/>
                    <a:pt x="302" y="958"/>
                    <a:pt x="324" y="963"/>
                  </a:cubicBezTo>
                  <a:cubicBezTo>
                    <a:pt x="344" y="968"/>
                    <a:pt x="354" y="993"/>
                    <a:pt x="379" y="984"/>
                  </a:cubicBezTo>
                  <a:cubicBezTo>
                    <a:pt x="398" y="977"/>
                    <a:pt x="395" y="974"/>
                    <a:pt x="415" y="969"/>
                  </a:cubicBezTo>
                  <a:cubicBezTo>
                    <a:pt x="398" y="993"/>
                    <a:pt x="414" y="1011"/>
                    <a:pt x="410" y="1037"/>
                  </a:cubicBezTo>
                  <a:close/>
                  <a:moveTo>
                    <a:pt x="836" y="1214"/>
                  </a:moveTo>
                  <a:cubicBezTo>
                    <a:pt x="829" y="1216"/>
                    <a:pt x="805" y="1256"/>
                    <a:pt x="807" y="1261"/>
                  </a:cubicBezTo>
                  <a:cubicBezTo>
                    <a:pt x="802" y="1245"/>
                    <a:pt x="774" y="1241"/>
                    <a:pt x="779" y="1223"/>
                  </a:cubicBezTo>
                  <a:cubicBezTo>
                    <a:pt x="760" y="1201"/>
                    <a:pt x="747" y="1190"/>
                    <a:pt x="722" y="1178"/>
                  </a:cubicBezTo>
                  <a:cubicBezTo>
                    <a:pt x="716" y="1172"/>
                    <a:pt x="704" y="1173"/>
                    <a:pt x="697" y="1170"/>
                  </a:cubicBezTo>
                  <a:cubicBezTo>
                    <a:pt x="688" y="1164"/>
                    <a:pt x="682" y="1152"/>
                    <a:pt x="677" y="1144"/>
                  </a:cubicBezTo>
                  <a:cubicBezTo>
                    <a:pt x="658" y="1132"/>
                    <a:pt x="653" y="1129"/>
                    <a:pt x="631" y="1130"/>
                  </a:cubicBezTo>
                  <a:cubicBezTo>
                    <a:pt x="620" y="1137"/>
                    <a:pt x="599" y="1136"/>
                    <a:pt x="587" y="1134"/>
                  </a:cubicBezTo>
                  <a:cubicBezTo>
                    <a:pt x="592" y="1124"/>
                    <a:pt x="554" y="1112"/>
                    <a:pt x="544" y="1119"/>
                  </a:cubicBezTo>
                  <a:cubicBezTo>
                    <a:pt x="523" y="1125"/>
                    <a:pt x="502" y="1129"/>
                    <a:pt x="481" y="1134"/>
                  </a:cubicBezTo>
                  <a:cubicBezTo>
                    <a:pt x="475" y="1133"/>
                    <a:pt x="463" y="1143"/>
                    <a:pt x="458" y="1138"/>
                  </a:cubicBezTo>
                  <a:cubicBezTo>
                    <a:pt x="461" y="1125"/>
                    <a:pt x="441" y="1122"/>
                    <a:pt x="434" y="1119"/>
                  </a:cubicBezTo>
                  <a:cubicBezTo>
                    <a:pt x="415" y="1100"/>
                    <a:pt x="410" y="1100"/>
                    <a:pt x="420" y="1076"/>
                  </a:cubicBezTo>
                  <a:cubicBezTo>
                    <a:pt x="433" y="1047"/>
                    <a:pt x="433" y="1033"/>
                    <a:pt x="423" y="1003"/>
                  </a:cubicBezTo>
                  <a:cubicBezTo>
                    <a:pt x="411" y="964"/>
                    <a:pt x="480" y="955"/>
                    <a:pt x="444" y="908"/>
                  </a:cubicBezTo>
                  <a:cubicBezTo>
                    <a:pt x="433" y="893"/>
                    <a:pt x="413" y="881"/>
                    <a:pt x="399" y="869"/>
                  </a:cubicBezTo>
                  <a:cubicBezTo>
                    <a:pt x="398" y="855"/>
                    <a:pt x="396" y="827"/>
                    <a:pt x="388" y="816"/>
                  </a:cubicBezTo>
                  <a:cubicBezTo>
                    <a:pt x="376" y="796"/>
                    <a:pt x="405" y="788"/>
                    <a:pt x="410" y="772"/>
                  </a:cubicBezTo>
                  <a:cubicBezTo>
                    <a:pt x="417" y="751"/>
                    <a:pt x="403" y="725"/>
                    <a:pt x="413" y="706"/>
                  </a:cubicBezTo>
                  <a:cubicBezTo>
                    <a:pt x="441" y="740"/>
                    <a:pt x="500" y="703"/>
                    <a:pt x="533" y="727"/>
                  </a:cubicBezTo>
                  <a:cubicBezTo>
                    <a:pt x="544" y="738"/>
                    <a:pt x="546" y="750"/>
                    <a:pt x="555" y="762"/>
                  </a:cubicBezTo>
                  <a:cubicBezTo>
                    <a:pt x="567" y="778"/>
                    <a:pt x="583" y="768"/>
                    <a:pt x="598" y="771"/>
                  </a:cubicBezTo>
                  <a:cubicBezTo>
                    <a:pt x="637" y="780"/>
                    <a:pt x="599" y="849"/>
                    <a:pt x="577" y="819"/>
                  </a:cubicBezTo>
                  <a:cubicBezTo>
                    <a:pt x="570" y="810"/>
                    <a:pt x="549" y="815"/>
                    <a:pt x="536" y="811"/>
                  </a:cubicBezTo>
                  <a:cubicBezTo>
                    <a:pt x="527" y="809"/>
                    <a:pt x="518" y="793"/>
                    <a:pt x="528" y="793"/>
                  </a:cubicBezTo>
                  <a:cubicBezTo>
                    <a:pt x="524" y="793"/>
                    <a:pt x="521" y="794"/>
                    <a:pt x="519" y="797"/>
                  </a:cubicBezTo>
                  <a:cubicBezTo>
                    <a:pt x="519" y="814"/>
                    <a:pt x="550" y="818"/>
                    <a:pt x="561" y="818"/>
                  </a:cubicBezTo>
                  <a:cubicBezTo>
                    <a:pt x="571" y="818"/>
                    <a:pt x="589" y="835"/>
                    <a:pt x="596" y="833"/>
                  </a:cubicBezTo>
                  <a:cubicBezTo>
                    <a:pt x="564" y="866"/>
                    <a:pt x="546" y="928"/>
                    <a:pt x="553" y="972"/>
                  </a:cubicBezTo>
                  <a:cubicBezTo>
                    <a:pt x="555" y="990"/>
                    <a:pt x="582" y="994"/>
                    <a:pt x="596" y="1000"/>
                  </a:cubicBezTo>
                  <a:cubicBezTo>
                    <a:pt x="615" y="1010"/>
                    <a:pt x="625" y="1032"/>
                    <a:pt x="640" y="1047"/>
                  </a:cubicBezTo>
                  <a:cubicBezTo>
                    <a:pt x="673" y="1081"/>
                    <a:pt x="715" y="1049"/>
                    <a:pt x="753" y="1048"/>
                  </a:cubicBezTo>
                  <a:cubicBezTo>
                    <a:pt x="757" y="1048"/>
                    <a:pt x="792" y="1050"/>
                    <a:pt x="806" y="1051"/>
                  </a:cubicBezTo>
                  <a:cubicBezTo>
                    <a:pt x="805" y="1056"/>
                    <a:pt x="806" y="1065"/>
                    <a:pt x="810" y="1077"/>
                  </a:cubicBezTo>
                  <a:cubicBezTo>
                    <a:pt x="811" y="1083"/>
                    <a:pt x="810" y="1095"/>
                    <a:pt x="813" y="1102"/>
                  </a:cubicBezTo>
                  <a:cubicBezTo>
                    <a:pt x="815" y="1110"/>
                    <a:pt x="817" y="1101"/>
                    <a:pt x="821" y="1110"/>
                  </a:cubicBezTo>
                  <a:cubicBezTo>
                    <a:pt x="828" y="1130"/>
                    <a:pt x="840" y="1154"/>
                    <a:pt x="852" y="1179"/>
                  </a:cubicBezTo>
                  <a:cubicBezTo>
                    <a:pt x="852" y="1180"/>
                    <a:pt x="857" y="1183"/>
                    <a:pt x="858" y="1184"/>
                  </a:cubicBezTo>
                  <a:cubicBezTo>
                    <a:pt x="860" y="1187"/>
                    <a:pt x="858" y="1192"/>
                    <a:pt x="860" y="1196"/>
                  </a:cubicBezTo>
                  <a:cubicBezTo>
                    <a:pt x="864" y="1205"/>
                    <a:pt x="865" y="1215"/>
                    <a:pt x="868" y="1223"/>
                  </a:cubicBezTo>
                  <a:cubicBezTo>
                    <a:pt x="853" y="1243"/>
                    <a:pt x="851" y="1208"/>
                    <a:pt x="836" y="1214"/>
                  </a:cubicBezTo>
                  <a:close/>
                  <a:moveTo>
                    <a:pt x="1147" y="1028"/>
                  </a:moveTo>
                  <a:cubicBezTo>
                    <a:pt x="1120" y="1049"/>
                    <a:pt x="1101" y="1044"/>
                    <a:pt x="1089" y="1076"/>
                  </a:cubicBezTo>
                  <a:cubicBezTo>
                    <a:pt x="1083" y="1094"/>
                    <a:pt x="1089" y="1109"/>
                    <a:pt x="1089" y="1127"/>
                  </a:cubicBezTo>
                  <a:cubicBezTo>
                    <a:pt x="1089" y="1145"/>
                    <a:pt x="1118" y="1154"/>
                    <a:pt x="1116" y="1161"/>
                  </a:cubicBezTo>
                  <a:cubicBezTo>
                    <a:pt x="1122" y="1163"/>
                    <a:pt x="1127" y="1166"/>
                    <a:pt x="1131" y="1170"/>
                  </a:cubicBezTo>
                  <a:cubicBezTo>
                    <a:pt x="1137" y="1175"/>
                    <a:pt x="1149" y="1185"/>
                    <a:pt x="1147" y="1185"/>
                  </a:cubicBezTo>
                  <a:cubicBezTo>
                    <a:pt x="1154" y="1185"/>
                    <a:pt x="1142" y="1198"/>
                    <a:pt x="1141" y="1198"/>
                  </a:cubicBezTo>
                  <a:cubicBezTo>
                    <a:pt x="1129" y="1204"/>
                    <a:pt x="1143" y="1201"/>
                    <a:pt x="1126" y="1199"/>
                  </a:cubicBezTo>
                  <a:cubicBezTo>
                    <a:pt x="1124" y="1199"/>
                    <a:pt x="1059" y="1227"/>
                    <a:pt x="1039" y="1241"/>
                  </a:cubicBezTo>
                  <a:cubicBezTo>
                    <a:pt x="1039" y="1242"/>
                    <a:pt x="994" y="1247"/>
                    <a:pt x="994" y="1262"/>
                  </a:cubicBezTo>
                  <a:cubicBezTo>
                    <a:pt x="993" y="1271"/>
                    <a:pt x="937" y="1191"/>
                    <a:pt x="935" y="1196"/>
                  </a:cubicBezTo>
                  <a:cubicBezTo>
                    <a:pt x="934" y="1197"/>
                    <a:pt x="919" y="1170"/>
                    <a:pt x="899" y="1137"/>
                  </a:cubicBezTo>
                  <a:cubicBezTo>
                    <a:pt x="896" y="1133"/>
                    <a:pt x="890" y="1124"/>
                    <a:pt x="892" y="1118"/>
                  </a:cubicBezTo>
                  <a:cubicBezTo>
                    <a:pt x="890" y="1115"/>
                    <a:pt x="887" y="1118"/>
                    <a:pt x="885" y="1115"/>
                  </a:cubicBezTo>
                  <a:cubicBezTo>
                    <a:pt x="865" y="1082"/>
                    <a:pt x="844" y="1048"/>
                    <a:pt x="829" y="1029"/>
                  </a:cubicBezTo>
                  <a:cubicBezTo>
                    <a:pt x="826" y="1026"/>
                    <a:pt x="826" y="1020"/>
                    <a:pt x="828" y="1018"/>
                  </a:cubicBezTo>
                  <a:cubicBezTo>
                    <a:pt x="835" y="1011"/>
                    <a:pt x="876" y="1017"/>
                    <a:pt x="889" y="1012"/>
                  </a:cubicBezTo>
                  <a:cubicBezTo>
                    <a:pt x="903" y="1005"/>
                    <a:pt x="960" y="938"/>
                    <a:pt x="976" y="962"/>
                  </a:cubicBezTo>
                  <a:cubicBezTo>
                    <a:pt x="983" y="973"/>
                    <a:pt x="969" y="990"/>
                    <a:pt x="972" y="1003"/>
                  </a:cubicBezTo>
                  <a:cubicBezTo>
                    <a:pt x="976" y="1015"/>
                    <a:pt x="1002" y="1013"/>
                    <a:pt x="1011" y="1020"/>
                  </a:cubicBezTo>
                  <a:cubicBezTo>
                    <a:pt x="1019" y="1026"/>
                    <a:pt x="1030" y="1022"/>
                    <a:pt x="1045" y="1026"/>
                  </a:cubicBezTo>
                  <a:cubicBezTo>
                    <a:pt x="1058" y="1031"/>
                    <a:pt x="1065" y="1024"/>
                    <a:pt x="1049" y="1022"/>
                  </a:cubicBezTo>
                  <a:cubicBezTo>
                    <a:pt x="1029" y="1019"/>
                    <a:pt x="1022" y="1022"/>
                    <a:pt x="1014" y="1015"/>
                  </a:cubicBezTo>
                  <a:cubicBezTo>
                    <a:pt x="1003" y="1005"/>
                    <a:pt x="976" y="1009"/>
                    <a:pt x="981" y="991"/>
                  </a:cubicBezTo>
                  <a:cubicBezTo>
                    <a:pt x="985" y="975"/>
                    <a:pt x="995" y="951"/>
                    <a:pt x="971" y="947"/>
                  </a:cubicBezTo>
                  <a:cubicBezTo>
                    <a:pt x="986" y="935"/>
                    <a:pt x="1005" y="939"/>
                    <a:pt x="1022" y="935"/>
                  </a:cubicBezTo>
                  <a:cubicBezTo>
                    <a:pt x="1024" y="939"/>
                    <a:pt x="1027" y="942"/>
                    <a:pt x="1034" y="943"/>
                  </a:cubicBezTo>
                  <a:cubicBezTo>
                    <a:pt x="1068" y="948"/>
                    <a:pt x="1072" y="938"/>
                    <a:pt x="1101" y="924"/>
                  </a:cubicBezTo>
                  <a:cubicBezTo>
                    <a:pt x="1113" y="918"/>
                    <a:pt x="1119" y="919"/>
                    <a:pt x="1131" y="920"/>
                  </a:cubicBezTo>
                  <a:cubicBezTo>
                    <a:pt x="1147" y="921"/>
                    <a:pt x="1148" y="931"/>
                    <a:pt x="1165" y="935"/>
                  </a:cubicBezTo>
                  <a:cubicBezTo>
                    <a:pt x="1188" y="941"/>
                    <a:pt x="1217" y="958"/>
                    <a:pt x="1215" y="988"/>
                  </a:cubicBezTo>
                  <a:cubicBezTo>
                    <a:pt x="1199" y="980"/>
                    <a:pt x="1160" y="1017"/>
                    <a:pt x="1147" y="1028"/>
                  </a:cubicBezTo>
                  <a:close/>
                  <a:moveTo>
                    <a:pt x="1487" y="1036"/>
                  </a:moveTo>
                  <a:cubicBezTo>
                    <a:pt x="1481" y="1061"/>
                    <a:pt x="1471" y="1063"/>
                    <a:pt x="1470" y="1087"/>
                  </a:cubicBezTo>
                  <a:cubicBezTo>
                    <a:pt x="1469" y="1106"/>
                    <a:pt x="1469" y="1118"/>
                    <a:pt x="1470" y="1137"/>
                  </a:cubicBezTo>
                  <a:cubicBezTo>
                    <a:pt x="1471" y="1157"/>
                    <a:pt x="1461" y="1160"/>
                    <a:pt x="1453" y="1177"/>
                  </a:cubicBezTo>
                  <a:cubicBezTo>
                    <a:pt x="1448" y="1189"/>
                    <a:pt x="1435" y="1198"/>
                    <a:pt x="1431" y="1208"/>
                  </a:cubicBezTo>
                  <a:cubicBezTo>
                    <a:pt x="1428" y="1213"/>
                    <a:pt x="1400" y="1219"/>
                    <a:pt x="1398" y="1218"/>
                  </a:cubicBezTo>
                  <a:cubicBezTo>
                    <a:pt x="1389" y="1215"/>
                    <a:pt x="1370" y="1208"/>
                    <a:pt x="1364" y="1202"/>
                  </a:cubicBezTo>
                  <a:cubicBezTo>
                    <a:pt x="1364" y="1192"/>
                    <a:pt x="1357" y="1196"/>
                    <a:pt x="1354" y="1189"/>
                  </a:cubicBezTo>
                  <a:cubicBezTo>
                    <a:pt x="1355" y="1185"/>
                    <a:pt x="1356" y="1180"/>
                    <a:pt x="1357" y="1175"/>
                  </a:cubicBezTo>
                  <a:cubicBezTo>
                    <a:pt x="1354" y="1162"/>
                    <a:pt x="1343" y="1138"/>
                    <a:pt x="1332" y="1129"/>
                  </a:cubicBezTo>
                  <a:cubicBezTo>
                    <a:pt x="1320" y="1119"/>
                    <a:pt x="1298" y="1123"/>
                    <a:pt x="1287" y="1111"/>
                  </a:cubicBezTo>
                  <a:cubicBezTo>
                    <a:pt x="1268" y="1098"/>
                    <a:pt x="1329" y="1083"/>
                    <a:pt x="1331" y="1083"/>
                  </a:cubicBezTo>
                  <a:cubicBezTo>
                    <a:pt x="1352" y="1081"/>
                    <a:pt x="1396" y="1081"/>
                    <a:pt x="1404" y="1055"/>
                  </a:cubicBezTo>
                  <a:cubicBezTo>
                    <a:pt x="1410" y="1036"/>
                    <a:pt x="1392" y="1036"/>
                    <a:pt x="1415" y="1021"/>
                  </a:cubicBezTo>
                  <a:cubicBezTo>
                    <a:pt x="1423" y="1015"/>
                    <a:pt x="1434" y="1011"/>
                    <a:pt x="1441" y="1003"/>
                  </a:cubicBezTo>
                  <a:cubicBezTo>
                    <a:pt x="1453" y="989"/>
                    <a:pt x="1451" y="959"/>
                    <a:pt x="1432" y="955"/>
                  </a:cubicBezTo>
                  <a:cubicBezTo>
                    <a:pt x="1436" y="947"/>
                    <a:pt x="1445" y="942"/>
                    <a:pt x="1452" y="936"/>
                  </a:cubicBezTo>
                  <a:cubicBezTo>
                    <a:pt x="1463" y="948"/>
                    <a:pt x="1469" y="972"/>
                    <a:pt x="1469" y="989"/>
                  </a:cubicBezTo>
                  <a:cubicBezTo>
                    <a:pt x="1470" y="990"/>
                    <a:pt x="1485" y="1034"/>
                    <a:pt x="1487" y="1036"/>
                  </a:cubicBezTo>
                  <a:close/>
                  <a:moveTo>
                    <a:pt x="1551" y="863"/>
                  </a:moveTo>
                  <a:cubicBezTo>
                    <a:pt x="1545" y="877"/>
                    <a:pt x="1539" y="895"/>
                    <a:pt x="1530" y="899"/>
                  </a:cubicBezTo>
                  <a:cubicBezTo>
                    <a:pt x="1501" y="911"/>
                    <a:pt x="1467" y="898"/>
                    <a:pt x="1468" y="945"/>
                  </a:cubicBezTo>
                  <a:cubicBezTo>
                    <a:pt x="1465" y="939"/>
                    <a:pt x="1460" y="935"/>
                    <a:pt x="1455" y="933"/>
                  </a:cubicBezTo>
                  <a:cubicBezTo>
                    <a:pt x="1459" y="929"/>
                    <a:pt x="1461" y="923"/>
                    <a:pt x="1461" y="915"/>
                  </a:cubicBezTo>
                  <a:cubicBezTo>
                    <a:pt x="1459" y="892"/>
                    <a:pt x="1442" y="869"/>
                    <a:pt x="1471" y="853"/>
                  </a:cubicBezTo>
                  <a:cubicBezTo>
                    <a:pt x="1484" y="831"/>
                    <a:pt x="1460" y="852"/>
                    <a:pt x="1447" y="864"/>
                  </a:cubicBezTo>
                  <a:cubicBezTo>
                    <a:pt x="1435" y="876"/>
                    <a:pt x="1460" y="905"/>
                    <a:pt x="1446" y="928"/>
                  </a:cubicBezTo>
                  <a:cubicBezTo>
                    <a:pt x="1444" y="927"/>
                    <a:pt x="1442" y="925"/>
                    <a:pt x="1440" y="923"/>
                  </a:cubicBezTo>
                  <a:cubicBezTo>
                    <a:pt x="1437" y="916"/>
                    <a:pt x="1440" y="906"/>
                    <a:pt x="1439" y="899"/>
                  </a:cubicBezTo>
                  <a:cubicBezTo>
                    <a:pt x="1436" y="888"/>
                    <a:pt x="1434" y="861"/>
                    <a:pt x="1438" y="852"/>
                  </a:cubicBezTo>
                  <a:cubicBezTo>
                    <a:pt x="1429" y="870"/>
                    <a:pt x="1428" y="908"/>
                    <a:pt x="1436" y="929"/>
                  </a:cubicBezTo>
                  <a:cubicBezTo>
                    <a:pt x="1439" y="929"/>
                    <a:pt x="1442" y="929"/>
                    <a:pt x="1445" y="931"/>
                  </a:cubicBezTo>
                  <a:cubicBezTo>
                    <a:pt x="1445" y="931"/>
                    <a:pt x="1444" y="931"/>
                    <a:pt x="1444" y="932"/>
                  </a:cubicBezTo>
                  <a:cubicBezTo>
                    <a:pt x="1431" y="948"/>
                    <a:pt x="1389" y="966"/>
                    <a:pt x="1367" y="964"/>
                  </a:cubicBezTo>
                  <a:cubicBezTo>
                    <a:pt x="1364" y="963"/>
                    <a:pt x="1355" y="957"/>
                    <a:pt x="1353" y="956"/>
                  </a:cubicBezTo>
                  <a:cubicBezTo>
                    <a:pt x="1351" y="957"/>
                    <a:pt x="1332" y="944"/>
                    <a:pt x="1326" y="943"/>
                  </a:cubicBezTo>
                  <a:cubicBezTo>
                    <a:pt x="1318" y="941"/>
                    <a:pt x="1323" y="949"/>
                    <a:pt x="1320" y="951"/>
                  </a:cubicBezTo>
                  <a:cubicBezTo>
                    <a:pt x="1325" y="954"/>
                    <a:pt x="1365" y="972"/>
                    <a:pt x="1373" y="974"/>
                  </a:cubicBezTo>
                  <a:cubicBezTo>
                    <a:pt x="1349" y="989"/>
                    <a:pt x="1347" y="978"/>
                    <a:pt x="1325" y="967"/>
                  </a:cubicBezTo>
                  <a:cubicBezTo>
                    <a:pt x="1318" y="964"/>
                    <a:pt x="1312" y="964"/>
                    <a:pt x="1307" y="964"/>
                  </a:cubicBezTo>
                  <a:cubicBezTo>
                    <a:pt x="1307" y="966"/>
                    <a:pt x="1307" y="967"/>
                    <a:pt x="1307" y="969"/>
                  </a:cubicBezTo>
                  <a:cubicBezTo>
                    <a:pt x="1323" y="971"/>
                    <a:pt x="1328" y="983"/>
                    <a:pt x="1346" y="992"/>
                  </a:cubicBezTo>
                  <a:cubicBezTo>
                    <a:pt x="1363" y="1000"/>
                    <a:pt x="1377" y="981"/>
                    <a:pt x="1391" y="973"/>
                  </a:cubicBezTo>
                  <a:cubicBezTo>
                    <a:pt x="1407" y="964"/>
                    <a:pt x="1447" y="967"/>
                    <a:pt x="1422" y="990"/>
                  </a:cubicBezTo>
                  <a:cubicBezTo>
                    <a:pt x="1406" y="1006"/>
                    <a:pt x="1386" y="1027"/>
                    <a:pt x="1362" y="1030"/>
                  </a:cubicBezTo>
                  <a:cubicBezTo>
                    <a:pt x="1369" y="1036"/>
                    <a:pt x="1376" y="1042"/>
                    <a:pt x="1382" y="1049"/>
                  </a:cubicBezTo>
                  <a:cubicBezTo>
                    <a:pt x="1344" y="1077"/>
                    <a:pt x="1279" y="1036"/>
                    <a:pt x="1260" y="1097"/>
                  </a:cubicBezTo>
                  <a:cubicBezTo>
                    <a:pt x="1244" y="1149"/>
                    <a:pt x="1303" y="1135"/>
                    <a:pt x="1313" y="1172"/>
                  </a:cubicBezTo>
                  <a:cubicBezTo>
                    <a:pt x="1293" y="1172"/>
                    <a:pt x="1262" y="1183"/>
                    <a:pt x="1252" y="1184"/>
                  </a:cubicBezTo>
                  <a:cubicBezTo>
                    <a:pt x="1239" y="1175"/>
                    <a:pt x="1243" y="1150"/>
                    <a:pt x="1236" y="1136"/>
                  </a:cubicBezTo>
                  <a:cubicBezTo>
                    <a:pt x="1226" y="1122"/>
                    <a:pt x="1213" y="1110"/>
                    <a:pt x="1199" y="1100"/>
                  </a:cubicBezTo>
                  <a:cubicBezTo>
                    <a:pt x="1225" y="1066"/>
                    <a:pt x="1336" y="1034"/>
                    <a:pt x="1294" y="968"/>
                  </a:cubicBezTo>
                  <a:cubicBezTo>
                    <a:pt x="1292" y="964"/>
                    <a:pt x="1288" y="961"/>
                    <a:pt x="1285" y="946"/>
                  </a:cubicBezTo>
                  <a:cubicBezTo>
                    <a:pt x="1279" y="922"/>
                    <a:pt x="1280" y="897"/>
                    <a:pt x="1274" y="873"/>
                  </a:cubicBezTo>
                  <a:cubicBezTo>
                    <a:pt x="1263" y="850"/>
                    <a:pt x="1256" y="850"/>
                    <a:pt x="1268" y="825"/>
                  </a:cubicBezTo>
                  <a:cubicBezTo>
                    <a:pt x="1280" y="803"/>
                    <a:pt x="1265" y="768"/>
                    <a:pt x="1282" y="750"/>
                  </a:cubicBezTo>
                  <a:cubicBezTo>
                    <a:pt x="1295" y="737"/>
                    <a:pt x="1299" y="730"/>
                    <a:pt x="1306" y="713"/>
                  </a:cubicBezTo>
                  <a:cubicBezTo>
                    <a:pt x="1316" y="703"/>
                    <a:pt x="1298" y="643"/>
                    <a:pt x="1329" y="655"/>
                  </a:cubicBezTo>
                  <a:cubicBezTo>
                    <a:pt x="1350" y="664"/>
                    <a:pt x="1390" y="672"/>
                    <a:pt x="1416" y="670"/>
                  </a:cubicBezTo>
                  <a:cubicBezTo>
                    <a:pt x="1429" y="669"/>
                    <a:pt x="1447" y="664"/>
                    <a:pt x="1460" y="667"/>
                  </a:cubicBezTo>
                  <a:cubicBezTo>
                    <a:pt x="1476" y="672"/>
                    <a:pt x="1483" y="688"/>
                    <a:pt x="1496" y="696"/>
                  </a:cubicBezTo>
                  <a:cubicBezTo>
                    <a:pt x="1500" y="699"/>
                    <a:pt x="1502" y="702"/>
                    <a:pt x="1504" y="706"/>
                  </a:cubicBezTo>
                  <a:cubicBezTo>
                    <a:pt x="1503" y="707"/>
                    <a:pt x="1503" y="707"/>
                    <a:pt x="1504" y="707"/>
                  </a:cubicBezTo>
                  <a:cubicBezTo>
                    <a:pt x="1508" y="717"/>
                    <a:pt x="1505" y="729"/>
                    <a:pt x="1507" y="741"/>
                  </a:cubicBezTo>
                  <a:cubicBezTo>
                    <a:pt x="1511" y="756"/>
                    <a:pt x="1525" y="760"/>
                    <a:pt x="1540" y="763"/>
                  </a:cubicBezTo>
                  <a:cubicBezTo>
                    <a:pt x="1551" y="764"/>
                    <a:pt x="1572" y="766"/>
                    <a:pt x="1580" y="772"/>
                  </a:cubicBezTo>
                  <a:cubicBezTo>
                    <a:pt x="1587" y="777"/>
                    <a:pt x="1595" y="797"/>
                    <a:pt x="1582" y="799"/>
                  </a:cubicBezTo>
                  <a:cubicBezTo>
                    <a:pt x="1578" y="811"/>
                    <a:pt x="1527" y="842"/>
                    <a:pt x="1551" y="863"/>
                  </a:cubicBezTo>
                  <a:close/>
                  <a:moveTo>
                    <a:pt x="1505" y="706"/>
                  </a:moveTo>
                  <a:cubicBezTo>
                    <a:pt x="1505" y="706"/>
                    <a:pt x="1505" y="706"/>
                    <a:pt x="1505" y="706"/>
                  </a:cubicBezTo>
                  <a:cubicBezTo>
                    <a:pt x="1504" y="706"/>
                    <a:pt x="1504" y="706"/>
                    <a:pt x="1505" y="706"/>
                  </a:cubicBezTo>
                  <a:close/>
                  <a:moveTo>
                    <a:pt x="1505" y="706"/>
                  </a:moveTo>
                  <a:cubicBezTo>
                    <a:pt x="1507" y="707"/>
                    <a:pt x="1506" y="706"/>
                    <a:pt x="1505" y="706"/>
                  </a:cubicBezTo>
                  <a:cubicBezTo>
                    <a:pt x="1505" y="706"/>
                    <a:pt x="1505" y="706"/>
                    <a:pt x="1505" y="706"/>
                  </a:cubicBezTo>
                  <a:close/>
                  <a:moveTo>
                    <a:pt x="1765" y="1000"/>
                  </a:moveTo>
                  <a:cubicBezTo>
                    <a:pt x="1735" y="999"/>
                    <a:pt x="1731" y="996"/>
                    <a:pt x="1701" y="1009"/>
                  </a:cubicBezTo>
                  <a:cubicBezTo>
                    <a:pt x="1688" y="1017"/>
                    <a:pt x="1661" y="1034"/>
                    <a:pt x="1654" y="1047"/>
                  </a:cubicBezTo>
                  <a:cubicBezTo>
                    <a:pt x="1648" y="1056"/>
                    <a:pt x="1651" y="1079"/>
                    <a:pt x="1641" y="1085"/>
                  </a:cubicBezTo>
                  <a:cubicBezTo>
                    <a:pt x="1628" y="1092"/>
                    <a:pt x="1604" y="1078"/>
                    <a:pt x="1596" y="1068"/>
                  </a:cubicBezTo>
                  <a:cubicBezTo>
                    <a:pt x="1561" y="1008"/>
                    <a:pt x="1582" y="966"/>
                    <a:pt x="1579" y="967"/>
                  </a:cubicBezTo>
                  <a:cubicBezTo>
                    <a:pt x="1563" y="942"/>
                    <a:pt x="1603" y="901"/>
                    <a:pt x="1597" y="875"/>
                  </a:cubicBezTo>
                  <a:cubicBezTo>
                    <a:pt x="1593" y="862"/>
                    <a:pt x="1570" y="844"/>
                    <a:pt x="1584" y="836"/>
                  </a:cubicBezTo>
                  <a:cubicBezTo>
                    <a:pt x="1596" y="829"/>
                    <a:pt x="1605" y="823"/>
                    <a:pt x="1616" y="812"/>
                  </a:cubicBezTo>
                  <a:cubicBezTo>
                    <a:pt x="1650" y="777"/>
                    <a:pt x="1591" y="739"/>
                    <a:pt x="1563" y="733"/>
                  </a:cubicBezTo>
                  <a:cubicBezTo>
                    <a:pt x="1532" y="726"/>
                    <a:pt x="1545" y="712"/>
                    <a:pt x="1537" y="687"/>
                  </a:cubicBezTo>
                  <a:cubicBezTo>
                    <a:pt x="1532" y="672"/>
                    <a:pt x="1515" y="654"/>
                    <a:pt x="1502" y="645"/>
                  </a:cubicBezTo>
                  <a:cubicBezTo>
                    <a:pt x="1530" y="616"/>
                    <a:pt x="1587" y="653"/>
                    <a:pt x="1610" y="620"/>
                  </a:cubicBezTo>
                  <a:cubicBezTo>
                    <a:pt x="1625" y="600"/>
                    <a:pt x="1624" y="579"/>
                    <a:pt x="1622" y="554"/>
                  </a:cubicBezTo>
                  <a:cubicBezTo>
                    <a:pt x="1619" y="516"/>
                    <a:pt x="1659" y="539"/>
                    <a:pt x="1675" y="550"/>
                  </a:cubicBezTo>
                  <a:cubicBezTo>
                    <a:pt x="1697" y="563"/>
                    <a:pt x="1699" y="579"/>
                    <a:pt x="1708" y="600"/>
                  </a:cubicBezTo>
                  <a:cubicBezTo>
                    <a:pt x="1731" y="622"/>
                    <a:pt x="1727" y="620"/>
                    <a:pt x="1757" y="617"/>
                  </a:cubicBezTo>
                  <a:cubicBezTo>
                    <a:pt x="1766" y="616"/>
                    <a:pt x="1805" y="616"/>
                    <a:pt x="1807" y="627"/>
                  </a:cubicBezTo>
                  <a:cubicBezTo>
                    <a:pt x="1815" y="643"/>
                    <a:pt x="1798" y="664"/>
                    <a:pt x="1826" y="669"/>
                  </a:cubicBezTo>
                  <a:cubicBezTo>
                    <a:pt x="1785" y="697"/>
                    <a:pt x="1733" y="663"/>
                    <a:pt x="1692" y="690"/>
                  </a:cubicBezTo>
                  <a:cubicBezTo>
                    <a:pt x="1692" y="660"/>
                    <a:pt x="1701" y="629"/>
                    <a:pt x="1702" y="599"/>
                  </a:cubicBezTo>
                  <a:cubicBezTo>
                    <a:pt x="1696" y="604"/>
                    <a:pt x="1691" y="611"/>
                    <a:pt x="1687" y="618"/>
                  </a:cubicBezTo>
                  <a:cubicBezTo>
                    <a:pt x="1689" y="617"/>
                    <a:pt x="1694" y="613"/>
                    <a:pt x="1697" y="609"/>
                  </a:cubicBezTo>
                  <a:cubicBezTo>
                    <a:pt x="1692" y="625"/>
                    <a:pt x="1687" y="644"/>
                    <a:pt x="1689" y="659"/>
                  </a:cubicBezTo>
                  <a:cubicBezTo>
                    <a:pt x="1688" y="667"/>
                    <a:pt x="1677" y="673"/>
                    <a:pt x="1680" y="680"/>
                  </a:cubicBezTo>
                  <a:cubicBezTo>
                    <a:pt x="1683" y="685"/>
                    <a:pt x="1683" y="691"/>
                    <a:pt x="1682" y="697"/>
                  </a:cubicBezTo>
                  <a:cubicBezTo>
                    <a:pt x="1675" y="713"/>
                    <a:pt x="1652" y="733"/>
                    <a:pt x="1667" y="752"/>
                  </a:cubicBezTo>
                  <a:cubicBezTo>
                    <a:pt x="1668" y="772"/>
                    <a:pt x="1662" y="777"/>
                    <a:pt x="1655" y="796"/>
                  </a:cubicBezTo>
                  <a:cubicBezTo>
                    <a:pt x="1647" y="819"/>
                    <a:pt x="1694" y="904"/>
                    <a:pt x="1723" y="899"/>
                  </a:cubicBezTo>
                  <a:cubicBezTo>
                    <a:pt x="1761" y="906"/>
                    <a:pt x="1799" y="894"/>
                    <a:pt x="1836" y="904"/>
                  </a:cubicBezTo>
                  <a:cubicBezTo>
                    <a:pt x="1867" y="913"/>
                    <a:pt x="1869" y="960"/>
                    <a:pt x="1844" y="979"/>
                  </a:cubicBezTo>
                  <a:cubicBezTo>
                    <a:pt x="1824" y="979"/>
                    <a:pt x="1780" y="987"/>
                    <a:pt x="1765" y="1000"/>
                  </a:cubicBezTo>
                  <a:close/>
                  <a:moveTo>
                    <a:pt x="1982" y="977"/>
                  </a:moveTo>
                  <a:cubicBezTo>
                    <a:pt x="1969" y="987"/>
                    <a:pt x="1952" y="989"/>
                    <a:pt x="1939" y="998"/>
                  </a:cubicBezTo>
                  <a:cubicBezTo>
                    <a:pt x="1924" y="1009"/>
                    <a:pt x="1927" y="1027"/>
                    <a:pt x="1922" y="1043"/>
                  </a:cubicBezTo>
                  <a:cubicBezTo>
                    <a:pt x="1918" y="1061"/>
                    <a:pt x="1897" y="1078"/>
                    <a:pt x="1881" y="1085"/>
                  </a:cubicBezTo>
                  <a:cubicBezTo>
                    <a:pt x="1876" y="1087"/>
                    <a:pt x="1848" y="1082"/>
                    <a:pt x="1846" y="1085"/>
                  </a:cubicBezTo>
                  <a:cubicBezTo>
                    <a:pt x="1828" y="1109"/>
                    <a:pt x="1795" y="1045"/>
                    <a:pt x="1789" y="1033"/>
                  </a:cubicBezTo>
                  <a:cubicBezTo>
                    <a:pt x="1815" y="1021"/>
                    <a:pt x="1854" y="1020"/>
                    <a:pt x="1875" y="998"/>
                  </a:cubicBezTo>
                  <a:cubicBezTo>
                    <a:pt x="1894" y="978"/>
                    <a:pt x="1907" y="949"/>
                    <a:pt x="1892" y="924"/>
                  </a:cubicBezTo>
                  <a:cubicBezTo>
                    <a:pt x="1910" y="912"/>
                    <a:pt x="1925" y="923"/>
                    <a:pt x="1940" y="900"/>
                  </a:cubicBezTo>
                  <a:cubicBezTo>
                    <a:pt x="1943" y="886"/>
                    <a:pt x="1956" y="892"/>
                    <a:pt x="1966" y="891"/>
                  </a:cubicBezTo>
                  <a:cubicBezTo>
                    <a:pt x="1965" y="898"/>
                    <a:pt x="1966" y="904"/>
                    <a:pt x="1970" y="909"/>
                  </a:cubicBezTo>
                  <a:cubicBezTo>
                    <a:pt x="1984" y="930"/>
                    <a:pt x="2006" y="958"/>
                    <a:pt x="1982" y="977"/>
                  </a:cubicBezTo>
                  <a:close/>
                  <a:moveTo>
                    <a:pt x="1997" y="839"/>
                  </a:moveTo>
                  <a:cubicBezTo>
                    <a:pt x="1980" y="841"/>
                    <a:pt x="1969" y="849"/>
                    <a:pt x="1969" y="867"/>
                  </a:cubicBezTo>
                  <a:cubicBezTo>
                    <a:pt x="1951" y="848"/>
                    <a:pt x="1944" y="845"/>
                    <a:pt x="1947" y="818"/>
                  </a:cubicBezTo>
                  <a:cubicBezTo>
                    <a:pt x="1946" y="823"/>
                    <a:pt x="1940" y="810"/>
                    <a:pt x="1941" y="814"/>
                  </a:cubicBezTo>
                  <a:cubicBezTo>
                    <a:pt x="1941" y="814"/>
                    <a:pt x="1941" y="814"/>
                    <a:pt x="1941" y="814"/>
                  </a:cubicBezTo>
                  <a:cubicBezTo>
                    <a:pt x="1944" y="816"/>
                    <a:pt x="1945" y="820"/>
                    <a:pt x="1945" y="825"/>
                  </a:cubicBezTo>
                  <a:cubicBezTo>
                    <a:pt x="1947" y="839"/>
                    <a:pt x="1939" y="842"/>
                    <a:pt x="1951" y="855"/>
                  </a:cubicBezTo>
                  <a:cubicBezTo>
                    <a:pt x="1957" y="861"/>
                    <a:pt x="1963" y="867"/>
                    <a:pt x="1968" y="874"/>
                  </a:cubicBezTo>
                  <a:cubicBezTo>
                    <a:pt x="1941" y="880"/>
                    <a:pt x="1932" y="870"/>
                    <a:pt x="1914" y="896"/>
                  </a:cubicBezTo>
                  <a:cubicBezTo>
                    <a:pt x="1907" y="908"/>
                    <a:pt x="1874" y="895"/>
                    <a:pt x="1868" y="886"/>
                  </a:cubicBezTo>
                  <a:cubicBezTo>
                    <a:pt x="1849" y="877"/>
                    <a:pt x="1823" y="861"/>
                    <a:pt x="1801" y="874"/>
                  </a:cubicBezTo>
                  <a:cubicBezTo>
                    <a:pt x="1785" y="882"/>
                    <a:pt x="1762" y="885"/>
                    <a:pt x="1744" y="881"/>
                  </a:cubicBezTo>
                  <a:cubicBezTo>
                    <a:pt x="1702" y="870"/>
                    <a:pt x="1664" y="823"/>
                    <a:pt x="1682" y="784"/>
                  </a:cubicBezTo>
                  <a:cubicBezTo>
                    <a:pt x="1686" y="777"/>
                    <a:pt x="1678" y="734"/>
                    <a:pt x="1677" y="734"/>
                  </a:cubicBezTo>
                  <a:cubicBezTo>
                    <a:pt x="1694" y="730"/>
                    <a:pt x="1708" y="739"/>
                    <a:pt x="1716" y="752"/>
                  </a:cubicBezTo>
                  <a:cubicBezTo>
                    <a:pt x="1728" y="746"/>
                    <a:pt x="1766" y="710"/>
                    <a:pt x="1776" y="737"/>
                  </a:cubicBezTo>
                  <a:cubicBezTo>
                    <a:pt x="1781" y="731"/>
                    <a:pt x="1788" y="728"/>
                    <a:pt x="1794" y="728"/>
                  </a:cubicBezTo>
                  <a:cubicBezTo>
                    <a:pt x="1780" y="723"/>
                    <a:pt x="1761" y="722"/>
                    <a:pt x="1751" y="725"/>
                  </a:cubicBezTo>
                  <a:cubicBezTo>
                    <a:pt x="1717" y="754"/>
                    <a:pt x="1711" y="713"/>
                    <a:pt x="1680" y="722"/>
                  </a:cubicBezTo>
                  <a:cubicBezTo>
                    <a:pt x="1691" y="714"/>
                    <a:pt x="1690" y="701"/>
                    <a:pt x="1705" y="694"/>
                  </a:cubicBezTo>
                  <a:cubicBezTo>
                    <a:pt x="1719" y="687"/>
                    <a:pt x="1734" y="686"/>
                    <a:pt x="1749" y="685"/>
                  </a:cubicBezTo>
                  <a:cubicBezTo>
                    <a:pt x="1777" y="685"/>
                    <a:pt x="1802" y="686"/>
                    <a:pt x="1827" y="673"/>
                  </a:cubicBezTo>
                  <a:cubicBezTo>
                    <a:pt x="1863" y="655"/>
                    <a:pt x="1851" y="751"/>
                    <a:pt x="1897" y="724"/>
                  </a:cubicBezTo>
                  <a:cubicBezTo>
                    <a:pt x="1899" y="742"/>
                    <a:pt x="1890" y="759"/>
                    <a:pt x="1891" y="778"/>
                  </a:cubicBezTo>
                  <a:cubicBezTo>
                    <a:pt x="1904" y="778"/>
                    <a:pt x="1917" y="778"/>
                    <a:pt x="1930" y="781"/>
                  </a:cubicBezTo>
                  <a:cubicBezTo>
                    <a:pt x="1926" y="790"/>
                    <a:pt x="1926" y="796"/>
                    <a:pt x="1928" y="801"/>
                  </a:cubicBezTo>
                  <a:cubicBezTo>
                    <a:pt x="1928" y="794"/>
                    <a:pt x="1932" y="785"/>
                    <a:pt x="1936" y="778"/>
                  </a:cubicBezTo>
                  <a:cubicBezTo>
                    <a:pt x="1923" y="774"/>
                    <a:pt x="1910" y="772"/>
                    <a:pt x="1897" y="772"/>
                  </a:cubicBezTo>
                  <a:cubicBezTo>
                    <a:pt x="1900" y="758"/>
                    <a:pt x="1901" y="727"/>
                    <a:pt x="1907" y="716"/>
                  </a:cubicBezTo>
                  <a:cubicBezTo>
                    <a:pt x="1911" y="710"/>
                    <a:pt x="1928" y="728"/>
                    <a:pt x="1933" y="729"/>
                  </a:cubicBezTo>
                  <a:cubicBezTo>
                    <a:pt x="1948" y="731"/>
                    <a:pt x="1963" y="719"/>
                    <a:pt x="1975" y="712"/>
                  </a:cubicBezTo>
                  <a:cubicBezTo>
                    <a:pt x="1989" y="706"/>
                    <a:pt x="1999" y="720"/>
                    <a:pt x="2013" y="719"/>
                  </a:cubicBezTo>
                  <a:cubicBezTo>
                    <a:pt x="2009" y="740"/>
                    <a:pt x="1993" y="757"/>
                    <a:pt x="1996" y="779"/>
                  </a:cubicBezTo>
                  <a:cubicBezTo>
                    <a:pt x="1998" y="792"/>
                    <a:pt x="2016" y="794"/>
                    <a:pt x="2023" y="803"/>
                  </a:cubicBezTo>
                  <a:cubicBezTo>
                    <a:pt x="2019" y="817"/>
                    <a:pt x="2015" y="837"/>
                    <a:pt x="1997" y="83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62556" tIns="81278" rIns="162556" bIns="81278" numCol="1" anchor="t" anchorCtr="0" compatLnSpc="1"/>
            <a:lstStyle/>
            <a:p>
              <a:endParaRPr lang="en-US" sz="3200"/>
            </a:p>
          </p:txBody>
        </p:sp>
        <p:sp>
          <p:nvSpPr>
            <p:cNvPr id="3" name="grass_hill"/>
            <p:cNvSpPr>
              <a:spLocks noEditPoints="1"/>
            </p:cNvSpPr>
            <p:nvPr/>
          </p:nvSpPr>
          <p:spPr bwMode="auto">
            <a:xfrm>
              <a:off x="-28222" y="4550170"/>
              <a:ext cx="8339739" cy="2333231"/>
            </a:xfrm>
            <a:custGeom>
              <a:avLst/>
              <a:gdLst>
                <a:gd name="T0" fmla="*/ 3725 w 3856"/>
                <a:gd name="T1" fmla="*/ 915 h 1076"/>
                <a:gd name="T2" fmla="*/ 3682 w 3856"/>
                <a:gd name="T3" fmla="*/ 861 h 1076"/>
                <a:gd name="T4" fmla="*/ 3553 w 3856"/>
                <a:gd name="T5" fmla="*/ 914 h 1076"/>
                <a:gd name="T6" fmla="*/ 3538 w 3856"/>
                <a:gd name="T7" fmla="*/ 822 h 1076"/>
                <a:gd name="T8" fmla="*/ 3440 w 3856"/>
                <a:gd name="T9" fmla="*/ 877 h 1076"/>
                <a:gd name="T10" fmla="*/ 3395 w 3856"/>
                <a:gd name="T11" fmla="*/ 796 h 1076"/>
                <a:gd name="T12" fmla="*/ 3321 w 3856"/>
                <a:gd name="T13" fmla="*/ 841 h 1076"/>
                <a:gd name="T14" fmla="*/ 3248 w 3856"/>
                <a:gd name="T15" fmla="*/ 825 h 1076"/>
                <a:gd name="T16" fmla="*/ 3148 w 3856"/>
                <a:gd name="T17" fmla="*/ 810 h 1076"/>
                <a:gd name="T18" fmla="*/ 3088 w 3856"/>
                <a:gd name="T19" fmla="*/ 793 h 1076"/>
                <a:gd name="T20" fmla="*/ 3028 w 3856"/>
                <a:gd name="T21" fmla="*/ 803 h 1076"/>
                <a:gd name="T22" fmla="*/ 2943 w 3856"/>
                <a:gd name="T23" fmla="*/ 751 h 1076"/>
                <a:gd name="T24" fmla="*/ 2865 w 3856"/>
                <a:gd name="T25" fmla="*/ 743 h 1076"/>
                <a:gd name="T26" fmla="*/ 2785 w 3856"/>
                <a:gd name="T27" fmla="*/ 794 h 1076"/>
                <a:gd name="T28" fmla="*/ 2695 w 3856"/>
                <a:gd name="T29" fmla="*/ 803 h 1076"/>
                <a:gd name="T30" fmla="*/ 2584 w 3856"/>
                <a:gd name="T31" fmla="*/ 781 h 1076"/>
                <a:gd name="T32" fmla="*/ 2497 w 3856"/>
                <a:gd name="T33" fmla="*/ 785 h 1076"/>
                <a:gd name="T34" fmla="*/ 2414 w 3856"/>
                <a:gd name="T35" fmla="*/ 878 h 1076"/>
                <a:gd name="T36" fmla="*/ 2331 w 3856"/>
                <a:gd name="T37" fmla="*/ 837 h 1076"/>
                <a:gd name="T38" fmla="*/ 2249 w 3856"/>
                <a:gd name="T39" fmla="*/ 854 h 1076"/>
                <a:gd name="T40" fmla="*/ 2134 w 3856"/>
                <a:gd name="T41" fmla="*/ 824 h 1076"/>
                <a:gd name="T42" fmla="*/ 2102 w 3856"/>
                <a:gd name="T43" fmla="*/ 764 h 1076"/>
                <a:gd name="T44" fmla="*/ 1981 w 3856"/>
                <a:gd name="T45" fmla="*/ 799 h 1076"/>
                <a:gd name="T46" fmla="*/ 1914 w 3856"/>
                <a:gd name="T47" fmla="*/ 751 h 1076"/>
                <a:gd name="T48" fmla="*/ 1831 w 3856"/>
                <a:gd name="T49" fmla="*/ 712 h 1076"/>
                <a:gd name="T50" fmla="*/ 1779 w 3856"/>
                <a:gd name="T51" fmla="*/ 596 h 1076"/>
                <a:gd name="T52" fmla="*/ 1709 w 3856"/>
                <a:gd name="T53" fmla="*/ 628 h 1076"/>
                <a:gd name="T54" fmla="*/ 1638 w 3856"/>
                <a:gd name="T55" fmla="*/ 506 h 1076"/>
                <a:gd name="T56" fmla="*/ 1529 w 3856"/>
                <a:gd name="T57" fmla="*/ 482 h 1076"/>
                <a:gd name="T58" fmla="*/ 1437 w 3856"/>
                <a:gd name="T59" fmla="*/ 450 h 1076"/>
                <a:gd name="T60" fmla="*/ 1385 w 3856"/>
                <a:gd name="T61" fmla="*/ 412 h 1076"/>
                <a:gd name="T62" fmla="*/ 1318 w 3856"/>
                <a:gd name="T63" fmla="*/ 341 h 1076"/>
                <a:gd name="T64" fmla="*/ 1237 w 3856"/>
                <a:gd name="T65" fmla="*/ 294 h 1076"/>
                <a:gd name="T66" fmla="*/ 1181 w 3856"/>
                <a:gd name="T67" fmla="*/ 215 h 1076"/>
                <a:gd name="T68" fmla="*/ 1113 w 3856"/>
                <a:gd name="T69" fmla="*/ 140 h 1076"/>
                <a:gd name="T70" fmla="*/ 1026 w 3856"/>
                <a:gd name="T71" fmla="*/ 173 h 1076"/>
                <a:gd name="T72" fmla="*/ 937 w 3856"/>
                <a:gd name="T73" fmla="*/ 182 h 1076"/>
                <a:gd name="T74" fmla="*/ 859 w 3856"/>
                <a:gd name="T75" fmla="*/ 161 h 1076"/>
                <a:gd name="T76" fmla="*/ 768 w 3856"/>
                <a:gd name="T77" fmla="*/ 123 h 1076"/>
                <a:gd name="T78" fmla="*/ 707 w 3856"/>
                <a:gd name="T79" fmla="*/ 28 h 1076"/>
                <a:gd name="T80" fmla="*/ 585 w 3856"/>
                <a:gd name="T81" fmla="*/ 93 h 1076"/>
                <a:gd name="T82" fmla="*/ 472 w 3856"/>
                <a:gd name="T83" fmla="*/ 92 h 1076"/>
                <a:gd name="T84" fmla="*/ 400 w 3856"/>
                <a:gd name="T85" fmla="*/ 112 h 1076"/>
                <a:gd name="T86" fmla="*/ 347 w 3856"/>
                <a:gd name="T87" fmla="*/ 130 h 1076"/>
                <a:gd name="T88" fmla="*/ 276 w 3856"/>
                <a:gd name="T89" fmla="*/ 95 h 1076"/>
                <a:gd name="T90" fmla="*/ 216 w 3856"/>
                <a:gd name="T91" fmla="*/ 146 h 1076"/>
                <a:gd name="T92" fmla="*/ 137 w 3856"/>
                <a:gd name="T93" fmla="*/ 130 h 1076"/>
                <a:gd name="T94" fmla="*/ 81 w 3856"/>
                <a:gd name="T95" fmla="*/ 42 h 1076"/>
                <a:gd name="T96" fmla="*/ 2100 w 3856"/>
                <a:gd name="T97" fmla="*/ 827 h 1076"/>
                <a:gd name="T98" fmla="*/ 1867 w 3856"/>
                <a:gd name="T99" fmla="*/ 703 h 1076"/>
                <a:gd name="T100" fmla="*/ 1296 w 3856"/>
                <a:gd name="T101" fmla="*/ 335 h 1076"/>
                <a:gd name="T102" fmla="*/ 3645 w 3856"/>
                <a:gd name="T103" fmla="*/ 946 h 1076"/>
                <a:gd name="T104" fmla="*/ 2886 w 3856"/>
                <a:gd name="T105" fmla="*/ 791 h 1076"/>
                <a:gd name="T106" fmla="*/ 2788 w 3856"/>
                <a:gd name="T107" fmla="*/ 826 h 1076"/>
                <a:gd name="T108" fmla="*/ 2664 w 3856"/>
                <a:gd name="T109" fmla="*/ 755 h 1076"/>
                <a:gd name="T110" fmla="*/ 2222 w 3856"/>
                <a:gd name="T111" fmla="*/ 848 h 1076"/>
                <a:gd name="T112" fmla="*/ 1815 w 3856"/>
                <a:gd name="T113" fmla="*/ 721 h 1076"/>
                <a:gd name="T114" fmla="*/ 1645 w 3856"/>
                <a:gd name="T115" fmla="*/ 616 h 1076"/>
                <a:gd name="T116" fmla="*/ 559 w 3856"/>
                <a:gd name="T117" fmla="*/ 127 h 1076"/>
                <a:gd name="T118" fmla="*/ 376 w 3856"/>
                <a:gd name="T119" fmla="*/ 138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56" h="1076">
                  <a:moveTo>
                    <a:pt x="3808" y="1050"/>
                  </a:moveTo>
                  <a:cubicBezTo>
                    <a:pt x="3811" y="1049"/>
                    <a:pt x="3814" y="1047"/>
                    <a:pt x="3817" y="1046"/>
                  </a:cubicBezTo>
                  <a:cubicBezTo>
                    <a:pt x="3814" y="1047"/>
                    <a:pt x="3811" y="1048"/>
                    <a:pt x="3807" y="1049"/>
                  </a:cubicBezTo>
                  <a:cubicBezTo>
                    <a:pt x="3804" y="1048"/>
                    <a:pt x="3802" y="1046"/>
                    <a:pt x="3799" y="1045"/>
                  </a:cubicBezTo>
                  <a:cubicBezTo>
                    <a:pt x="3803" y="1042"/>
                    <a:pt x="3808" y="1039"/>
                    <a:pt x="3810" y="1038"/>
                  </a:cubicBezTo>
                  <a:cubicBezTo>
                    <a:pt x="3814" y="1036"/>
                    <a:pt x="3800" y="1037"/>
                    <a:pt x="3787" y="1038"/>
                  </a:cubicBezTo>
                  <a:cubicBezTo>
                    <a:pt x="3784" y="1037"/>
                    <a:pt x="3781" y="1035"/>
                    <a:pt x="3778" y="1033"/>
                  </a:cubicBezTo>
                  <a:cubicBezTo>
                    <a:pt x="3789" y="1024"/>
                    <a:pt x="3806" y="1010"/>
                    <a:pt x="3806" y="1010"/>
                  </a:cubicBezTo>
                  <a:cubicBezTo>
                    <a:pt x="3806" y="1010"/>
                    <a:pt x="3792" y="1014"/>
                    <a:pt x="3777" y="1018"/>
                  </a:cubicBezTo>
                  <a:cubicBezTo>
                    <a:pt x="3786" y="987"/>
                    <a:pt x="3799" y="953"/>
                    <a:pt x="3827" y="922"/>
                  </a:cubicBezTo>
                  <a:cubicBezTo>
                    <a:pt x="3804" y="934"/>
                    <a:pt x="3776" y="971"/>
                    <a:pt x="3756" y="1013"/>
                  </a:cubicBezTo>
                  <a:cubicBezTo>
                    <a:pt x="3755" y="1013"/>
                    <a:pt x="3753" y="1013"/>
                    <a:pt x="3751" y="1013"/>
                  </a:cubicBezTo>
                  <a:cubicBezTo>
                    <a:pt x="3762" y="979"/>
                    <a:pt x="3774" y="939"/>
                    <a:pt x="3806" y="903"/>
                  </a:cubicBezTo>
                  <a:cubicBezTo>
                    <a:pt x="3788" y="912"/>
                    <a:pt x="3767" y="937"/>
                    <a:pt x="3750" y="967"/>
                  </a:cubicBezTo>
                  <a:cubicBezTo>
                    <a:pt x="3758" y="949"/>
                    <a:pt x="3769" y="930"/>
                    <a:pt x="3784" y="913"/>
                  </a:cubicBezTo>
                  <a:cubicBezTo>
                    <a:pt x="3763" y="924"/>
                    <a:pt x="3738" y="955"/>
                    <a:pt x="3719" y="992"/>
                  </a:cubicBezTo>
                  <a:cubicBezTo>
                    <a:pt x="3717" y="992"/>
                    <a:pt x="3715" y="992"/>
                    <a:pt x="3712" y="992"/>
                  </a:cubicBezTo>
                  <a:cubicBezTo>
                    <a:pt x="3722" y="960"/>
                    <a:pt x="3735" y="926"/>
                    <a:pt x="3763" y="894"/>
                  </a:cubicBezTo>
                  <a:cubicBezTo>
                    <a:pt x="3747" y="903"/>
                    <a:pt x="3729" y="923"/>
                    <a:pt x="3713" y="948"/>
                  </a:cubicBezTo>
                  <a:cubicBezTo>
                    <a:pt x="3716" y="937"/>
                    <a:pt x="3720" y="926"/>
                    <a:pt x="3725" y="915"/>
                  </a:cubicBezTo>
                  <a:cubicBezTo>
                    <a:pt x="3715" y="932"/>
                    <a:pt x="3706" y="950"/>
                    <a:pt x="3700" y="970"/>
                  </a:cubicBezTo>
                  <a:cubicBezTo>
                    <a:pt x="3698" y="974"/>
                    <a:pt x="3696" y="978"/>
                    <a:pt x="3694" y="982"/>
                  </a:cubicBezTo>
                  <a:cubicBezTo>
                    <a:pt x="3691" y="983"/>
                    <a:pt x="3689" y="984"/>
                    <a:pt x="3688" y="985"/>
                  </a:cubicBezTo>
                  <a:cubicBezTo>
                    <a:pt x="3687" y="984"/>
                    <a:pt x="3686" y="984"/>
                    <a:pt x="3686" y="983"/>
                  </a:cubicBezTo>
                  <a:cubicBezTo>
                    <a:pt x="3686" y="982"/>
                    <a:pt x="3686" y="980"/>
                    <a:pt x="3686" y="980"/>
                  </a:cubicBezTo>
                  <a:cubicBezTo>
                    <a:pt x="3682" y="981"/>
                    <a:pt x="3682" y="981"/>
                    <a:pt x="3682" y="981"/>
                  </a:cubicBezTo>
                  <a:cubicBezTo>
                    <a:pt x="3684" y="955"/>
                    <a:pt x="3690" y="927"/>
                    <a:pt x="3704" y="896"/>
                  </a:cubicBezTo>
                  <a:cubicBezTo>
                    <a:pt x="3694" y="912"/>
                    <a:pt x="3686" y="930"/>
                    <a:pt x="3680" y="949"/>
                  </a:cubicBezTo>
                  <a:cubicBezTo>
                    <a:pt x="3666" y="952"/>
                    <a:pt x="3666" y="952"/>
                    <a:pt x="3666" y="952"/>
                  </a:cubicBezTo>
                  <a:cubicBezTo>
                    <a:pt x="3668" y="944"/>
                    <a:pt x="3671" y="935"/>
                    <a:pt x="3674" y="926"/>
                  </a:cubicBezTo>
                  <a:cubicBezTo>
                    <a:pt x="3675" y="925"/>
                    <a:pt x="3675" y="925"/>
                    <a:pt x="3675" y="925"/>
                  </a:cubicBezTo>
                  <a:cubicBezTo>
                    <a:pt x="3674" y="926"/>
                    <a:pt x="3674" y="926"/>
                    <a:pt x="3674" y="926"/>
                  </a:cubicBezTo>
                  <a:cubicBezTo>
                    <a:pt x="3676" y="919"/>
                    <a:pt x="3679" y="913"/>
                    <a:pt x="3682" y="906"/>
                  </a:cubicBezTo>
                  <a:cubicBezTo>
                    <a:pt x="3678" y="913"/>
                    <a:pt x="3674" y="920"/>
                    <a:pt x="3671" y="927"/>
                  </a:cubicBezTo>
                  <a:cubicBezTo>
                    <a:pt x="3651" y="936"/>
                    <a:pt x="3651" y="936"/>
                    <a:pt x="3651" y="936"/>
                  </a:cubicBezTo>
                  <a:cubicBezTo>
                    <a:pt x="3653" y="929"/>
                    <a:pt x="3656" y="922"/>
                    <a:pt x="3658" y="915"/>
                  </a:cubicBezTo>
                  <a:cubicBezTo>
                    <a:pt x="3655" y="922"/>
                    <a:pt x="3651" y="930"/>
                    <a:pt x="3648" y="938"/>
                  </a:cubicBezTo>
                  <a:cubicBezTo>
                    <a:pt x="3644" y="940"/>
                    <a:pt x="3644" y="940"/>
                    <a:pt x="3644" y="940"/>
                  </a:cubicBezTo>
                  <a:cubicBezTo>
                    <a:pt x="3647" y="926"/>
                    <a:pt x="3651" y="912"/>
                    <a:pt x="3657" y="897"/>
                  </a:cubicBezTo>
                  <a:cubicBezTo>
                    <a:pt x="3664" y="885"/>
                    <a:pt x="3672" y="873"/>
                    <a:pt x="3682" y="861"/>
                  </a:cubicBezTo>
                  <a:cubicBezTo>
                    <a:pt x="3669" y="868"/>
                    <a:pt x="3654" y="883"/>
                    <a:pt x="3641" y="902"/>
                  </a:cubicBezTo>
                  <a:cubicBezTo>
                    <a:pt x="3641" y="900"/>
                    <a:pt x="3642" y="897"/>
                    <a:pt x="3643" y="895"/>
                  </a:cubicBezTo>
                  <a:cubicBezTo>
                    <a:pt x="3641" y="899"/>
                    <a:pt x="3639" y="902"/>
                    <a:pt x="3638" y="906"/>
                  </a:cubicBezTo>
                  <a:cubicBezTo>
                    <a:pt x="3635" y="910"/>
                    <a:pt x="3633" y="914"/>
                    <a:pt x="3630" y="917"/>
                  </a:cubicBezTo>
                  <a:cubicBezTo>
                    <a:pt x="3632" y="911"/>
                    <a:pt x="3635" y="904"/>
                    <a:pt x="3637" y="897"/>
                  </a:cubicBezTo>
                  <a:cubicBezTo>
                    <a:pt x="3632" y="907"/>
                    <a:pt x="3627" y="919"/>
                    <a:pt x="3623" y="930"/>
                  </a:cubicBezTo>
                  <a:cubicBezTo>
                    <a:pt x="3622" y="932"/>
                    <a:pt x="3621" y="934"/>
                    <a:pt x="3620" y="935"/>
                  </a:cubicBezTo>
                  <a:cubicBezTo>
                    <a:pt x="3622" y="925"/>
                    <a:pt x="3622" y="925"/>
                    <a:pt x="3622" y="925"/>
                  </a:cubicBezTo>
                  <a:cubicBezTo>
                    <a:pt x="3615" y="928"/>
                    <a:pt x="3615" y="928"/>
                    <a:pt x="3615" y="928"/>
                  </a:cubicBezTo>
                  <a:cubicBezTo>
                    <a:pt x="3624" y="900"/>
                    <a:pt x="3637" y="870"/>
                    <a:pt x="3661" y="843"/>
                  </a:cubicBezTo>
                  <a:cubicBezTo>
                    <a:pt x="3648" y="849"/>
                    <a:pt x="3633" y="864"/>
                    <a:pt x="3620" y="884"/>
                  </a:cubicBezTo>
                  <a:cubicBezTo>
                    <a:pt x="3620" y="881"/>
                    <a:pt x="3621" y="879"/>
                    <a:pt x="3622" y="876"/>
                  </a:cubicBezTo>
                  <a:cubicBezTo>
                    <a:pt x="3620" y="880"/>
                    <a:pt x="3618" y="884"/>
                    <a:pt x="3617" y="888"/>
                  </a:cubicBezTo>
                  <a:cubicBezTo>
                    <a:pt x="3613" y="894"/>
                    <a:pt x="3609" y="900"/>
                    <a:pt x="3605" y="906"/>
                  </a:cubicBezTo>
                  <a:cubicBezTo>
                    <a:pt x="3613" y="888"/>
                    <a:pt x="3624" y="870"/>
                    <a:pt x="3639" y="852"/>
                  </a:cubicBezTo>
                  <a:cubicBezTo>
                    <a:pt x="3619" y="862"/>
                    <a:pt x="3596" y="891"/>
                    <a:pt x="3578" y="925"/>
                  </a:cubicBezTo>
                  <a:cubicBezTo>
                    <a:pt x="3575" y="926"/>
                    <a:pt x="3573" y="927"/>
                    <a:pt x="3571" y="928"/>
                  </a:cubicBezTo>
                  <a:cubicBezTo>
                    <a:pt x="3570" y="928"/>
                    <a:pt x="3570" y="928"/>
                    <a:pt x="3569" y="927"/>
                  </a:cubicBezTo>
                  <a:cubicBezTo>
                    <a:pt x="3579" y="897"/>
                    <a:pt x="3592" y="864"/>
                    <a:pt x="3618" y="834"/>
                  </a:cubicBezTo>
                  <a:cubicBezTo>
                    <a:pt x="3597" y="845"/>
                    <a:pt x="3572" y="877"/>
                    <a:pt x="3553" y="914"/>
                  </a:cubicBezTo>
                  <a:cubicBezTo>
                    <a:pt x="3554" y="914"/>
                    <a:pt x="3554" y="914"/>
                    <a:pt x="3553" y="914"/>
                  </a:cubicBezTo>
                  <a:cubicBezTo>
                    <a:pt x="3552" y="916"/>
                    <a:pt x="3551" y="918"/>
                    <a:pt x="3550" y="919"/>
                  </a:cubicBezTo>
                  <a:cubicBezTo>
                    <a:pt x="3550" y="919"/>
                    <a:pt x="3550" y="919"/>
                    <a:pt x="3549" y="919"/>
                  </a:cubicBezTo>
                  <a:cubicBezTo>
                    <a:pt x="3551" y="916"/>
                    <a:pt x="3552" y="914"/>
                    <a:pt x="3553" y="914"/>
                  </a:cubicBezTo>
                  <a:cubicBezTo>
                    <a:pt x="3552" y="914"/>
                    <a:pt x="3548" y="916"/>
                    <a:pt x="3545" y="917"/>
                  </a:cubicBezTo>
                  <a:cubicBezTo>
                    <a:pt x="3542" y="916"/>
                    <a:pt x="3540" y="915"/>
                    <a:pt x="3538" y="914"/>
                  </a:cubicBezTo>
                  <a:cubicBezTo>
                    <a:pt x="3542" y="909"/>
                    <a:pt x="3548" y="902"/>
                    <a:pt x="3554" y="897"/>
                  </a:cubicBezTo>
                  <a:cubicBezTo>
                    <a:pt x="3559" y="894"/>
                    <a:pt x="3552" y="894"/>
                    <a:pt x="3542" y="896"/>
                  </a:cubicBezTo>
                  <a:cubicBezTo>
                    <a:pt x="3550" y="874"/>
                    <a:pt x="3562" y="852"/>
                    <a:pt x="3581" y="830"/>
                  </a:cubicBezTo>
                  <a:cubicBezTo>
                    <a:pt x="3572" y="835"/>
                    <a:pt x="3562" y="844"/>
                    <a:pt x="3553" y="855"/>
                  </a:cubicBezTo>
                  <a:cubicBezTo>
                    <a:pt x="3553" y="853"/>
                    <a:pt x="3554" y="851"/>
                    <a:pt x="3554" y="850"/>
                  </a:cubicBezTo>
                  <a:cubicBezTo>
                    <a:pt x="3553" y="852"/>
                    <a:pt x="3552" y="854"/>
                    <a:pt x="3551" y="857"/>
                  </a:cubicBezTo>
                  <a:cubicBezTo>
                    <a:pt x="3545" y="864"/>
                    <a:pt x="3539" y="872"/>
                    <a:pt x="3533" y="881"/>
                  </a:cubicBezTo>
                  <a:cubicBezTo>
                    <a:pt x="3536" y="865"/>
                    <a:pt x="3540" y="849"/>
                    <a:pt x="3547" y="833"/>
                  </a:cubicBezTo>
                  <a:cubicBezTo>
                    <a:pt x="3536" y="853"/>
                    <a:pt x="3527" y="875"/>
                    <a:pt x="3522" y="899"/>
                  </a:cubicBezTo>
                  <a:cubicBezTo>
                    <a:pt x="3517" y="900"/>
                    <a:pt x="3512" y="901"/>
                    <a:pt x="3508" y="902"/>
                  </a:cubicBezTo>
                  <a:cubicBezTo>
                    <a:pt x="3506" y="901"/>
                    <a:pt x="3504" y="900"/>
                    <a:pt x="3502" y="899"/>
                  </a:cubicBezTo>
                  <a:cubicBezTo>
                    <a:pt x="3512" y="880"/>
                    <a:pt x="3512" y="880"/>
                    <a:pt x="3512" y="880"/>
                  </a:cubicBezTo>
                  <a:cubicBezTo>
                    <a:pt x="3512" y="880"/>
                    <a:pt x="3507" y="881"/>
                    <a:pt x="3500" y="883"/>
                  </a:cubicBezTo>
                  <a:cubicBezTo>
                    <a:pt x="3509" y="863"/>
                    <a:pt x="3521" y="842"/>
                    <a:pt x="3538" y="822"/>
                  </a:cubicBezTo>
                  <a:cubicBezTo>
                    <a:pt x="3525" y="828"/>
                    <a:pt x="3510" y="844"/>
                    <a:pt x="3496" y="864"/>
                  </a:cubicBezTo>
                  <a:cubicBezTo>
                    <a:pt x="3498" y="849"/>
                    <a:pt x="3502" y="833"/>
                    <a:pt x="3508" y="817"/>
                  </a:cubicBezTo>
                  <a:cubicBezTo>
                    <a:pt x="3499" y="836"/>
                    <a:pt x="3491" y="857"/>
                    <a:pt x="3486" y="879"/>
                  </a:cubicBezTo>
                  <a:cubicBezTo>
                    <a:pt x="3483" y="883"/>
                    <a:pt x="3481" y="886"/>
                    <a:pt x="3479" y="890"/>
                  </a:cubicBezTo>
                  <a:cubicBezTo>
                    <a:pt x="3479" y="890"/>
                    <a:pt x="3478" y="890"/>
                    <a:pt x="3478" y="890"/>
                  </a:cubicBezTo>
                  <a:cubicBezTo>
                    <a:pt x="3477" y="890"/>
                    <a:pt x="3475" y="890"/>
                    <a:pt x="3474" y="889"/>
                  </a:cubicBezTo>
                  <a:cubicBezTo>
                    <a:pt x="3474" y="884"/>
                    <a:pt x="3475" y="880"/>
                    <a:pt x="3475" y="875"/>
                  </a:cubicBezTo>
                  <a:cubicBezTo>
                    <a:pt x="3484" y="851"/>
                    <a:pt x="3497" y="827"/>
                    <a:pt x="3517" y="803"/>
                  </a:cubicBezTo>
                  <a:cubicBezTo>
                    <a:pt x="3505" y="809"/>
                    <a:pt x="3493" y="821"/>
                    <a:pt x="3481" y="837"/>
                  </a:cubicBezTo>
                  <a:cubicBezTo>
                    <a:pt x="3484" y="821"/>
                    <a:pt x="3489" y="805"/>
                    <a:pt x="3496" y="788"/>
                  </a:cubicBezTo>
                  <a:cubicBezTo>
                    <a:pt x="3490" y="798"/>
                    <a:pt x="3485" y="810"/>
                    <a:pt x="3480" y="822"/>
                  </a:cubicBezTo>
                  <a:cubicBezTo>
                    <a:pt x="3482" y="814"/>
                    <a:pt x="3484" y="807"/>
                    <a:pt x="3487" y="799"/>
                  </a:cubicBezTo>
                  <a:cubicBezTo>
                    <a:pt x="3478" y="817"/>
                    <a:pt x="3470" y="838"/>
                    <a:pt x="3465" y="860"/>
                  </a:cubicBezTo>
                  <a:cubicBezTo>
                    <a:pt x="3462" y="865"/>
                    <a:pt x="3459" y="870"/>
                    <a:pt x="3456" y="875"/>
                  </a:cubicBezTo>
                  <a:cubicBezTo>
                    <a:pt x="3455" y="875"/>
                    <a:pt x="3454" y="875"/>
                    <a:pt x="3453" y="876"/>
                  </a:cubicBezTo>
                  <a:cubicBezTo>
                    <a:pt x="3453" y="864"/>
                    <a:pt x="3454" y="851"/>
                    <a:pt x="3456" y="838"/>
                  </a:cubicBezTo>
                  <a:cubicBezTo>
                    <a:pt x="3458" y="829"/>
                    <a:pt x="3462" y="819"/>
                    <a:pt x="3465" y="808"/>
                  </a:cubicBezTo>
                  <a:cubicBezTo>
                    <a:pt x="3463" y="813"/>
                    <a:pt x="3461" y="817"/>
                    <a:pt x="3459" y="822"/>
                  </a:cubicBezTo>
                  <a:cubicBezTo>
                    <a:pt x="3462" y="805"/>
                    <a:pt x="3467" y="788"/>
                    <a:pt x="3475" y="769"/>
                  </a:cubicBezTo>
                  <a:cubicBezTo>
                    <a:pt x="3457" y="800"/>
                    <a:pt x="3445" y="837"/>
                    <a:pt x="3440" y="877"/>
                  </a:cubicBezTo>
                  <a:cubicBezTo>
                    <a:pt x="3440" y="877"/>
                    <a:pt x="3439" y="877"/>
                    <a:pt x="3438" y="876"/>
                  </a:cubicBezTo>
                  <a:cubicBezTo>
                    <a:pt x="3435" y="850"/>
                    <a:pt x="3435" y="850"/>
                    <a:pt x="3435" y="850"/>
                  </a:cubicBezTo>
                  <a:cubicBezTo>
                    <a:pt x="3435" y="850"/>
                    <a:pt x="3435" y="851"/>
                    <a:pt x="3434" y="851"/>
                  </a:cubicBezTo>
                  <a:cubicBezTo>
                    <a:pt x="3437" y="829"/>
                    <a:pt x="3442" y="804"/>
                    <a:pt x="3454" y="779"/>
                  </a:cubicBezTo>
                  <a:cubicBezTo>
                    <a:pt x="3447" y="790"/>
                    <a:pt x="3442" y="801"/>
                    <a:pt x="3437" y="813"/>
                  </a:cubicBezTo>
                  <a:cubicBezTo>
                    <a:pt x="3439" y="805"/>
                    <a:pt x="3441" y="798"/>
                    <a:pt x="3444" y="790"/>
                  </a:cubicBezTo>
                  <a:cubicBezTo>
                    <a:pt x="3433" y="811"/>
                    <a:pt x="3425" y="835"/>
                    <a:pt x="3420" y="860"/>
                  </a:cubicBezTo>
                  <a:cubicBezTo>
                    <a:pt x="3416" y="862"/>
                    <a:pt x="3413" y="865"/>
                    <a:pt x="3410" y="867"/>
                  </a:cubicBezTo>
                  <a:cubicBezTo>
                    <a:pt x="3410" y="867"/>
                    <a:pt x="3410" y="867"/>
                    <a:pt x="3410" y="867"/>
                  </a:cubicBezTo>
                  <a:cubicBezTo>
                    <a:pt x="3410" y="854"/>
                    <a:pt x="3412" y="840"/>
                    <a:pt x="3414" y="825"/>
                  </a:cubicBezTo>
                  <a:cubicBezTo>
                    <a:pt x="3421" y="813"/>
                    <a:pt x="3429" y="800"/>
                    <a:pt x="3440" y="788"/>
                  </a:cubicBezTo>
                  <a:cubicBezTo>
                    <a:pt x="3433" y="792"/>
                    <a:pt x="3425" y="798"/>
                    <a:pt x="3418" y="806"/>
                  </a:cubicBezTo>
                  <a:cubicBezTo>
                    <a:pt x="3421" y="791"/>
                    <a:pt x="3426" y="776"/>
                    <a:pt x="3432" y="760"/>
                  </a:cubicBezTo>
                  <a:cubicBezTo>
                    <a:pt x="3423" y="777"/>
                    <a:pt x="3414" y="796"/>
                    <a:pt x="3408" y="816"/>
                  </a:cubicBezTo>
                  <a:cubicBezTo>
                    <a:pt x="3398" y="828"/>
                    <a:pt x="3389" y="842"/>
                    <a:pt x="3380" y="858"/>
                  </a:cubicBezTo>
                  <a:cubicBezTo>
                    <a:pt x="3380" y="858"/>
                    <a:pt x="3380" y="858"/>
                    <a:pt x="3380" y="858"/>
                  </a:cubicBezTo>
                  <a:cubicBezTo>
                    <a:pt x="3381" y="852"/>
                    <a:pt x="3381" y="846"/>
                    <a:pt x="3383" y="840"/>
                  </a:cubicBezTo>
                  <a:cubicBezTo>
                    <a:pt x="3385" y="828"/>
                    <a:pt x="3388" y="817"/>
                    <a:pt x="3393" y="805"/>
                  </a:cubicBezTo>
                  <a:cubicBezTo>
                    <a:pt x="3392" y="807"/>
                    <a:pt x="3391" y="809"/>
                    <a:pt x="3389" y="812"/>
                  </a:cubicBezTo>
                  <a:cubicBezTo>
                    <a:pt x="3391" y="807"/>
                    <a:pt x="3393" y="801"/>
                    <a:pt x="3395" y="796"/>
                  </a:cubicBezTo>
                  <a:cubicBezTo>
                    <a:pt x="3389" y="807"/>
                    <a:pt x="3384" y="820"/>
                    <a:pt x="3379" y="833"/>
                  </a:cubicBezTo>
                  <a:cubicBezTo>
                    <a:pt x="3379" y="833"/>
                    <a:pt x="3378" y="833"/>
                    <a:pt x="3378" y="833"/>
                  </a:cubicBezTo>
                  <a:cubicBezTo>
                    <a:pt x="3381" y="822"/>
                    <a:pt x="3385" y="810"/>
                    <a:pt x="3391" y="798"/>
                  </a:cubicBezTo>
                  <a:cubicBezTo>
                    <a:pt x="3384" y="810"/>
                    <a:pt x="3378" y="822"/>
                    <a:pt x="3372" y="836"/>
                  </a:cubicBezTo>
                  <a:cubicBezTo>
                    <a:pt x="3368" y="838"/>
                    <a:pt x="3363" y="841"/>
                    <a:pt x="3358" y="844"/>
                  </a:cubicBezTo>
                  <a:cubicBezTo>
                    <a:pt x="3359" y="838"/>
                    <a:pt x="3360" y="833"/>
                    <a:pt x="3360" y="827"/>
                  </a:cubicBezTo>
                  <a:cubicBezTo>
                    <a:pt x="3362" y="820"/>
                    <a:pt x="3365" y="814"/>
                    <a:pt x="3367" y="807"/>
                  </a:cubicBezTo>
                  <a:cubicBezTo>
                    <a:pt x="3365" y="810"/>
                    <a:pt x="3364" y="814"/>
                    <a:pt x="3362" y="817"/>
                  </a:cubicBezTo>
                  <a:cubicBezTo>
                    <a:pt x="3365" y="804"/>
                    <a:pt x="3369" y="791"/>
                    <a:pt x="3374" y="777"/>
                  </a:cubicBezTo>
                  <a:cubicBezTo>
                    <a:pt x="3364" y="796"/>
                    <a:pt x="3356" y="817"/>
                    <a:pt x="3351" y="839"/>
                  </a:cubicBezTo>
                  <a:cubicBezTo>
                    <a:pt x="3355" y="820"/>
                    <a:pt x="3360" y="801"/>
                    <a:pt x="3370" y="780"/>
                  </a:cubicBezTo>
                  <a:cubicBezTo>
                    <a:pt x="3358" y="800"/>
                    <a:pt x="3348" y="822"/>
                    <a:pt x="3341" y="847"/>
                  </a:cubicBezTo>
                  <a:cubicBezTo>
                    <a:pt x="3340" y="846"/>
                    <a:pt x="3339" y="846"/>
                    <a:pt x="3337" y="846"/>
                  </a:cubicBezTo>
                  <a:cubicBezTo>
                    <a:pt x="3338" y="841"/>
                    <a:pt x="3339" y="835"/>
                    <a:pt x="3344" y="830"/>
                  </a:cubicBezTo>
                  <a:cubicBezTo>
                    <a:pt x="3347" y="825"/>
                    <a:pt x="3345" y="826"/>
                    <a:pt x="3340" y="829"/>
                  </a:cubicBezTo>
                  <a:cubicBezTo>
                    <a:pt x="3343" y="815"/>
                    <a:pt x="3346" y="801"/>
                    <a:pt x="3352" y="787"/>
                  </a:cubicBezTo>
                  <a:cubicBezTo>
                    <a:pt x="3345" y="801"/>
                    <a:pt x="3339" y="815"/>
                    <a:pt x="3334" y="831"/>
                  </a:cubicBezTo>
                  <a:cubicBezTo>
                    <a:pt x="3337" y="817"/>
                    <a:pt x="3340" y="803"/>
                    <a:pt x="3346" y="789"/>
                  </a:cubicBezTo>
                  <a:cubicBezTo>
                    <a:pt x="3338" y="804"/>
                    <a:pt x="3332" y="820"/>
                    <a:pt x="3327" y="838"/>
                  </a:cubicBezTo>
                  <a:cubicBezTo>
                    <a:pt x="3325" y="839"/>
                    <a:pt x="3323" y="840"/>
                    <a:pt x="3321" y="841"/>
                  </a:cubicBezTo>
                  <a:cubicBezTo>
                    <a:pt x="3321" y="841"/>
                    <a:pt x="3320" y="841"/>
                    <a:pt x="3320" y="841"/>
                  </a:cubicBezTo>
                  <a:cubicBezTo>
                    <a:pt x="3329" y="814"/>
                    <a:pt x="3341" y="784"/>
                    <a:pt x="3363" y="754"/>
                  </a:cubicBezTo>
                  <a:cubicBezTo>
                    <a:pt x="3345" y="772"/>
                    <a:pt x="3330" y="795"/>
                    <a:pt x="3317" y="820"/>
                  </a:cubicBezTo>
                  <a:cubicBezTo>
                    <a:pt x="3320" y="804"/>
                    <a:pt x="3324" y="787"/>
                    <a:pt x="3331" y="769"/>
                  </a:cubicBezTo>
                  <a:cubicBezTo>
                    <a:pt x="3322" y="787"/>
                    <a:pt x="3314" y="806"/>
                    <a:pt x="3309" y="827"/>
                  </a:cubicBezTo>
                  <a:cubicBezTo>
                    <a:pt x="3306" y="830"/>
                    <a:pt x="3302" y="833"/>
                    <a:pt x="3299" y="836"/>
                  </a:cubicBezTo>
                  <a:cubicBezTo>
                    <a:pt x="3298" y="836"/>
                    <a:pt x="3296" y="835"/>
                    <a:pt x="3295" y="835"/>
                  </a:cubicBezTo>
                  <a:cubicBezTo>
                    <a:pt x="3301" y="816"/>
                    <a:pt x="3308" y="795"/>
                    <a:pt x="3318" y="773"/>
                  </a:cubicBezTo>
                  <a:cubicBezTo>
                    <a:pt x="3324" y="765"/>
                    <a:pt x="3330" y="756"/>
                    <a:pt x="3338" y="747"/>
                  </a:cubicBezTo>
                  <a:cubicBezTo>
                    <a:pt x="3336" y="748"/>
                    <a:pt x="3333" y="750"/>
                    <a:pt x="3331" y="751"/>
                  </a:cubicBezTo>
                  <a:cubicBezTo>
                    <a:pt x="3335" y="746"/>
                    <a:pt x="3338" y="740"/>
                    <a:pt x="3342" y="735"/>
                  </a:cubicBezTo>
                  <a:cubicBezTo>
                    <a:pt x="3336" y="742"/>
                    <a:pt x="3330" y="749"/>
                    <a:pt x="3324" y="757"/>
                  </a:cubicBezTo>
                  <a:cubicBezTo>
                    <a:pt x="3310" y="769"/>
                    <a:pt x="3295" y="788"/>
                    <a:pt x="3282" y="810"/>
                  </a:cubicBezTo>
                  <a:cubicBezTo>
                    <a:pt x="3285" y="803"/>
                    <a:pt x="3288" y="796"/>
                    <a:pt x="3291" y="788"/>
                  </a:cubicBezTo>
                  <a:cubicBezTo>
                    <a:pt x="3286" y="797"/>
                    <a:pt x="3281" y="805"/>
                    <a:pt x="3277" y="815"/>
                  </a:cubicBezTo>
                  <a:cubicBezTo>
                    <a:pt x="3276" y="816"/>
                    <a:pt x="3274" y="816"/>
                    <a:pt x="3273" y="818"/>
                  </a:cubicBezTo>
                  <a:cubicBezTo>
                    <a:pt x="3276" y="801"/>
                    <a:pt x="3282" y="785"/>
                    <a:pt x="3290" y="767"/>
                  </a:cubicBezTo>
                  <a:cubicBezTo>
                    <a:pt x="3279" y="784"/>
                    <a:pt x="3270" y="804"/>
                    <a:pt x="3264" y="824"/>
                  </a:cubicBezTo>
                  <a:cubicBezTo>
                    <a:pt x="3262" y="825"/>
                    <a:pt x="3261" y="826"/>
                    <a:pt x="3259" y="827"/>
                  </a:cubicBezTo>
                  <a:cubicBezTo>
                    <a:pt x="3256" y="827"/>
                    <a:pt x="3252" y="826"/>
                    <a:pt x="3248" y="825"/>
                  </a:cubicBezTo>
                  <a:cubicBezTo>
                    <a:pt x="3257" y="797"/>
                    <a:pt x="3270" y="767"/>
                    <a:pt x="3295" y="738"/>
                  </a:cubicBezTo>
                  <a:cubicBezTo>
                    <a:pt x="3276" y="748"/>
                    <a:pt x="3253" y="776"/>
                    <a:pt x="3235" y="809"/>
                  </a:cubicBezTo>
                  <a:cubicBezTo>
                    <a:pt x="3232" y="811"/>
                    <a:pt x="3229" y="814"/>
                    <a:pt x="3225" y="817"/>
                  </a:cubicBezTo>
                  <a:cubicBezTo>
                    <a:pt x="3234" y="793"/>
                    <a:pt x="3247" y="769"/>
                    <a:pt x="3267" y="745"/>
                  </a:cubicBezTo>
                  <a:cubicBezTo>
                    <a:pt x="3248" y="755"/>
                    <a:pt x="3225" y="784"/>
                    <a:pt x="3206" y="817"/>
                  </a:cubicBezTo>
                  <a:cubicBezTo>
                    <a:pt x="3206" y="817"/>
                    <a:pt x="3206" y="817"/>
                    <a:pt x="3205" y="818"/>
                  </a:cubicBezTo>
                  <a:cubicBezTo>
                    <a:pt x="3202" y="817"/>
                    <a:pt x="3198" y="817"/>
                    <a:pt x="3195" y="816"/>
                  </a:cubicBezTo>
                  <a:cubicBezTo>
                    <a:pt x="3196" y="813"/>
                    <a:pt x="3196" y="810"/>
                    <a:pt x="3197" y="807"/>
                  </a:cubicBezTo>
                  <a:cubicBezTo>
                    <a:pt x="3199" y="806"/>
                    <a:pt x="3199" y="806"/>
                    <a:pt x="3198" y="806"/>
                  </a:cubicBezTo>
                  <a:cubicBezTo>
                    <a:pt x="3205" y="783"/>
                    <a:pt x="3215" y="758"/>
                    <a:pt x="3232" y="734"/>
                  </a:cubicBezTo>
                  <a:cubicBezTo>
                    <a:pt x="3213" y="756"/>
                    <a:pt x="3196" y="783"/>
                    <a:pt x="3184" y="814"/>
                  </a:cubicBezTo>
                  <a:cubicBezTo>
                    <a:pt x="3184" y="814"/>
                    <a:pt x="3184" y="814"/>
                    <a:pt x="3184" y="814"/>
                  </a:cubicBezTo>
                  <a:cubicBezTo>
                    <a:pt x="3183" y="797"/>
                    <a:pt x="3183" y="779"/>
                    <a:pt x="3187" y="760"/>
                  </a:cubicBezTo>
                  <a:cubicBezTo>
                    <a:pt x="3193" y="745"/>
                    <a:pt x="3201" y="730"/>
                    <a:pt x="3211" y="715"/>
                  </a:cubicBezTo>
                  <a:cubicBezTo>
                    <a:pt x="3204" y="723"/>
                    <a:pt x="3197" y="732"/>
                    <a:pt x="3191" y="742"/>
                  </a:cubicBezTo>
                  <a:cubicBezTo>
                    <a:pt x="3191" y="740"/>
                    <a:pt x="3192" y="739"/>
                    <a:pt x="3192" y="737"/>
                  </a:cubicBezTo>
                  <a:cubicBezTo>
                    <a:pt x="3188" y="743"/>
                    <a:pt x="3184" y="750"/>
                    <a:pt x="3181" y="758"/>
                  </a:cubicBezTo>
                  <a:cubicBezTo>
                    <a:pt x="3172" y="773"/>
                    <a:pt x="3165" y="789"/>
                    <a:pt x="3160" y="806"/>
                  </a:cubicBezTo>
                  <a:cubicBezTo>
                    <a:pt x="3159" y="806"/>
                    <a:pt x="3156" y="808"/>
                    <a:pt x="3152" y="811"/>
                  </a:cubicBezTo>
                  <a:cubicBezTo>
                    <a:pt x="3151" y="810"/>
                    <a:pt x="3150" y="810"/>
                    <a:pt x="3148" y="810"/>
                  </a:cubicBezTo>
                  <a:cubicBezTo>
                    <a:pt x="3151" y="801"/>
                    <a:pt x="3154" y="791"/>
                    <a:pt x="3158" y="781"/>
                  </a:cubicBezTo>
                  <a:cubicBezTo>
                    <a:pt x="3153" y="789"/>
                    <a:pt x="3149" y="798"/>
                    <a:pt x="3146" y="807"/>
                  </a:cubicBezTo>
                  <a:cubicBezTo>
                    <a:pt x="3148" y="790"/>
                    <a:pt x="3153" y="771"/>
                    <a:pt x="3160" y="752"/>
                  </a:cubicBezTo>
                  <a:cubicBezTo>
                    <a:pt x="3151" y="770"/>
                    <a:pt x="3143" y="789"/>
                    <a:pt x="3138" y="809"/>
                  </a:cubicBezTo>
                  <a:cubicBezTo>
                    <a:pt x="3136" y="809"/>
                    <a:pt x="3135" y="809"/>
                    <a:pt x="3133" y="809"/>
                  </a:cubicBezTo>
                  <a:cubicBezTo>
                    <a:pt x="3135" y="800"/>
                    <a:pt x="3137" y="793"/>
                    <a:pt x="3137" y="793"/>
                  </a:cubicBezTo>
                  <a:cubicBezTo>
                    <a:pt x="3137" y="793"/>
                    <a:pt x="3131" y="799"/>
                    <a:pt x="3124" y="805"/>
                  </a:cubicBezTo>
                  <a:cubicBezTo>
                    <a:pt x="3127" y="792"/>
                    <a:pt x="3131" y="777"/>
                    <a:pt x="3137" y="762"/>
                  </a:cubicBezTo>
                  <a:cubicBezTo>
                    <a:pt x="3129" y="776"/>
                    <a:pt x="3123" y="791"/>
                    <a:pt x="3118" y="807"/>
                  </a:cubicBezTo>
                  <a:cubicBezTo>
                    <a:pt x="3118" y="807"/>
                    <a:pt x="3118" y="807"/>
                    <a:pt x="3118" y="807"/>
                  </a:cubicBezTo>
                  <a:cubicBezTo>
                    <a:pt x="3120" y="788"/>
                    <a:pt x="3124" y="768"/>
                    <a:pt x="3133" y="747"/>
                  </a:cubicBezTo>
                  <a:cubicBezTo>
                    <a:pt x="3123" y="765"/>
                    <a:pt x="3115" y="785"/>
                    <a:pt x="3110" y="807"/>
                  </a:cubicBezTo>
                  <a:cubicBezTo>
                    <a:pt x="3108" y="806"/>
                    <a:pt x="3106" y="806"/>
                    <a:pt x="3103" y="806"/>
                  </a:cubicBezTo>
                  <a:cubicBezTo>
                    <a:pt x="3104" y="801"/>
                    <a:pt x="3105" y="796"/>
                    <a:pt x="3106" y="795"/>
                  </a:cubicBezTo>
                  <a:cubicBezTo>
                    <a:pt x="3106" y="794"/>
                    <a:pt x="3101" y="797"/>
                    <a:pt x="3095" y="803"/>
                  </a:cubicBezTo>
                  <a:cubicBezTo>
                    <a:pt x="3096" y="797"/>
                    <a:pt x="3096" y="792"/>
                    <a:pt x="3097" y="786"/>
                  </a:cubicBezTo>
                  <a:cubicBezTo>
                    <a:pt x="3102" y="777"/>
                    <a:pt x="3108" y="768"/>
                    <a:pt x="3115" y="758"/>
                  </a:cubicBezTo>
                  <a:cubicBezTo>
                    <a:pt x="3109" y="765"/>
                    <a:pt x="3103" y="771"/>
                    <a:pt x="3098" y="779"/>
                  </a:cubicBezTo>
                  <a:cubicBezTo>
                    <a:pt x="3101" y="763"/>
                    <a:pt x="3105" y="746"/>
                    <a:pt x="3111" y="728"/>
                  </a:cubicBezTo>
                  <a:cubicBezTo>
                    <a:pt x="3101" y="748"/>
                    <a:pt x="3093" y="769"/>
                    <a:pt x="3088" y="793"/>
                  </a:cubicBezTo>
                  <a:cubicBezTo>
                    <a:pt x="3086" y="796"/>
                    <a:pt x="3083" y="800"/>
                    <a:pt x="3081" y="804"/>
                  </a:cubicBezTo>
                  <a:cubicBezTo>
                    <a:pt x="3082" y="798"/>
                    <a:pt x="3083" y="792"/>
                    <a:pt x="3084" y="790"/>
                  </a:cubicBezTo>
                  <a:cubicBezTo>
                    <a:pt x="3086" y="784"/>
                    <a:pt x="3088" y="777"/>
                    <a:pt x="3090" y="771"/>
                  </a:cubicBezTo>
                  <a:cubicBezTo>
                    <a:pt x="3087" y="778"/>
                    <a:pt x="3083" y="785"/>
                    <a:pt x="3080" y="792"/>
                  </a:cubicBezTo>
                  <a:cubicBezTo>
                    <a:pt x="3077" y="795"/>
                    <a:pt x="3073" y="799"/>
                    <a:pt x="3069" y="804"/>
                  </a:cubicBezTo>
                  <a:cubicBezTo>
                    <a:pt x="3066" y="804"/>
                    <a:pt x="3063" y="804"/>
                    <a:pt x="3060" y="804"/>
                  </a:cubicBezTo>
                  <a:cubicBezTo>
                    <a:pt x="3061" y="801"/>
                    <a:pt x="3062" y="798"/>
                    <a:pt x="3063" y="795"/>
                  </a:cubicBezTo>
                  <a:cubicBezTo>
                    <a:pt x="3062" y="796"/>
                    <a:pt x="3060" y="798"/>
                    <a:pt x="3058" y="800"/>
                  </a:cubicBezTo>
                  <a:cubicBezTo>
                    <a:pt x="3060" y="796"/>
                    <a:pt x="3062" y="793"/>
                    <a:pt x="3064" y="791"/>
                  </a:cubicBezTo>
                  <a:cubicBezTo>
                    <a:pt x="3064" y="791"/>
                    <a:pt x="3064" y="791"/>
                    <a:pt x="3064" y="791"/>
                  </a:cubicBezTo>
                  <a:cubicBezTo>
                    <a:pt x="3072" y="775"/>
                    <a:pt x="3081" y="757"/>
                    <a:pt x="3094" y="740"/>
                  </a:cubicBezTo>
                  <a:cubicBezTo>
                    <a:pt x="3081" y="754"/>
                    <a:pt x="3069" y="770"/>
                    <a:pt x="3059" y="787"/>
                  </a:cubicBezTo>
                  <a:cubicBezTo>
                    <a:pt x="3061" y="777"/>
                    <a:pt x="3064" y="766"/>
                    <a:pt x="3069" y="754"/>
                  </a:cubicBezTo>
                  <a:cubicBezTo>
                    <a:pt x="3070" y="753"/>
                    <a:pt x="3071" y="751"/>
                    <a:pt x="3072" y="750"/>
                  </a:cubicBezTo>
                  <a:cubicBezTo>
                    <a:pt x="3071" y="751"/>
                    <a:pt x="3070" y="752"/>
                    <a:pt x="3069" y="753"/>
                  </a:cubicBezTo>
                  <a:cubicBezTo>
                    <a:pt x="3069" y="752"/>
                    <a:pt x="3069" y="752"/>
                    <a:pt x="3069" y="752"/>
                  </a:cubicBezTo>
                  <a:cubicBezTo>
                    <a:pt x="3069" y="752"/>
                    <a:pt x="3069" y="753"/>
                    <a:pt x="3069" y="753"/>
                  </a:cubicBezTo>
                  <a:cubicBezTo>
                    <a:pt x="3058" y="765"/>
                    <a:pt x="3048" y="778"/>
                    <a:pt x="3039" y="793"/>
                  </a:cubicBezTo>
                  <a:cubicBezTo>
                    <a:pt x="3039" y="789"/>
                    <a:pt x="3039" y="787"/>
                    <a:pt x="3039" y="787"/>
                  </a:cubicBezTo>
                  <a:cubicBezTo>
                    <a:pt x="3039" y="787"/>
                    <a:pt x="3034" y="795"/>
                    <a:pt x="3028" y="803"/>
                  </a:cubicBezTo>
                  <a:cubicBezTo>
                    <a:pt x="3024" y="803"/>
                    <a:pt x="3019" y="803"/>
                    <a:pt x="3014" y="803"/>
                  </a:cubicBezTo>
                  <a:cubicBezTo>
                    <a:pt x="3014" y="802"/>
                    <a:pt x="3014" y="802"/>
                    <a:pt x="3014" y="801"/>
                  </a:cubicBezTo>
                  <a:cubicBezTo>
                    <a:pt x="3022" y="779"/>
                    <a:pt x="3033" y="755"/>
                    <a:pt x="3051" y="731"/>
                  </a:cubicBezTo>
                  <a:cubicBezTo>
                    <a:pt x="3037" y="745"/>
                    <a:pt x="3025" y="762"/>
                    <a:pt x="3015" y="780"/>
                  </a:cubicBezTo>
                  <a:cubicBezTo>
                    <a:pt x="3015" y="780"/>
                    <a:pt x="3015" y="780"/>
                    <a:pt x="3015" y="780"/>
                  </a:cubicBezTo>
                  <a:cubicBezTo>
                    <a:pt x="3015" y="780"/>
                    <a:pt x="3003" y="792"/>
                    <a:pt x="2994" y="803"/>
                  </a:cubicBezTo>
                  <a:cubicBezTo>
                    <a:pt x="2993" y="803"/>
                    <a:pt x="2993" y="803"/>
                    <a:pt x="2993" y="803"/>
                  </a:cubicBezTo>
                  <a:cubicBezTo>
                    <a:pt x="3002" y="775"/>
                    <a:pt x="3015" y="745"/>
                    <a:pt x="3040" y="716"/>
                  </a:cubicBezTo>
                  <a:cubicBezTo>
                    <a:pt x="3021" y="726"/>
                    <a:pt x="3000" y="752"/>
                    <a:pt x="2982" y="783"/>
                  </a:cubicBezTo>
                  <a:cubicBezTo>
                    <a:pt x="2984" y="764"/>
                    <a:pt x="2989" y="743"/>
                    <a:pt x="2997" y="722"/>
                  </a:cubicBezTo>
                  <a:cubicBezTo>
                    <a:pt x="2985" y="745"/>
                    <a:pt x="2976" y="770"/>
                    <a:pt x="2971" y="798"/>
                  </a:cubicBezTo>
                  <a:cubicBezTo>
                    <a:pt x="2968" y="800"/>
                    <a:pt x="2966" y="802"/>
                    <a:pt x="2964" y="804"/>
                  </a:cubicBezTo>
                  <a:cubicBezTo>
                    <a:pt x="2962" y="804"/>
                    <a:pt x="2960" y="804"/>
                    <a:pt x="2958" y="805"/>
                  </a:cubicBezTo>
                  <a:cubicBezTo>
                    <a:pt x="2958" y="798"/>
                    <a:pt x="2959" y="792"/>
                    <a:pt x="2959" y="786"/>
                  </a:cubicBezTo>
                  <a:cubicBezTo>
                    <a:pt x="2961" y="777"/>
                    <a:pt x="2964" y="767"/>
                    <a:pt x="2968" y="758"/>
                  </a:cubicBezTo>
                  <a:cubicBezTo>
                    <a:pt x="2965" y="764"/>
                    <a:pt x="2962" y="769"/>
                    <a:pt x="2960" y="775"/>
                  </a:cubicBezTo>
                  <a:cubicBezTo>
                    <a:pt x="2962" y="753"/>
                    <a:pt x="2966" y="729"/>
                    <a:pt x="2976" y="703"/>
                  </a:cubicBezTo>
                  <a:cubicBezTo>
                    <a:pt x="2963" y="728"/>
                    <a:pt x="2953" y="756"/>
                    <a:pt x="2949" y="787"/>
                  </a:cubicBezTo>
                  <a:cubicBezTo>
                    <a:pt x="2945" y="790"/>
                    <a:pt x="2941" y="793"/>
                    <a:pt x="2937" y="797"/>
                  </a:cubicBezTo>
                  <a:cubicBezTo>
                    <a:pt x="2938" y="782"/>
                    <a:pt x="2939" y="767"/>
                    <a:pt x="2943" y="751"/>
                  </a:cubicBezTo>
                  <a:cubicBezTo>
                    <a:pt x="2944" y="747"/>
                    <a:pt x="2945" y="743"/>
                    <a:pt x="2947" y="740"/>
                  </a:cubicBezTo>
                  <a:cubicBezTo>
                    <a:pt x="2946" y="741"/>
                    <a:pt x="2945" y="743"/>
                    <a:pt x="2944" y="745"/>
                  </a:cubicBezTo>
                  <a:cubicBezTo>
                    <a:pt x="2946" y="735"/>
                    <a:pt x="2950" y="724"/>
                    <a:pt x="2954" y="713"/>
                  </a:cubicBezTo>
                  <a:cubicBezTo>
                    <a:pt x="2944" y="733"/>
                    <a:pt x="2936" y="755"/>
                    <a:pt x="2930" y="778"/>
                  </a:cubicBezTo>
                  <a:cubicBezTo>
                    <a:pt x="2927" y="788"/>
                    <a:pt x="2925" y="797"/>
                    <a:pt x="2922" y="807"/>
                  </a:cubicBezTo>
                  <a:cubicBezTo>
                    <a:pt x="2921" y="807"/>
                    <a:pt x="2920" y="807"/>
                    <a:pt x="2919" y="807"/>
                  </a:cubicBezTo>
                  <a:cubicBezTo>
                    <a:pt x="2918" y="806"/>
                    <a:pt x="2917" y="804"/>
                    <a:pt x="2915" y="802"/>
                  </a:cubicBezTo>
                  <a:cubicBezTo>
                    <a:pt x="2915" y="788"/>
                    <a:pt x="2916" y="773"/>
                    <a:pt x="2918" y="758"/>
                  </a:cubicBezTo>
                  <a:cubicBezTo>
                    <a:pt x="2919" y="753"/>
                    <a:pt x="2921" y="747"/>
                    <a:pt x="2923" y="742"/>
                  </a:cubicBezTo>
                  <a:cubicBezTo>
                    <a:pt x="2921" y="745"/>
                    <a:pt x="2920" y="748"/>
                    <a:pt x="2918" y="751"/>
                  </a:cubicBezTo>
                  <a:cubicBezTo>
                    <a:pt x="2921" y="733"/>
                    <a:pt x="2925" y="714"/>
                    <a:pt x="2933" y="695"/>
                  </a:cubicBezTo>
                  <a:cubicBezTo>
                    <a:pt x="2919" y="720"/>
                    <a:pt x="2910" y="750"/>
                    <a:pt x="2905" y="781"/>
                  </a:cubicBezTo>
                  <a:cubicBezTo>
                    <a:pt x="2903" y="784"/>
                    <a:pt x="2903" y="784"/>
                    <a:pt x="2903" y="784"/>
                  </a:cubicBezTo>
                  <a:cubicBezTo>
                    <a:pt x="2898" y="778"/>
                    <a:pt x="2894" y="773"/>
                    <a:pt x="2890" y="768"/>
                  </a:cubicBezTo>
                  <a:cubicBezTo>
                    <a:pt x="2892" y="754"/>
                    <a:pt x="2896" y="739"/>
                    <a:pt x="2902" y="723"/>
                  </a:cubicBezTo>
                  <a:cubicBezTo>
                    <a:pt x="2896" y="736"/>
                    <a:pt x="2890" y="749"/>
                    <a:pt x="2885" y="763"/>
                  </a:cubicBezTo>
                  <a:cubicBezTo>
                    <a:pt x="2883" y="761"/>
                    <a:pt x="2880" y="758"/>
                    <a:pt x="2878" y="755"/>
                  </a:cubicBezTo>
                  <a:cubicBezTo>
                    <a:pt x="2879" y="752"/>
                    <a:pt x="2880" y="749"/>
                    <a:pt x="2882" y="745"/>
                  </a:cubicBezTo>
                  <a:cubicBezTo>
                    <a:pt x="2880" y="748"/>
                    <a:pt x="2879" y="751"/>
                    <a:pt x="2877" y="754"/>
                  </a:cubicBezTo>
                  <a:cubicBezTo>
                    <a:pt x="2873" y="750"/>
                    <a:pt x="2869" y="746"/>
                    <a:pt x="2865" y="743"/>
                  </a:cubicBezTo>
                  <a:cubicBezTo>
                    <a:pt x="2867" y="731"/>
                    <a:pt x="2870" y="719"/>
                    <a:pt x="2874" y="707"/>
                  </a:cubicBezTo>
                  <a:cubicBezTo>
                    <a:pt x="2868" y="714"/>
                    <a:pt x="2862" y="725"/>
                    <a:pt x="2857" y="737"/>
                  </a:cubicBezTo>
                  <a:cubicBezTo>
                    <a:pt x="2849" y="731"/>
                    <a:pt x="2841" y="726"/>
                    <a:pt x="2834" y="724"/>
                  </a:cubicBezTo>
                  <a:cubicBezTo>
                    <a:pt x="2842" y="730"/>
                    <a:pt x="2848" y="737"/>
                    <a:pt x="2855" y="744"/>
                  </a:cubicBezTo>
                  <a:cubicBezTo>
                    <a:pt x="2847" y="765"/>
                    <a:pt x="2842" y="791"/>
                    <a:pt x="2840" y="817"/>
                  </a:cubicBezTo>
                  <a:cubicBezTo>
                    <a:pt x="2838" y="817"/>
                    <a:pt x="2835" y="818"/>
                    <a:pt x="2833" y="818"/>
                  </a:cubicBezTo>
                  <a:cubicBezTo>
                    <a:pt x="2830" y="812"/>
                    <a:pt x="2827" y="807"/>
                    <a:pt x="2824" y="801"/>
                  </a:cubicBezTo>
                  <a:cubicBezTo>
                    <a:pt x="2826" y="781"/>
                    <a:pt x="2830" y="759"/>
                    <a:pt x="2839" y="736"/>
                  </a:cubicBezTo>
                  <a:cubicBezTo>
                    <a:pt x="2831" y="752"/>
                    <a:pt x="2824" y="768"/>
                    <a:pt x="2819" y="786"/>
                  </a:cubicBezTo>
                  <a:cubicBezTo>
                    <a:pt x="2818" y="779"/>
                    <a:pt x="2818" y="779"/>
                    <a:pt x="2818" y="779"/>
                  </a:cubicBezTo>
                  <a:cubicBezTo>
                    <a:pt x="2818" y="779"/>
                    <a:pt x="2816" y="781"/>
                    <a:pt x="2814" y="785"/>
                  </a:cubicBezTo>
                  <a:cubicBezTo>
                    <a:pt x="2811" y="781"/>
                    <a:pt x="2807" y="776"/>
                    <a:pt x="2804" y="772"/>
                  </a:cubicBezTo>
                  <a:cubicBezTo>
                    <a:pt x="2806" y="755"/>
                    <a:pt x="2811" y="737"/>
                    <a:pt x="2818" y="718"/>
                  </a:cubicBezTo>
                  <a:cubicBezTo>
                    <a:pt x="2810" y="733"/>
                    <a:pt x="2804" y="749"/>
                    <a:pt x="2799" y="765"/>
                  </a:cubicBezTo>
                  <a:cubicBezTo>
                    <a:pt x="2789" y="754"/>
                    <a:pt x="2780" y="743"/>
                    <a:pt x="2769" y="734"/>
                  </a:cubicBezTo>
                  <a:cubicBezTo>
                    <a:pt x="2780" y="747"/>
                    <a:pt x="2789" y="759"/>
                    <a:pt x="2797" y="772"/>
                  </a:cubicBezTo>
                  <a:cubicBezTo>
                    <a:pt x="2795" y="780"/>
                    <a:pt x="2793" y="789"/>
                    <a:pt x="2791" y="798"/>
                  </a:cubicBezTo>
                  <a:cubicBezTo>
                    <a:pt x="2789" y="803"/>
                    <a:pt x="2786" y="809"/>
                    <a:pt x="2784" y="814"/>
                  </a:cubicBezTo>
                  <a:cubicBezTo>
                    <a:pt x="2784" y="814"/>
                    <a:pt x="2784" y="814"/>
                    <a:pt x="2784" y="813"/>
                  </a:cubicBezTo>
                  <a:cubicBezTo>
                    <a:pt x="2784" y="804"/>
                    <a:pt x="2785" y="794"/>
                    <a:pt x="2785" y="794"/>
                  </a:cubicBezTo>
                  <a:cubicBezTo>
                    <a:pt x="2785" y="794"/>
                    <a:pt x="2783" y="797"/>
                    <a:pt x="2781" y="801"/>
                  </a:cubicBezTo>
                  <a:cubicBezTo>
                    <a:pt x="2776" y="784"/>
                    <a:pt x="2773" y="766"/>
                    <a:pt x="2773" y="745"/>
                  </a:cubicBezTo>
                  <a:cubicBezTo>
                    <a:pt x="2771" y="766"/>
                    <a:pt x="2772" y="788"/>
                    <a:pt x="2775" y="810"/>
                  </a:cubicBezTo>
                  <a:cubicBezTo>
                    <a:pt x="2774" y="813"/>
                    <a:pt x="2772" y="815"/>
                    <a:pt x="2771" y="818"/>
                  </a:cubicBezTo>
                  <a:cubicBezTo>
                    <a:pt x="2761" y="792"/>
                    <a:pt x="2753" y="762"/>
                    <a:pt x="2752" y="726"/>
                  </a:cubicBezTo>
                  <a:cubicBezTo>
                    <a:pt x="2749" y="759"/>
                    <a:pt x="2752" y="795"/>
                    <a:pt x="2763" y="830"/>
                  </a:cubicBezTo>
                  <a:cubicBezTo>
                    <a:pt x="2759" y="831"/>
                    <a:pt x="2756" y="831"/>
                    <a:pt x="2753" y="832"/>
                  </a:cubicBezTo>
                  <a:cubicBezTo>
                    <a:pt x="2749" y="815"/>
                    <a:pt x="2742" y="787"/>
                    <a:pt x="2742" y="787"/>
                  </a:cubicBezTo>
                  <a:cubicBezTo>
                    <a:pt x="2742" y="787"/>
                    <a:pt x="2741" y="792"/>
                    <a:pt x="2740" y="800"/>
                  </a:cubicBezTo>
                  <a:cubicBezTo>
                    <a:pt x="2734" y="781"/>
                    <a:pt x="2730" y="760"/>
                    <a:pt x="2730" y="736"/>
                  </a:cubicBezTo>
                  <a:cubicBezTo>
                    <a:pt x="2727" y="763"/>
                    <a:pt x="2729" y="792"/>
                    <a:pt x="2736" y="820"/>
                  </a:cubicBezTo>
                  <a:cubicBezTo>
                    <a:pt x="2735" y="822"/>
                    <a:pt x="2735" y="825"/>
                    <a:pt x="2735" y="827"/>
                  </a:cubicBezTo>
                  <a:cubicBezTo>
                    <a:pt x="2722" y="797"/>
                    <a:pt x="2710" y="762"/>
                    <a:pt x="2709" y="718"/>
                  </a:cubicBezTo>
                  <a:cubicBezTo>
                    <a:pt x="2706" y="745"/>
                    <a:pt x="2708" y="775"/>
                    <a:pt x="2715" y="804"/>
                  </a:cubicBezTo>
                  <a:cubicBezTo>
                    <a:pt x="2713" y="817"/>
                    <a:pt x="2711" y="832"/>
                    <a:pt x="2711" y="839"/>
                  </a:cubicBezTo>
                  <a:cubicBezTo>
                    <a:pt x="2709" y="839"/>
                    <a:pt x="2707" y="840"/>
                    <a:pt x="2705" y="840"/>
                  </a:cubicBezTo>
                  <a:cubicBezTo>
                    <a:pt x="2704" y="837"/>
                    <a:pt x="2703" y="834"/>
                    <a:pt x="2703" y="831"/>
                  </a:cubicBezTo>
                  <a:cubicBezTo>
                    <a:pt x="2705" y="816"/>
                    <a:pt x="2709" y="795"/>
                    <a:pt x="2708" y="793"/>
                  </a:cubicBezTo>
                  <a:cubicBezTo>
                    <a:pt x="2707" y="791"/>
                    <a:pt x="2703" y="799"/>
                    <a:pt x="2697" y="810"/>
                  </a:cubicBezTo>
                  <a:cubicBezTo>
                    <a:pt x="2696" y="808"/>
                    <a:pt x="2696" y="805"/>
                    <a:pt x="2695" y="803"/>
                  </a:cubicBezTo>
                  <a:cubicBezTo>
                    <a:pt x="2697" y="796"/>
                    <a:pt x="2699" y="788"/>
                    <a:pt x="2701" y="780"/>
                  </a:cubicBezTo>
                  <a:cubicBezTo>
                    <a:pt x="2699" y="786"/>
                    <a:pt x="2696" y="792"/>
                    <a:pt x="2694" y="798"/>
                  </a:cubicBezTo>
                  <a:cubicBezTo>
                    <a:pt x="2690" y="776"/>
                    <a:pt x="2687" y="753"/>
                    <a:pt x="2689" y="726"/>
                  </a:cubicBezTo>
                  <a:cubicBezTo>
                    <a:pt x="2684" y="755"/>
                    <a:pt x="2683" y="786"/>
                    <a:pt x="2688" y="818"/>
                  </a:cubicBezTo>
                  <a:cubicBezTo>
                    <a:pt x="2687" y="821"/>
                    <a:pt x="2686" y="823"/>
                    <a:pt x="2686" y="826"/>
                  </a:cubicBezTo>
                  <a:cubicBezTo>
                    <a:pt x="2682" y="813"/>
                    <a:pt x="2677" y="800"/>
                    <a:pt x="2674" y="785"/>
                  </a:cubicBezTo>
                  <a:cubicBezTo>
                    <a:pt x="2676" y="777"/>
                    <a:pt x="2678" y="770"/>
                    <a:pt x="2680" y="762"/>
                  </a:cubicBezTo>
                  <a:cubicBezTo>
                    <a:pt x="2678" y="767"/>
                    <a:pt x="2675" y="773"/>
                    <a:pt x="2673" y="779"/>
                  </a:cubicBezTo>
                  <a:cubicBezTo>
                    <a:pt x="2671" y="767"/>
                    <a:pt x="2669" y="754"/>
                    <a:pt x="2668" y="740"/>
                  </a:cubicBezTo>
                  <a:cubicBezTo>
                    <a:pt x="2669" y="737"/>
                    <a:pt x="2670" y="735"/>
                    <a:pt x="2671" y="732"/>
                  </a:cubicBezTo>
                  <a:cubicBezTo>
                    <a:pt x="2670" y="733"/>
                    <a:pt x="2669" y="734"/>
                    <a:pt x="2668" y="736"/>
                  </a:cubicBezTo>
                  <a:cubicBezTo>
                    <a:pt x="2667" y="727"/>
                    <a:pt x="2668" y="717"/>
                    <a:pt x="2668" y="707"/>
                  </a:cubicBezTo>
                  <a:cubicBezTo>
                    <a:pt x="2666" y="718"/>
                    <a:pt x="2665" y="729"/>
                    <a:pt x="2664" y="741"/>
                  </a:cubicBezTo>
                  <a:cubicBezTo>
                    <a:pt x="2653" y="758"/>
                    <a:pt x="2645" y="785"/>
                    <a:pt x="2640" y="815"/>
                  </a:cubicBezTo>
                  <a:cubicBezTo>
                    <a:pt x="2636" y="822"/>
                    <a:pt x="2632" y="830"/>
                    <a:pt x="2629" y="838"/>
                  </a:cubicBezTo>
                  <a:cubicBezTo>
                    <a:pt x="2628" y="808"/>
                    <a:pt x="2629" y="774"/>
                    <a:pt x="2642" y="739"/>
                  </a:cubicBezTo>
                  <a:cubicBezTo>
                    <a:pt x="2626" y="757"/>
                    <a:pt x="2614" y="797"/>
                    <a:pt x="2609" y="839"/>
                  </a:cubicBezTo>
                  <a:cubicBezTo>
                    <a:pt x="2607" y="804"/>
                    <a:pt x="2605" y="764"/>
                    <a:pt x="2621" y="720"/>
                  </a:cubicBezTo>
                  <a:cubicBezTo>
                    <a:pt x="2605" y="738"/>
                    <a:pt x="2593" y="777"/>
                    <a:pt x="2589" y="818"/>
                  </a:cubicBezTo>
                  <a:cubicBezTo>
                    <a:pt x="2586" y="807"/>
                    <a:pt x="2585" y="794"/>
                    <a:pt x="2584" y="781"/>
                  </a:cubicBezTo>
                  <a:cubicBezTo>
                    <a:pt x="2583" y="797"/>
                    <a:pt x="2583" y="815"/>
                    <a:pt x="2586" y="832"/>
                  </a:cubicBezTo>
                  <a:cubicBezTo>
                    <a:pt x="2584" y="836"/>
                    <a:pt x="2582" y="840"/>
                    <a:pt x="2580" y="845"/>
                  </a:cubicBezTo>
                  <a:cubicBezTo>
                    <a:pt x="2578" y="838"/>
                    <a:pt x="2575" y="829"/>
                    <a:pt x="2572" y="821"/>
                  </a:cubicBezTo>
                  <a:cubicBezTo>
                    <a:pt x="2574" y="806"/>
                    <a:pt x="2577" y="791"/>
                    <a:pt x="2582" y="776"/>
                  </a:cubicBezTo>
                  <a:cubicBezTo>
                    <a:pt x="2578" y="787"/>
                    <a:pt x="2573" y="798"/>
                    <a:pt x="2570" y="810"/>
                  </a:cubicBezTo>
                  <a:cubicBezTo>
                    <a:pt x="2566" y="795"/>
                    <a:pt x="2564" y="780"/>
                    <a:pt x="2563" y="762"/>
                  </a:cubicBezTo>
                  <a:cubicBezTo>
                    <a:pt x="2562" y="782"/>
                    <a:pt x="2563" y="803"/>
                    <a:pt x="2566" y="824"/>
                  </a:cubicBezTo>
                  <a:cubicBezTo>
                    <a:pt x="2564" y="833"/>
                    <a:pt x="2562" y="841"/>
                    <a:pt x="2561" y="849"/>
                  </a:cubicBezTo>
                  <a:cubicBezTo>
                    <a:pt x="2557" y="836"/>
                    <a:pt x="2552" y="822"/>
                    <a:pt x="2552" y="820"/>
                  </a:cubicBezTo>
                  <a:cubicBezTo>
                    <a:pt x="2554" y="809"/>
                    <a:pt x="2557" y="797"/>
                    <a:pt x="2561" y="785"/>
                  </a:cubicBezTo>
                  <a:cubicBezTo>
                    <a:pt x="2553" y="801"/>
                    <a:pt x="2548" y="818"/>
                    <a:pt x="2543" y="836"/>
                  </a:cubicBezTo>
                  <a:cubicBezTo>
                    <a:pt x="2538" y="847"/>
                    <a:pt x="2532" y="860"/>
                    <a:pt x="2529" y="866"/>
                  </a:cubicBezTo>
                  <a:cubicBezTo>
                    <a:pt x="2529" y="866"/>
                    <a:pt x="2528" y="866"/>
                    <a:pt x="2527" y="866"/>
                  </a:cubicBezTo>
                  <a:cubicBezTo>
                    <a:pt x="2526" y="837"/>
                    <a:pt x="2528" y="804"/>
                    <a:pt x="2540" y="767"/>
                  </a:cubicBezTo>
                  <a:cubicBezTo>
                    <a:pt x="2530" y="789"/>
                    <a:pt x="2523" y="812"/>
                    <a:pt x="2519" y="838"/>
                  </a:cubicBezTo>
                  <a:cubicBezTo>
                    <a:pt x="2516" y="826"/>
                    <a:pt x="2516" y="826"/>
                    <a:pt x="2516" y="826"/>
                  </a:cubicBezTo>
                  <a:cubicBezTo>
                    <a:pt x="2516" y="826"/>
                    <a:pt x="2509" y="838"/>
                    <a:pt x="2503" y="851"/>
                  </a:cubicBezTo>
                  <a:cubicBezTo>
                    <a:pt x="2504" y="835"/>
                    <a:pt x="2506" y="818"/>
                    <a:pt x="2511" y="800"/>
                  </a:cubicBezTo>
                  <a:cubicBezTo>
                    <a:pt x="2505" y="817"/>
                    <a:pt x="2500" y="835"/>
                    <a:pt x="2496" y="854"/>
                  </a:cubicBezTo>
                  <a:cubicBezTo>
                    <a:pt x="2494" y="833"/>
                    <a:pt x="2493" y="810"/>
                    <a:pt x="2497" y="785"/>
                  </a:cubicBezTo>
                  <a:cubicBezTo>
                    <a:pt x="2490" y="811"/>
                    <a:pt x="2487" y="841"/>
                    <a:pt x="2489" y="871"/>
                  </a:cubicBezTo>
                  <a:cubicBezTo>
                    <a:pt x="2487" y="871"/>
                    <a:pt x="2485" y="871"/>
                    <a:pt x="2482" y="871"/>
                  </a:cubicBezTo>
                  <a:cubicBezTo>
                    <a:pt x="2481" y="844"/>
                    <a:pt x="2481" y="815"/>
                    <a:pt x="2490" y="782"/>
                  </a:cubicBezTo>
                  <a:cubicBezTo>
                    <a:pt x="2487" y="789"/>
                    <a:pt x="2485" y="797"/>
                    <a:pt x="2482" y="804"/>
                  </a:cubicBezTo>
                  <a:cubicBezTo>
                    <a:pt x="2485" y="792"/>
                    <a:pt x="2488" y="778"/>
                    <a:pt x="2493" y="765"/>
                  </a:cubicBezTo>
                  <a:cubicBezTo>
                    <a:pt x="2485" y="773"/>
                    <a:pt x="2479" y="786"/>
                    <a:pt x="2473" y="802"/>
                  </a:cubicBezTo>
                  <a:cubicBezTo>
                    <a:pt x="2473" y="791"/>
                    <a:pt x="2474" y="779"/>
                    <a:pt x="2476" y="766"/>
                  </a:cubicBezTo>
                  <a:cubicBezTo>
                    <a:pt x="2471" y="784"/>
                    <a:pt x="2468" y="803"/>
                    <a:pt x="2467" y="822"/>
                  </a:cubicBezTo>
                  <a:cubicBezTo>
                    <a:pt x="2465" y="832"/>
                    <a:pt x="2463" y="841"/>
                    <a:pt x="2462" y="851"/>
                  </a:cubicBezTo>
                  <a:cubicBezTo>
                    <a:pt x="2461" y="853"/>
                    <a:pt x="2460" y="854"/>
                    <a:pt x="2460" y="855"/>
                  </a:cubicBezTo>
                  <a:cubicBezTo>
                    <a:pt x="2460" y="835"/>
                    <a:pt x="2462" y="814"/>
                    <a:pt x="2468" y="791"/>
                  </a:cubicBezTo>
                  <a:cubicBezTo>
                    <a:pt x="2464" y="801"/>
                    <a:pt x="2461" y="811"/>
                    <a:pt x="2458" y="822"/>
                  </a:cubicBezTo>
                  <a:cubicBezTo>
                    <a:pt x="2459" y="798"/>
                    <a:pt x="2462" y="773"/>
                    <a:pt x="2472" y="746"/>
                  </a:cubicBezTo>
                  <a:cubicBezTo>
                    <a:pt x="2456" y="764"/>
                    <a:pt x="2444" y="804"/>
                    <a:pt x="2439" y="846"/>
                  </a:cubicBezTo>
                  <a:cubicBezTo>
                    <a:pt x="2439" y="846"/>
                    <a:pt x="2439" y="846"/>
                    <a:pt x="2439" y="846"/>
                  </a:cubicBezTo>
                  <a:cubicBezTo>
                    <a:pt x="2439" y="845"/>
                    <a:pt x="2439" y="845"/>
                    <a:pt x="2439" y="846"/>
                  </a:cubicBezTo>
                  <a:cubicBezTo>
                    <a:pt x="2438" y="824"/>
                    <a:pt x="2440" y="799"/>
                    <a:pt x="2447" y="773"/>
                  </a:cubicBezTo>
                  <a:cubicBezTo>
                    <a:pt x="2437" y="800"/>
                    <a:pt x="2430" y="830"/>
                    <a:pt x="2429" y="862"/>
                  </a:cubicBezTo>
                  <a:cubicBezTo>
                    <a:pt x="2426" y="867"/>
                    <a:pt x="2423" y="872"/>
                    <a:pt x="2421" y="877"/>
                  </a:cubicBezTo>
                  <a:cubicBezTo>
                    <a:pt x="2418" y="877"/>
                    <a:pt x="2416" y="877"/>
                    <a:pt x="2414" y="878"/>
                  </a:cubicBezTo>
                  <a:cubicBezTo>
                    <a:pt x="2412" y="844"/>
                    <a:pt x="2411" y="806"/>
                    <a:pt x="2426" y="764"/>
                  </a:cubicBezTo>
                  <a:cubicBezTo>
                    <a:pt x="2412" y="780"/>
                    <a:pt x="2401" y="812"/>
                    <a:pt x="2396" y="848"/>
                  </a:cubicBezTo>
                  <a:cubicBezTo>
                    <a:pt x="2395" y="849"/>
                    <a:pt x="2394" y="851"/>
                    <a:pt x="2393" y="852"/>
                  </a:cubicBezTo>
                  <a:cubicBezTo>
                    <a:pt x="2392" y="848"/>
                    <a:pt x="2392" y="843"/>
                    <a:pt x="2392" y="839"/>
                  </a:cubicBezTo>
                  <a:cubicBezTo>
                    <a:pt x="2392" y="838"/>
                    <a:pt x="2393" y="837"/>
                    <a:pt x="2393" y="836"/>
                  </a:cubicBezTo>
                  <a:cubicBezTo>
                    <a:pt x="2393" y="837"/>
                    <a:pt x="2392" y="837"/>
                    <a:pt x="2392" y="838"/>
                  </a:cubicBezTo>
                  <a:cubicBezTo>
                    <a:pt x="2391" y="810"/>
                    <a:pt x="2393" y="779"/>
                    <a:pt x="2405" y="746"/>
                  </a:cubicBezTo>
                  <a:cubicBezTo>
                    <a:pt x="2389" y="764"/>
                    <a:pt x="2378" y="802"/>
                    <a:pt x="2373" y="843"/>
                  </a:cubicBezTo>
                  <a:cubicBezTo>
                    <a:pt x="2369" y="846"/>
                    <a:pt x="2366" y="849"/>
                    <a:pt x="2362" y="852"/>
                  </a:cubicBezTo>
                  <a:cubicBezTo>
                    <a:pt x="2363" y="844"/>
                    <a:pt x="2366" y="834"/>
                    <a:pt x="2372" y="817"/>
                  </a:cubicBezTo>
                  <a:cubicBezTo>
                    <a:pt x="2364" y="833"/>
                    <a:pt x="2359" y="842"/>
                    <a:pt x="2357" y="850"/>
                  </a:cubicBezTo>
                  <a:cubicBezTo>
                    <a:pt x="2357" y="849"/>
                    <a:pt x="2357" y="848"/>
                    <a:pt x="2357" y="847"/>
                  </a:cubicBezTo>
                  <a:cubicBezTo>
                    <a:pt x="2356" y="851"/>
                    <a:pt x="2355" y="858"/>
                    <a:pt x="2353" y="865"/>
                  </a:cubicBezTo>
                  <a:cubicBezTo>
                    <a:pt x="2353" y="866"/>
                    <a:pt x="2352" y="866"/>
                    <a:pt x="2352" y="867"/>
                  </a:cubicBezTo>
                  <a:cubicBezTo>
                    <a:pt x="2352" y="848"/>
                    <a:pt x="2353" y="829"/>
                    <a:pt x="2358" y="807"/>
                  </a:cubicBezTo>
                  <a:cubicBezTo>
                    <a:pt x="2351" y="827"/>
                    <a:pt x="2346" y="849"/>
                    <a:pt x="2344" y="871"/>
                  </a:cubicBezTo>
                  <a:cubicBezTo>
                    <a:pt x="2342" y="858"/>
                    <a:pt x="2340" y="841"/>
                    <a:pt x="2340" y="841"/>
                  </a:cubicBezTo>
                  <a:cubicBezTo>
                    <a:pt x="2340" y="841"/>
                    <a:pt x="2339" y="843"/>
                    <a:pt x="2336" y="846"/>
                  </a:cubicBezTo>
                  <a:cubicBezTo>
                    <a:pt x="2335" y="830"/>
                    <a:pt x="2336" y="813"/>
                    <a:pt x="2338" y="795"/>
                  </a:cubicBezTo>
                  <a:cubicBezTo>
                    <a:pt x="2335" y="809"/>
                    <a:pt x="2332" y="823"/>
                    <a:pt x="2331" y="837"/>
                  </a:cubicBezTo>
                  <a:cubicBezTo>
                    <a:pt x="2332" y="822"/>
                    <a:pt x="2333" y="806"/>
                    <a:pt x="2337" y="789"/>
                  </a:cubicBezTo>
                  <a:cubicBezTo>
                    <a:pt x="2329" y="811"/>
                    <a:pt x="2324" y="836"/>
                    <a:pt x="2322" y="862"/>
                  </a:cubicBezTo>
                  <a:cubicBezTo>
                    <a:pt x="2322" y="863"/>
                    <a:pt x="2321" y="864"/>
                    <a:pt x="2320" y="865"/>
                  </a:cubicBezTo>
                  <a:cubicBezTo>
                    <a:pt x="2315" y="839"/>
                    <a:pt x="2313" y="810"/>
                    <a:pt x="2317" y="777"/>
                  </a:cubicBezTo>
                  <a:cubicBezTo>
                    <a:pt x="2309" y="808"/>
                    <a:pt x="2307" y="842"/>
                    <a:pt x="2311" y="877"/>
                  </a:cubicBezTo>
                  <a:cubicBezTo>
                    <a:pt x="2309" y="879"/>
                    <a:pt x="2307" y="881"/>
                    <a:pt x="2306" y="882"/>
                  </a:cubicBezTo>
                  <a:cubicBezTo>
                    <a:pt x="2304" y="882"/>
                    <a:pt x="2302" y="882"/>
                    <a:pt x="2301" y="882"/>
                  </a:cubicBezTo>
                  <a:cubicBezTo>
                    <a:pt x="2299" y="858"/>
                    <a:pt x="2299" y="830"/>
                    <a:pt x="2306" y="800"/>
                  </a:cubicBezTo>
                  <a:cubicBezTo>
                    <a:pt x="2301" y="815"/>
                    <a:pt x="2297" y="832"/>
                    <a:pt x="2294" y="848"/>
                  </a:cubicBezTo>
                  <a:cubicBezTo>
                    <a:pt x="2294" y="848"/>
                    <a:pt x="2294" y="848"/>
                    <a:pt x="2294" y="848"/>
                  </a:cubicBezTo>
                  <a:cubicBezTo>
                    <a:pt x="2294" y="848"/>
                    <a:pt x="2288" y="860"/>
                    <a:pt x="2281" y="873"/>
                  </a:cubicBezTo>
                  <a:cubicBezTo>
                    <a:pt x="2280" y="863"/>
                    <a:pt x="2279" y="853"/>
                    <a:pt x="2279" y="843"/>
                  </a:cubicBezTo>
                  <a:cubicBezTo>
                    <a:pt x="2284" y="838"/>
                    <a:pt x="2289" y="834"/>
                    <a:pt x="2295" y="829"/>
                  </a:cubicBezTo>
                  <a:cubicBezTo>
                    <a:pt x="2290" y="831"/>
                    <a:pt x="2284" y="833"/>
                    <a:pt x="2279" y="836"/>
                  </a:cubicBezTo>
                  <a:cubicBezTo>
                    <a:pt x="2279" y="819"/>
                    <a:pt x="2281" y="801"/>
                    <a:pt x="2285" y="782"/>
                  </a:cubicBezTo>
                  <a:cubicBezTo>
                    <a:pt x="2279" y="800"/>
                    <a:pt x="2274" y="820"/>
                    <a:pt x="2272" y="840"/>
                  </a:cubicBezTo>
                  <a:cubicBezTo>
                    <a:pt x="2267" y="843"/>
                    <a:pt x="2263" y="846"/>
                    <a:pt x="2258" y="850"/>
                  </a:cubicBezTo>
                  <a:cubicBezTo>
                    <a:pt x="2258" y="848"/>
                    <a:pt x="2257" y="847"/>
                    <a:pt x="2257" y="847"/>
                  </a:cubicBezTo>
                  <a:cubicBezTo>
                    <a:pt x="2259" y="831"/>
                    <a:pt x="2263" y="815"/>
                    <a:pt x="2269" y="797"/>
                  </a:cubicBezTo>
                  <a:cubicBezTo>
                    <a:pt x="2261" y="815"/>
                    <a:pt x="2254" y="834"/>
                    <a:pt x="2249" y="854"/>
                  </a:cubicBezTo>
                  <a:cubicBezTo>
                    <a:pt x="2246" y="858"/>
                    <a:pt x="2243" y="863"/>
                    <a:pt x="2239" y="867"/>
                  </a:cubicBezTo>
                  <a:cubicBezTo>
                    <a:pt x="2237" y="869"/>
                    <a:pt x="2235" y="871"/>
                    <a:pt x="2233" y="873"/>
                  </a:cubicBezTo>
                  <a:cubicBezTo>
                    <a:pt x="2233" y="861"/>
                    <a:pt x="2234" y="848"/>
                    <a:pt x="2235" y="834"/>
                  </a:cubicBezTo>
                  <a:cubicBezTo>
                    <a:pt x="2240" y="830"/>
                    <a:pt x="2246" y="825"/>
                    <a:pt x="2252" y="820"/>
                  </a:cubicBezTo>
                  <a:cubicBezTo>
                    <a:pt x="2247" y="822"/>
                    <a:pt x="2242" y="824"/>
                    <a:pt x="2236" y="827"/>
                  </a:cubicBezTo>
                  <a:cubicBezTo>
                    <a:pt x="2238" y="814"/>
                    <a:pt x="2241" y="801"/>
                    <a:pt x="2246" y="787"/>
                  </a:cubicBezTo>
                  <a:cubicBezTo>
                    <a:pt x="2248" y="785"/>
                    <a:pt x="2250" y="784"/>
                    <a:pt x="2252" y="782"/>
                  </a:cubicBezTo>
                  <a:cubicBezTo>
                    <a:pt x="2250" y="782"/>
                    <a:pt x="2249" y="783"/>
                    <a:pt x="2247" y="784"/>
                  </a:cubicBezTo>
                  <a:cubicBezTo>
                    <a:pt x="2247" y="782"/>
                    <a:pt x="2248" y="780"/>
                    <a:pt x="2248" y="779"/>
                  </a:cubicBezTo>
                  <a:cubicBezTo>
                    <a:pt x="2248" y="781"/>
                    <a:pt x="2247" y="782"/>
                    <a:pt x="2246" y="784"/>
                  </a:cubicBezTo>
                  <a:cubicBezTo>
                    <a:pt x="2224" y="792"/>
                    <a:pt x="2197" y="816"/>
                    <a:pt x="2174" y="844"/>
                  </a:cubicBezTo>
                  <a:cubicBezTo>
                    <a:pt x="2173" y="839"/>
                    <a:pt x="2173" y="839"/>
                    <a:pt x="2173" y="839"/>
                  </a:cubicBezTo>
                  <a:cubicBezTo>
                    <a:pt x="2150" y="870"/>
                    <a:pt x="2150" y="870"/>
                    <a:pt x="2150" y="870"/>
                  </a:cubicBezTo>
                  <a:cubicBezTo>
                    <a:pt x="2150" y="870"/>
                    <a:pt x="2150" y="870"/>
                    <a:pt x="2150" y="870"/>
                  </a:cubicBezTo>
                  <a:cubicBezTo>
                    <a:pt x="2145" y="859"/>
                    <a:pt x="2145" y="859"/>
                    <a:pt x="2145" y="859"/>
                  </a:cubicBezTo>
                  <a:cubicBezTo>
                    <a:pt x="2159" y="833"/>
                    <a:pt x="2177" y="806"/>
                    <a:pt x="2205" y="781"/>
                  </a:cubicBezTo>
                  <a:cubicBezTo>
                    <a:pt x="2181" y="798"/>
                    <a:pt x="2158" y="820"/>
                    <a:pt x="2140" y="847"/>
                  </a:cubicBezTo>
                  <a:cubicBezTo>
                    <a:pt x="2138" y="841"/>
                    <a:pt x="2138" y="841"/>
                    <a:pt x="2138" y="841"/>
                  </a:cubicBezTo>
                  <a:cubicBezTo>
                    <a:pt x="2144" y="825"/>
                    <a:pt x="2153" y="808"/>
                    <a:pt x="2166" y="792"/>
                  </a:cubicBezTo>
                  <a:cubicBezTo>
                    <a:pt x="2156" y="798"/>
                    <a:pt x="2145" y="809"/>
                    <a:pt x="2134" y="824"/>
                  </a:cubicBezTo>
                  <a:cubicBezTo>
                    <a:pt x="2138" y="805"/>
                    <a:pt x="2144" y="784"/>
                    <a:pt x="2154" y="763"/>
                  </a:cubicBezTo>
                  <a:cubicBezTo>
                    <a:pt x="2139" y="787"/>
                    <a:pt x="2128" y="815"/>
                    <a:pt x="2121" y="844"/>
                  </a:cubicBezTo>
                  <a:cubicBezTo>
                    <a:pt x="2116" y="849"/>
                    <a:pt x="2116" y="849"/>
                    <a:pt x="2116" y="849"/>
                  </a:cubicBezTo>
                  <a:cubicBezTo>
                    <a:pt x="2118" y="834"/>
                    <a:pt x="2122" y="818"/>
                    <a:pt x="2129" y="801"/>
                  </a:cubicBezTo>
                  <a:cubicBezTo>
                    <a:pt x="2120" y="817"/>
                    <a:pt x="2113" y="836"/>
                    <a:pt x="2108" y="856"/>
                  </a:cubicBezTo>
                  <a:cubicBezTo>
                    <a:pt x="2108" y="852"/>
                    <a:pt x="2108" y="849"/>
                    <a:pt x="2108" y="846"/>
                  </a:cubicBezTo>
                  <a:cubicBezTo>
                    <a:pt x="2116" y="822"/>
                    <a:pt x="2127" y="797"/>
                    <a:pt x="2145" y="773"/>
                  </a:cubicBezTo>
                  <a:cubicBezTo>
                    <a:pt x="2135" y="779"/>
                    <a:pt x="2124" y="791"/>
                    <a:pt x="2113" y="806"/>
                  </a:cubicBezTo>
                  <a:cubicBezTo>
                    <a:pt x="2114" y="801"/>
                    <a:pt x="2115" y="797"/>
                    <a:pt x="2116" y="792"/>
                  </a:cubicBezTo>
                  <a:cubicBezTo>
                    <a:pt x="2118" y="789"/>
                    <a:pt x="2121" y="786"/>
                    <a:pt x="2123" y="783"/>
                  </a:cubicBezTo>
                  <a:cubicBezTo>
                    <a:pt x="2121" y="784"/>
                    <a:pt x="2119" y="785"/>
                    <a:pt x="2118" y="786"/>
                  </a:cubicBezTo>
                  <a:cubicBezTo>
                    <a:pt x="2121" y="773"/>
                    <a:pt x="2126" y="759"/>
                    <a:pt x="2133" y="745"/>
                  </a:cubicBezTo>
                  <a:cubicBezTo>
                    <a:pt x="2124" y="760"/>
                    <a:pt x="2116" y="776"/>
                    <a:pt x="2109" y="794"/>
                  </a:cubicBezTo>
                  <a:cubicBezTo>
                    <a:pt x="2107" y="796"/>
                    <a:pt x="2104" y="800"/>
                    <a:pt x="2101" y="803"/>
                  </a:cubicBezTo>
                  <a:cubicBezTo>
                    <a:pt x="2103" y="796"/>
                    <a:pt x="2105" y="789"/>
                    <a:pt x="2108" y="782"/>
                  </a:cubicBezTo>
                  <a:cubicBezTo>
                    <a:pt x="2103" y="791"/>
                    <a:pt x="2099" y="800"/>
                    <a:pt x="2095" y="810"/>
                  </a:cubicBezTo>
                  <a:cubicBezTo>
                    <a:pt x="2086" y="822"/>
                    <a:pt x="2078" y="836"/>
                    <a:pt x="2070" y="852"/>
                  </a:cubicBezTo>
                  <a:cubicBezTo>
                    <a:pt x="2069" y="853"/>
                    <a:pt x="2069" y="853"/>
                    <a:pt x="2069" y="853"/>
                  </a:cubicBezTo>
                  <a:cubicBezTo>
                    <a:pt x="2066" y="852"/>
                    <a:pt x="2064" y="852"/>
                    <a:pt x="2061" y="851"/>
                  </a:cubicBezTo>
                  <a:cubicBezTo>
                    <a:pt x="2069" y="823"/>
                    <a:pt x="2080" y="793"/>
                    <a:pt x="2102" y="764"/>
                  </a:cubicBezTo>
                  <a:cubicBezTo>
                    <a:pt x="2102" y="765"/>
                    <a:pt x="2101" y="765"/>
                    <a:pt x="2101" y="765"/>
                  </a:cubicBezTo>
                  <a:cubicBezTo>
                    <a:pt x="2082" y="770"/>
                    <a:pt x="2059" y="788"/>
                    <a:pt x="2036" y="812"/>
                  </a:cubicBezTo>
                  <a:cubicBezTo>
                    <a:pt x="2037" y="810"/>
                    <a:pt x="2037" y="808"/>
                    <a:pt x="2037" y="806"/>
                  </a:cubicBezTo>
                  <a:cubicBezTo>
                    <a:pt x="2039" y="798"/>
                    <a:pt x="2042" y="790"/>
                    <a:pt x="2045" y="781"/>
                  </a:cubicBezTo>
                  <a:cubicBezTo>
                    <a:pt x="2043" y="785"/>
                    <a:pt x="2041" y="789"/>
                    <a:pt x="2039" y="793"/>
                  </a:cubicBezTo>
                  <a:cubicBezTo>
                    <a:pt x="2042" y="780"/>
                    <a:pt x="2046" y="767"/>
                    <a:pt x="2051" y="753"/>
                  </a:cubicBezTo>
                  <a:cubicBezTo>
                    <a:pt x="2042" y="770"/>
                    <a:pt x="2034" y="790"/>
                    <a:pt x="2029" y="810"/>
                  </a:cubicBezTo>
                  <a:cubicBezTo>
                    <a:pt x="2029" y="810"/>
                    <a:pt x="2029" y="810"/>
                    <a:pt x="2029" y="810"/>
                  </a:cubicBezTo>
                  <a:cubicBezTo>
                    <a:pt x="2013" y="827"/>
                    <a:pt x="2013" y="827"/>
                    <a:pt x="2013" y="827"/>
                  </a:cubicBezTo>
                  <a:cubicBezTo>
                    <a:pt x="2013" y="811"/>
                    <a:pt x="2015" y="794"/>
                    <a:pt x="2018" y="775"/>
                  </a:cubicBezTo>
                  <a:cubicBezTo>
                    <a:pt x="2020" y="773"/>
                    <a:pt x="2021" y="771"/>
                    <a:pt x="2023" y="769"/>
                  </a:cubicBezTo>
                  <a:cubicBezTo>
                    <a:pt x="2022" y="770"/>
                    <a:pt x="2020" y="771"/>
                    <a:pt x="2019" y="771"/>
                  </a:cubicBezTo>
                  <a:cubicBezTo>
                    <a:pt x="2022" y="759"/>
                    <a:pt x="2025" y="747"/>
                    <a:pt x="2030" y="734"/>
                  </a:cubicBezTo>
                  <a:cubicBezTo>
                    <a:pt x="2023" y="747"/>
                    <a:pt x="2018" y="760"/>
                    <a:pt x="2013" y="775"/>
                  </a:cubicBezTo>
                  <a:cubicBezTo>
                    <a:pt x="2013" y="775"/>
                    <a:pt x="2012" y="775"/>
                    <a:pt x="2012" y="775"/>
                  </a:cubicBezTo>
                  <a:cubicBezTo>
                    <a:pt x="2014" y="767"/>
                    <a:pt x="2017" y="758"/>
                    <a:pt x="2021" y="748"/>
                  </a:cubicBezTo>
                  <a:cubicBezTo>
                    <a:pt x="2016" y="758"/>
                    <a:pt x="2011" y="768"/>
                    <a:pt x="2008" y="778"/>
                  </a:cubicBezTo>
                  <a:cubicBezTo>
                    <a:pt x="2001" y="782"/>
                    <a:pt x="1996" y="785"/>
                    <a:pt x="1991" y="789"/>
                  </a:cubicBezTo>
                  <a:cubicBezTo>
                    <a:pt x="1993" y="771"/>
                    <a:pt x="1998" y="752"/>
                    <a:pt x="2006" y="731"/>
                  </a:cubicBezTo>
                  <a:cubicBezTo>
                    <a:pt x="1995" y="752"/>
                    <a:pt x="1987" y="775"/>
                    <a:pt x="1981" y="799"/>
                  </a:cubicBezTo>
                  <a:cubicBezTo>
                    <a:pt x="1979" y="803"/>
                    <a:pt x="1976" y="807"/>
                    <a:pt x="1974" y="811"/>
                  </a:cubicBezTo>
                  <a:cubicBezTo>
                    <a:pt x="1962" y="819"/>
                    <a:pt x="1962" y="819"/>
                    <a:pt x="1962" y="819"/>
                  </a:cubicBezTo>
                  <a:cubicBezTo>
                    <a:pt x="1960" y="818"/>
                    <a:pt x="1958" y="817"/>
                    <a:pt x="1956" y="817"/>
                  </a:cubicBezTo>
                  <a:cubicBezTo>
                    <a:pt x="1955" y="811"/>
                    <a:pt x="1955" y="803"/>
                    <a:pt x="1959" y="790"/>
                  </a:cubicBezTo>
                  <a:cubicBezTo>
                    <a:pt x="1964" y="783"/>
                    <a:pt x="1970" y="773"/>
                    <a:pt x="1980" y="760"/>
                  </a:cubicBezTo>
                  <a:cubicBezTo>
                    <a:pt x="1974" y="764"/>
                    <a:pt x="1968" y="767"/>
                    <a:pt x="1962" y="771"/>
                  </a:cubicBezTo>
                  <a:cubicBezTo>
                    <a:pt x="1973" y="757"/>
                    <a:pt x="1986" y="743"/>
                    <a:pt x="2003" y="730"/>
                  </a:cubicBezTo>
                  <a:cubicBezTo>
                    <a:pt x="1987" y="735"/>
                    <a:pt x="1968" y="748"/>
                    <a:pt x="1950" y="766"/>
                  </a:cubicBezTo>
                  <a:cubicBezTo>
                    <a:pt x="1950" y="759"/>
                    <a:pt x="1950" y="759"/>
                    <a:pt x="1950" y="759"/>
                  </a:cubicBezTo>
                  <a:cubicBezTo>
                    <a:pt x="1937" y="773"/>
                    <a:pt x="1937" y="773"/>
                    <a:pt x="1937" y="773"/>
                  </a:cubicBezTo>
                  <a:cubicBezTo>
                    <a:pt x="1942" y="766"/>
                    <a:pt x="1949" y="756"/>
                    <a:pt x="1959" y="742"/>
                  </a:cubicBezTo>
                  <a:cubicBezTo>
                    <a:pt x="1946" y="750"/>
                    <a:pt x="1935" y="755"/>
                    <a:pt x="1926" y="763"/>
                  </a:cubicBezTo>
                  <a:cubicBezTo>
                    <a:pt x="1928" y="757"/>
                    <a:pt x="1931" y="751"/>
                    <a:pt x="1933" y="745"/>
                  </a:cubicBezTo>
                  <a:cubicBezTo>
                    <a:pt x="1941" y="737"/>
                    <a:pt x="1950" y="729"/>
                    <a:pt x="1960" y="722"/>
                  </a:cubicBezTo>
                  <a:cubicBezTo>
                    <a:pt x="1954" y="723"/>
                    <a:pt x="1948" y="726"/>
                    <a:pt x="1941" y="730"/>
                  </a:cubicBezTo>
                  <a:cubicBezTo>
                    <a:pt x="1946" y="722"/>
                    <a:pt x="1951" y="713"/>
                    <a:pt x="1957" y="705"/>
                  </a:cubicBezTo>
                  <a:cubicBezTo>
                    <a:pt x="1946" y="712"/>
                    <a:pt x="1933" y="726"/>
                    <a:pt x="1922" y="743"/>
                  </a:cubicBezTo>
                  <a:cubicBezTo>
                    <a:pt x="1919" y="746"/>
                    <a:pt x="1917" y="748"/>
                    <a:pt x="1914" y="750"/>
                  </a:cubicBezTo>
                  <a:cubicBezTo>
                    <a:pt x="1914" y="750"/>
                    <a:pt x="1914" y="749"/>
                    <a:pt x="1915" y="749"/>
                  </a:cubicBezTo>
                  <a:cubicBezTo>
                    <a:pt x="1914" y="749"/>
                    <a:pt x="1914" y="750"/>
                    <a:pt x="1914" y="751"/>
                  </a:cubicBezTo>
                  <a:cubicBezTo>
                    <a:pt x="1908" y="756"/>
                    <a:pt x="1902" y="761"/>
                    <a:pt x="1896" y="768"/>
                  </a:cubicBezTo>
                  <a:cubicBezTo>
                    <a:pt x="1891" y="753"/>
                    <a:pt x="1891" y="753"/>
                    <a:pt x="1891" y="753"/>
                  </a:cubicBezTo>
                  <a:cubicBezTo>
                    <a:pt x="1904" y="735"/>
                    <a:pt x="1919" y="718"/>
                    <a:pt x="1939" y="703"/>
                  </a:cubicBezTo>
                  <a:cubicBezTo>
                    <a:pt x="1918" y="709"/>
                    <a:pt x="1891" y="730"/>
                    <a:pt x="1867" y="758"/>
                  </a:cubicBezTo>
                  <a:cubicBezTo>
                    <a:pt x="1872" y="740"/>
                    <a:pt x="1872" y="740"/>
                    <a:pt x="1872" y="740"/>
                  </a:cubicBezTo>
                  <a:cubicBezTo>
                    <a:pt x="1858" y="745"/>
                    <a:pt x="1858" y="745"/>
                    <a:pt x="1858" y="745"/>
                  </a:cubicBezTo>
                  <a:cubicBezTo>
                    <a:pt x="1858" y="745"/>
                    <a:pt x="1858" y="745"/>
                    <a:pt x="1858" y="744"/>
                  </a:cubicBezTo>
                  <a:cubicBezTo>
                    <a:pt x="1871" y="732"/>
                    <a:pt x="1886" y="721"/>
                    <a:pt x="1904" y="712"/>
                  </a:cubicBezTo>
                  <a:cubicBezTo>
                    <a:pt x="1894" y="713"/>
                    <a:pt x="1883" y="717"/>
                    <a:pt x="1870" y="723"/>
                  </a:cubicBezTo>
                  <a:cubicBezTo>
                    <a:pt x="1883" y="706"/>
                    <a:pt x="1898" y="689"/>
                    <a:pt x="1918" y="673"/>
                  </a:cubicBezTo>
                  <a:cubicBezTo>
                    <a:pt x="1907" y="676"/>
                    <a:pt x="1895" y="683"/>
                    <a:pt x="1883" y="693"/>
                  </a:cubicBezTo>
                  <a:cubicBezTo>
                    <a:pt x="1879" y="694"/>
                    <a:pt x="1874" y="695"/>
                    <a:pt x="1869" y="696"/>
                  </a:cubicBezTo>
                  <a:cubicBezTo>
                    <a:pt x="1872" y="688"/>
                    <a:pt x="1875" y="680"/>
                    <a:pt x="1879" y="671"/>
                  </a:cubicBezTo>
                  <a:cubicBezTo>
                    <a:pt x="1874" y="680"/>
                    <a:pt x="1869" y="688"/>
                    <a:pt x="1865" y="698"/>
                  </a:cubicBezTo>
                  <a:cubicBezTo>
                    <a:pt x="1859" y="700"/>
                    <a:pt x="1853" y="703"/>
                    <a:pt x="1847" y="706"/>
                  </a:cubicBezTo>
                  <a:cubicBezTo>
                    <a:pt x="1845" y="707"/>
                    <a:pt x="1842" y="708"/>
                    <a:pt x="1840" y="709"/>
                  </a:cubicBezTo>
                  <a:cubicBezTo>
                    <a:pt x="1844" y="691"/>
                    <a:pt x="1849" y="672"/>
                    <a:pt x="1858" y="653"/>
                  </a:cubicBezTo>
                  <a:cubicBezTo>
                    <a:pt x="1847" y="671"/>
                    <a:pt x="1838" y="691"/>
                    <a:pt x="1832" y="712"/>
                  </a:cubicBezTo>
                  <a:cubicBezTo>
                    <a:pt x="1832" y="712"/>
                    <a:pt x="1831" y="712"/>
                    <a:pt x="1831" y="712"/>
                  </a:cubicBezTo>
                  <a:cubicBezTo>
                    <a:pt x="1831" y="712"/>
                    <a:pt x="1831" y="712"/>
                    <a:pt x="1831" y="712"/>
                  </a:cubicBezTo>
                  <a:cubicBezTo>
                    <a:pt x="1788" y="728"/>
                    <a:pt x="1788" y="728"/>
                    <a:pt x="1788" y="728"/>
                  </a:cubicBezTo>
                  <a:cubicBezTo>
                    <a:pt x="1787" y="727"/>
                    <a:pt x="1786" y="726"/>
                    <a:pt x="1785" y="725"/>
                  </a:cubicBezTo>
                  <a:cubicBezTo>
                    <a:pt x="1800" y="710"/>
                    <a:pt x="1818" y="696"/>
                    <a:pt x="1840" y="684"/>
                  </a:cubicBezTo>
                  <a:cubicBezTo>
                    <a:pt x="1828" y="686"/>
                    <a:pt x="1814" y="692"/>
                    <a:pt x="1798" y="701"/>
                  </a:cubicBezTo>
                  <a:cubicBezTo>
                    <a:pt x="1812" y="679"/>
                    <a:pt x="1829" y="657"/>
                    <a:pt x="1854" y="638"/>
                  </a:cubicBezTo>
                  <a:cubicBezTo>
                    <a:pt x="1832" y="644"/>
                    <a:pt x="1802" y="669"/>
                    <a:pt x="1776" y="700"/>
                  </a:cubicBezTo>
                  <a:cubicBezTo>
                    <a:pt x="1773" y="701"/>
                    <a:pt x="1773" y="701"/>
                    <a:pt x="1773" y="701"/>
                  </a:cubicBezTo>
                  <a:cubicBezTo>
                    <a:pt x="1776" y="692"/>
                    <a:pt x="1779" y="683"/>
                    <a:pt x="1783" y="673"/>
                  </a:cubicBezTo>
                  <a:cubicBezTo>
                    <a:pt x="1796" y="654"/>
                    <a:pt x="1812" y="636"/>
                    <a:pt x="1833" y="619"/>
                  </a:cubicBezTo>
                  <a:cubicBezTo>
                    <a:pt x="1823" y="622"/>
                    <a:pt x="1811" y="629"/>
                    <a:pt x="1799" y="638"/>
                  </a:cubicBezTo>
                  <a:cubicBezTo>
                    <a:pt x="1806" y="627"/>
                    <a:pt x="1813" y="616"/>
                    <a:pt x="1822" y="604"/>
                  </a:cubicBezTo>
                  <a:cubicBezTo>
                    <a:pt x="1809" y="617"/>
                    <a:pt x="1797" y="633"/>
                    <a:pt x="1786" y="649"/>
                  </a:cubicBezTo>
                  <a:cubicBezTo>
                    <a:pt x="1774" y="660"/>
                    <a:pt x="1762" y="673"/>
                    <a:pt x="1751" y="687"/>
                  </a:cubicBezTo>
                  <a:cubicBezTo>
                    <a:pt x="1756" y="671"/>
                    <a:pt x="1762" y="653"/>
                    <a:pt x="1770" y="635"/>
                  </a:cubicBezTo>
                  <a:cubicBezTo>
                    <a:pt x="1774" y="631"/>
                    <a:pt x="1778" y="626"/>
                    <a:pt x="1782" y="622"/>
                  </a:cubicBezTo>
                  <a:cubicBezTo>
                    <a:pt x="1779" y="625"/>
                    <a:pt x="1776" y="627"/>
                    <a:pt x="1773" y="630"/>
                  </a:cubicBezTo>
                  <a:cubicBezTo>
                    <a:pt x="1780" y="616"/>
                    <a:pt x="1789" y="601"/>
                    <a:pt x="1801" y="586"/>
                  </a:cubicBezTo>
                  <a:cubicBezTo>
                    <a:pt x="1783" y="603"/>
                    <a:pt x="1768" y="624"/>
                    <a:pt x="1755" y="648"/>
                  </a:cubicBezTo>
                  <a:cubicBezTo>
                    <a:pt x="1749" y="654"/>
                    <a:pt x="1744" y="660"/>
                    <a:pt x="1739" y="667"/>
                  </a:cubicBezTo>
                  <a:cubicBezTo>
                    <a:pt x="1748" y="644"/>
                    <a:pt x="1760" y="620"/>
                    <a:pt x="1779" y="596"/>
                  </a:cubicBezTo>
                  <a:cubicBezTo>
                    <a:pt x="1766" y="609"/>
                    <a:pt x="1753" y="624"/>
                    <a:pt x="1743" y="641"/>
                  </a:cubicBezTo>
                  <a:cubicBezTo>
                    <a:pt x="1739" y="652"/>
                    <a:pt x="1736" y="664"/>
                    <a:pt x="1733" y="674"/>
                  </a:cubicBezTo>
                  <a:cubicBezTo>
                    <a:pt x="1732" y="677"/>
                    <a:pt x="1730" y="679"/>
                    <a:pt x="1729" y="681"/>
                  </a:cubicBezTo>
                  <a:cubicBezTo>
                    <a:pt x="1728" y="681"/>
                    <a:pt x="1728" y="682"/>
                    <a:pt x="1727" y="682"/>
                  </a:cubicBezTo>
                  <a:cubicBezTo>
                    <a:pt x="1726" y="681"/>
                    <a:pt x="1725" y="681"/>
                    <a:pt x="1725" y="680"/>
                  </a:cubicBezTo>
                  <a:cubicBezTo>
                    <a:pt x="1727" y="673"/>
                    <a:pt x="1730" y="666"/>
                    <a:pt x="1732" y="659"/>
                  </a:cubicBezTo>
                  <a:cubicBezTo>
                    <a:pt x="1729" y="665"/>
                    <a:pt x="1726" y="672"/>
                    <a:pt x="1723" y="679"/>
                  </a:cubicBezTo>
                  <a:cubicBezTo>
                    <a:pt x="1721" y="677"/>
                    <a:pt x="1719" y="676"/>
                    <a:pt x="1717" y="674"/>
                  </a:cubicBezTo>
                  <a:cubicBezTo>
                    <a:pt x="1719" y="660"/>
                    <a:pt x="1719" y="660"/>
                    <a:pt x="1719" y="660"/>
                  </a:cubicBezTo>
                  <a:cubicBezTo>
                    <a:pt x="1723" y="656"/>
                    <a:pt x="1726" y="651"/>
                    <a:pt x="1729" y="647"/>
                  </a:cubicBezTo>
                  <a:cubicBezTo>
                    <a:pt x="1730" y="647"/>
                    <a:pt x="1730" y="646"/>
                    <a:pt x="1731" y="646"/>
                  </a:cubicBezTo>
                  <a:cubicBezTo>
                    <a:pt x="1730" y="646"/>
                    <a:pt x="1730" y="646"/>
                    <a:pt x="1730" y="646"/>
                  </a:cubicBezTo>
                  <a:cubicBezTo>
                    <a:pt x="1748" y="620"/>
                    <a:pt x="1761" y="594"/>
                    <a:pt x="1762" y="575"/>
                  </a:cubicBezTo>
                  <a:cubicBezTo>
                    <a:pt x="1752" y="595"/>
                    <a:pt x="1740" y="612"/>
                    <a:pt x="1727" y="626"/>
                  </a:cubicBezTo>
                  <a:cubicBezTo>
                    <a:pt x="1735" y="610"/>
                    <a:pt x="1745" y="594"/>
                    <a:pt x="1758" y="577"/>
                  </a:cubicBezTo>
                  <a:cubicBezTo>
                    <a:pt x="1745" y="590"/>
                    <a:pt x="1732" y="606"/>
                    <a:pt x="1722" y="623"/>
                  </a:cubicBezTo>
                  <a:cubicBezTo>
                    <a:pt x="1724" y="617"/>
                    <a:pt x="1726" y="611"/>
                    <a:pt x="1729" y="605"/>
                  </a:cubicBezTo>
                  <a:cubicBezTo>
                    <a:pt x="1722" y="615"/>
                    <a:pt x="1717" y="627"/>
                    <a:pt x="1712" y="639"/>
                  </a:cubicBezTo>
                  <a:cubicBezTo>
                    <a:pt x="1718" y="620"/>
                    <a:pt x="1726" y="601"/>
                    <a:pt x="1739" y="581"/>
                  </a:cubicBezTo>
                  <a:cubicBezTo>
                    <a:pt x="1727" y="595"/>
                    <a:pt x="1717" y="611"/>
                    <a:pt x="1709" y="628"/>
                  </a:cubicBezTo>
                  <a:cubicBezTo>
                    <a:pt x="1702" y="628"/>
                    <a:pt x="1697" y="629"/>
                    <a:pt x="1691" y="631"/>
                  </a:cubicBezTo>
                  <a:cubicBezTo>
                    <a:pt x="1699" y="619"/>
                    <a:pt x="1706" y="607"/>
                    <a:pt x="1710" y="597"/>
                  </a:cubicBezTo>
                  <a:cubicBezTo>
                    <a:pt x="1721" y="581"/>
                    <a:pt x="1729" y="566"/>
                    <a:pt x="1735" y="552"/>
                  </a:cubicBezTo>
                  <a:cubicBezTo>
                    <a:pt x="1736" y="552"/>
                    <a:pt x="1737" y="551"/>
                    <a:pt x="1738" y="551"/>
                  </a:cubicBezTo>
                  <a:cubicBezTo>
                    <a:pt x="1737" y="551"/>
                    <a:pt x="1736" y="551"/>
                    <a:pt x="1735" y="551"/>
                  </a:cubicBezTo>
                  <a:cubicBezTo>
                    <a:pt x="1738" y="543"/>
                    <a:pt x="1740" y="535"/>
                    <a:pt x="1740" y="528"/>
                  </a:cubicBezTo>
                  <a:cubicBezTo>
                    <a:pt x="1736" y="537"/>
                    <a:pt x="1732" y="544"/>
                    <a:pt x="1728" y="551"/>
                  </a:cubicBezTo>
                  <a:cubicBezTo>
                    <a:pt x="1724" y="551"/>
                    <a:pt x="1719" y="552"/>
                    <a:pt x="1714" y="552"/>
                  </a:cubicBezTo>
                  <a:cubicBezTo>
                    <a:pt x="1725" y="540"/>
                    <a:pt x="1737" y="528"/>
                    <a:pt x="1751" y="517"/>
                  </a:cubicBezTo>
                  <a:cubicBezTo>
                    <a:pt x="1736" y="521"/>
                    <a:pt x="1716" y="535"/>
                    <a:pt x="1697" y="553"/>
                  </a:cubicBezTo>
                  <a:cubicBezTo>
                    <a:pt x="1698" y="551"/>
                    <a:pt x="1698" y="549"/>
                    <a:pt x="1698" y="547"/>
                  </a:cubicBezTo>
                  <a:cubicBezTo>
                    <a:pt x="1697" y="551"/>
                    <a:pt x="1695" y="554"/>
                    <a:pt x="1693" y="557"/>
                  </a:cubicBezTo>
                  <a:cubicBezTo>
                    <a:pt x="1693" y="557"/>
                    <a:pt x="1692" y="558"/>
                    <a:pt x="1692" y="558"/>
                  </a:cubicBezTo>
                  <a:cubicBezTo>
                    <a:pt x="1678" y="563"/>
                    <a:pt x="1663" y="569"/>
                    <a:pt x="1648" y="576"/>
                  </a:cubicBezTo>
                  <a:cubicBezTo>
                    <a:pt x="1663" y="553"/>
                    <a:pt x="1681" y="529"/>
                    <a:pt x="1708" y="508"/>
                  </a:cubicBezTo>
                  <a:cubicBezTo>
                    <a:pt x="1682" y="515"/>
                    <a:pt x="1644" y="550"/>
                    <a:pt x="1616" y="589"/>
                  </a:cubicBezTo>
                  <a:cubicBezTo>
                    <a:pt x="1616" y="578"/>
                    <a:pt x="1616" y="578"/>
                    <a:pt x="1616" y="578"/>
                  </a:cubicBezTo>
                  <a:cubicBezTo>
                    <a:pt x="1632" y="548"/>
                    <a:pt x="1652" y="516"/>
                    <a:pt x="1687" y="490"/>
                  </a:cubicBezTo>
                  <a:cubicBezTo>
                    <a:pt x="1672" y="494"/>
                    <a:pt x="1652" y="508"/>
                    <a:pt x="1633" y="526"/>
                  </a:cubicBezTo>
                  <a:cubicBezTo>
                    <a:pt x="1636" y="519"/>
                    <a:pt x="1637" y="512"/>
                    <a:pt x="1638" y="506"/>
                  </a:cubicBezTo>
                  <a:cubicBezTo>
                    <a:pt x="1627" y="528"/>
                    <a:pt x="1613" y="546"/>
                    <a:pt x="1599" y="562"/>
                  </a:cubicBezTo>
                  <a:cubicBezTo>
                    <a:pt x="1600" y="557"/>
                    <a:pt x="1600" y="557"/>
                    <a:pt x="1600" y="557"/>
                  </a:cubicBezTo>
                  <a:cubicBezTo>
                    <a:pt x="1579" y="563"/>
                    <a:pt x="1579" y="563"/>
                    <a:pt x="1579" y="563"/>
                  </a:cubicBezTo>
                  <a:cubicBezTo>
                    <a:pt x="1579" y="562"/>
                    <a:pt x="1579" y="562"/>
                    <a:pt x="1579" y="562"/>
                  </a:cubicBezTo>
                  <a:cubicBezTo>
                    <a:pt x="1601" y="533"/>
                    <a:pt x="1627" y="500"/>
                    <a:pt x="1671" y="477"/>
                  </a:cubicBezTo>
                  <a:cubicBezTo>
                    <a:pt x="1649" y="480"/>
                    <a:pt x="1618" y="498"/>
                    <a:pt x="1588" y="522"/>
                  </a:cubicBezTo>
                  <a:cubicBezTo>
                    <a:pt x="1597" y="507"/>
                    <a:pt x="1604" y="493"/>
                    <a:pt x="1608" y="480"/>
                  </a:cubicBezTo>
                  <a:cubicBezTo>
                    <a:pt x="1614" y="476"/>
                    <a:pt x="1621" y="472"/>
                    <a:pt x="1628" y="469"/>
                  </a:cubicBezTo>
                  <a:cubicBezTo>
                    <a:pt x="1622" y="469"/>
                    <a:pt x="1616" y="471"/>
                    <a:pt x="1610" y="473"/>
                  </a:cubicBezTo>
                  <a:cubicBezTo>
                    <a:pt x="1611" y="470"/>
                    <a:pt x="1611" y="467"/>
                    <a:pt x="1611" y="465"/>
                  </a:cubicBezTo>
                  <a:cubicBezTo>
                    <a:pt x="1610" y="468"/>
                    <a:pt x="1608" y="471"/>
                    <a:pt x="1606" y="475"/>
                  </a:cubicBezTo>
                  <a:cubicBezTo>
                    <a:pt x="1600" y="477"/>
                    <a:pt x="1593" y="481"/>
                    <a:pt x="1586" y="484"/>
                  </a:cubicBezTo>
                  <a:cubicBezTo>
                    <a:pt x="1587" y="482"/>
                    <a:pt x="1588" y="479"/>
                    <a:pt x="1588" y="477"/>
                  </a:cubicBezTo>
                  <a:cubicBezTo>
                    <a:pt x="1602" y="463"/>
                    <a:pt x="1619" y="450"/>
                    <a:pt x="1639" y="440"/>
                  </a:cubicBezTo>
                  <a:cubicBezTo>
                    <a:pt x="1626" y="441"/>
                    <a:pt x="1610" y="448"/>
                    <a:pt x="1593" y="458"/>
                  </a:cubicBezTo>
                  <a:cubicBezTo>
                    <a:pt x="1598" y="455"/>
                    <a:pt x="1602" y="453"/>
                    <a:pt x="1607" y="450"/>
                  </a:cubicBezTo>
                  <a:cubicBezTo>
                    <a:pt x="1589" y="452"/>
                    <a:pt x="1565" y="464"/>
                    <a:pt x="1541" y="482"/>
                  </a:cubicBezTo>
                  <a:cubicBezTo>
                    <a:pt x="1545" y="472"/>
                    <a:pt x="1547" y="463"/>
                    <a:pt x="1548" y="456"/>
                  </a:cubicBezTo>
                  <a:cubicBezTo>
                    <a:pt x="1541" y="468"/>
                    <a:pt x="1535" y="480"/>
                    <a:pt x="1527" y="490"/>
                  </a:cubicBezTo>
                  <a:cubicBezTo>
                    <a:pt x="1529" y="482"/>
                    <a:pt x="1529" y="482"/>
                    <a:pt x="1529" y="482"/>
                  </a:cubicBezTo>
                  <a:cubicBezTo>
                    <a:pt x="1523" y="486"/>
                    <a:pt x="1523" y="486"/>
                    <a:pt x="1523" y="486"/>
                  </a:cubicBezTo>
                  <a:cubicBezTo>
                    <a:pt x="1539" y="462"/>
                    <a:pt x="1550" y="438"/>
                    <a:pt x="1551" y="420"/>
                  </a:cubicBezTo>
                  <a:cubicBezTo>
                    <a:pt x="1537" y="449"/>
                    <a:pt x="1518" y="471"/>
                    <a:pt x="1499" y="490"/>
                  </a:cubicBezTo>
                  <a:cubicBezTo>
                    <a:pt x="1507" y="467"/>
                    <a:pt x="1507" y="467"/>
                    <a:pt x="1507" y="467"/>
                  </a:cubicBezTo>
                  <a:cubicBezTo>
                    <a:pt x="1515" y="459"/>
                    <a:pt x="1524" y="451"/>
                    <a:pt x="1534" y="443"/>
                  </a:cubicBezTo>
                  <a:cubicBezTo>
                    <a:pt x="1527" y="445"/>
                    <a:pt x="1520" y="449"/>
                    <a:pt x="1512" y="454"/>
                  </a:cubicBezTo>
                  <a:cubicBezTo>
                    <a:pt x="1512" y="454"/>
                    <a:pt x="1512" y="454"/>
                    <a:pt x="1512" y="454"/>
                  </a:cubicBezTo>
                  <a:cubicBezTo>
                    <a:pt x="1486" y="468"/>
                    <a:pt x="1486" y="468"/>
                    <a:pt x="1486" y="468"/>
                  </a:cubicBezTo>
                  <a:cubicBezTo>
                    <a:pt x="1502" y="447"/>
                    <a:pt x="1515" y="425"/>
                    <a:pt x="1522" y="406"/>
                  </a:cubicBezTo>
                  <a:cubicBezTo>
                    <a:pt x="1524" y="404"/>
                    <a:pt x="1527" y="402"/>
                    <a:pt x="1529" y="400"/>
                  </a:cubicBezTo>
                  <a:cubicBezTo>
                    <a:pt x="1527" y="401"/>
                    <a:pt x="1525" y="401"/>
                    <a:pt x="1523" y="402"/>
                  </a:cubicBezTo>
                  <a:cubicBezTo>
                    <a:pt x="1525" y="396"/>
                    <a:pt x="1526" y="390"/>
                    <a:pt x="1526" y="385"/>
                  </a:cubicBezTo>
                  <a:cubicBezTo>
                    <a:pt x="1523" y="393"/>
                    <a:pt x="1519" y="399"/>
                    <a:pt x="1515" y="406"/>
                  </a:cubicBezTo>
                  <a:cubicBezTo>
                    <a:pt x="1497" y="416"/>
                    <a:pt x="1476" y="434"/>
                    <a:pt x="1456" y="456"/>
                  </a:cubicBezTo>
                  <a:cubicBezTo>
                    <a:pt x="1456" y="455"/>
                    <a:pt x="1456" y="455"/>
                    <a:pt x="1456" y="455"/>
                  </a:cubicBezTo>
                  <a:cubicBezTo>
                    <a:pt x="1470" y="434"/>
                    <a:pt x="1487" y="412"/>
                    <a:pt x="1512" y="393"/>
                  </a:cubicBezTo>
                  <a:cubicBezTo>
                    <a:pt x="1495" y="398"/>
                    <a:pt x="1473" y="414"/>
                    <a:pt x="1452" y="436"/>
                  </a:cubicBezTo>
                  <a:cubicBezTo>
                    <a:pt x="1452" y="436"/>
                    <a:pt x="1452" y="436"/>
                    <a:pt x="1452" y="436"/>
                  </a:cubicBezTo>
                  <a:cubicBezTo>
                    <a:pt x="1437" y="450"/>
                    <a:pt x="1437" y="450"/>
                    <a:pt x="1437" y="450"/>
                  </a:cubicBezTo>
                  <a:cubicBezTo>
                    <a:pt x="1437" y="450"/>
                    <a:pt x="1437" y="450"/>
                    <a:pt x="1437" y="450"/>
                  </a:cubicBezTo>
                  <a:cubicBezTo>
                    <a:pt x="1438" y="443"/>
                    <a:pt x="1440" y="435"/>
                    <a:pt x="1442" y="427"/>
                  </a:cubicBezTo>
                  <a:cubicBezTo>
                    <a:pt x="1454" y="409"/>
                    <a:pt x="1470" y="391"/>
                    <a:pt x="1491" y="375"/>
                  </a:cubicBezTo>
                  <a:cubicBezTo>
                    <a:pt x="1478" y="378"/>
                    <a:pt x="1464" y="388"/>
                    <a:pt x="1449" y="400"/>
                  </a:cubicBezTo>
                  <a:cubicBezTo>
                    <a:pt x="1450" y="397"/>
                    <a:pt x="1451" y="393"/>
                    <a:pt x="1452" y="390"/>
                  </a:cubicBezTo>
                  <a:cubicBezTo>
                    <a:pt x="1455" y="387"/>
                    <a:pt x="1457" y="383"/>
                    <a:pt x="1460" y="380"/>
                  </a:cubicBezTo>
                  <a:cubicBezTo>
                    <a:pt x="1458" y="382"/>
                    <a:pt x="1455" y="384"/>
                    <a:pt x="1453" y="387"/>
                  </a:cubicBezTo>
                  <a:cubicBezTo>
                    <a:pt x="1460" y="367"/>
                    <a:pt x="1469" y="347"/>
                    <a:pt x="1482" y="327"/>
                  </a:cubicBezTo>
                  <a:cubicBezTo>
                    <a:pt x="1463" y="350"/>
                    <a:pt x="1447" y="377"/>
                    <a:pt x="1435" y="407"/>
                  </a:cubicBezTo>
                  <a:cubicBezTo>
                    <a:pt x="1434" y="410"/>
                    <a:pt x="1432" y="412"/>
                    <a:pt x="1430" y="415"/>
                  </a:cubicBezTo>
                  <a:cubicBezTo>
                    <a:pt x="1437" y="383"/>
                    <a:pt x="1448" y="348"/>
                    <a:pt x="1471" y="312"/>
                  </a:cubicBezTo>
                  <a:cubicBezTo>
                    <a:pt x="1459" y="327"/>
                    <a:pt x="1448" y="344"/>
                    <a:pt x="1438" y="362"/>
                  </a:cubicBezTo>
                  <a:cubicBezTo>
                    <a:pt x="1429" y="371"/>
                    <a:pt x="1420" y="381"/>
                    <a:pt x="1412" y="392"/>
                  </a:cubicBezTo>
                  <a:cubicBezTo>
                    <a:pt x="1413" y="382"/>
                    <a:pt x="1415" y="372"/>
                    <a:pt x="1416" y="362"/>
                  </a:cubicBezTo>
                  <a:cubicBezTo>
                    <a:pt x="1422" y="348"/>
                    <a:pt x="1430" y="333"/>
                    <a:pt x="1439" y="318"/>
                  </a:cubicBezTo>
                  <a:cubicBezTo>
                    <a:pt x="1433" y="326"/>
                    <a:pt x="1426" y="335"/>
                    <a:pt x="1420" y="345"/>
                  </a:cubicBezTo>
                  <a:cubicBezTo>
                    <a:pt x="1424" y="329"/>
                    <a:pt x="1429" y="313"/>
                    <a:pt x="1436" y="296"/>
                  </a:cubicBezTo>
                  <a:cubicBezTo>
                    <a:pt x="1423" y="318"/>
                    <a:pt x="1413" y="343"/>
                    <a:pt x="1406" y="369"/>
                  </a:cubicBezTo>
                  <a:cubicBezTo>
                    <a:pt x="1400" y="380"/>
                    <a:pt x="1395" y="391"/>
                    <a:pt x="1391" y="402"/>
                  </a:cubicBezTo>
                  <a:cubicBezTo>
                    <a:pt x="1386" y="413"/>
                    <a:pt x="1386" y="413"/>
                    <a:pt x="1386" y="413"/>
                  </a:cubicBezTo>
                  <a:cubicBezTo>
                    <a:pt x="1386" y="413"/>
                    <a:pt x="1385" y="412"/>
                    <a:pt x="1385" y="412"/>
                  </a:cubicBezTo>
                  <a:cubicBezTo>
                    <a:pt x="1385" y="397"/>
                    <a:pt x="1386" y="382"/>
                    <a:pt x="1387" y="365"/>
                  </a:cubicBezTo>
                  <a:cubicBezTo>
                    <a:pt x="1394" y="344"/>
                    <a:pt x="1404" y="322"/>
                    <a:pt x="1418" y="299"/>
                  </a:cubicBezTo>
                  <a:cubicBezTo>
                    <a:pt x="1408" y="312"/>
                    <a:pt x="1399" y="325"/>
                    <a:pt x="1391" y="340"/>
                  </a:cubicBezTo>
                  <a:cubicBezTo>
                    <a:pt x="1394" y="319"/>
                    <a:pt x="1401" y="296"/>
                    <a:pt x="1411" y="273"/>
                  </a:cubicBezTo>
                  <a:cubicBezTo>
                    <a:pt x="1394" y="302"/>
                    <a:pt x="1381" y="336"/>
                    <a:pt x="1374" y="373"/>
                  </a:cubicBezTo>
                  <a:cubicBezTo>
                    <a:pt x="1374" y="375"/>
                    <a:pt x="1373" y="376"/>
                    <a:pt x="1372" y="378"/>
                  </a:cubicBezTo>
                  <a:cubicBezTo>
                    <a:pt x="1365" y="384"/>
                    <a:pt x="1365" y="384"/>
                    <a:pt x="1365" y="384"/>
                  </a:cubicBezTo>
                  <a:cubicBezTo>
                    <a:pt x="1367" y="353"/>
                    <a:pt x="1373" y="319"/>
                    <a:pt x="1389" y="283"/>
                  </a:cubicBezTo>
                  <a:cubicBezTo>
                    <a:pt x="1371" y="313"/>
                    <a:pt x="1358" y="350"/>
                    <a:pt x="1352" y="389"/>
                  </a:cubicBezTo>
                  <a:cubicBezTo>
                    <a:pt x="1350" y="388"/>
                    <a:pt x="1349" y="387"/>
                    <a:pt x="1348" y="386"/>
                  </a:cubicBezTo>
                  <a:cubicBezTo>
                    <a:pt x="1354" y="375"/>
                    <a:pt x="1354" y="375"/>
                    <a:pt x="1354" y="375"/>
                  </a:cubicBezTo>
                  <a:cubicBezTo>
                    <a:pt x="1343" y="375"/>
                    <a:pt x="1343" y="375"/>
                    <a:pt x="1343" y="375"/>
                  </a:cubicBezTo>
                  <a:cubicBezTo>
                    <a:pt x="1343" y="368"/>
                    <a:pt x="1344" y="361"/>
                    <a:pt x="1345" y="353"/>
                  </a:cubicBezTo>
                  <a:cubicBezTo>
                    <a:pt x="1345" y="352"/>
                    <a:pt x="1346" y="352"/>
                    <a:pt x="1346" y="351"/>
                  </a:cubicBezTo>
                  <a:cubicBezTo>
                    <a:pt x="1346" y="351"/>
                    <a:pt x="1345" y="352"/>
                    <a:pt x="1345" y="352"/>
                  </a:cubicBezTo>
                  <a:cubicBezTo>
                    <a:pt x="1348" y="325"/>
                    <a:pt x="1354" y="296"/>
                    <a:pt x="1368" y="264"/>
                  </a:cubicBezTo>
                  <a:cubicBezTo>
                    <a:pt x="1354" y="287"/>
                    <a:pt x="1344" y="313"/>
                    <a:pt x="1336" y="341"/>
                  </a:cubicBezTo>
                  <a:cubicBezTo>
                    <a:pt x="1328" y="346"/>
                    <a:pt x="1328" y="346"/>
                    <a:pt x="1328" y="346"/>
                  </a:cubicBezTo>
                  <a:cubicBezTo>
                    <a:pt x="1328" y="319"/>
                    <a:pt x="1331" y="290"/>
                    <a:pt x="1341" y="259"/>
                  </a:cubicBezTo>
                  <a:cubicBezTo>
                    <a:pt x="1330" y="284"/>
                    <a:pt x="1322" y="311"/>
                    <a:pt x="1318" y="341"/>
                  </a:cubicBezTo>
                  <a:cubicBezTo>
                    <a:pt x="1315" y="346"/>
                    <a:pt x="1311" y="350"/>
                    <a:pt x="1308" y="354"/>
                  </a:cubicBezTo>
                  <a:cubicBezTo>
                    <a:pt x="1308" y="351"/>
                    <a:pt x="1308" y="349"/>
                    <a:pt x="1308" y="346"/>
                  </a:cubicBezTo>
                  <a:cubicBezTo>
                    <a:pt x="1323" y="312"/>
                    <a:pt x="1323" y="312"/>
                    <a:pt x="1323" y="312"/>
                  </a:cubicBezTo>
                  <a:cubicBezTo>
                    <a:pt x="1307" y="326"/>
                    <a:pt x="1307" y="326"/>
                    <a:pt x="1307" y="326"/>
                  </a:cubicBezTo>
                  <a:cubicBezTo>
                    <a:pt x="1307" y="299"/>
                    <a:pt x="1310" y="271"/>
                    <a:pt x="1320" y="240"/>
                  </a:cubicBezTo>
                  <a:cubicBezTo>
                    <a:pt x="1313" y="255"/>
                    <a:pt x="1308" y="270"/>
                    <a:pt x="1304" y="286"/>
                  </a:cubicBezTo>
                  <a:cubicBezTo>
                    <a:pt x="1303" y="286"/>
                    <a:pt x="1303" y="286"/>
                    <a:pt x="1303" y="286"/>
                  </a:cubicBezTo>
                  <a:cubicBezTo>
                    <a:pt x="1306" y="279"/>
                    <a:pt x="1307" y="272"/>
                    <a:pt x="1307" y="265"/>
                  </a:cubicBezTo>
                  <a:cubicBezTo>
                    <a:pt x="1303" y="275"/>
                    <a:pt x="1298" y="283"/>
                    <a:pt x="1293" y="291"/>
                  </a:cubicBezTo>
                  <a:cubicBezTo>
                    <a:pt x="1288" y="293"/>
                    <a:pt x="1288" y="293"/>
                    <a:pt x="1288" y="293"/>
                  </a:cubicBezTo>
                  <a:cubicBezTo>
                    <a:pt x="1290" y="279"/>
                    <a:pt x="1293" y="265"/>
                    <a:pt x="1298" y="250"/>
                  </a:cubicBezTo>
                  <a:cubicBezTo>
                    <a:pt x="1292" y="264"/>
                    <a:pt x="1286" y="279"/>
                    <a:pt x="1282" y="295"/>
                  </a:cubicBezTo>
                  <a:cubicBezTo>
                    <a:pt x="1268" y="301"/>
                    <a:pt x="1268" y="301"/>
                    <a:pt x="1268" y="301"/>
                  </a:cubicBezTo>
                  <a:cubicBezTo>
                    <a:pt x="1277" y="284"/>
                    <a:pt x="1281" y="268"/>
                    <a:pt x="1282" y="253"/>
                  </a:cubicBezTo>
                  <a:cubicBezTo>
                    <a:pt x="1280" y="258"/>
                    <a:pt x="1278" y="262"/>
                    <a:pt x="1276" y="266"/>
                  </a:cubicBezTo>
                  <a:cubicBezTo>
                    <a:pt x="1284" y="250"/>
                    <a:pt x="1289" y="235"/>
                    <a:pt x="1290" y="224"/>
                  </a:cubicBezTo>
                  <a:cubicBezTo>
                    <a:pt x="1284" y="236"/>
                    <a:pt x="1278" y="247"/>
                    <a:pt x="1270" y="257"/>
                  </a:cubicBezTo>
                  <a:cubicBezTo>
                    <a:pt x="1272" y="248"/>
                    <a:pt x="1274" y="240"/>
                    <a:pt x="1277" y="231"/>
                  </a:cubicBezTo>
                  <a:cubicBezTo>
                    <a:pt x="1272" y="242"/>
                    <a:pt x="1268" y="253"/>
                    <a:pt x="1265" y="264"/>
                  </a:cubicBezTo>
                  <a:cubicBezTo>
                    <a:pt x="1256" y="275"/>
                    <a:pt x="1246" y="285"/>
                    <a:pt x="1237" y="294"/>
                  </a:cubicBezTo>
                  <a:cubicBezTo>
                    <a:pt x="1238" y="292"/>
                    <a:pt x="1239" y="290"/>
                    <a:pt x="1240" y="289"/>
                  </a:cubicBezTo>
                  <a:cubicBezTo>
                    <a:pt x="1239" y="290"/>
                    <a:pt x="1237" y="290"/>
                    <a:pt x="1234" y="291"/>
                  </a:cubicBezTo>
                  <a:cubicBezTo>
                    <a:pt x="1251" y="268"/>
                    <a:pt x="1264" y="244"/>
                    <a:pt x="1268" y="225"/>
                  </a:cubicBezTo>
                  <a:cubicBezTo>
                    <a:pt x="1273" y="219"/>
                    <a:pt x="1279" y="213"/>
                    <a:pt x="1285" y="207"/>
                  </a:cubicBezTo>
                  <a:cubicBezTo>
                    <a:pt x="1279" y="211"/>
                    <a:pt x="1274" y="215"/>
                    <a:pt x="1269" y="220"/>
                  </a:cubicBezTo>
                  <a:cubicBezTo>
                    <a:pt x="1269" y="219"/>
                    <a:pt x="1269" y="217"/>
                    <a:pt x="1269" y="216"/>
                  </a:cubicBezTo>
                  <a:cubicBezTo>
                    <a:pt x="1268" y="218"/>
                    <a:pt x="1267" y="221"/>
                    <a:pt x="1265" y="223"/>
                  </a:cubicBezTo>
                  <a:cubicBezTo>
                    <a:pt x="1244" y="243"/>
                    <a:pt x="1225" y="266"/>
                    <a:pt x="1209" y="292"/>
                  </a:cubicBezTo>
                  <a:cubicBezTo>
                    <a:pt x="1208" y="294"/>
                    <a:pt x="1206" y="295"/>
                    <a:pt x="1204" y="297"/>
                  </a:cubicBezTo>
                  <a:cubicBezTo>
                    <a:pt x="1203" y="296"/>
                    <a:pt x="1202" y="295"/>
                    <a:pt x="1200" y="295"/>
                  </a:cubicBezTo>
                  <a:cubicBezTo>
                    <a:pt x="1215" y="262"/>
                    <a:pt x="1235" y="225"/>
                    <a:pt x="1270" y="191"/>
                  </a:cubicBezTo>
                  <a:cubicBezTo>
                    <a:pt x="1247" y="209"/>
                    <a:pt x="1225" y="231"/>
                    <a:pt x="1207" y="257"/>
                  </a:cubicBezTo>
                  <a:cubicBezTo>
                    <a:pt x="1214" y="234"/>
                    <a:pt x="1225" y="210"/>
                    <a:pt x="1242" y="186"/>
                  </a:cubicBezTo>
                  <a:cubicBezTo>
                    <a:pt x="1235" y="191"/>
                    <a:pt x="1227" y="198"/>
                    <a:pt x="1219" y="208"/>
                  </a:cubicBezTo>
                  <a:cubicBezTo>
                    <a:pt x="1222" y="202"/>
                    <a:pt x="1225" y="196"/>
                    <a:pt x="1228" y="190"/>
                  </a:cubicBezTo>
                  <a:cubicBezTo>
                    <a:pt x="1218" y="204"/>
                    <a:pt x="1209" y="219"/>
                    <a:pt x="1201" y="235"/>
                  </a:cubicBezTo>
                  <a:cubicBezTo>
                    <a:pt x="1195" y="245"/>
                    <a:pt x="1189" y="257"/>
                    <a:pt x="1184" y="269"/>
                  </a:cubicBezTo>
                  <a:cubicBezTo>
                    <a:pt x="1177" y="271"/>
                    <a:pt x="1177" y="271"/>
                    <a:pt x="1177" y="271"/>
                  </a:cubicBezTo>
                  <a:cubicBezTo>
                    <a:pt x="1185" y="238"/>
                    <a:pt x="1195" y="202"/>
                    <a:pt x="1221" y="167"/>
                  </a:cubicBezTo>
                  <a:cubicBezTo>
                    <a:pt x="1208" y="176"/>
                    <a:pt x="1194" y="193"/>
                    <a:pt x="1181" y="215"/>
                  </a:cubicBezTo>
                  <a:cubicBezTo>
                    <a:pt x="1186" y="200"/>
                    <a:pt x="1193" y="185"/>
                    <a:pt x="1202" y="170"/>
                  </a:cubicBezTo>
                  <a:cubicBezTo>
                    <a:pt x="1181" y="198"/>
                    <a:pt x="1164" y="232"/>
                    <a:pt x="1153" y="270"/>
                  </a:cubicBezTo>
                  <a:cubicBezTo>
                    <a:pt x="1153" y="269"/>
                    <a:pt x="1153" y="269"/>
                    <a:pt x="1152" y="269"/>
                  </a:cubicBezTo>
                  <a:cubicBezTo>
                    <a:pt x="1158" y="242"/>
                    <a:pt x="1168" y="212"/>
                    <a:pt x="1185" y="182"/>
                  </a:cubicBezTo>
                  <a:cubicBezTo>
                    <a:pt x="1175" y="195"/>
                    <a:pt x="1166" y="210"/>
                    <a:pt x="1158" y="225"/>
                  </a:cubicBezTo>
                  <a:cubicBezTo>
                    <a:pt x="1161" y="207"/>
                    <a:pt x="1161" y="207"/>
                    <a:pt x="1161" y="207"/>
                  </a:cubicBezTo>
                  <a:cubicBezTo>
                    <a:pt x="1151" y="215"/>
                    <a:pt x="1151" y="215"/>
                    <a:pt x="1151" y="215"/>
                  </a:cubicBezTo>
                  <a:cubicBezTo>
                    <a:pt x="1156" y="199"/>
                    <a:pt x="1163" y="183"/>
                    <a:pt x="1173" y="167"/>
                  </a:cubicBezTo>
                  <a:cubicBezTo>
                    <a:pt x="1160" y="183"/>
                    <a:pt x="1149" y="202"/>
                    <a:pt x="1140" y="222"/>
                  </a:cubicBezTo>
                  <a:cubicBezTo>
                    <a:pt x="1137" y="224"/>
                    <a:pt x="1137" y="224"/>
                    <a:pt x="1137" y="224"/>
                  </a:cubicBezTo>
                  <a:cubicBezTo>
                    <a:pt x="1141" y="199"/>
                    <a:pt x="1148" y="171"/>
                    <a:pt x="1161" y="143"/>
                  </a:cubicBezTo>
                  <a:cubicBezTo>
                    <a:pt x="1145" y="169"/>
                    <a:pt x="1132" y="200"/>
                    <a:pt x="1125" y="234"/>
                  </a:cubicBezTo>
                  <a:cubicBezTo>
                    <a:pt x="1114" y="242"/>
                    <a:pt x="1114" y="242"/>
                    <a:pt x="1114" y="242"/>
                  </a:cubicBezTo>
                  <a:cubicBezTo>
                    <a:pt x="1117" y="212"/>
                    <a:pt x="1123" y="180"/>
                    <a:pt x="1139" y="145"/>
                  </a:cubicBezTo>
                  <a:cubicBezTo>
                    <a:pt x="1128" y="163"/>
                    <a:pt x="1119" y="183"/>
                    <a:pt x="1112" y="204"/>
                  </a:cubicBezTo>
                  <a:cubicBezTo>
                    <a:pt x="1104" y="211"/>
                    <a:pt x="1104" y="211"/>
                    <a:pt x="1104" y="211"/>
                  </a:cubicBezTo>
                  <a:cubicBezTo>
                    <a:pt x="1105" y="210"/>
                    <a:pt x="1106" y="209"/>
                    <a:pt x="1107" y="207"/>
                  </a:cubicBezTo>
                  <a:cubicBezTo>
                    <a:pt x="1102" y="210"/>
                    <a:pt x="1098" y="213"/>
                    <a:pt x="1093" y="216"/>
                  </a:cubicBezTo>
                  <a:cubicBezTo>
                    <a:pt x="1096" y="193"/>
                    <a:pt x="1102" y="168"/>
                    <a:pt x="1112" y="142"/>
                  </a:cubicBezTo>
                  <a:cubicBezTo>
                    <a:pt x="1112" y="141"/>
                    <a:pt x="1113" y="141"/>
                    <a:pt x="1113" y="140"/>
                  </a:cubicBezTo>
                  <a:cubicBezTo>
                    <a:pt x="1113" y="140"/>
                    <a:pt x="1113" y="141"/>
                    <a:pt x="1112" y="141"/>
                  </a:cubicBezTo>
                  <a:cubicBezTo>
                    <a:pt x="1114" y="136"/>
                    <a:pt x="1116" y="131"/>
                    <a:pt x="1118" y="127"/>
                  </a:cubicBezTo>
                  <a:cubicBezTo>
                    <a:pt x="1115" y="132"/>
                    <a:pt x="1112" y="137"/>
                    <a:pt x="1109" y="143"/>
                  </a:cubicBezTo>
                  <a:cubicBezTo>
                    <a:pt x="1099" y="150"/>
                    <a:pt x="1089" y="163"/>
                    <a:pt x="1079" y="178"/>
                  </a:cubicBezTo>
                  <a:cubicBezTo>
                    <a:pt x="1082" y="169"/>
                    <a:pt x="1085" y="159"/>
                    <a:pt x="1090" y="150"/>
                  </a:cubicBezTo>
                  <a:cubicBezTo>
                    <a:pt x="1083" y="161"/>
                    <a:pt x="1077" y="173"/>
                    <a:pt x="1071" y="185"/>
                  </a:cubicBezTo>
                  <a:cubicBezTo>
                    <a:pt x="1069" y="169"/>
                    <a:pt x="1069" y="169"/>
                    <a:pt x="1069" y="169"/>
                  </a:cubicBezTo>
                  <a:cubicBezTo>
                    <a:pt x="1071" y="165"/>
                    <a:pt x="1073" y="160"/>
                    <a:pt x="1075" y="156"/>
                  </a:cubicBezTo>
                  <a:cubicBezTo>
                    <a:pt x="1073" y="159"/>
                    <a:pt x="1071" y="163"/>
                    <a:pt x="1069" y="166"/>
                  </a:cubicBezTo>
                  <a:cubicBezTo>
                    <a:pt x="1069" y="164"/>
                    <a:pt x="1069" y="164"/>
                    <a:pt x="1069" y="164"/>
                  </a:cubicBezTo>
                  <a:cubicBezTo>
                    <a:pt x="1069" y="164"/>
                    <a:pt x="1068" y="167"/>
                    <a:pt x="1066" y="171"/>
                  </a:cubicBezTo>
                  <a:cubicBezTo>
                    <a:pt x="1058" y="187"/>
                    <a:pt x="1051" y="203"/>
                    <a:pt x="1046" y="220"/>
                  </a:cubicBezTo>
                  <a:cubicBezTo>
                    <a:pt x="1045" y="220"/>
                    <a:pt x="1045" y="220"/>
                    <a:pt x="1044" y="220"/>
                  </a:cubicBezTo>
                  <a:cubicBezTo>
                    <a:pt x="1044" y="220"/>
                    <a:pt x="1044" y="219"/>
                    <a:pt x="1044" y="219"/>
                  </a:cubicBezTo>
                  <a:cubicBezTo>
                    <a:pt x="1047" y="192"/>
                    <a:pt x="1054" y="163"/>
                    <a:pt x="1069" y="132"/>
                  </a:cubicBezTo>
                  <a:cubicBezTo>
                    <a:pt x="1056" y="152"/>
                    <a:pt x="1046" y="174"/>
                    <a:pt x="1039" y="198"/>
                  </a:cubicBezTo>
                  <a:cubicBezTo>
                    <a:pt x="1043" y="176"/>
                    <a:pt x="1049" y="153"/>
                    <a:pt x="1061" y="128"/>
                  </a:cubicBezTo>
                  <a:cubicBezTo>
                    <a:pt x="1051" y="144"/>
                    <a:pt x="1042" y="162"/>
                    <a:pt x="1035" y="181"/>
                  </a:cubicBezTo>
                  <a:cubicBezTo>
                    <a:pt x="1039" y="153"/>
                    <a:pt x="1045" y="122"/>
                    <a:pt x="1061" y="89"/>
                  </a:cubicBezTo>
                  <a:cubicBezTo>
                    <a:pt x="1045" y="114"/>
                    <a:pt x="1033" y="142"/>
                    <a:pt x="1026" y="173"/>
                  </a:cubicBezTo>
                  <a:cubicBezTo>
                    <a:pt x="1026" y="173"/>
                    <a:pt x="1026" y="173"/>
                    <a:pt x="1026" y="173"/>
                  </a:cubicBezTo>
                  <a:cubicBezTo>
                    <a:pt x="1016" y="191"/>
                    <a:pt x="1016" y="191"/>
                    <a:pt x="1016" y="191"/>
                  </a:cubicBezTo>
                  <a:cubicBezTo>
                    <a:pt x="1020" y="176"/>
                    <a:pt x="1025" y="162"/>
                    <a:pt x="1032" y="147"/>
                  </a:cubicBezTo>
                  <a:cubicBezTo>
                    <a:pt x="1025" y="159"/>
                    <a:pt x="1018" y="172"/>
                    <a:pt x="1012" y="186"/>
                  </a:cubicBezTo>
                  <a:cubicBezTo>
                    <a:pt x="1014" y="152"/>
                    <a:pt x="1020" y="113"/>
                    <a:pt x="1040" y="71"/>
                  </a:cubicBezTo>
                  <a:cubicBezTo>
                    <a:pt x="1019" y="104"/>
                    <a:pt x="1005" y="143"/>
                    <a:pt x="999" y="185"/>
                  </a:cubicBezTo>
                  <a:cubicBezTo>
                    <a:pt x="996" y="188"/>
                    <a:pt x="993" y="191"/>
                    <a:pt x="990" y="195"/>
                  </a:cubicBezTo>
                  <a:cubicBezTo>
                    <a:pt x="994" y="174"/>
                    <a:pt x="1000" y="152"/>
                    <a:pt x="1011" y="128"/>
                  </a:cubicBezTo>
                  <a:cubicBezTo>
                    <a:pt x="999" y="149"/>
                    <a:pt x="988" y="172"/>
                    <a:pt x="981" y="196"/>
                  </a:cubicBezTo>
                  <a:cubicBezTo>
                    <a:pt x="980" y="196"/>
                    <a:pt x="980" y="196"/>
                    <a:pt x="980" y="196"/>
                  </a:cubicBezTo>
                  <a:cubicBezTo>
                    <a:pt x="983" y="165"/>
                    <a:pt x="989" y="130"/>
                    <a:pt x="1006" y="93"/>
                  </a:cubicBezTo>
                  <a:cubicBezTo>
                    <a:pt x="994" y="114"/>
                    <a:pt x="983" y="138"/>
                    <a:pt x="975" y="163"/>
                  </a:cubicBezTo>
                  <a:cubicBezTo>
                    <a:pt x="971" y="172"/>
                    <a:pt x="968" y="181"/>
                    <a:pt x="965" y="190"/>
                  </a:cubicBezTo>
                  <a:cubicBezTo>
                    <a:pt x="965" y="190"/>
                    <a:pt x="965" y="190"/>
                    <a:pt x="965" y="191"/>
                  </a:cubicBezTo>
                  <a:cubicBezTo>
                    <a:pt x="962" y="190"/>
                    <a:pt x="960" y="189"/>
                    <a:pt x="958" y="188"/>
                  </a:cubicBezTo>
                  <a:cubicBezTo>
                    <a:pt x="960" y="154"/>
                    <a:pt x="966" y="116"/>
                    <a:pt x="985" y="75"/>
                  </a:cubicBezTo>
                  <a:cubicBezTo>
                    <a:pt x="972" y="96"/>
                    <a:pt x="962" y="119"/>
                    <a:pt x="954" y="144"/>
                  </a:cubicBezTo>
                  <a:cubicBezTo>
                    <a:pt x="949" y="156"/>
                    <a:pt x="945" y="168"/>
                    <a:pt x="941" y="180"/>
                  </a:cubicBezTo>
                  <a:cubicBezTo>
                    <a:pt x="939" y="183"/>
                    <a:pt x="939" y="183"/>
                    <a:pt x="939" y="183"/>
                  </a:cubicBezTo>
                  <a:cubicBezTo>
                    <a:pt x="939" y="182"/>
                    <a:pt x="938" y="182"/>
                    <a:pt x="937" y="182"/>
                  </a:cubicBezTo>
                  <a:cubicBezTo>
                    <a:pt x="941" y="152"/>
                    <a:pt x="947" y="119"/>
                    <a:pt x="963" y="85"/>
                  </a:cubicBezTo>
                  <a:cubicBezTo>
                    <a:pt x="947" y="112"/>
                    <a:pt x="934" y="144"/>
                    <a:pt x="926" y="178"/>
                  </a:cubicBezTo>
                  <a:cubicBezTo>
                    <a:pt x="924" y="171"/>
                    <a:pt x="924" y="171"/>
                    <a:pt x="924" y="171"/>
                  </a:cubicBezTo>
                  <a:cubicBezTo>
                    <a:pt x="926" y="142"/>
                    <a:pt x="931" y="112"/>
                    <a:pt x="944" y="79"/>
                  </a:cubicBezTo>
                  <a:cubicBezTo>
                    <a:pt x="945" y="77"/>
                    <a:pt x="946" y="76"/>
                    <a:pt x="947" y="75"/>
                  </a:cubicBezTo>
                  <a:cubicBezTo>
                    <a:pt x="946" y="75"/>
                    <a:pt x="946" y="76"/>
                    <a:pt x="945" y="76"/>
                  </a:cubicBezTo>
                  <a:cubicBezTo>
                    <a:pt x="947" y="72"/>
                    <a:pt x="949" y="68"/>
                    <a:pt x="951" y="64"/>
                  </a:cubicBezTo>
                  <a:cubicBezTo>
                    <a:pt x="948" y="68"/>
                    <a:pt x="945" y="73"/>
                    <a:pt x="943" y="78"/>
                  </a:cubicBezTo>
                  <a:cubicBezTo>
                    <a:pt x="922" y="93"/>
                    <a:pt x="900" y="129"/>
                    <a:pt x="885" y="167"/>
                  </a:cubicBezTo>
                  <a:cubicBezTo>
                    <a:pt x="884" y="167"/>
                    <a:pt x="884" y="167"/>
                    <a:pt x="884" y="167"/>
                  </a:cubicBezTo>
                  <a:cubicBezTo>
                    <a:pt x="884" y="165"/>
                    <a:pt x="884" y="163"/>
                    <a:pt x="884" y="161"/>
                  </a:cubicBezTo>
                  <a:cubicBezTo>
                    <a:pt x="885" y="156"/>
                    <a:pt x="886" y="151"/>
                    <a:pt x="887" y="145"/>
                  </a:cubicBezTo>
                  <a:cubicBezTo>
                    <a:pt x="888" y="138"/>
                    <a:pt x="887" y="136"/>
                    <a:pt x="885" y="137"/>
                  </a:cubicBezTo>
                  <a:cubicBezTo>
                    <a:pt x="886" y="124"/>
                    <a:pt x="889" y="110"/>
                    <a:pt x="892" y="96"/>
                  </a:cubicBezTo>
                  <a:cubicBezTo>
                    <a:pt x="886" y="112"/>
                    <a:pt x="882" y="129"/>
                    <a:pt x="878" y="146"/>
                  </a:cubicBezTo>
                  <a:cubicBezTo>
                    <a:pt x="878" y="148"/>
                    <a:pt x="877" y="150"/>
                    <a:pt x="876" y="151"/>
                  </a:cubicBezTo>
                  <a:cubicBezTo>
                    <a:pt x="875" y="136"/>
                    <a:pt x="875" y="121"/>
                    <a:pt x="877" y="104"/>
                  </a:cubicBezTo>
                  <a:cubicBezTo>
                    <a:pt x="873" y="123"/>
                    <a:pt x="870" y="142"/>
                    <a:pt x="870" y="163"/>
                  </a:cubicBezTo>
                  <a:cubicBezTo>
                    <a:pt x="869" y="163"/>
                    <a:pt x="869" y="163"/>
                    <a:pt x="869" y="163"/>
                  </a:cubicBezTo>
                  <a:cubicBezTo>
                    <a:pt x="866" y="162"/>
                    <a:pt x="862" y="162"/>
                    <a:pt x="859" y="161"/>
                  </a:cubicBezTo>
                  <a:cubicBezTo>
                    <a:pt x="858" y="135"/>
                    <a:pt x="859" y="108"/>
                    <a:pt x="866" y="77"/>
                  </a:cubicBezTo>
                  <a:cubicBezTo>
                    <a:pt x="861" y="91"/>
                    <a:pt x="857" y="106"/>
                    <a:pt x="854" y="121"/>
                  </a:cubicBezTo>
                  <a:cubicBezTo>
                    <a:pt x="854" y="112"/>
                    <a:pt x="855" y="103"/>
                    <a:pt x="855" y="94"/>
                  </a:cubicBezTo>
                  <a:cubicBezTo>
                    <a:pt x="861" y="83"/>
                    <a:pt x="867" y="73"/>
                    <a:pt x="875" y="62"/>
                  </a:cubicBezTo>
                  <a:cubicBezTo>
                    <a:pt x="864" y="69"/>
                    <a:pt x="853" y="81"/>
                    <a:pt x="842" y="97"/>
                  </a:cubicBezTo>
                  <a:cubicBezTo>
                    <a:pt x="843" y="94"/>
                    <a:pt x="844" y="90"/>
                    <a:pt x="845" y="87"/>
                  </a:cubicBezTo>
                  <a:cubicBezTo>
                    <a:pt x="843" y="91"/>
                    <a:pt x="841" y="96"/>
                    <a:pt x="840" y="100"/>
                  </a:cubicBezTo>
                  <a:cubicBezTo>
                    <a:pt x="831" y="114"/>
                    <a:pt x="823" y="130"/>
                    <a:pt x="816" y="147"/>
                  </a:cubicBezTo>
                  <a:cubicBezTo>
                    <a:pt x="815" y="123"/>
                    <a:pt x="817" y="97"/>
                    <a:pt x="823" y="69"/>
                  </a:cubicBezTo>
                  <a:cubicBezTo>
                    <a:pt x="822" y="71"/>
                    <a:pt x="822" y="74"/>
                    <a:pt x="821" y="77"/>
                  </a:cubicBezTo>
                  <a:cubicBezTo>
                    <a:pt x="821" y="75"/>
                    <a:pt x="822" y="73"/>
                    <a:pt x="822" y="71"/>
                  </a:cubicBezTo>
                  <a:cubicBezTo>
                    <a:pt x="812" y="93"/>
                    <a:pt x="805" y="118"/>
                    <a:pt x="800" y="143"/>
                  </a:cubicBezTo>
                  <a:cubicBezTo>
                    <a:pt x="799" y="145"/>
                    <a:pt x="797" y="146"/>
                    <a:pt x="796" y="148"/>
                  </a:cubicBezTo>
                  <a:cubicBezTo>
                    <a:pt x="793" y="147"/>
                    <a:pt x="790" y="147"/>
                    <a:pt x="788" y="146"/>
                  </a:cubicBezTo>
                  <a:cubicBezTo>
                    <a:pt x="787" y="118"/>
                    <a:pt x="790" y="87"/>
                    <a:pt x="801" y="53"/>
                  </a:cubicBezTo>
                  <a:cubicBezTo>
                    <a:pt x="789" y="80"/>
                    <a:pt x="780" y="112"/>
                    <a:pt x="777" y="144"/>
                  </a:cubicBezTo>
                  <a:cubicBezTo>
                    <a:pt x="775" y="144"/>
                    <a:pt x="773" y="144"/>
                    <a:pt x="771" y="144"/>
                  </a:cubicBezTo>
                  <a:cubicBezTo>
                    <a:pt x="771" y="141"/>
                    <a:pt x="770" y="139"/>
                    <a:pt x="770" y="137"/>
                  </a:cubicBezTo>
                  <a:cubicBezTo>
                    <a:pt x="771" y="129"/>
                    <a:pt x="772" y="123"/>
                    <a:pt x="772" y="122"/>
                  </a:cubicBezTo>
                  <a:cubicBezTo>
                    <a:pt x="772" y="121"/>
                    <a:pt x="771" y="121"/>
                    <a:pt x="768" y="123"/>
                  </a:cubicBezTo>
                  <a:cubicBezTo>
                    <a:pt x="767" y="108"/>
                    <a:pt x="766" y="93"/>
                    <a:pt x="767" y="76"/>
                  </a:cubicBezTo>
                  <a:cubicBezTo>
                    <a:pt x="773" y="66"/>
                    <a:pt x="779" y="55"/>
                    <a:pt x="786" y="45"/>
                  </a:cubicBezTo>
                  <a:cubicBezTo>
                    <a:pt x="781" y="49"/>
                    <a:pt x="775" y="54"/>
                    <a:pt x="769" y="61"/>
                  </a:cubicBezTo>
                  <a:cubicBezTo>
                    <a:pt x="769" y="57"/>
                    <a:pt x="770" y="53"/>
                    <a:pt x="770" y="49"/>
                  </a:cubicBezTo>
                  <a:cubicBezTo>
                    <a:pt x="769" y="54"/>
                    <a:pt x="768" y="58"/>
                    <a:pt x="767" y="63"/>
                  </a:cubicBezTo>
                  <a:cubicBezTo>
                    <a:pt x="760" y="71"/>
                    <a:pt x="753" y="81"/>
                    <a:pt x="746" y="92"/>
                  </a:cubicBezTo>
                  <a:cubicBezTo>
                    <a:pt x="745" y="73"/>
                    <a:pt x="746" y="52"/>
                    <a:pt x="749" y="30"/>
                  </a:cubicBezTo>
                  <a:cubicBezTo>
                    <a:pt x="743" y="54"/>
                    <a:pt x="739" y="80"/>
                    <a:pt x="738" y="106"/>
                  </a:cubicBezTo>
                  <a:cubicBezTo>
                    <a:pt x="736" y="112"/>
                    <a:pt x="733" y="118"/>
                    <a:pt x="730" y="123"/>
                  </a:cubicBezTo>
                  <a:cubicBezTo>
                    <a:pt x="731" y="120"/>
                    <a:pt x="731" y="117"/>
                    <a:pt x="732" y="115"/>
                  </a:cubicBezTo>
                  <a:cubicBezTo>
                    <a:pt x="733" y="111"/>
                    <a:pt x="728" y="126"/>
                    <a:pt x="720" y="136"/>
                  </a:cubicBezTo>
                  <a:cubicBezTo>
                    <a:pt x="720" y="136"/>
                    <a:pt x="720" y="136"/>
                    <a:pt x="720" y="136"/>
                  </a:cubicBezTo>
                  <a:cubicBezTo>
                    <a:pt x="722" y="102"/>
                    <a:pt x="728" y="63"/>
                    <a:pt x="748" y="20"/>
                  </a:cubicBezTo>
                  <a:cubicBezTo>
                    <a:pt x="728" y="52"/>
                    <a:pt x="713" y="91"/>
                    <a:pt x="707" y="132"/>
                  </a:cubicBezTo>
                  <a:cubicBezTo>
                    <a:pt x="705" y="121"/>
                    <a:pt x="703" y="107"/>
                    <a:pt x="701" y="108"/>
                  </a:cubicBezTo>
                  <a:cubicBezTo>
                    <a:pt x="698" y="111"/>
                    <a:pt x="694" y="122"/>
                    <a:pt x="691" y="133"/>
                  </a:cubicBezTo>
                  <a:cubicBezTo>
                    <a:pt x="690" y="133"/>
                    <a:pt x="690" y="133"/>
                    <a:pt x="690" y="133"/>
                  </a:cubicBezTo>
                  <a:cubicBezTo>
                    <a:pt x="697" y="102"/>
                    <a:pt x="708" y="69"/>
                    <a:pt x="732" y="37"/>
                  </a:cubicBezTo>
                  <a:cubicBezTo>
                    <a:pt x="719" y="44"/>
                    <a:pt x="705" y="61"/>
                    <a:pt x="692" y="82"/>
                  </a:cubicBezTo>
                  <a:cubicBezTo>
                    <a:pt x="695" y="65"/>
                    <a:pt x="700" y="47"/>
                    <a:pt x="707" y="28"/>
                  </a:cubicBezTo>
                  <a:cubicBezTo>
                    <a:pt x="695" y="51"/>
                    <a:pt x="685" y="77"/>
                    <a:pt x="680" y="106"/>
                  </a:cubicBezTo>
                  <a:cubicBezTo>
                    <a:pt x="679" y="106"/>
                    <a:pt x="679" y="107"/>
                    <a:pt x="679" y="108"/>
                  </a:cubicBezTo>
                  <a:cubicBezTo>
                    <a:pt x="679" y="96"/>
                    <a:pt x="680" y="84"/>
                    <a:pt x="682" y="72"/>
                  </a:cubicBezTo>
                  <a:cubicBezTo>
                    <a:pt x="689" y="54"/>
                    <a:pt x="698" y="36"/>
                    <a:pt x="711" y="18"/>
                  </a:cubicBezTo>
                  <a:cubicBezTo>
                    <a:pt x="703" y="23"/>
                    <a:pt x="696" y="30"/>
                    <a:pt x="688" y="40"/>
                  </a:cubicBezTo>
                  <a:cubicBezTo>
                    <a:pt x="690" y="30"/>
                    <a:pt x="694" y="20"/>
                    <a:pt x="698" y="9"/>
                  </a:cubicBezTo>
                  <a:cubicBezTo>
                    <a:pt x="691" y="22"/>
                    <a:pt x="685" y="36"/>
                    <a:pt x="680" y="50"/>
                  </a:cubicBezTo>
                  <a:cubicBezTo>
                    <a:pt x="667" y="69"/>
                    <a:pt x="654" y="94"/>
                    <a:pt x="645" y="119"/>
                  </a:cubicBezTo>
                  <a:cubicBezTo>
                    <a:pt x="646" y="89"/>
                    <a:pt x="650" y="55"/>
                    <a:pt x="664" y="19"/>
                  </a:cubicBezTo>
                  <a:cubicBezTo>
                    <a:pt x="649" y="47"/>
                    <a:pt x="639" y="80"/>
                    <a:pt x="634" y="115"/>
                  </a:cubicBezTo>
                  <a:cubicBezTo>
                    <a:pt x="633" y="113"/>
                    <a:pt x="632" y="110"/>
                    <a:pt x="631" y="108"/>
                  </a:cubicBezTo>
                  <a:cubicBezTo>
                    <a:pt x="628" y="113"/>
                    <a:pt x="626" y="117"/>
                    <a:pt x="624" y="120"/>
                  </a:cubicBezTo>
                  <a:cubicBezTo>
                    <a:pt x="624" y="85"/>
                    <a:pt x="626" y="45"/>
                    <a:pt x="643" y="0"/>
                  </a:cubicBezTo>
                  <a:cubicBezTo>
                    <a:pt x="624" y="36"/>
                    <a:pt x="612" y="79"/>
                    <a:pt x="610" y="124"/>
                  </a:cubicBezTo>
                  <a:cubicBezTo>
                    <a:pt x="609" y="121"/>
                    <a:pt x="607" y="118"/>
                    <a:pt x="606" y="114"/>
                  </a:cubicBezTo>
                  <a:cubicBezTo>
                    <a:pt x="603" y="119"/>
                    <a:pt x="602" y="124"/>
                    <a:pt x="601" y="128"/>
                  </a:cubicBezTo>
                  <a:cubicBezTo>
                    <a:pt x="598" y="127"/>
                    <a:pt x="596" y="127"/>
                    <a:pt x="594" y="127"/>
                  </a:cubicBezTo>
                  <a:cubicBezTo>
                    <a:pt x="595" y="98"/>
                    <a:pt x="599" y="67"/>
                    <a:pt x="613" y="32"/>
                  </a:cubicBezTo>
                  <a:cubicBezTo>
                    <a:pt x="602" y="52"/>
                    <a:pt x="594" y="75"/>
                    <a:pt x="588" y="98"/>
                  </a:cubicBezTo>
                  <a:cubicBezTo>
                    <a:pt x="587" y="95"/>
                    <a:pt x="586" y="93"/>
                    <a:pt x="585" y="93"/>
                  </a:cubicBezTo>
                  <a:cubicBezTo>
                    <a:pt x="580" y="97"/>
                    <a:pt x="577" y="113"/>
                    <a:pt x="575" y="127"/>
                  </a:cubicBezTo>
                  <a:cubicBezTo>
                    <a:pt x="574" y="127"/>
                    <a:pt x="574" y="127"/>
                    <a:pt x="573" y="127"/>
                  </a:cubicBezTo>
                  <a:cubicBezTo>
                    <a:pt x="574" y="123"/>
                    <a:pt x="574" y="119"/>
                    <a:pt x="575" y="116"/>
                  </a:cubicBezTo>
                  <a:cubicBezTo>
                    <a:pt x="575" y="115"/>
                    <a:pt x="574" y="116"/>
                    <a:pt x="573" y="117"/>
                  </a:cubicBezTo>
                  <a:cubicBezTo>
                    <a:pt x="573" y="107"/>
                    <a:pt x="573" y="98"/>
                    <a:pt x="574" y="88"/>
                  </a:cubicBezTo>
                  <a:cubicBezTo>
                    <a:pt x="578" y="83"/>
                    <a:pt x="581" y="77"/>
                    <a:pt x="585" y="72"/>
                  </a:cubicBezTo>
                  <a:cubicBezTo>
                    <a:pt x="582" y="74"/>
                    <a:pt x="579" y="76"/>
                    <a:pt x="575" y="79"/>
                  </a:cubicBezTo>
                  <a:cubicBezTo>
                    <a:pt x="578" y="59"/>
                    <a:pt x="583" y="37"/>
                    <a:pt x="592" y="14"/>
                  </a:cubicBezTo>
                  <a:cubicBezTo>
                    <a:pt x="580" y="37"/>
                    <a:pt x="570" y="63"/>
                    <a:pt x="565" y="91"/>
                  </a:cubicBezTo>
                  <a:cubicBezTo>
                    <a:pt x="558" y="98"/>
                    <a:pt x="552" y="107"/>
                    <a:pt x="546" y="116"/>
                  </a:cubicBezTo>
                  <a:cubicBezTo>
                    <a:pt x="543" y="87"/>
                    <a:pt x="542" y="55"/>
                    <a:pt x="549" y="19"/>
                  </a:cubicBezTo>
                  <a:cubicBezTo>
                    <a:pt x="544" y="34"/>
                    <a:pt x="540" y="50"/>
                    <a:pt x="538" y="66"/>
                  </a:cubicBezTo>
                  <a:cubicBezTo>
                    <a:pt x="533" y="70"/>
                    <a:pt x="528" y="74"/>
                    <a:pt x="523" y="80"/>
                  </a:cubicBezTo>
                  <a:cubicBezTo>
                    <a:pt x="522" y="62"/>
                    <a:pt x="522" y="44"/>
                    <a:pt x="524" y="24"/>
                  </a:cubicBezTo>
                  <a:cubicBezTo>
                    <a:pt x="527" y="20"/>
                    <a:pt x="529" y="17"/>
                    <a:pt x="532" y="13"/>
                  </a:cubicBezTo>
                  <a:cubicBezTo>
                    <a:pt x="530" y="15"/>
                    <a:pt x="527" y="16"/>
                    <a:pt x="525" y="18"/>
                  </a:cubicBezTo>
                  <a:cubicBezTo>
                    <a:pt x="526" y="12"/>
                    <a:pt x="527" y="6"/>
                    <a:pt x="528" y="0"/>
                  </a:cubicBezTo>
                  <a:cubicBezTo>
                    <a:pt x="526" y="7"/>
                    <a:pt x="524" y="14"/>
                    <a:pt x="522" y="20"/>
                  </a:cubicBezTo>
                  <a:cubicBezTo>
                    <a:pt x="504" y="37"/>
                    <a:pt x="485" y="67"/>
                    <a:pt x="471" y="100"/>
                  </a:cubicBezTo>
                  <a:cubicBezTo>
                    <a:pt x="472" y="98"/>
                    <a:pt x="472" y="95"/>
                    <a:pt x="472" y="92"/>
                  </a:cubicBezTo>
                  <a:cubicBezTo>
                    <a:pt x="472" y="93"/>
                    <a:pt x="472" y="94"/>
                    <a:pt x="472" y="95"/>
                  </a:cubicBezTo>
                  <a:cubicBezTo>
                    <a:pt x="472" y="94"/>
                    <a:pt x="472" y="93"/>
                    <a:pt x="472" y="92"/>
                  </a:cubicBezTo>
                  <a:cubicBezTo>
                    <a:pt x="473" y="90"/>
                    <a:pt x="472" y="91"/>
                    <a:pt x="471" y="94"/>
                  </a:cubicBezTo>
                  <a:cubicBezTo>
                    <a:pt x="473" y="85"/>
                    <a:pt x="476" y="76"/>
                    <a:pt x="480" y="66"/>
                  </a:cubicBezTo>
                  <a:cubicBezTo>
                    <a:pt x="472" y="82"/>
                    <a:pt x="464" y="98"/>
                    <a:pt x="458" y="114"/>
                  </a:cubicBezTo>
                  <a:cubicBezTo>
                    <a:pt x="457" y="115"/>
                    <a:pt x="457" y="116"/>
                    <a:pt x="456" y="117"/>
                  </a:cubicBezTo>
                  <a:cubicBezTo>
                    <a:pt x="457" y="90"/>
                    <a:pt x="462" y="61"/>
                    <a:pt x="474" y="29"/>
                  </a:cubicBezTo>
                  <a:cubicBezTo>
                    <a:pt x="461" y="54"/>
                    <a:pt x="451" y="82"/>
                    <a:pt x="446" y="112"/>
                  </a:cubicBezTo>
                  <a:cubicBezTo>
                    <a:pt x="445" y="97"/>
                    <a:pt x="445" y="79"/>
                    <a:pt x="448" y="59"/>
                  </a:cubicBezTo>
                  <a:cubicBezTo>
                    <a:pt x="442" y="85"/>
                    <a:pt x="438" y="108"/>
                    <a:pt x="438" y="132"/>
                  </a:cubicBezTo>
                  <a:cubicBezTo>
                    <a:pt x="437" y="132"/>
                    <a:pt x="435" y="132"/>
                    <a:pt x="434" y="133"/>
                  </a:cubicBezTo>
                  <a:cubicBezTo>
                    <a:pt x="434" y="97"/>
                    <a:pt x="436" y="56"/>
                    <a:pt x="453" y="11"/>
                  </a:cubicBezTo>
                  <a:cubicBezTo>
                    <a:pt x="440" y="35"/>
                    <a:pt x="431" y="63"/>
                    <a:pt x="425" y="92"/>
                  </a:cubicBezTo>
                  <a:cubicBezTo>
                    <a:pt x="425" y="92"/>
                    <a:pt x="425" y="92"/>
                    <a:pt x="425" y="92"/>
                  </a:cubicBezTo>
                  <a:cubicBezTo>
                    <a:pt x="425" y="91"/>
                    <a:pt x="421" y="105"/>
                    <a:pt x="416" y="120"/>
                  </a:cubicBezTo>
                  <a:cubicBezTo>
                    <a:pt x="416" y="120"/>
                    <a:pt x="416" y="120"/>
                    <a:pt x="416" y="120"/>
                  </a:cubicBezTo>
                  <a:cubicBezTo>
                    <a:pt x="412" y="91"/>
                    <a:pt x="411" y="59"/>
                    <a:pt x="418" y="23"/>
                  </a:cubicBezTo>
                  <a:cubicBezTo>
                    <a:pt x="408" y="55"/>
                    <a:pt x="403" y="91"/>
                    <a:pt x="405" y="127"/>
                  </a:cubicBezTo>
                  <a:cubicBezTo>
                    <a:pt x="404" y="128"/>
                    <a:pt x="403" y="128"/>
                    <a:pt x="403" y="129"/>
                  </a:cubicBezTo>
                  <a:cubicBezTo>
                    <a:pt x="402" y="123"/>
                    <a:pt x="401" y="118"/>
                    <a:pt x="400" y="112"/>
                  </a:cubicBezTo>
                  <a:cubicBezTo>
                    <a:pt x="401" y="109"/>
                    <a:pt x="402" y="106"/>
                    <a:pt x="403" y="103"/>
                  </a:cubicBezTo>
                  <a:cubicBezTo>
                    <a:pt x="402" y="106"/>
                    <a:pt x="401" y="108"/>
                    <a:pt x="399" y="110"/>
                  </a:cubicBezTo>
                  <a:cubicBezTo>
                    <a:pt x="399" y="108"/>
                    <a:pt x="399" y="106"/>
                    <a:pt x="399" y="104"/>
                  </a:cubicBezTo>
                  <a:cubicBezTo>
                    <a:pt x="400" y="101"/>
                    <a:pt x="402" y="99"/>
                    <a:pt x="404" y="96"/>
                  </a:cubicBezTo>
                  <a:cubicBezTo>
                    <a:pt x="402" y="97"/>
                    <a:pt x="400" y="98"/>
                    <a:pt x="398" y="100"/>
                  </a:cubicBezTo>
                  <a:cubicBezTo>
                    <a:pt x="394" y="71"/>
                    <a:pt x="393" y="40"/>
                    <a:pt x="400" y="4"/>
                  </a:cubicBezTo>
                  <a:cubicBezTo>
                    <a:pt x="391" y="34"/>
                    <a:pt x="386" y="66"/>
                    <a:pt x="387" y="100"/>
                  </a:cubicBezTo>
                  <a:cubicBezTo>
                    <a:pt x="387" y="100"/>
                    <a:pt x="387" y="100"/>
                    <a:pt x="387" y="100"/>
                  </a:cubicBezTo>
                  <a:cubicBezTo>
                    <a:pt x="386" y="99"/>
                    <a:pt x="386" y="102"/>
                    <a:pt x="386" y="108"/>
                  </a:cubicBezTo>
                  <a:cubicBezTo>
                    <a:pt x="382" y="110"/>
                    <a:pt x="379" y="113"/>
                    <a:pt x="375" y="115"/>
                  </a:cubicBezTo>
                  <a:cubicBezTo>
                    <a:pt x="378" y="112"/>
                    <a:pt x="380" y="109"/>
                    <a:pt x="383" y="105"/>
                  </a:cubicBezTo>
                  <a:cubicBezTo>
                    <a:pt x="379" y="107"/>
                    <a:pt x="376" y="109"/>
                    <a:pt x="373" y="111"/>
                  </a:cubicBezTo>
                  <a:cubicBezTo>
                    <a:pt x="375" y="104"/>
                    <a:pt x="378" y="95"/>
                    <a:pt x="382" y="85"/>
                  </a:cubicBezTo>
                  <a:cubicBezTo>
                    <a:pt x="376" y="97"/>
                    <a:pt x="371" y="107"/>
                    <a:pt x="367" y="115"/>
                  </a:cubicBezTo>
                  <a:cubicBezTo>
                    <a:pt x="367" y="115"/>
                    <a:pt x="366" y="116"/>
                    <a:pt x="366" y="116"/>
                  </a:cubicBezTo>
                  <a:cubicBezTo>
                    <a:pt x="364" y="106"/>
                    <a:pt x="360" y="95"/>
                    <a:pt x="356" y="81"/>
                  </a:cubicBezTo>
                  <a:cubicBezTo>
                    <a:pt x="359" y="97"/>
                    <a:pt x="360" y="109"/>
                    <a:pt x="361" y="119"/>
                  </a:cubicBezTo>
                  <a:cubicBezTo>
                    <a:pt x="358" y="121"/>
                    <a:pt x="355" y="123"/>
                    <a:pt x="352" y="126"/>
                  </a:cubicBezTo>
                  <a:cubicBezTo>
                    <a:pt x="350" y="120"/>
                    <a:pt x="350" y="120"/>
                    <a:pt x="350" y="120"/>
                  </a:cubicBezTo>
                  <a:cubicBezTo>
                    <a:pt x="350" y="120"/>
                    <a:pt x="349" y="124"/>
                    <a:pt x="347" y="130"/>
                  </a:cubicBezTo>
                  <a:cubicBezTo>
                    <a:pt x="346" y="131"/>
                    <a:pt x="345" y="132"/>
                    <a:pt x="344" y="133"/>
                  </a:cubicBezTo>
                  <a:cubicBezTo>
                    <a:pt x="343" y="102"/>
                    <a:pt x="337" y="72"/>
                    <a:pt x="328" y="45"/>
                  </a:cubicBezTo>
                  <a:cubicBezTo>
                    <a:pt x="334" y="73"/>
                    <a:pt x="335" y="98"/>
                    <a:pt x="334" y="121"/>
                  </a:cubicBezTo>
                  <a:cubicBezTo>
                    <a:pt x="330" y="128"/>
                    <a:pt x="327" y="134"/>
                    <a:pt x="325" y="139"/>
                  </a:cubicBezTo>
                  <a:cubicBezTo>
                    <a:pt x="322" y="135"/>
                    <a:pt x="320" y="130"/>
                    <a:pt x="319" y="127"/>
                  </a:cubicBezTo>
                  <a:cubicBezTo>
                    <a:pt x="319" y="131"/>
                    <a:pt x="319" y="138"/>
                    <a:pt x="319" y="144"/>
                  </a:cubicBezTo>
                  <a:cubicBezTo>
                    <a:pt x="318" y="144"/>
                    <a:pt x="316" y="145"/>
                    <a:pt x="314" y="145"/>
                  </a:cubicBezTo>
                  <a:cubicBezTo>
                    <a:pt x="312" y="134"/>
                    <a:pt x="308" y="121"/>
                    <a:pt x="303" y="104"/>
                  </a:cubicBezTo>
                  <a:cubicBezTo>
                    <a:pt x="305" y="113"/>
                    <a:pt x="306" y="121"/>
                    <a:pt x="306" y="128"/>
                  </a:cubicBezTo>
                  <a:cubicBezTo>
                    <a:pt x="300" y="111"/>
                    <a:pt x="300" y="111"/>
                    <a:pt x="300" y="111"/>
                  </a:cubicBezTo>
                  <a:cubicBezTo>
                    <a:pt x="299" y="116"/>
                    <a:pt x="299" y="116"/>
                    <a:pt x="299" y="116"/>
                  </a:cubicBezTo>
                  <a:cubicBezTo>
                    <a:pt x="299" y="114"/>
                    <a:pt x="298" y="113"/>
                    <a:pt x="298" y="111"/>
                  </a:cubicBezTo>
                  <a:cubicBezTo>
                    <a:pt x="300" y="104"/>
                    <a:pt x="302" y="96"/>
                    <a:pt x="305" y="86"/>
                  </a:cubicBezTo>
                  <a:cubicBezTo>
                    <a:pt x="302" y="92"/>
                    <a:pt x="300" y="98"/>
                    <a:pt x="297" y="103"/>
                  </a:cubicBezTo>
                  <a:cubicBezTo>
                    <a:pt x="295" y="84"/>
                    <a:pt x="290" y="65"/>
                    <a:pt x="284" y="48"/>
                  </a:cubicBezTo>
                  <a:cubicBezTo>
                    <a:pt x="290" y="74"/>
                    <a:pt x="291" y="99"/>
                    <a:pt x="290" y="122"/>
                  </a:cubicBezTo>
                  <a:cubicBezTo>
                    <a:pt x="289" y="126"/>
                    <a:pt x="288" y="130"/>
                    <a:pt x="287" y="134"/>
                  </a:cubicBezTo>
                  <a:cubicBezTo>
                    <a:pt x="286" y="124"/>
                    <a:pt x="283" y="114"/>
                    <a:pt x="278" y="103"/>
                  </a:cubicBezTo>
                  <a:cubicBezTo>
                    <a:pt x="278" y="95"/>
                    <a:pt x="278" y="85"/>
                    <a:pt x="280" y="74"/>
                  </a:cubicBezTo>
                  <a:cubicBezTo>
                    <a:pt x="278" y="82"/>
                    <a:pt x="276" y="89"/>
                    <a:pt x="276" y="95"/>
                  </a:cubicBezTo>
                  <a:cubicBezTo>
                    <a:pt x="273" y="89"/>
                    <a:pt x="271" y="83"/>
                    <a:pt x="269" y="76"/>
                  </a:cubicBezTo>
                  <a:cubicBezTo>
                    <a:pt x="271" y="87"/>
                    <a:pt x="273" y="97"/>
                    <a:pt x="274" y="105"/>
                  </a:cubicBezTo>
                  <a:cubicBezTo>
                    <a:pt x="273" y="117"/>
                    <a:pt x="274" y="127"/>
                    <a:pt x="277" y="138"/>
                  </a:cubicBezTo>
                  <a:cubicBezTo>
                    <a:pt x="277" y="139"/>
                    <a:pt x="276" y="141"/>
                    <a:pt x="276" y="143"/>
                  </a:cubicBezTo>
                  <a:cubicBezTo>
                    <a:pt x="273" y="116"/>
                    <a:pt x="273" y="116"/>
                    <a:pt x="273" y="116"/>
                  </a:cubicBezTo>
                  <a:cubicBezTo>
                    <a:pt x="266" y="150"/>
                    <a:pt x="266" y="150"/>
                    <a:pt x="266" y="150"/>
                  </a:cubicBezTo>
                  <a:cubicBezTo>
                    <a:pt x="263" y="151"/>
                    <a:pt x="261" y="151"/>
                    <a:pt x="259" y="151"/>
                  </a:cubicBezTo>
                  <a:cubicBezTo>
                    <a:pt x="257" y="147"/>
                    <a:pt x="257" y="147"/>
                    <a:pt x="257" y="147"/>
                  </a:cubicBezTo>
                  <a:cubicBezTo>
                    <a:pt x="257" y="114"/>
                    <a:pt x="260" y="77"/>
                    <a:pt x="276" y="36"/>
                  </a:cubicBezTo>
                  <a:cubicBezTo>
                    <a:pt x="262" y="62"/>
                    <a:pt x="252" y="93"/>
                    <a:pt x="246" y="125"/>
                  </a:cubicBezTo>
                  <a:cubicBezTo>
                    <a:pt x="242" y="116"/>
                    <a:pt x="242" y="116"/>
                    <a:pt x="242" y="116"/>
                  </a:cubicBezTo>
                  <a:cubicBezTo>
                    <a:pt x="238" y="144"/>
                    <a:pt x="238" y="144"/>
                    <a:pt x="238" y="144"/>
                  </a:cubicBezTo>
                  <a:cubicBezTo>
                    <a:pt x="238" y="141"/>
                    <a:pt x="238" y="138"/>
                    <a:pt x="237" y="135"/>
                  </a:cubicBezTo>
                  <a:cubicBezTo>
                    <a:pt x="245" y="97"/>
                    <a:pt x="246" y="60"/>
                    <a:pt x="240" y="25"/>
                  </a:cubicBezTo>
                  <a:cubicBezTo>
                    <a:pt x="242" y="50"/>
                    <a:pt x="239" y="73"/>
                    <a:pt x="235" y="94"/>
                  </a:cubicBezTo>
                  <a:cubicBezTo>
                    <a:pt x="235" y="85"/>
                    <a:pt x="236" y="75"/>
                    <a:pt x="237" y="66"/>
                  </a:cubicBezTo>
                  <a:cubicBezTo>
                    <a:pt x="233" y="82"/>
                    <a:pt x="230" y="99"/>
                    <a:pt x="230" y="117"/>
                  </a:cubicBezTo>
                  <a:cubicBezTo>
                    <a:pt x="228" y="120"/>
                    <a:pt x="227" y="124"/>
                    <a:pt x="226" y="128"/>
                  </a:cubicBezTo>
                  <a:cubicBezTo>
                    <a:pt x="226" y="127"/>
                    <a:pt x="226" y="126"/>
                    <a:pt x="226" y="126"/>
                  </a:cubicBezTo>
                  <a:cubicBezTo>
                    <a:pt x="226" y="125"/>
                    <a:pt x="221" y="135"/>
                    <a:pt x="216" y="146"/>
                  </a:cubicBezTo>
                  <a:cubicBezTo>
                    <a:pt x="217" y="144"/>
                    <a:pt x="217" y="142"/>
                    <a:pt x="218" y="141"/>
                  </a:cubicBezTo>
                  <a:cubicBezTo>
                    <a:pt x="221" y="130"/>
                    <a:pt x="212" y="144"/>
                    <a:pt x="205" y="154"/>
                  </a:cubicBezTo>
                  <a:cubicBezTo>
                    <a:pt x="205" y="139"/>
                    <a:pt x="208" y="122"/>
                    <a:pt x="215" y="97"/>
                  </a:cubicBezTo>
                  <a:cubicBezTo>
                    <a:pt x="207" y="117"/>
                    <a:pt x="201" y="132"/>
                    <a:pt x="197" y="147"/>
                  </a:cubicBezTo>
                  <a:cubicBezTo>
                    <a:pt x="195" y="112"/>
                    <a:pt x="195" y="112"/>
                    <a:pt x="195" y="112"/>
                  </a:cubicBezTo>
                  <a:cubicBezTo>
                    <a:pt x="193" y="117"/>
                    <a:pt x="193" y="117"/>
                    <a:pt x="193" y="117"/>
                  </a:cubicBezTo>
                  <a:cubicBezTo>
                    <a:pt x="192" y="106"/>
                    <a:pt x="191" y="94"/>
                    <a:pt x="187" y="79"/>
                  </a:cubicBezTo>
                  <a:cubicBezTo>
                    <a:pt x="190" y="102"/>
                    <a:pt x="188" y="119"/>
                    <a:pt x="185" y="132"/>
                  </a:cubicBezTo>
                  <a:cubicBezTo>
                    <a:pt x="179" y="146"/>
                    <a:pt x="179" y="146"/>
                    <a:pt x="179" y="146"/>
                  </a:cubicBezTo>
                  <a:cubicBezTo>
                    <a:pt x="179" y="146"/>
                    <a:pt x="171" y="119"/>
                    <a:pt x="171" y="116"/>
                  </a:cubicBezTo>
                  <a:cubicBezTo>
                    <a:pt x="171" y="115"/>
                    <a:pt x="170" y="121"/>
                    <a:pt x="167" y="127"/>
                  </a:cubicBezTo>
                  <a:cubicBezTo>
                    <a:pt x="167" y="125"/>
                    <a:pt x="167" y="122"/>
                    <a:pt x="167" y="120"/>
                  </a:cubicBezTo>
                  <a:cubicBezTo>
                    <a:pt x="171" y="94"/>
                    <a:pt x="172" y="69"/>
                    <a:pt x="170" y="45"/>
                  </a:cubicBezTo>
                  <a:cubicBezTo>
                    <a:pt x="170" y="61"/>
                    <a:pt x="168" y="75"/>
                    <a:pt x="165" y="89"/>
                  </a:cubicBezTo>
                  <a:cubicBezTo>
                    <a:pt x="165" y="72"/>
                    <a:pt x="167" y="55"/>
                    <a:pt x="170" y="36"/>
                  </a:cubicBezTo>
                  <a:cubicBezTo>
                    <a:pt x="162" y="62"/>
                    <a:pt x="157" y="92"/>
                    <a:pt x="157" y="122"/>
                  </a:cubicBezTo>
                  <a:cubicBezTo>
                    <a:pt x="155" y="128"/>
                    <a:pt x="153" y="132"/>
                    <a:pt x="151" y="137"/>
                  </a:cubicBezTo>
                  <a:cubicBezTo>
                    <a:pt x="151" y="137"/>
                    <a:pt x="151" y="137"/>
                    <a:pt x="150" y="137"/>
                  </a:cubicBezTo>
                  <a:cubicBezTo>
                    <a:pt x="155" y="92"/>
                    <a:pt x="149" y="48"/>
                    <a:pt x="136" y="9"/>
                  </a:cubicBezTo>
                  <a:cubicBezTo>
                    <a:pt x="146" y="55"/>
                    <a:pt x="143" y="95"/>
                    <a:pt x="137" y="130"/>
                  </a:cubicBezTo>
                  <a:cubicBezTo>
                    <a:pt x="132" y="128"/>
                    <a:pt x="127" y="126"/>
                    <a:pt x="127" y="126"/>
                  </a:cubicBezTo>
                  <a:cubicBezTo>
                    <a:pt x="127" y="126"/>
                    <a:pt x="121" y="141"/>
                    <a:pt x="118" y="147"/>
                  </a:cubicBezTo>
                  <a:cubicBezTo>
                    <a:pt x="118" y="145"/>
                    <a:pt x="119" y="143"/>
                    <a:pt x="119" y="141"/>
                  </a:cubicBezTo>
                  <a:cubicBezTo>
                    <a:pt x="121" y="132"/>
                    <a:pt x="123" y="123"/>
                    <a:pt x="124" y="115"/>
                  </a:cubicBezTo>
                  <a:cubicBezTo>
                    <a:pt x="127" y="105"/>
                    <a:pt x="130" y="94"/>
                    <a:pt x="135" y="82"/>
                  </a:cubicBezTo>
                  <a:cubicBezTo>
                    <a:pt x="132" y="88"/>
                    <a:pt x="129" y="94"/>
                    <a:pt x="126" y="99"/>
                  </a:cubicBezTo>
                  <a:cubicBezTo>
                    <a:pt x="128" y="81"/>
                    <a:pt x="128" y="64"/>
                    <a:pt x="126" y="47"/>
                  </a:cubicBezTo>
                  <a:cubicBezTo>
                    <a:pt x="125" y="81"/>
                    <a:pt x="118" y="110"/>
                    <a:pt x="109" y="135"/>
                  </a:cubicBezTo>
                  <a:cubicBezTo>
                    <a:pt x="109" y="126"/>
                    <a:pt x="109" y="117"/>
                    <a:pt x="109" y="108"/>
                  </a:cubicBezTo>
                  <a:cubicBezTo>
                    <a:pt x="111" y="90"/>
                    <a:pt x="116" y="71"/>
                    <a:pt x="124" y="51"/>
                  </a:cubicBezTo>
                  <a:cubicBezTo>
                    <a:pt x="117" y="63"/>
                    <a:pt x="112" y="77"/>
                    <a:pt x="107" y="90"/>
                  </a:cubicBezTo>
                  <a:cubicBezTo>
                    <a:pt x="105" y="78"/>
                    <a:pt x="103" y="66"/>
                    <a:pt x="100" y="54"/>
                  </a:cubicBezTo>
                  <a:cubicBezTo>
                    <a:pt x="102" y="72"/>
                    <a:pt x="103" y="89"/>
                    <a:pt x="102" y="104"/>
                  </a:cubicBezTo>
                  <a:cubicBezTo>
                    <a:pt x="100" y="113"/>
                    <a:pt x="98" y="122"/>
                    <a:pt x="96" y="132"/>
                  </a:cubicBezTo>
                  <a:cubicBezTo>
                    <a:pt x="92" y="129"/>
                    <a:pt x="90" y="127"/>
                    <a:pt x="90" y="127"/>
                  </a:cubicBezTo>
                  <a:cubicBezTo>
                    <a:pt x="89" y="130"/>
                    <a:pt x="89" y="130"/>
                    <a:pt x="89" y="130"/>
                  </a:cubicBezTo>
                  <a:cubicBezTo>
                    <a:pt x="91" y="123"/>
                    <a:pt x="93" y="114"/>
                    <a:pt x="96" y="104"/>
                  </a:cubicBezTo>
                  <a:cubicBezTo>
                    <a:pt x="88" y="122"/>
                    <a:pt x="82" y="134"/>
                    <a:pt x="78" y="146"/>
                  </a:cubicBezTo>
                  <a:cubicBezTo>
                    <a:pt x="78" y="127"/>
                    <a:pt x="74" y="110"/>
                    <a:pt x="67" y="90"/>
                  </a:cubicBezTo>
                  <a:cubicBezTo>
                    <a:pt x="70" y="75"/>
                    <a:pt x="74" y="59"/>
                    <a:pt x="81" y="42"/>
                  </a:cubicBezTo>
                  <a:cubicBezTo>
                    <a:pt x="74" y="54"/>
                    <a:pt x="69" y="67"/>
                    <a:pt x="64" y="81"/>
                  </a:cubicBezTo>
                  <a:cubicBezTo>
                    <a:pt x="63" y="77"/>
                    <a:pt x="62" y="74"/>
                    <a:pt x="61" y="71"/>
                  </a:cubicBezTo>
                  <a:cubicBezTo>
                    <a:pt x="62" y="75"/>
                    <a:pt x="63" y="79"/>
                    <a:pt x="63" y="83"/>
                  </a:cubicBezTo>
                  <a:cubicBezTo>
                    <a:pt x="60" y="94"/>
                    <a:pt x="56" y="106"/>
                    <a:pt x="54" y="117"/>
                  </a:cubicBezTo>
                  <a:cubicBezTo>
                    <a:pt x="50" y="108"/>
                    <a:pt x="46" y="99"/>
                    <a:pt x="42" y="91"/>
                  </a:cubicBezTo>
                  <a:cubicBezTo>
                    <a:pt x="43" y="86"/>
                    <a:pt x="45" y="80"/>
                    <a:pt x="47" y="74"/>
                  </a:cubicBezTo>
                  <a:cubicBezTo>
                    <a:pt x="45" y="79"/>
                    <a:pt x="43" y="84"/>
                    <a:pt x="41" y="89"/>
                  </a:cubicBezTo>
                  <a:cubicBezTo>
                    <a:pt x="34" y="77"/>
                    <a:pt x="27" y="68"/>
                    <a:pt x="20" y="62"/>
                  </a:cubicBezTo>
                  <a:cubicBezTo>
                    <a:pt x="27" y="75"/>
                    <a:pt x="32" y="88"/>
                    <a:pt x="36" y="100"/>
                  </a:cubicBezTo>
                  <a:cubicBezTo>
                    <a:pt x="31" y="113"/>
                    <a:pt x="27" y="126"/>
                    <a:pt x="25" y="139"/>
                  </a:cubicBezTo>
                  <a:cubicBezTo>
                    <a:pt x="21" y="146"/>
                    <a:pt x="21" y="146"/>
                    <a:pt x="21" y="146"/>
                  </a:cubicBezTo>
                  <a:cubicBezTo>
                    <a:pt x="20" y="135"/>
                    <a:pt x="20" y="135"/>
                    <a:pt x="20" y="135"/>
                  </a:cubicBezTo>
                  <a:cubicBezTo>
                    <a:pt x="20" y="135"/>
                    <a:pt x="9" y="142"/>
                    <a:pt x="6" y="147"/>
                  </a:cubicBezTo>
                  <a:cubicBezTo>
                    <a:pt x="6" y="155"/>
                    <a:pt x="6" y="155"/>
                    <a:pt x="6" y="155"/>
                  </a:cubicBezTo>
                  <a:cubicBezTo>
                    <a:pt x="4" y="155"/>
                    <a:pt x="2" y="155"/>
                    <a:pt x="0" y="154"/>
                  </a:cubicBezTo>
                  <a:cubicBezTo>
                    <a:pt x="0" y="350"/>
                    <a:pt x="0" y="1010"/>
                    <a:pt x="0" y="1076"/>
                  </a:cubicBezTo>
                  <a:cubicBezTo>
                    <a:pt x="250" y="1076"/>
                    <a:pt x="3856" y="1076"/>
                    <a:pt x="3856" y="1076"/>
                  </a:cubicBezTo>
                  <a:cubicBezTo>
                    <a:pt x="3842" y="1069"/>
                    <a:pt x="3826" y="1060"/>
                    <a:pt x="3808" y="1050"/>
                  </a:cubicBezTo>
                  <a:close/>
                  <a:moveTo>
                    <a:pt x="2103" y="815"/>
                  </a:moveTo>
                  <a:cubicBezTo>
                    <a:pt x="2102" y="819"/>
                    <a:pt x="2101" y="823"/>
                    <a:pt x="2100" y="827"/>
                  </a:cubicBezTo>
                  <a:cubicBezTo>
                    <a:pt x="2099" y="828"/>
                    <a:pt x="2099" y="829"/>
                    <a:pt x="2099" y="829"/>
                  </a:cubicBezTo>
                  <a:cubicBezTo>
                    <a:pt x="2099" y="829"/>
                    <a:pt x="2099" y="829"/>
                    <a:pt x="2099" y="829"/>
                  </a:cubicBezTo>
                  <a:cubicBezTo>
                    <a:pt x="2095" y="832"/>
                    <a:pt x="2095" y="832"/>
                    <a:pt x="2095" y="832"/>
                  </a:cubicBezTo>
                  <a:cubicBezTo>
                    <a:pt x="2097" y="827"/>
                    <a:pt x="2100" y="821"/>
                    <a:pt x="2103" y="815"/>
                  </a:cubicBezTo>
                  <a:close/>
                  <a:moveTo>
                    <a:pt x="2086" y="777"/>
                  </a:moveTo>
                  <a:cubicBezTo>
                    <a:pt x="2079" y="785"/>
                    <a:pt x="2071" y="796"/>
                    <a:pt x="2063" y="808"/>
                  </a:cubicBezTo>
                  <a:cubicBezTo>
                    <a:pt x="2064" y="805"/>
                    <a:pt x="2065" y="802"/>
                    <a:pt x="2066" y="800"/>
                  </a:cubicBezTo>
                  <a:cubicBezTo>
                    <a:pt x="2064" y="805"/>
                    <a:pt x="2061" y="810"/>
                    <a:pt x="2059" y="815"/>
                  </a:cubicBezTo>
                  <a:cubicBezTo>
                    <a:pt x="2057" y="818"/>
                    <a:pt x="2055" y="821"/>
                    <a:pt x="2054" y="824"/>
                  </a:cubicBezTo>
                  <a:cubicBezTo>
                    <a:pt x="2052" y="817"/>
                    <a:pt x="2052" y="817"/>
                    <a:pt x="2052" y="817"/>
                  </a:cubicBezTo>
                  <a:cubicBezTo>
                    <a:pt x="2062" y="803"/>
                    <a:pt x="2073" y="790"/>
                    <a:pt x="2086" y="777"/>
                  </a:cubicBezTo>
                  <a:close/>
                  <a:moveTo>
                    <a:pt x="2009" y="788"/>
                  </a:moveTo>
                  <a:cubicBezTo>
                    <a:pt x="2009" y="788"/>
                    <a:pt x="2009" y="788"/>
                    <a:pt x="2009" y="788"/>
                  </a:cubicBezTo>
                  <a:cubicBezTo>
                    <a:pt x="2009" y="788"/>
                    <a:pt x="2009" y="789"/>
                    <a:pt x="2009" y="789"/>
                  </a:cubicBezTo>
                  <a:cubicBezTo>
                    <a:pt x="2009" y="789"/>
                    <a:pt x="2009" y="788"/>
                    <a:pt x="2009" y="788"/>
                  </a:cubicBezTo>
                  <a:close/>
                  <a:moveTo>
                    <a:pt x="2000" y="803"/>
                  </a:moveTo>
                  <a:cubicBezTo>
                    <a:pt x="1999" y="807"/>
                    <a:pt x="1997" y="812"/>
                    <a:pt x="1997" y="816"/>
                  </a:cubicBezTo>
                  <a:cubicBezTo>
                    <a:pt x="1996" y="811"/>
                    <a:pt x="1996" y="811"/>
                    <a:pt x="1996" y="811"/>
                  </a:cubicBezTo>
                  <a:cubicBezTo>
                    <a:pt x="1997" y="808"/>
                    <a:pt x="1998" y="806"/>
                    <a:pt x="2000" y="803"/>
                  </a:cubicBezTo>
                  <a:close/>
                  <a:moveTo>
                    <a:pt x="1867" y="703"/>
                  </a:moveTo>
                  <a:cubicBezTo>
                    <a:pt x="1872" y="700"/>
                    <a:pt x="1877" y="697"/>
                    <a:pt x="1882" y="694"/>
                  </a:cubicBezTo>
                  <a:cubicBezTo>
                    <a:pt x="1876" y="698"/>
                    <a:pt x="1871" y="703"/>
                    <a:pt x="1866" y="708"/>
                  </a:cubicBezTo>
                  <a:cubicBezTo>
                    <a:pt x="1866" y="706"/>
                    <a:pt x="1867" y="704"/>
                    <a:pt x="1867" y="703"/>
                  </a:cubicBezTo>
                  <a:close/>
                  <a:moveTo>
                    <a:pt x="1500" y="426"/>
                  </a:moveTo>
                  <a:cubicBezTo>
                    <a:pt x="1497" y="431"/>
                    <a:pt x="1493" y="436"/>
                    <a:pt x="1489" y="440"/>
                  </a:cubicBezTo>
                  <a:cubicBezTo>
                    <a:pt x="1493" y="435"/>
                    <a:pt x="1496" y="431"/>
                    <a:pt x="1500" y="426"/>
                  </a:cubicBezTo>
                  <a:close/>
                  <a:moveTo>
                    <a:pt x="1578" y="488"/>
                  </a:moveTo>
                  <a:cubicBezTo>
                    <a:pt x="1577" y="489"/>
                    <a:pt x="1576" y="490"/>
                    <a:pt x="1575" y="491"/>
                  </a:cubicBezTo>
                  <a:cubicBezTo>
                    <a:pt x="1575" y="491"/>
                    <a:pt x="1574" y="492"/>
                    <a:pt x="1573" y="492"/>
                  </a:cubicBezTo>
                  <a:cubicBezTo>
                    <a:pt x="1575" y="491"/>
                    <a:pt x="1576" y="489"/>
                    <a:pt x="1578" y="488"/>
                  </a:cubicBezTo>
                  <a:close/>
                  <a:moveTo>
                    <a:pt x="1577" y="506"/>
                  </a:moveTo>
                  <a:cubicBezTo>
                    <a:pt x="1583" y="499"/>
                    <a:pt x="1591" y="493"/>
                    <a:pt x="1599" y="487"/>
                  </a:cubicBezTo>
                  <a:cubicBezTo>
                    <a:pt x="1587" y="505"/>
                    <a:pt x="1574" y="520"/>
                    <a:pt x="1561" y="533"/>
                  </a:cubicBezTo>
                  <a:cubicBezTo>
                    <a:pt x="1567" y="524"/>
                    <a:pt x="1572" y="515"/>
                    <a:pt x="1577" y="506"/>
                  </a:cubicBezTo>
                  <a:close/>
                  <a:moveTo>
                    <a:pt x="1318" y="344"/>
                  </a:moveTo>
                  <a:cubicBezTo>
                    <a:pt x="1318" y="347"/>
                    <a:pt x="1318" y="349"/>
                    <a:pt x="1317" y="352"/>
                  </a:cubicBezTo>
                  <a:cubicBezTo>
                    <a:pt x="1313" y="355"/>
                    <a:pt x="1313" y="355"/>
                    <a:pt x="1313" y="355"/>
                  </a:cubicBezTo>
                  <a:cubicBezTo>
                    <a:pt x="1314" y="352"/>
                    <a:pt x="1316" y="348"/>
                    <a:pt x="1318" y="344"/>
                  </a:cubicBezTo>
                  <a:close/>
                  <a:moveTo>
                    <a:pt x="1302" y="297"/>
                  </a:moveTo>
                  <a:cubicBezTo>
                    <a:pt x="1299" y="309"/>
                    <a:pt x="1297" y="322"/>
                    <a:pt x="1296" y="335"/>
                  </a:cubicBezTo>
                  <a:cubicBezTo>
                    <a:pt x="1286" y="344"/>
                    <a:pt x="1286" y="344"/>
                    <a:pt x="1286" y="344"/>
                  </a:cubicBezTo>
                  <a:cubicBezTo>
                    <a:pt x="1285" y="340"/>
                    <a:pt x="1285" y="336"/>
                    <a:pt x="1285" y="332"/>
                  </a:cubicBezTo>
                  <a:lnTo>
                    <a:pt x="1302" y="297"/>
                  </a:lnTo>
                  <a:close/>
                  <a:moveTo>
                    <a:pt x="1103" y="155"/>
                  </a:moveTo>
                  <a:cubicBezTo>
                    <a:pt x="1093" y="177"/>
                    <a:pt x="1085" y="202"/>
                    <a:pt x="1080" y="228"/>
                  </a:cubicBezTo>
                  <a:cubicBezTo>
                    <a:pt x="1079" y="229"/>
                    <a:pt x="1078" y="230"/>
                    <a:pt x="1077" y="230"/>
                  </a:cubicBezTo>
                  <a:cubicBezTo>
                    <a:pt x="1076" y="219"/>
                    <a:pt x="1076" y="219"/>
                    <a:pt x="1076" y="219"/>
                  </a:cubicBezTo>
                  <a:cubicBezTo>
                    <a:pt x="1082" y="198"/>
                    <a:pt x="1090" y="176"/>
                    <a:pt x="1103" y="155"/>
                  </a:cubicBezTo>
                  <a:close/>
                  <a:moveTo>
                    <a:pt x="762" y="86"/>
                  </a:moveTo>
                  <a:cubicBezTo>
                    <a:pt x="760" y="100"/>
                    <a:pt x="759" y="115"/>
                    <a:pt x="759" y="130"/>
                  </a:cubicBezTo>
                  <a:cubicBezTo>
                    <a:pt x="757" y="131"/>
                    <a:pt x="754" y="134"/>
                    <a:pt x="752" y="136"/>
                  </a:cubicBezTo>
                  <a:cubicBezTo>
                    <a:pt x="751" y="131"/>
                    <a:pt x="750" y="127"/>
                    <a:pt x="749" y="122"/>
                  </a:cubicBezTo>
                  <a:cubicBezTo>
                    <a:pt x="753" y="110"/>
                    <a:pt x="757" y="98"/>
                    <a:pt x="762" y="86"/>
                  </a:cubicBezTo>
                  <a:close/>
                  <a:moveTo>
                    <a:pt x="3650" y="943"/>
                  </a:moveTo>
                  <a:cubicBezTo>
                    <a:pt x="3670" y="929"/>
                    <a:pt x="3670" y="929"/>
                    <a:pt x="3670" y="929"/>
                  </a:cubicBezTo>
                  <a:cubicBezTo>
                    <a:pt x="3666" y="937"/>
                    <a:pt x="3663" y="945"/>
                    <a:pt x="3660" y="954"/>
                  </a:cubicBezTo>
                  <a:cubicBezTo>
                    <a:pt x="3646" y="957"/>
                    <a:pt x="3646" y="957"/>
                    <a:pt x="3646" y="957"/>
                  </a:cubicBezTo>
                  <a:cubicBezTo>
                    <a:pt x="3647" y="952"/>
                    <a:pt x="3648" y="948"/>
                    <a:pt x="3650" y="943"/>
                  </a:cubicBezTo>
                  <a:close/>
                  <a:moveTo>
                    <a:pt x="3642" y="948"/>
                  </a:moveTo>
                  <a:cubicBezTo>
                    <a:pt x="3645" y="946"/>
                    <a:pt x="3645" y="946"/>
                    <a:pt x="3645" y="946"/>
                  </a:cubicBezTo>
                  <a:cubicBezTo>
                    <a:pt x="3643" y="950"/>
                    <a:pt x="3642" y="954"/>
                    <a:pt x="3641" y="958"/>
                  </a:cubicBezTo>
                  <a:cubicBezTo>
                    <a:pt x="3640" y="959"/>
                    <a:pt x="3640" y="959"/>
                    <a:pt x="3640" y="959"/>
                  </a:cubicBezTo>
                  <a:cubicBezTo>
                    <a:pt x="3641" y="955"/>
                    <a:pt x="3641" y="952"/>
                    <a:pt x="3642" y="948"/>
                  </a:cubicBezTo>
                  <a:close/>
                  <a:moveTo>
                    <a:pt x="3678" y="955"/>
                  </a:moveTo>
                  <a:cubicBezTo>
                    <a:pt x="3676" y="962"/>
                    <a:pt x="3674" y="969"/>
                    <a:pt x="3672" y="977"/>
                  </a:cubicBezTo>
                  <a:cubicBezTo>
                    <a:pt x="3670" y="975"/>
                    <a:pt x="3668" y="974"/>
                    <a:pt x="3666" y="973"/>
                  </a:cubicBezTo>
                  <a:lnTo>
                    <a:pt x="3678" y="955"/>
                  </a:lnTo>
                  <a:close/>
                  <a:moveTo>
                    <a:pt x="3375" y="842"/>
                  </a:moveTo>
                  <a:cubicBezTo>
                    <a:pt x="3376" y="841"/>
                    <a:pt x="3376" y="841"/>
                    <a:pt x="3377" y="840"/>
                  </a:cubicBezTo>
                  <a:cubicBezTo>
                    <a:pt x="3375" y="845"/>
                    <a:pt x="3374" y="850"/>
                    <a:pt x="3373" y="855"/>
                  </a:cubicBezTo>
                  <a:cubicBezTo>
                    <a:pt x="3373" y="855"/>
                    <a:pt x="3373" y="855"/>
                    <a:pt x="3373" y="855"/>
                  </a:cubicBezTo>
                  <a:cubicBezTo>
                    <a:pt x="3373" y="851"/>
                    <a:pt x="3374" y="847"/>
                    <a:pt x="3375" y="842"/>
                  </a:cubicBezTo>
                  <a:close/>
                  <a:moveTo>
                    <a:pt x="3068" y="756"/>
                  </a:moveTo>
                  <a:cubicBezTo>
                    <a:pt x="3060" y="770"/>
                    <a:pt x="3054" y="787"/>
                    <a:pt x="3049" y="803"/>
                  </a:cubicBezTo>
                  <a:cubicBezTo>
                    <a:pt x="3047" y="803"/>
                    <a:pt x="3044" y="803"/>
                    <a:pt x="3042" y="803"/>
                  </a:cubicBezTo>
                  <a:cubicBezTo>
                    <a:pt x="3048" y="788"/>
                    <a:pt x="3056" y="772"/>
                    <a:pt x="3068" y="756"/>
                  </a:cubicBezTo>
                  <a:close/>
                  <a:moveTo>
                    <a:pt x="2886" y="791"/>
                  </a:moveTo>
                  <a:cubicBezTo>
                    <a:pt x="2888" y="793"/>
                    <a:pt x="2889" y="796"/>
                    <a:pt x="2891" y="798"/>
                  </a:cubicBezTo>
                  <a:cubicBezTo>
                    <a:pt x="2885" y="805"/>
                    <a:pt x="2885" y="805"/>
                    <a:pt x="2885" y="805"/>
                  </a:cubicBezTo>
                  <a:cubicBezTo>
                    <a:pt x="2886" y="800"/>
                    <a:pt x="2886" y="795"/>
                    <a:pt x="2886" y="791"/>
                  </a:cubicBezTo>
                  <a:close/>
                  <a:moveTo>
                    <a:pt x="2863" y="754"/>
                  </a:moveTo>
                  <a:cubicBezTo>
                    <a:pt x="2866" y="758"/>
                    <a:pt x="2869" y="762"/>
                    <a:pt x="2872" y="767"/>
                  </a:cubicBezTo>
                  <a:cubicBezTo>
                    <a:pt x="2871" y="769"/>
                    <a:pt x="2870" y="772"/>
                    <a:pt x="2869" y="775"/>
                  </a:cubicBezTo>
                  <a:cubicBezTo>
                    <a:pt x="2869" y="775"/>
                    <a:pt x="2869" y="775"/>
                    <a:pt x="2869" y="775"/>
                  </a:cubicBezTo>
                  <a:cubicBezTo>
                    <a:pt x="2869" y="775"/>
                    <a:pt x="2865" y="780"/>
                    <a:pt x="2860" y="788"/>
                  </a:cubicBezTo>
                  <a:cubicBezTo>
                    <a:pt x="2861" y="777"/>
                    <a:pt x="2861" y="766"/>
                    <a:pt x="2863" y="754"/>
                  </a:cubicBezTo>
                  <a:close/>
                  <a:moveTo>
                    <a:pt x="2867" y="802"/>
                  </a:moveTo>
                  <a:cubicBezTo>
                    <a:pt x="2869" y="791"/>
                    <a:pt x="2871" y="781"/>
                    <a:pt x="2874" y="770"/>
                  </a:cubicBezTo>
                  <a:cubicBezTo>
                    <a:pt x="2876" y="773"/>
                    <a:pt x="2878" y="777"/>
                    <a:pt x="2880" y="780"/>
                  </a:cubicBezTo>
                  <a:cubicBezTo>
                    <a:pt x="2878" y="791"/>
                    <a:pt x="2876" y="801"/>
                    <a:pt x="2874" y="812"/>
                  </a:cubicBezTo>
                  <a:cubicBezTo>
                    <a:pt x="2872" y="813"/>
                    <a:pt x="2869" y="813"/>
                    <a:pt x="2867" y="813"/>
                  </a:cubicBezTo>
                  <a:cubicBezTo>
                    <a:pt x="2867" y="810"/>
                    <a:pt x="2867" y="806"/>
                    <a:pt x="2867" y="802"/>
                  </a:cubicBezTo>
                  <a:close/>
                  <a:moveTo>
                    <a:pt x="2803" y="782"/>
                  </a:moveTo>
                  <a:cubicBezTo>
                    <a:pt x="2805" y="785"/>
                    <a:pt x="2807" y="789"/>
                    <a:pt x="2809" y="793"/>
                  </a:cubicBezTo>
                  <a:cubicBezTo>
                    <a:pt x="2806" y="797"/>
                    <a:pt x="2804" y="802"/>
                    <a:pt x="2801" y="807"/>
                  </a:cubicBezTo>
                  <a:cubicBezTo>
                    <a:pt x="2801" y="799"/>
                    <a:pt x="2802" y="790"/>
                    <a:pt x="2803" y="782"/>
                  </a:cubicBezTo>
                  <a:close/>
                  <a:moveTo>
                    <a:pt x="2786" y="819"/>
                  </a:moveTo>
                  <a:cubicBezTo>
                    <a:pt x="2787" y="814"/>
                    <a:pt x="2789" y="808"/>
                    <a:pt x="2791" y="802"/>
                  </a:cubicBezTo>
                  <a:cubicBezTo>
                    <a:pt x="2790" y="810"/>
                    <a:pt x="2789" y="818"/>
                    <a:pt x="2788" y="826"/>
                  </a:cubicBezTo>
                  <a:cubicBezTo>
                    <a:pt x="2788" y="826"/>
                    <a:pt x="2788" y="826"/>
                    <a:pt x="2788" y="826"/>
                  </a:cubicBezTo>
                  <a:cubicBezTo>
                    <a:pt x="2787" y="824"/>
                    <a:pt x="2786" y="822"/>
                    <a:pt x="2786" y="819"/>
                  </a:cubicBezTo>
                  <a:close/>
                  <a:moveTo>
                    <a:pt x="2722" y="836"/>
                  </a:moveTo>
                  <a:cubicBezTo>
                    <a:pt x="2722" y="827"/>
                    <a:pt x="2722" y="827"/>
                    <a:pt x="2722" y="827"/>
                  </a:cubicBezTo>
                  <a:cubicBezTo>
                    <a:pt x="2723" y="830"/>
                    <a:pt x="2724" y="834"/>
                    <a:pt x="2725" y="837"/>
                  </a:cubicBezTo>
                  <a:cubicBezTo>
                    <a:pt x="2724" y="837"/>
                    <a:pt x="2724" y="837"/>
                    <a:pt x="2723" y="837"/>
                  </a:cubicBezTo>
                  <a:cubicBezTo>
                    <a:pt x="2722" y="836"/>
                    <a:pt x="2722" y="836"/>
                    <a:pt x="2722" y="836"/>
                  </a:cubicBezTo>
                  <a:close/>
                  <a:moveTo>
                    <a:pt x="2678" y="844"/>
                  </a:moveTo>
                  <a:cubicBezTo>
                    <a:pt x="2677" y="844"/>
                    <a:pt x="2676" y="845"/>
                    <a:pt x="2676" y="845"/>
                  </a:cubicBezTo>
                  <a:cubicBezTo>
                    <a:pt x="2676" y="844"/>
                    <a:pt x="2676" y="843"/>
                    <a:pt x="2677" y="842"/>
                  </a:cubicBezTo>
                  <a:cubicBezTo>
                    <a:pt x="2677" y="843"/>
                    <a:pt x="2677" y="843"/>
                    <a:pt x="2678" y="844"/>
                  </a:cubicBezTo>
                  <a:close/>
                  <a:moveTo>
                    <a:pt x="2676" y="838"/>
                  </a:moveTo>
                  <a:cubicBezTo>
                    <a:pt x="2675" y="840"/>
                    <a:pt x="2674" y="843"/>
                    <a:pt x="2673" y="845"/>
                  </a:cubicBezTo>
                  <a:cubicBezTo>
                    <a:pt x="2672" y="845"/>
                    <a:pt x="2672" y="845"/>
                    <a:pt x="2672" y="845"/>
                  </a:cubicBezTo>
                  <a:cubicBezTo>
                    <a:pt x="2671" y="820"/>
                    <a:pt x="2671" y="820"/>
                    <a:pt x="2671" y="820"/>
                  </a:cubicBezTo>
                  <a:cubicBezTo>
                    <a:pt x="2672" y="826"/>
                    <a:pt x="2674" y="832"/>
                    <a:pt x="2676" y="838"/>
                  </a:cubicBezTo>
                  <a:close/>
                  <a:moveTo>
                    <a:pt x="2664" y="755"/>
                  </a:moveTo>
                  <a:cubicBezTo>
                    <a:pt x="2664" y="769"/>
                    <a:pt x="2665" y="784"/>
                    <a:pt x="2667" y="799"/>
                  </a:cubicBezTo>
                  <a:cubicBezTo>
                    <a:pt x="2665" y="806"/>
                    <a:pt x="2664" y="812"/>
                    <a:pt x="2662" y="819"/>
                  </a:cubicBezTo>
                  <a:cubicBezTo>
                    <a:pt x="2657" y="826"/>
                    <a:pt x="2657" y="826"/>
                    <a:pt x="2657" y="826"/>
                  </a:cubicBezTo>
                  <a:cubicBezTo>
                    <a:pt x="2656" y="804"/>
                    <a:pt x="2657" y="780"/>
                    <a:pt x="2664" y="755"/>
                  </a:cubicBezTo>
                  <a:close/>
                  <a:moveTo>
                    <a:pt x="2639" y="816"/>
                  </a:moveTo>
                  <a:cubicBezTo>
                    <a:pt x="2638" y="827"/>
                    <a:pt x="2636" y="839"/>
                    <a:pt x="2636" y="851"/>
                  </a:cubicBezTo>
                  <a:cubicBezTo>
                    <a:pt x="2634" y="851"/>
                    <a:pt x="2632" y="851"/>
                    <a:pt x="2630" y="852"/>
                  </a:cubicBezTo>
                  <a:cubicBezTo>
                    <a:pt x="2630" y="851"/>
                    <a:pt x="2630" y="850"/>
                    <a:pt x="2630" y="849"/>
                  </a:cubicBezTo>
                  <a:cubicBezTo>
                    <a:pt x="2632" y="838"/>
                    <a:pt x="2635" y="827"/>
                    <a:pt x="2639" y="816"/>
                  </a:cubicBezTo>
                  <a:close/>
                  <a:moveTo>
                    <a:pt x="2570" y="846"/>
                  </a:moveTo>
                  <a:cubicBezTo>
                    <a:pt x="2571" y="851"/>
                    <a:pt x="2573" y="855"/>
                    <a:pt x="2574" y="860"/>
                  </a:cubicBezTo>
                  <a:cubicBezTo>
                    <a:pt x="2573" y="860"/>
                    <a:pt x="2571" y="860"/>
                    <a:pt x="2570" y="860"/>
                  </a:cubicBezTo>
                  <a:cubicBezTo>
                    <a:pt x="2570" y="856"/>
                    <a:pt x="2570" y="851"/>
                    <a:pt x="2570" y="846"/>
                  </a:cubicBezTo>
                  <a:close/>
                  <a:moveTo>
                    <a:pt x="2371" y="861"/>
                  </a:moveTo>
                  <a:cubicBezTo>
                    <a:pt x="2371" y="867"/>
                    <a:pt x="2371" y="874"/>
                    <a:pt x="2371" y="880"/>
                  </a:cubicBezTo>
                  <a:cubicBezTo>
                    <a:pt x="2370" y="880"/>
                    <a:pt x="2369" y="881"/>
                    <a:pt x="2367" y="881"/>
                  </a:cubicBezTo>
                  <a:cubicBezTo>
                    <a:pt x="2367" y="879"/>
                    <a:pt x="2366" y="877"/>
                    <a:pt x="2366" y="875"/>
                  </a:cubicBezTo>
                  <a:cubicBezTo>
                    <a:pt x="2367" y="871"/>
                    <a:pt x="2369" y="866"/>
                    <a:pt x="2371" y="861"/>
                  </a:cubicBezTo>
                  <a:close/>
                  <a:moveTo>
                    <a:pt x="2271" y="851"/>
                  </a:moveTo>
                  <a:cubicBezTo>
                    <a:pt x="2270" y="861"/>
                    <a:pt x="2270" y="871"/>
                    <a:pt x="2270" y="882"/>
                  </a:cubicBezTo>
                  <a:cubicBezTo>
                    <a:pt x="2268" y="882"/>
                    <a:pt x="2265" y="882"/>
                    <a:pt x="2263" y="881"/>
                  </a:cubicBezTo>
                  <a:cubicBezTo>
                    <a:pt x="2262" y="875"/>
                    <a:pt x="2261" y="868"/>
                    <a:pt x="2260" y="862"/>
                  </a:cubicBezTo>
                  <a:cubicBezTo>
                    <a:pt x="2263" y="858"/>
                    <a:pt x="2267" y="854"/>
                    <a:pt x="2271" y="851"/>
                  </a:cubicBezTo>
                  <a:close/>
                  <a:moveTo>
                    <a:pt x="2222" y="848"/>
                  </a:moveTo>
                  <a:cubicBezTo>
                    <a:pt x="2223" y="847"/>
                    <a:pt x="2225" y="845"/>
                    <a:pt x="2226" y="843"/>
                  </a:cubicBezTo>
                  <a:cubicBezTo>
                    <a:pt x="2225" y="849"/>
                    <a:pt x="2224" y="855"/>
                    <a:pt x="2223" y="862"/>
                  </a:cubicBezTo>
                  <a:lnTo>
                    <a:pt x="2222" y="848"/>
                  </a:lnTo>
                  <a:close/>
                  <a:moveTo>
                    <a:pt x="2178" y="874"/>
                  </a:moveTo>
                  <a:cubicBezTo>
                    <a:pt x="2194" y="846"/>
                    <a:pt x="2212" y="815"/>
                    <a:pt x="2244" y="788"/>
                  </a:cubicBezTo>
                  <a:cubicBezTo>
                    <a:pt x="2238" y="802"/>
                    <a:pt x="2233" y="816"/>
                    <a:pt x="2229" y="831"/>
                  </a:cubicBezTo>
                  <a:cubicBezTo>
                    <a:pt x="2213" y="841"/>
                    <a:pt x="2196" y="857"/>
                    <a:pt x="2180" y="875"/>
                  </a:cubicBezTo>
                  <a:cubicBezTo>
                    <a:pt x="2180" y="875"/>
                    <a:pt x="2179" y="875"/>
                    <a:pt x="2178" y="875"/>
                  </a:cubicBezTo>
                  <a:lnTo>
                    <a:pt x="2178" y="874"/>
                  </a:lnTo>
                  <a:close/>
                  <a:moveTo>
                    <a:pt x="1837" y="726"/>
                  </a:moveTo>
                  <a:cubicBezTo>
                    <a:pt x="1844" y="719"/>
                    <a:pt x="1852" y="713"/>
                    <a:pt x="1861" y="706"/>
                  </a:cubicBezTo>
                  <a:cubicBezTo>
                    <a:pt x="1860" y="710"/>
                    <a:pt x="1859" y="713"/>
                    <a:pt x="1858" y="716"/>
                  </a:cubicBezTo>
                  <a:cubicBezTo>
                    <a:pt x="1850" y="724"/>
                    <a:pt x="1842" y="733"/>
                    <a:pt x="1835" y="742"/>
                  </a:cubicBezTo>
                  <a:cubicBezTo>
                    <a:pt x="1836" y="736"/>
                    <a:pt x="1836" y="731"/>
                    <a:pt x="1837" y="726"/>
                  </a:cubicBezTo>
                  <a:close/>
                  <a:moveTo>
                    <a:pt x="1825" y="738"/>
                  </a:moveTo>
                  <a:cubicBezTo>
                    <a:pt x="1824" y="742"/>
                    <a:pt x="1823" y="746"/>
                    <a:pt x="1823" y="751"/>
                  </a:cubicBezTo>
                  <a:cubicBezTo>
                    <a:pt x="1822" y="750"/>
                    <a:pt x="1822" y="750"/>
                    <a:pt x="1821" y="750"/>
                  </a:cubicBezTo>
                  <a:cubicBezTo>
                    <a:pt x="1824" y="738"/>
                    <a:pt x="1824" y="738"/>
                    <a:pt x="1824" y="738"/>
                  </a:cubicBezTo>
                  <a:cubicBezTo>
                    <a:pt x="1825" y="738"/>
                    <a:pt x="1825" y="738"/>
                    <a:pt x="1825" y="738"/>
                  </a:cubicBezTo>
                  <a:close/>
                  <a:moveTo>
                    <a:pt x="1815" y="721"/>
                  </a:moveTo>
                  <a:cubicBezTo>
                    <a:pt x="1809" y="725"/>
                    <a:pt x="1803" y="729"/>
                    <a:pt x="1797" y="733"/>
                  </a:cubicBezTo>
                  <a:cubicBezTo>
                    <a:pt x="1796" y="733"/>
                    <a:pt x="1795" y="733"/>
                    <a:pt x="1795" y="732"/>
                  </a:cubicBezTo>
                  <a:cubicBezTo>
                    <a:pt x="1803" y="724"/>
                    <a:pt x="1807" y="723"/>
                    <a:pt x="1815" y="721"/>
                  </a:cubicBezTo>
                  <a:close/>
                  <a:moveTo>
                    <a:pt x="1709" y="628"/>
                  </a:moveTo>
                  <a:cubicBezTo>
                    <a:pt x="1704" y="637"/>
                    <a:pt x="1700" y="646"/>
                    <a:pt x="1697" y="656"/>
                  </a:cubicBezTo>
                  <a:cubicBezTo>
                    <a:pt x="1696" y="656"/>
                    <a:pt x="1696" y="656"/>
                    <a:pt x="1695" y="657"/>
                  </a:cubicBezTo>
                  <a:cubicBezTo>
                    <a:pt x="1691" y="654"/>
                    <a:pt x="1687" y="651"/>
                    <a:pt x="1683" y="648"/>
                  </a:cubicBezTo>
                  <a:cubicBezTo>
                    <a:pt x="1684" y="646"/>
                    <a:pt x="1684" y="645"/>
                    <a:pt x="1684" y="643"/>
                  </a:cubicBezTo>
                  <a:cubicBezTo>
                    <a:pt x="1691" y="639"/>
                    <a:pt x="1698" y="634"/>
                    <a:pt x="1709" y="628"/>
                  </a:cubicBezTo>
                  <a:close/>
                  <a:moveTo>
                    <a:pt x="1707" y="562"/>
                  </a:moveTo>
                  <a:cubicBezTo>
                    <a:pt x="1713" y="560"/>
                    <a:pt x="1719" y="557"/>
                    <a:pt x="1725" y="555"/>
                  </a:cubicBezTo>
                  <a:cubicBezTo>
                    <a:pt x="1721" y="562"/>
                    <a:pt x="1716" y="568"/>
                    <a:pt x="1711" y="573"/>
                  </a:cubicBezTo>
                  <a:cubicBezTo>
                    <a:pt x="1713" y="570"/>
                    <a:pt x="1715" y="566"/>
                    <a:pt x="1718" y="563"/>
                  </a:cubicBezTo>
                  <a:cubicBezTo>
                    <a:pt x="1712" y="569"/>
                    <a:pt x="1707" y="576"/>
                    <a:pt x="1703" y="583"/>
                  </a:cubicBezTo>
                  <a:cubicBezTo>
                    <a:pt x="1695" y="592"/>
                    <a:pt x="1687" y="599"/>
                    <a:pt x="1679" y="607"/>
                  </a:cubicBezTo>
                  <a:cubicBezTo>
                    <a:pt x="1687" y="592"/>
                    <a:pt x="1696" y="577"/>
                    <a:pt x="1707" y="562"/>
                  </a:cubicBezTo>
                  <a:close/>
                  <a:moveTo>
                    <a:pt x="1661" y="589"/>
                  </a:moveTo>
                  <a:cubicBezTo>
                    <a:pt x="1664" y="587"/>
                    <a:pt x="1667" y="585"/>
                    <a:pt x="1670" y="583"/>
                  </a:cubicBezTo>
                  <a:cubicBezTo>
                    <a:pt x="1661" y="594"/>
                    <a:pt x="1653" y="605"/>
                    <a:pt x="1646" y="617"/>
                  </a:cubicBezTo>
                  <a:cubicBezTo>
                    <a:pt x="1645" y="617"/>
                    <a:pt x="1645" y="617"/>
                    <a:pt x="1645" y="616"/>
                  </a:cubicBezTo>
                  <a:lnTo>
                    <a:pt x="1661" y="589"/>
                  </a:lnTo>
                  <a:close/>
                  <a:moveTo>
                    <a:pt x="1411" y="403"/>
                  </a:moveTo>
                  <a:cubicBezTo>
                    <a:pt x="1419" y="390"/>
                    <a:pt x="1427" y="376"/>
                    <a:pt x="1438" y="363"/>
                  </a:cubicBezTo>
                  <a:cubicBezTo>
                    <a:pt x="1427" y="384"/>
                    <a:pt x="1418" y="406"/>
                    <a:pt x="1412" y="431"/>
                  </a:cubicBezTo>
                  <a:cubicBezTo>
                    <a:pt x="1411" y="431"/>
                    <a:pt x="1411" y="431"/>
                    <a:pt x="1411" y="431"/>
                  </a:cubicBezTo>
                  <a:cubicBezTo>
                    <a:pt x="1411" y="431"/>
                    <a:pt x="1411" y="431"/>
                    <a:pt x="1410" y="430"/>
                  </a:cubicBezTo>
                  <a:cubicBezTo>
                    <a:pt x="1410" y="421"/>
                    <a:pt x="1411" y="412"/>
                    <a:pt x="1411" y="403"/>
                  </a:cubicBezTo>
                  <a:close/>
                  <a:moveTo>
                    <a:pt x="935" y="92"/>
                  </a:moveTo>
                  <a:cubicBezTo>
                    <a:pt x="924" y="116"/>
                    <a:pt x="916" y="143"/>
                    <a:pt x="911" y="171"/>
                  </a:cubicBezTo>
                  <a:cubicBezTo>
                    <a:pt x="909" y="174"/>
                    <a:pt x="909" y="174"/>
                    <a:pt x="909" y="174"/>
                  </a:cubicBezTo>
                  <a:cubicBezTo>
                    <a:pt x="908" y="173"/>
                    <a:pt x="906" y="173"/>
                    <a:pt x="904" y="172"/>
                  </a:cubicBezTo>
                  <a:cubicBezTo>
                    <a:pt x="911" y="147"/>
                    <a:pt x="919" y="119"/>
                    <a:pt x="935" y="92"/>
                  </a:cubicBezTo>
                  <a:close/>
                  <a:moveTo>
                    <a:pt x="837" y="142"/>
                  </a:moveTo>
                  <a:cubicBezTo>
                    <a:pt x="841" y="128"/>
                    <a:pt x="846" y="112"/>
                    <a:pt x="854" y="97"/>
                  </a:cubicBezTo>
                  <a:cubicBezTo>
                    <a:pt x="850" y="114"/>
                    <a:pt x="849" y="131"/>
                    <a:pt x="848" y="148"/>
                  </a:cubicBezTo>
                  <a:cubicBezTo>
                    <a:pt x="848" y="151"/>
                    <a:pt x="847" y="155"/>
                    <a:pt x="846" y="158"/>
                  </a:cubicBezTo>
                  <a:cubicBezTo>
                    <a:pt x="844" y="157"/>
                    <a:pt x="841" y="157"/>
                    <a:pt x="838" y="156"/>
                  </a:cubicBezTo>
                  <a:cubicBezTo>
                    <a:pt x="837" y="148"/>
                    <a:pt x="837" y="148"/>
                    <a:pt x="837" y="148"/>
                  </a:cubicBezTo>
                  <a:cubicBezTo>
                    <a:pt x="837" y="146"/>
                    <a:pt x="837" y="144"/>
                    <a:pt x="837" y="142"/>
                  </a:cubicBezTo>
                  <a:close/>
                  <a:moveTo>
                    <a:pt x="559" y="127"/>
                  </a:moveTo>
                  <a:cubicBezTo>
                    <a:pt x="559" y="127"/>
                    <a:pt x="559" y="127"/>
                    <a:pt x="559" y="127"/>
                  </a:cubicBezTo>
                  <a:cubicBezTo>
                    <a:pt x="558" y="127"/>
                    <a:pt x="556" y="127"/>
                    <a:pt x="555" y="127"/>
                  </a:cubicBezTo>
                  <a:cubicBezTo>
                    <a:pt x="557" y="123"/>
                    <a:pt x="559" y="118"/>
                    <a:pt x="561" y="114"/>
                  </a:cubicBezTo>
                  <a:cubicBezTo>
                    <a:pt x="560" y="118"/>
                    <a:pt x="560" y="122"/>
                    <a:pt x="559" y="127"/>
                  </a:cubicBezTo>
                  <a:close/>
                  <a:moveTo>
                    <a:pt x="537" y="70"/>
                  </a:moveTo>
                  <a:cubicBezTo>
                    <a:pt x="535" y="88"/>
                    <a:pt x="534" y="108"/>
                    <a:pt x="535" y="127"/>
                  </a:cubicBezTo>
                  <a:cubicBezTo>
                    <a:pt x="534" y="127"/>
                    <a:pt x="532" y="127"/>
                    <a:pt x="530" y="127"/>
                  </a:cubicBezTo>
                  <a:cubicBezTo>
                    <a:pt x="536" y="85"/>
                    <a:pt x="536" y="85"/>
                    <a:pt x="536" y="85"/>
                  </a:cubicBezTo>
                  <a:cubicBezTo>
                    <a:pt x="536" y="85"/>
                    <a:pt x="531" y="90"/>
                    <a:pt x="525" y="98"/>
                  </a:cubicBezTo>
                  <a:cubicBezTo>
                    <a:pt x="525" y="96"/>
                    <a:pt x="525" y="94"/>
                    <a:pt x="524" y="91"/>
                  </a:cubicBezTo>
                  <a:cubicBezTo>
                    <a:pt x="528" y="84"/>
                    <a:pt x="533" y="77"/>
                    <a:pt x="537" y="70"/>
                  </a:cubicBezTo>
                  <a:close/>
                  <a:moveTo>
                    <a:pt x="491" y="104"/>
                  </a:moveTo>
                  <a:cubicBezTo>
                    <a:pt x="497" y="80"/>
                    <a:pt x="505" y="55"/>
                    <a:pt x="520" y="31"/>
                  </a:cubicBezTo>
                  <a:cubicBezTo>
                    <a:pt x="516" y="50"/>
                    <a:pt x="514" y="71"/>
                    <a:pt x="514" y="92"/>
                  </a:cubicBezTo>
                  <a:cubicBezTo>
                    <a:pt x="506" y="103"/>
                    <a:pt x="498" y="115"/>
                    <a:pt x="492" y="129"/>
                  </a:cubicBezTo>
                  <a:cubicBezTo>
                    <a:pt x="490" y="129"/>
                    <a:pt x="489" y="129"/>
                    <a:pt x="487" y="129"/>
                  </a:cubicBezTo>
                  <a:cubicBezTo>
                    <a:pt x="489" y="118"/>
                    <a:pt x="494" y="104"/>
                    <a:pt x="501" y="85"/>
                  </a:cubicBezTo>
                  <a:cubicBezTo>
                    <a:pt x="497" y="92"/>
                    <a:pt x="494" y="98"/>
                    <a:pt x="491" y="104"/>
                  </a:cubicBezTo>
                  <a:close/>
                  <a:moveTo>
                    <a:pt x="384" y="137"/>
                  </a:moveTo>
                  <a:cubicBezTo>
                    <a:pt x="381" y="137"/>
                    <a:pt x="379" y="138"/>
                    <a:pt x="376" y="138"/>
                  </a:cubicBezTo>
                  <a:cubicBezTo>
                    <a:pt x="378" y="134"/>
                    <a:pt x="381" y="129"/>
                    <a:pt x="385" y="124"/>
                  </a:cubicBezTo>
                  <a:cubicBezTo>
                    <a:pt x="384" y="128"/>
                    <a:pt x="384" y="133"/>
                    <a:pt x="384" y="137"/>
                  </a:cubicBezTo>
                  <a:close/>
                  <a:moveTo>
                    <a:pt x="334" y="129"/>
                  </a:moveTo>
                  <a:cubicBezTo>
                    <a:pt x="333" y="133"/>
                    <a:pt x="333" y="138"/>
                    <a:pt x="332" y="143"/>
                  </a:cubicBezTo>
                  <a:cubicBezTo>
                    <a:pt x="331" y="143"/>
                    <a:pt x="330" y="143"/>
                    <a:pt x="329" y="143"/>
                  </a:cubicBezTo>
                  <a:cubicBezTo>
                    <a:pt x="330" y="139"/>
                    <a:pt x="332" y="134"/>
                    <a:pt x="334" y="129"/>
                  </a:cubicBezTo>
                  <a:close/>
                  <a:moveTo>
                    <a:pt x="66" y="99"/>
                  </a:moveTo>
                  <a:cubicBezTo>
                    <a:pt x="67" y="112"/>
                    <a:pt x="68" y="124"/>
                    <a:pt x="67" y="135"/>
                  </a:cubicBezTo>
                  <a:cubicBezTo>
                    <a:pt x="66" y="130"/>
                    <a:pt x="66" y="127"/>
                    <a:pt x="66" y="126"/>
                  </a:cubicBezTo>
                  <a:cubicBezTo>
                    <a:pt x="66" y="126"/>
                    <a:pt x="64" y="128"/>
                    <a:pt x="62" y="132"/>
                  </a:cubicBezTo>
                  <a:cubicBezTo>
                    <a:pt x="63" y="121"/>
                    <a:pt x="64" y="110"/>
                    <a:pt x="66" y="99"/>
                  </a:cubicBezTo>
                  <a:close/>
                  <a:moveTo>
                    <a:pt x="38" y="108"/>
                  </a:moveTo>
                  <a:cubicBezTo>
                    <a:pt x="42" y="123"/>
                    <a:pt x="44" y="137"/>
                    <a:pt x="46" y="151"/>
                  </a:cubicBezTo>
                  <a:cubicBezTo>
                    <a:pt x="43" y="141"/>
                    <a:pt x="36" y="122"/>
                    <a:pt x="36" y="122"/>
                  </a:cubicBezTo>
                  <a:cubicBezTo>
                    <a:pt x="36" y="122"/>
                    <a:pt x="36" y="122"/>
                    <a:pt x="36" y="122"/>
                  </a:cubicBezTo>
                  <a:cubicBezTo>
                    <a:pt x="37" y="118"/>
                    <a:pt x="37" y="113"/>
                    <a:pt x="38" y="108"/>
                  </a:cubicBezTo>
                  <a:close/>
                </a:path>
              </a:pathLst>
            </a:custGeom>
            <a:gradFill flip="none" rotWithShape="1">
              <a:gsLst>
                <a:gs pos="68000">
                  <a:schemeClr val="tx1"/>
                </a:gs>
                <a:gs pos="0">
                  <a:schemeClr val="accent1">
                    <a:lumMod val="40000"/>
                    <a:lumOff val="60000"/>
                  </a:schemeClr>
                </a:gs>
              </a:gsLst>
              <a:lin ang="6600000" scaled="0"/>
              <a:tileRect/>
            </a:gradFill>
            <a:ln>
              <a:noFill/>
            </a:ln>
          </p:spPr>
          <p:txBody>
            <a:bodyPr vert="horz" wrap="square" lIns="162556" tIns="81278" rIns="162556" bIns="81278" numCol="1" anchor="t" anchorCtr="0" compatLnSpc="1"/>
            <a:lstStyle/>
            <a:p>
              <a:endParaRPr lang="en-US" sz="3200"/>
            </a:p>
          </p:txBody>
        </p:sp>
      </p:grpSp>
      <p:grpSp>
        <p:nvGrpSpPr>
          <p:cNvPr id="4" name="组合 3"/>
          <p:cNvGrpSpPr/>
          <p:nvPr/>
        </p:nvGrpSpPr>
        <p:grpSpPr>
          <a:xfrm>
            <a:off x="4764647" y="1221161"/>
            <a:ext cx="6570103" cy="1736123"/>
            <a:chOff x="1478171" y="2225265"/>
            <a:chExt cx="6570103" cy="1736123"/>
          </a:xfrm>
        </p:grpSpPr>
        <p:sp>
          <p:nvSpPr>
            <p:cNvPr id="5" name="TextBox 21"/>
            <p:cNvSpPr>
              <a:spLocks noChangeArrowheads="1"/>
            </p:cNvSpPr>
            <p:nvPr/>
          </p:nvSpPr>
          <p:spPr bwMode="auto">
            <a:xfrm>
              <a:off x="1478171" y="2854803"/>
              <a:ext cx="6570103" cy="1106585"/>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a:t>
              </a:r>
            </a:p>
          </p:txBody>
        </p:sp>
        <p:sp>
          <p:nvSpPr>
            <p:cNvPr id="6" name="文本框 5"/>
            <p:cNvSpPr txBox="1"/>
            <p:nvPr/>
          </p:nvSpPr>
          <p:spPr>
            <a:xfrm>
              <a:off x="1516699"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7" name="组合 6"/>
          <p:cNvGrpSpPr/>
          <p:nvPr/>
        </p:nvGrpSpPr>
        <p:grpSpPr>
          <a:xfrm>
            <a:off x="4764647" y="3678611"/>
            <a:ext cx="6570103" cy="1736123"/>
            <a:chOff x="1478171" y="2225265"/>
            <a:chExt cx="6570103" cy="1736123"/>
          </a:xfrm>
        </p:grpSpPr>
        <p:sp>
          <p:nvSpPr>
            <p:cNvPr id="8" name="TextBox 21"/>
            <p:cNvSpPr>
              <a:spLocks noChangeArrowheads="1"/>
            </p:cNvSpPr>
            <p:nvPr/>
          </p:nvSpPr>
          <p:spPr bwMode="auto">
            <a:xfrm>
              <a:off x="1478171" y="2854803"/>
              <a:ext cx="6570103" cy="1106585"/>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a:t>
              </a:r>
            </a:p>
          </p:txBody>
        </p:sp>
        <p:sp>
          <p:nvSpPr>
            <p:cNvPr id="9" name="文本框 8"/>
            <p:cNvSpPr txBox="1"/>
            <p:nvPr/>
          </p:nvSpPr>
          <p:spPr>
            <a:xfrm>
              <a:off x="1516699"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2986779" y="-788230"/>
            <a:ext cx="10661591" cy="7671631"/>
            <a:chOff x="2986779" y="-788230"/>
            <a:chExt cx="10661591" cy="7671631"/>
          </a:xfrm>
        </p:grpSpPr>
        <p:grpSp>
          <p:nvGrpSpPr>
            <p:cNvPr id="2" name="Group 4"/>
            <p:cNvGrpSpPr>
              <a:grpSpLocks noChangeAspect="1"/>
            </p:cNvGrpSpPr>
            <p:nvPr/>
          </p:nvGrpSpPr>
          <p:grpSpPr bwMode="auto">
            <a:xfrm>
              <a:off x="2986779" y="1426339"/>
              <a:ext cx="7490722" cy="4998930"/>
              <a:chOff x="571" y="903"/>
              <a:chExt cx="3418" cy="2281"/>
            </a:xfrm>
          </p:grpSpPr>
          <p:sp>
            <p:nvSpPr>
              <p:cNvPr id="3" name="moon"/>
              <p:cNvSpPr>
                <a:spLocks noChangeArrowheads="1"/>
              </p:cNvSpPr>
              <p:nvPr/>
            </p:nvSpPr>
            <p:spPr bwMode="auto">
              <a:xfrm>
                <a:off x="1116" y="903"/>
                <a:ext cx="2277" cy="2281"/>
              </a:xfrm>
              <a:prstGeom prst="ellipse">
                <a:avLst/>
              </a:prstGeom>
              <a:solidFill>
                <a:srgbClr val="DCE9F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4" name="cloud2"/>
              <p:cNvSpPr/>
              <p:nvPr/>
            </p:nvSpPr>
            <p:spPr bwMode="auto">
              <a:xfrm>
                <a:off x="2373" y="1104"/>
                <a:ext cx="1616" cy="530"/>
              </a:xfrm>
              <a:custGeom>
                <a:avLst/>
                <a:gdLst>
                  <a:gd name="T0" fmla="*/ 133 w 965"/>
                  <a:gd name="T1" fmla="*/ 171 h 316"/>
                  <a:gd name="T2" fmla="*/ 197 w 965"/>
                  <a:gd name="T3" fmla="*/ 145 h 316"/>
                  <a:gd name="T4" fmla="*/ 291 w 965"/>
                  <a:gd name="T5" fmla="*/ 121 h 316"/>
                  <a:gd name="T6" fmla="*/ 391 w 965"/>
                  <a:gd name="T7" fmla="*/ 95 h 316"/>
                  <a:gd name="T8" fmla="*/ 455 w 965"/>
                  <a:gd name="T9" fmla="*/ 38 h 316"/>
                  <a:gd name="T10" fmla="*/ 609 w 965"/>
                  <a:gd name="T11" fmla="*/ 86 h 316"/>
                  <a:gd name="T12" fmla="*/ 675 w 965"/>
                  <a:gd name="T13" fmla="*/ 162 h 316"/>
                  <a:gd name="T14" fmla="*/ 777 w 965"/>
                  <a:gd name="T15" fmla="*/ 209 h 316"/>
                  <a:gd name="T16" fmla="*/ 921 w 965"/>
                  <a:gd name="T17" fmla="*/ 209 h 316"/>
                  <a:gd name="T18" fmla="*/ 815 w 965"/>
                  <a:gd name="T19" fmla="*/ 277 h 316"/>
                  <a:gd name="T20" fmla="*/ 721 w 965"/>
                  <a:gd name="T21" fmla="*/ 272 h 316"/>
                  <a:gd name="T22" fmla="*/ 645 w 965"/>
                  <a:gd name="T23" fmla="*/ 285 h 316"/>
                  <a:gd name="T24" fmla="*/ 591 w 965"/>
                  <a:gd name="T25" fmla="*/ 220 h 316"/>
                  <a:gd name="T26" fmla="*/ 554 w 965"/>
                  <a:gd name="T27" fmla="*/ 290 h 316"/>
                  <a:gd name="T28" fmla="*/ 449 w 965"/>
                  <a:gd name="T29" fmla="*/ 225 h 316"/>
                  <a:gd name="T30" fmla="*/ 437 w 965"/>
                  <a:gd name="T31" fmla="*/ 220 h 316"/>
                  <a:gd name="T32" fmla="*/ 386 w 965"/>
                  <a:gd name="T33" fmla="*/ 238 h 316"/>
                  <a:gd name="T34" fmla="*/ 302 w 965"/>
                  <a:gd name="T35" fmla="*/ 270 h 316"/>
                  <a:gd name="T36" fmla="*/ 219 w 965"/>
                  <a:gd name="T37" fmla="*/ 264 h 316"/>
                  <a:gd name="T38" fmla="*/ 52 w 965"/>
                  <a:gd name="T39" fmla="*/ 240 h 316"/>
                  <a:gd name="T40" fmla="*/ 133 w 965"/>
                  <a:gd name="T41" fmla="*/ 17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5" h="316">
                    <a:moveTo>
                      <a:pt x="133" y="171"/>
                    </a:moveTo>
                    <a:cubicBezTo>
                      <a:pt x="175" y="184"/>
                      <a:pt x="169" y="166"/>
                      <a:pt x="197" y="145"/>
                    </a:cubicBezTo>
                    <a:cubicBezTo>
                      <a:pt x="225" y="125"/>
                      <a:pt x="265" y="103"/>
                      <a:pt x="291" y="121"/>
                    </a:cubicBezTo>
                    <a:cubicBezTo>
                      <a:pt x="317" y="97"/>
                      <a:pt x="359" y="73"/>
                      <a:pt x="391" y="95"/>
                    </a:cubicBezTo>
                    <a:cubicBezTo>
                      <a:pt x="423" y="118"/>
                      <a:pt x="425" y="64"/>
                      <a:pt x="455" y="38"/>
                    </a:cubicBezTo>
                    <a:cubicBezTo>
                      <a:pt x="497" y="0"/>
                      <a:pt x="581" y="15"/>
                      <a:pt x="609" y="86"/>
                    </a:cubicBezTo>
                    <a:cubicBezTo>
                      <a:pt x="672" y="88"/>
                      <a:pt x="667" y="132"/>
                      <a:pt x="675" y="162"/>
                    </a:cubicBezTo>
                    <a:cubicBezTo>
                      <a:pt x="729" y="155"/>
                      <a:pt x="755" y="177"/>
                      <a:pt x="777" y="209"/>
                    </a:cubicBezTo>
                    <a:cubicBezTo>
                      <a:pt x="850" y="168"/>
                      <a:pt x="876" y="175"/>
                      <a:pt x="921" y="209"/>
                    </a:cubicBezTo>
                    <a:cubicBezTo>
                      <a:pt x="965" y="242"/>
                      <a:pt x="861" y="305"/>
                      <a:pt x="815" y="277"/>
                    </a:cubicBezTo>
                    <a:cubicBezTo>
                      <a:pt x="780" y="300"/>
                      <a:pt x="758" y="311"/>
                      <a:pt x="721" y="272"/>
                    </a:cubicBezTo>
                    <a:cubicBezTo>
                      <a:pt x="703" y="252"/>
                      <a:pt x="694" y="272"/>
                      <a:pt x="645" y="285"/>
                    </a:cubicBezTo>
                    <a:cubicBezTo>
                      <a:pt x="596" y="298"/>
                      <a:pt x="627" y="238"/>
                      <a:pt x="591" y="220"/>
                    </a:cubicBezTo>
                    <a:cubicBezTo>
                      <a:pt x="555" y="201"/>
                      <a:pt x="593" y="274"/>
                      <a:pt x="554" y="290"/>
                    </a:cubicBezTo>
                    <a:cubicBezTo>
                      <a:pt x="515" y="307"/>
                      <a:pt x="448" y="285"/>
                      <a:pt x="449" y="225"/>
                    </a:cubicBezTo>
                    <a:cubicBezTo>
                      <a:pt x="445" y="223"/>
                      <a:pt x="444" y="168"/>
                      <a:pt x="437" y="220"/>
                    </a:cubicBezTo>
                    <a:cubicBezTo>
                      <a:pt x="429" y="271"/>
                      <a:pt x="403" y="224"/>
                      <a:pt x="386" y="238"/>
                    </a:cubicBezTo>
                    <a:cubicBezTo>
                      <a:pt x="365" y="257"/>
                      <a:pt x="331" y="316"/>
                      <a:pt x="302" y="270"/>
                    </a:cubicBezTo>
                    <a:cubicBezTo>
                      <a:pt x="274" y="223"/>
                      <a:pt x="261" y="268"/>
                      <a:pt x="219" y="264"/>
                    </a:cubicBezTo>
                    <a:cubicBezTo>
                      <a:pt x="177" y="261"/>
                      <a:pt x="103" y="277"/>
                      <a:pt x="52" y="240"/>
                    </a:cubicBezTo>
                    <a:cubicBezTo>
                      <a:pt x="0" y="203"/>
                      <a:pt x="91" y="159"/>
                      <a:pt x="133" y="171"/>
                    </a:cubicBezTo>
                    <a:close/>
                  </a:path>
                </a:pathLst>
              </a:custGeom>
              <a:solidFill>
                <a:schemeClr val="accent1">
                  <a:alpha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sp>
            <p:nvSpPr>
              <p:cNvPr id="5" name="cloud1"/>
              <p:cNvSpPr/>
              <p:nvPr/>
            </p:nvSpPr>
            <p:spPr bwMode="auto">
              <a:xfrm>
                <a:off x="571" y="1370"/>
                <a:ext cx="1617" cy="531"/>
              </a:xfrm>
              <a:custGeom>
                <a:avLst/>
                <a:gdLst>
                  <a:gd name="T0" fmla="*/ 833 w 965"/>
                  <a:gd name="T1" fmla="*/ 171 h 317"/>
                  <a:gd name="T2" fmla="*/ 768 w 965"/>
                  <a:gd name="T3" fmla="*/ 145 h 317"/>
                  <a:gd name="T4" fmla="*/ 675 w 965"/>
                  <a:gd name="T5" fmla="*/ 121 h 317"/>
                  <a:gd name="T6" fmla="*/ 575 w 965"/>
                  <a:gd name="T7" fmla="*/ 95 h 317"/>
                  <a:gd name="T8" fmla="*/ 510 w 965"/>
                  <a:gd name="T9" fmla="*/ 38 h 317"/>
                  <a:gd name="T10" fmla="*/ 357 w 965"/>
                  <a:gd name="T11" fmla="*/ 86 h 317"/>
                  <a:gd name="T12" fmla="*/ 290 w 965"/>
                  <a:gd name="T13" fmla="*/ 162 h 317"/>
                  <a:gd name="T14" fmla="*/ 189 w 965"/>
                  <a:gd name="T15" fmla="*/ 209 h 317"/>
                  <a:gd name="T16" fmla="*/ 45 w 965"/>
                  <a:gd name="T17" fmla="*/ 209 h 317"/>
                  <a:gd name="T18" fmla="*/ 151 w 965"/>
                  <a:gd name="T19" fmla="*/ 277 h 317"/>
                  <a:gd name="T20" fmla="*/ 244 w 965"/>
                  <a:gd name="T21" fmla="*/ 272 h 317"/>
                  <a:gd name="T22" fmla="*/ 320 w 965"/>
                  <a:gd name="T23" fmla="*/ 285 h 317"/>
                  <a:gd name="T24" fmla="*/ 375 w 965"/>
                  <a:gd name="T25" fmla="*/ 220 h 317"/>
                  <a:gd name="T26" fmla="*/ 411 w 965"/>
                  <a:gd name="T27" fmla="*/ 290 h 317"/>
                  <a:gd name="T28" fmla="*/ 516 w 965"/>
                  <a:gd name="T29" fmla="*/ 225 h 317"/>
                  <a:gd name="T30" fmla="*/ 529 w 965"/>
                  <a:gd name="T31" fmla="*/ 220 h 317"/>
                  <a:gd name="T32" fmla="*/ 579 w 965"/>
                  <a:gd name="T33" fmla="*/ 238 h 317"/>
                  <a:gd name="T34" fmla="*/ 663 w 965"/>
                  <a:gd name="T35" fmla="*/ 270 h 317"/>
                  <a:gd name="T36" fmla="*/ 746 w 965"/>
                  <a:gd name="T37" fmla="*/ 264 h 317"/>
                  <a:gd name="T38" fmla="*/ 914 w 965"/>
                  <a:gd name="T39" fmla="*/ 240 h 317"/>
                  <a:gd name="T40" fmla="*/ 833 w 965"/>
                  <a:gd name="T41" fmla="*/ 17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5" h="317">
                    <a:moveTo>
                      <a:pt x="833" y="171"/>
                    </a:moveTo>
                    <a:cubicBezTo>
                      <a:pt x="791" y="184"/>
                      <a:pt x="796" y="166"/>
                      <a:pt x="768" y="145"/>
                    </a:cubicBezTo>
                    <a:cubicBezTo>
                      <a:pt x="740" y="125"/>
                      <a:pt x="701" y="103"/>
                      <a:pt x="675" y="121"/>
                    </a:cubicBezTo>
                    <a:cubicBezTo>
                      <a:pt x="649" y="97"/>
                      <a:pt x="607" y="73"/>
                      <a:pt x="575" y="95"/>
                    </a:cubicBezTo>
                    <a:cubicBezTo>
                      <a:pt x="543" y="118"/>
                      <a:pt x="540" y="64"/>
                      <a:pt x="510" y="38"/>
                    </a:cubicBezTo>
                    <a:cubicBezTo>
                      <a:pt x="469" y="0"/>
                      <a:pt x="384" y="15"/>
                      <a:pt x="357" y="86"/>
                    </a:cubicBezTo>
                    <a:cubicBezTo>
                      <a:pt x="294" y="88"/>
                      <a:pt x="298" y="132"/>
                      <a:pt x="290" y="162"/>
                    </a:cubicBezTo>
                    <a:cubicBezTo>
                      <a:pt x="236" y="155"/>
                      <a:pt x="210" y="177"/>
                      <a:pt x="189" y="209"/>
                    </a:cubicBezTo>
                    <a:cubicBezTo>
                      <a:pt x="115" y="168"/>
                      <a:pt x="89" y="175"/>
                      <a:pt x="45" y="209"/>
                    </a:cubicBezTo>
                    <a:cubicBezTo>
                      <a:pt x="0" y="242"/>
                      <a:pt x="105" y="305"/>
                      <a:pt x="151" y="277"/>
                    </a:cubicBezTo>
                    <a:cubicBezTo>
                      <a:pt x="186" y="300"/>
                      <a:pt x="208" y="311"/>
                      <a:pt x="244" y="272"/>
                    </a:cubicBezTo>
                    <a:cubicBezTo>
                      <a:pt x="263" y="252"/>
                      <a:pt x="272" y="272"/>
                      <a:pt x="320" y="285"/>
                    </a:cubicBezTo>
                    <a:cubicBezTo>
                      <a:pt x="369" y="298"/>
                      <a:pt x="338" y="238"/>
                      <a:pt x="375" y="220"/>
                    </a:cubicBezTo>
                    <a:cubicBezTo>
                      <a:pt x="411" y="201"/>
                      <a:pt x="372" y="274"/>
                      <a:pt x="411" y="290"/>
                    </a:cubicBezTo>
                    <a:cubicBezTo>
                      <a:pt x="450" y="307"/>
                      <a:pt x="517" y="285"/>
                      <a:pt x="516" y="225"/>
                    </a:cubicBezTo>
                    <a:cubicBezTo>
                      <a:pt x="520" y="223"/>
                      <a:pt x="522" y="168"/>
                      <a:pt x="529" y="220"/>
                    </a:cubicBezTo>
                    <a:cubicBezTo>
                      <a:pt x="536" y="271"/>
                      <a:pt x="562" y="224"/>
                      <a:pt x="579" y="238"/>
                    </a:cubicBezTo>
                    <a:cubicBezTo>
                      <a:pt x="601" y="257"/>
                      <a:pt x="634" y="317"/>
                      <a:pt x="663" y="270"/>
                    </a:cubicBezTo>
                    <a:cubicBezTo>
                      <a:pt x="692" y="224"/>
                      <a:pt x="704" y="268"/>
                      <a:pt x="746" y="264"/>
                    </a:cubicBezTo>
                    <a:cubicBezTo>
                      <a:pt x="788" y="261"/>
                      <a:pt x="862" y="277"/>
                      <a:pt x="914" y="240"/>
                    </a:cubicBezTo>
                    <a:cubicBezTo>
                      <a:pt x="965" y="203"/>
                      <a:pt x="875" y="159"/>
                      <a:pt x="833" y="171"/>
                    </a:cubicBezTo>
                    <a:close/>
                  </a:path>
                </a:pathLst>
              </a:custGeom>
              <a:solidFill>
                <a:schemeClr val="accent1">
                  <a:alpha val="3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p>
            </p:txBody>
          </p:sp>
        </p:grpSp>
        <p:sp>
          <p:nvSpPr>
            <p:cNvPr id="6" name="far_hill"/>
            <p:cNvSpPr/>
            <p:nvPr/>
          </p:nvSpPr>
          <p:spPr bwMode="auto">
            <a:xfrm>
              <a:off x="6948938" y="5356181"/>
              <a:ext cx="5244260" cy="1527220"/>
            </a:xfrm>
            <a:custGeom>
              <a:avLst/>
              <a:gdLst>
                <a:gd name="T0" fmla="*/ 2112 w 2112"/>
                <a:gd name="T1" fmla="*/ 614 h 614"/>
                <a:gd name="T2" fmla="*/ 0 w 2112"/>
                <a:gd name="T3" fmla="*/ 614 h 614"/>
                <a:gd name="T4" fmla="*/ 697 w 2112"/>
                <a:gd name="T5" fmla="*/ 239 h 614"/>
                <a:gd name="T6" fmla="*/ 1846 w 2112"/>
                <a:gd name="T7" fmla="*/ 275 h 614"/>
                <a:gd name="T8" fmla="*/ 2112 w 2112"/>
                <a:gd name="T9" fmla="*/ 475 h 614"/>
                <a:gd name="T10" fmla="*/ 2112 w 2112"/>
                <a:gd name="T11" fmla="*/ 614 h 614"/>
              </a:gdLst>
              <a:ahLst/>
              <a:cxnLst>
                <a:cxn ang="0">
                  <a:pos x="T0" y="T1"/>
                </a:cxn>
                <a:cxn ang="0">
                  <a:pos x="T2" y="T3"/>
                </a:cxn>
                <a:cxn ang="0">
                  <a:pos x="T4" y="T5"/>
                </a:cxn>
                <a:cxn ang="0">
                  <a:pos x="T6" y="T7"/>
                </a:cxn>
                <a:cxn ang="0">
                  <a:pos x="T8" y="T9"/>
                </a:cxn>
                <a:cxn ang="0">
                  <a:pos x="T10" y="T11"/>
                </a:cxn>
              </a:cxnLst>
              <a:rect l="0" t="0" r="r" b="b"/>
              <a:pathLst>
                <a:path w="2112" h="614">
                  <a:moveTo>
                    <a:pt x="2112" y="614"/>
                  </a:moveTo>
                  <a:cubicBezTo>
                    <a:pt x="0" y="614"/>
                    <a:pt x="0" y="614"/>
                    <a:pt x="0" y="614"/>
                  </a:cubicBezTo>
                  <a:cubicBezTo>
                    <a:pt x="320" y="532"/>
                    <a:pt x="423" y="431"/>
                    <a:pt x="697" y="239"/>
                  </a:cubicBezTo>
                  <a:cubicBezTo>
                    <a:pt x="1039" y="0"/>
                    <a:pt x="1507" y="42"/>
                    <a:pt x="1846" y="275"/>
                  </a:cubicBezTo>
                  <a:cubicBezTo>
                    <a:pt x="1923" y="328"/>
                    <a:pt x="2018" y="406"/>
                    <a:pt x="2112" y="475"/>
                  </a:cubicBezTo>
                  <a:lnTo>
                    <a:pt x="2112" y="614"/>
                  </a:lnTo>
                  <a:close/>
                </a:path>
              </a:pathLst>
            </a:custGeom>
            <a:gradFill>
              <a:gsLst>
                <a:gs pos="86000">
                  <a:schemeClr val="accent1">
                    <a:lumMod val="50000"/>
                  </a:schemeClr>
                </a:gs>
                <a:gs pos="0">
                  <a:schemeClr val="accent1">
                    <a:lumMod val="85000"/>
                    <a:lumOff val="15000"/>
                  </a:schemeClr>
                </a:gs>
              </a:gsLst>
              <a:lin ang="0" scaled="0"/>
            </a:gradFill>
            <a:ln>
              <a:noFill/>
            </a:ln>
          </p:spPr>
          <p:txBody>
            <a:bodyPr vert="horz" wrap="square" lIns="121917" tIns="60958" rIns="121917" bIns="60958" numCol="1" anchor="t" anchorCtr="0" compatLnSpc="1"/>
            <a:lstStyle/>
            <a:p>
              <a:endParaRPr lang="en-US"/>
            </a:p>
          </p:txBody>
        </p:sp>
        <p:sp>
          <p:nvSpPr>
            <p:cNvPr id="7" name="branch"/>
            <p:cNvSpPr>
              <a:spLocks noEditPoints="1"/>
            </p:cNvSpPr>
            <p:nvPr/>
          </p:nvSpPr>
          <p:spPr bwMode="auto">
            <a:xfrm>
              <a:off x="9028931" y="-788230"/>
              <a:ext cx="4619439" cy="6046031"/>
            </a:xfrm>
            <a:custGeom>
              <a:avLst/>
              <a:gdLst>
                <a:gd name="T0" fmla="*/ 1127 w 1554"/>
                <a:gd name="T1" fmla="*/ 1675 h 2034"/>
                <a:gd name="T2" fmla="*/ 861 w 1554"/>
                <a:gd name="T3" fmla="*/ 1682 h 2034"/>
                <a:gd name="T4" fmla="*/ 752 w 1554"/>
                <a:gd name="T5" fmla="*/ 1579 h 2034"/>
                <a:gd name="T6" fmla="*/ 713 w 1554"/>
                <a:gd name="T7" fmla="*/ 1209 h 2034"/>
                <a:gd name="T8" fmla="*/ 739 w 1554"/>
                <a:gd name="T9" fmla="*/ 918 h 2034"/>
                <a:gd name="T10" fmla="*/ 1068 w 1554"/>
                <a:gd name="T11" fmla="*/ 1035 h 2034"/>
                <a:gd name="T12" fmla="*/ 944 w 1554"/>
                <a:gd name="T13" fmla="*/ 1074 h 2034"/>
                <a:gd name="T14" fmla="*/ 1065 w 1554"/>
                <a:gd name="T15" fmla="*/ 1146 h 2034"/>
                <a:gd name="T16" fmla="*/ 1143 w 1554"/>
                <a:gd name="T17" fmla="*/ 1527 h 2034"/>
                <a:gd name="T18" fmla="*/ 1218 w 1554"/>
                <a:gd name="T19" fmla="*/ 1497 h 2034"/>
                <a:gd name="T20" fmla="*/ 1052 w 1554"/>
                <a:gd name="T21" fmla="*/ 1378 h 2034"/>
                <a:gd name="T22" fmla="*/ 1175 w 1554"/>
                <a:gd name="T23" fmla="*/ 1145 h 2034"/>
                <a:gd name="T24" fmla="*/ 1209 w 1554"/>
                <a:gd name="T25" fmla="*/ 1237 h 2034"/>
                <a:gd name="T26" fmla="*/ 1144 w 1554"/>
                <a:gd name="T27" fmla="*/ 1052 h 2034"/>
                <a:gd name="T28" fmla="*/ 774 w 1554"/>
                <a:gd name="T29" fmla="*/ 891 h 2034"/>
                <a:gd name="T30" fmla="*/ 818 w 1554"/>
                <a:gd name="T31" fmla="*/ 659 h 2034"/>
                <a:gd name="T32" fmla="*/ 1013 w 1554"/>
                <a:gd name="T33" fmla="*/ 258 h 2034"/>
                <a:gd name="T34" fmla="*/ 1378 w 1554"/>
                <a:gd name="T35" fmla="*/ 300 h 2034"/>
                <a:gd name="T36" fmla="*/ 1137 w 1554"/>
                <a:gd name="T37" fmla="*/ 191 h 2034"/>
                <a:gd name="T38" fmla="*/ 1547 w 1554"/>
                <a:gd name="T39" fmla="*/ 184 h 2034"/>
                <a:gd name="T40" fmla="*/ 1532 w 1554"/>
                <a:gd name="T41" fmla="*/ 150 h 2034"/>
                <a:gd name="T42" fmla="*/ 1028 w 1554"/>
                <a:gd name="T43" fmla="*/ 70 h 2034"/>
                <a:gd name="T44" fmla="*/ 1066 w 1554"/>
                <a:gd name="T45" fmla="*/ 188 h 2034"/>
                <a:gd name="T46" fmla="*/ 832 w 1554"/>
                <a:gd name="T47" fmla="*/ 237 h 2034"/>
                <a:gd name="T48" fmla="*/ 930 w 1554"/>
                <a:gd name="T49" fmla="*/ 312 h 2034"/>
                <a:gd name="T50" fmla="*/ 766 w 1554"/>
                <a:gd name="T51" fmla="*/ 547 h 2034"/>
                <a:gd name="T52" fmla="*/ 570 w 1554"/>
                <a:gd name="T53" fmla="*/ 444 h 2034"/>
                <a:gd name="T54" fmla="*/ 575 w 1554"/>
                <a:gd name="T55" fmla="*/ 456 h 2034"/>
                <a:gd name="T56" fmla="*/ 675 w 1554"/>
                <a:gd name="T57" fmla="*/ 763 h 2034"/>
                <a:gd name="T58" fmla="*/ 672 w 1554"/>
                <a:gd name="T59" fmla="*/ 1085 h 2034"/>
                <a:gd name="T60" fmla="*/ 567 w 1554"/>
                <a:gd name="T61" fmla="*/ 1050 h 2034"/>
                <a:gd name="T62" fmla="*/ 517 w 1554"/>
                <a:gd name="T63" fmla="*/ 1072 h 2034"/>
                <a:gd name="T64" fmla="*/ 704 w 1554"/>
                <a:gd name="T65" fmla="*/ 1233 h 2034"/>
                <a:gd name="T66" fmla="*/ 506 w 1554"/>
                <a:gd name="T67" fmla="*/ 1193 h 2034"/>
                <a:gd name="T68" fmla="*/ 290 w 1554"/>
                <a:gd name="T69" fmla="*/ 1243 h 2034"/>
                <a:gd name="T70" fmla="*/ 375 w 1554"/>
                <a:gd name="T71" fmla="*/ 1245 h 2034"/>
                <a:gd name="T72" fmla="*/ 444 w 1554"/>
                <a:gd name="T73" fmla="*/ 1397 h 2034"/>
                <a:gd name="T74" fmla="*/ 456 w 1554"/>
                <a:gd name="T75" fmla="*/ 1590 h 2034"/>
                <a:gd name="T76" fmla="*/ 438 w 1554"/>
                <a:gd name="T77" fmla="*/ 1482 h 2034"/>
                <a:gd name="T78" fmla="*/ 365 w 1554"/>
                <a:gd name="T79" fmla="*/ 1569 h 2034"/>
                <a:gd name="T80" fmla="*/ 387 w 1554"/>
                <a:gd name="T81" fmla="*/ 1634 h 2034"/>
                <a:gd name="T82" fmla="*/ 67 w 1554"/>
                <a:gd name="T83" fmla="*/ 1533 h 2034"/>
                <a:gd name="T84" fmla="*/ 103 w 1554"/>
                <a:gd name="T85" fmla="*/ 1634 h 2034"/>
                <a:gd name="T86" fmla="*/ 185 w 1554"/>
                <a:gd name="T87" fmla="*/ 1571 h 2034"/>
                <a:gd name="T88" fmla="*/ 544 w 1554"/>
                <a:gd name="T89" fmla="*/ 1673 h 2034"/>
                <a:gd name="T90" fmla="*/ 252 w 1554"/>
                <a:gd name="T91" fmla="*/ 1750 h 2034"/>
                <a:gd name="T92" fmla="*/ 368 w 1554"/>
                <a:gd name="T93" fmla="*/ 1850 h 2034"/>
                <a:gd name="T94" fmla="*/ 316 w 1554"/>
                <a:gd name="T95" fmla="*/ 1921 h 2034"/>
                <a:gd name="T96" fmla="*/ 399 w 1554"/>
                <a:gd name="T97" fmla="*/ 1979 h 2034"/>
                <a:gd name="T98" fmla="*/ 392 w 1554"/>
                <a:gd name="T99" fmla="*/ 1901 h 2034"/>
                <a:gd name="T100" fmla="*/ 672 w 1554"/>
                <a:gd name="T101" fmla="*/ 1684 h 2034"/>
                <a:gd name="T102" fmla="*/ 1034 w 1554"/>
                <a:gd name="T103" fmla="*/ 1753 h 2034"/>
                <a:gd name="T104" fmla="*/ 1076 w 1554"/>
                <a:gd name="T105" fmla="*/ 1746 h 2034"/>
                <a:gd name="T106" fmla="*/ 1263 w 1554"/>
                <a:gd name="T107" fmla="*/ 1751 h 2034"/>
                <a:gd name="T108" fmla="*/ 759 w 1554"/>
                <a:gd name="T109" fmla="*/ 613 h 2034"/>
                <a:gd name="T110" fmla="*/ 843 w 1554"/>
                <a:gd name="T111" fmla="*/ 792 h 2034"/>
                <a:gd name="T112" fmla="*/ 692 w 1554"/>
                <a:gd name="T113" fmla="*/ 1623 h 2034"/>
                <a:gd name="T114" fmla="*/ 528 w 1554"/>
                <a:gd name="T115" fmla="*/ 1432 h 2034"/>
                <a:gd name="T116" fmla="*/ 742 w 1554"/>
                <a:gd name="T117" fmla="*/ 1388 h 2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54" h="2034">
                  <a:moveTo>
                    <a:pt x="1245" y="1747"/>
                  </a:moveTo>
                  <a:cubicBezTo>
                    <a:pt x="1229" y="1737"/>
                    <a:pt x="1219" y="1715"/>
                    <a:pt x="1210" y="1700"/>
                  </a:cubicBezTo>
                  <a:cubicBezTo>
                    <a:pt x="1177" y="1679"/>
                    <a:pt x="1167" y="1675"/>
                    <a:pt x="1127" y="1675"/>
                  </a:cubicBezTo>
                  <a:cubicBezTo>
                    <a:pt x="1108" y="1688"/>
                    <a:pt x="1071" y="1687"/>
                    <a:pt x="1050" y="1683"/>
                  </a:cubicBezTo>
                  <a:cubicBezTo>
                    <a:pt x="1057" y="1665"/>
                    <a:pt x="990" y="1644"/>
                    <a:pt x="972" y="1656"/>
                  </a:cubicBezTo>
                  <a:cubicBezTo>
                    <a:pt x="935" y="1666"/>
                    <a:pt x="898" y="1673"/>
                    <a:pt x="861" y="1682"/>
                  </a:cubicBezTo>
                  <a:cubicBezTo>
                    <a:pt x="849" y="1682"/>
                    <a:pt x="828" y="1698"/>
                    <a:pt x="818" y="1689"/>
                  </a:cubicBezTo>
                  <a:cubicBezTo>
                    <a:pt x="824" y="1666"/>
                    <a:pt x="788" y="1662"/>
                    <a:pt x="775" y="1656"/>
                  </a:cubicBezTo>
                  <a:cubicBezTo>
                    <a:pt x="741" y="1622"/>
                    <a:pt x="732" y="1623"/>
                    <a:pt x="752" y="1579"/>
                  </a:cubicBezTo>
                  <a:cubicBezTo>
                    <a:pt x="774" y="1528"/>
                    <a:pt x="774" y="1502"/>
                    <a:pt x="757" y="1449"/>
                  </a:cubicBezTo>
                  <a:cubicBezTo>
                    <a:pt x="735" y="1379"/>
                    <a:pt x="857" y="1364"/>
                    <a:pt x="794" y="1279"/>
                  </a:cubicBezTo>
                  <a:cubicBezTo>
                    <a:pt x="773" y="1253"/>
                    <a:pt x="739" y="1231"/>
                    <a:pt x="713" y="1209"/>
                  </a:cubicBezTo>
                  <a:cubicBezTo>
                    <a:pt x="712" y="1185"/>
                    <a:pt x="708" y="1135"/>
                    <a:pt x="694" y="1114"/>
                  </a:cubicBezTo>
                  <a:cubicBezTo>
                    <a:pt x="672" y="1079"/>
                    <a:pt x="723" y="1066"/>
                    <a:pt x="734" y="1036"/>
                  </a:cubicBezTo>
                  <a:cubicBezTo>
                    <a:pt x="746" y="1000"/>
                    <a:pt x="720" y="953"/>
                    <a:pt x="739" y="918"/>
                  </a:cubicBezTo>
                  <a:cubicBezTo>
                    <a:pt x="789" y="979"/>
                    <a:pt x="894" y="913"/>
                    <a:pt x="952" y="957"/>
                  </a:cubicBezTo>
                  <a:cubicBezTo>
                    <a:pt x="972" y="976"/>
                    <a:pt x="976" y="997"/>
                    <a:pt x="992" y="1019"/>
                  </a:cubicBezTo>
                  <a:cubicBezTo>
                    <a:pt x="1013" y="1047"/>
                    <a:pt x="1041" y="1029"/>
                    <a:pt x="1068" y="1035"/>
                  </a:cubicBezTo>
                  <a:cubicBezTo>
                    <a:pt x="1139" y="1050"/>
                    <a:pt x="1071" y="1175"/>
                    <a:pt x="1031" y="1120"/>
                  </a:cubicBezTo>
                  <a:cubicBezTo>
                    <a:pt x="1019" y="1104"/>
                    <a:pt x="981" y="1113"/>
                    <a:pt x="958" y="1107"/>
                  </a:cubicBezTo>
                  <a:cubicBezTo>
                    <a:pt x="941" y="1102"/>
                    <a:pt x="927" y="1073"/>
                    <a:pt x="944" y="1074"/>
                  </a:cubicBezTo>
                  <a:cubicBezTo>
                    <a:pt x="937" y="1073"/>
                    <a:pt x="932" y="1076"/>
                    <a:pt x="928" y="1082"/>
                  </a:cubicBezTo>
                  <a:cubicBezTo>
                    <a:pt x="927" y="1111"/>
                    <a:pt x="982" y="1119"/>
                    <a:pt x="1002" y="1119"/>
                  </a:cubicBezTo>
                  <a:cubicBezTo>
                    <a:pt x="1020" y="1119"/>
                    <a:pt x="1052" y="1148"/>
                    <a:pt x="1065" y="1146"/>
                  </a:cubicBezTo>
                  <a:cubicBezTo>
                    <a:pt x="1008" y="1204"/>
                    <a:pt x="975" y="1316"/>
                    <a:pt x="988" y="1393"/>
                  </a:cubicBezTo>
                  <a:cubicBezTo>
                    <a:pt x="992" y="1425"/>
                    <a:pt x="1041" y="1433"/>
                    <a:pt x="1065" y="1444"/>
                  </a:cubicBezTo>
                  <a:cubicBezTo>
                    <a:pt x="1099" y="1461"/>
                    <a:pt x="1117" y="1500"/>
                    <a:pt x="1143" y="1527"/>
                  </a:cubicBezTo>
                  <a:cubicBezTo>
                    <a:pt x="1179" y="1564"/>
                    <a:pt x="1220" y="1558"/>
                    <a:pt x="1262" y="1547"/>
                  </a:cubicBezTo>
                  <a:cubicBezTo>
                    <a:pt x="1261" y="1529"/>
                    <a:pt x="1263" y="1510"/>
                    <a:pt x="1265" y="1491"/>
                  </a:cubicBezTo>
                  <a:cubicBezTo>
                    <a:pt x="1243" y="1496"/>
                    <a:pt x="1222" y="1500"/>
                    <a:pt x="1218" y="1497"/>
                  </a:cubicBezTo>
                  <a:cubicBezTo>
                    <a:pt x="1198" y="1483"/>
                    <a:pt x="1177" y="1484"/>
                    <a:pt x="1163" y="1462"/>
                  </a:cubicBezTo>
                  <a:cubicBezTo>
                    <a:pt x="1157" y="1441"/>
                    <a:pt x="1130" y="1406"/>
                    <a:pt x="1107" y="1416"/>
                  </a:cubicBezTo>
                  <a:cubicBezTo>
                    <a:pt x="1125" y="1409"/>
                    <a:pt x="1059" y="1379"/>
                    <a:pt x="1052" y="1378"/>
                  </a:cubicBezTo>
                  <a:cubicBezTo>
                    <a:pt x="1036" y="1374"/>
                    <a:pt x="1035" y="1339"/>
                    <a:pt x="1038" y="1326"/>
                  </a:cubicBezTo>
                  <a:cubicBezTo>
                    <a:pt x="1042" y="1299"/>
                    <a:pt x="1142" y="1108"/>
                    <a:pt x="1142" y="1108"/>
                  </a:cubicBezTo>
                  <a:cubicBezTo>
                    <a:pt x="1156" y="1118"/>
                    <a:pt x="1166" y="1130"/>
                    <a:pt x="1175" y="1145"/>
                  </a:cubicBezTo>
                  <a:cubicBezTo>
                    <a:pt x="1200" y="1181"/>
                    <a:pt x="1172" y="1164"/>
                    <a:pt x="1169" y="1203"/>
                  </a:cubicBezTo>
                  <a:cubicBezTo>
                    <a:pt x="1167" y="1227"/>
                    <a:pt x="1186" y="1245"/>
                    <a:pt x="1207" y="1254"/>
                  </a:cubicBezTo>
                  <a:cubicBezTo>
                    <a:pt x="1207" y="1248"/>
                    <a:pt x="1208" y="1243"/>
                    <a:pt x="1209" y="1237"/>
                  </a:cubicBezTo>
                  <a:cubicBezTo>
                    <a:pt x="1176" y="1232"/>
                    <a:pt x="1196" y="1178"/>
                    <a:pt x="1216" y="1163"/>
                  </a:cubicBezTo>
                  <a:cubicBezTo>
                    <a:pt x="1195" y="1152"/>
                    <a:pt x="1183" y="1132"/>
                    <a:pt x="1168" y="1115"/>
                  </a:cubicBezTo>
                  <a:cubicBezTo>
                    <a:pt x="1144" y="1088"/>
                    <a:pt x="1150" y="1089"/>
                    <a:pt x="1144" y="1052"/>
                  </a:cubicBezTo>
                  <a:cubicBezTo>
                    <a:pt x="1125" y="969"/>
                    <a:pt x="1044" y="1028"/>
                    <a:pt x="1017" y="981"/>
                  </a:cubicBezTo>
                  <a:cubicBezTo>
                    <a:pt x="984" y="924"/>
                    <a:pt x="962" y="900"/>
                    <a:pt x="891" y="902"/>
                  </a:cubicBezTo>
                  <a:cubicBezTo>
                    <a:pt x="848" y="904"/>
                    <a:pt x="815" y="892"/>
                    <a:pt x="774" y="891"/>
                  </a:cubicBezTo>
                  <a:cubicBezTo>
                    <a:pt x="708" y="860"/>
                    <a:pt x="789" y="841"/>
                    <a:pt x="820" y="834"/>
                  </a:cubicBezTo>
                  <a:cubicBezTo>
                    <a:pt x="857" y="825"/>
                    <a:pt x="899" y="760"/>
                    <a:pt x="906" y="722"/>
                  </a:cubicBezTo>
                  <a:cubicBezTo>
                    <a:pt x="916" y="668"/>
                    <a:pt x="831" y="693"/>
                    <a:pt x="818" y="659"/>
                  </a:cubicBezTo>
                  <a:cubicBezTo>
                    <a:pt x="801" y="618"/>
                    <a:pt x="828" y="577"/>
                    <a:pt x="758" y="601"/>
                  </a:cubicBezTo>
                  <a:cubicBezTo>
                    <a:pt x="790" y="542"/>
                    <a:pt x="877" y="519"/>
                    <a:pt x="893" y="452"/>
                  </a:cubicBezTo>
                  <a:cubicBezTo>
                    <a:pt x="914" y="368"/>
                    <a:pt x="943" y="313"/>
                    <a:pt x="1013" y="258"/>
                  </a:cubicBezTo>
                  <a:cubicBezTo>
                    <a:pt x="1068" y="214"/>
                    <a:pt x="1118" y="360"/>
                    <a:pt x="1207" y="322"/>
                  </a:cubicBezTo>
                  <a:cubicBezTo>
                    <a:pt x="1237" y="310"/>
                    <a:pt x="1255" y="280"/>
                    <a:pt x="1281" y="309"/>
                  </a:cubicBezTo>
                  <a:cubicBezTo>
                    <a:pt x="1315" y="345"/>
                    <a:pt x="1348" y="328"/>
                    <a:pt x="1378" y="300"/>
                  </a:cubicBezTo>
                  <a:cubicBezTo>
                    <a:pt x="1310" y="357"/>
                    <a:pt x="1287" y="272"/>
                    <a:pt x="1215" y="301"/>
                  </a:cubicBezTo>
                  <a:cubicBezTo>
                    <a:pt x="1133" y="335"/>
                    <a:pt x="1110" y="279"/>
                    <a:pt x="1057" y="227"/>
                  </a:cubicBezTo>
                  <a:cubicBezTo>
                    <a:pt x="1082" y="217"/>
                    <a:pt x="1108" y="188"/>
                    <a:pt x="1137" y="191"/>
                  </a:cubicBezTo>
                  <a:cubicBezTo>
                    <a:pt x="1165" y="190"/>
                    <a:pt x="1196" y="184"/>
                    <a:pt x="1222" y="173"/>
                  </a:cubicBezTo>
                  <a:cubicBezTo>
                    <a:pt x="1282" y="161"/>
                    <a:pt x="1343" y="175"/>
                    <a:pt x="1402" y="166"/>
                  </a:cubicBezTo>
                  <a:cubicBezTo>
                    <a:pt x="1445" y="169"/>
                    <a:pt x="1532" y="125"/>
                    <a:pt x="1547" y="184"/>
                  </a:cubicBezTo>
                  <a:cubicBezTo>
                    <a:pt x="1548" y="188"/>
                    <a:pt x="1549" y="191"/>
                    <a:pt x="1550" y="193"/>
                  </a:cubicBezTo>
                  <a:cubicBezTo>
                    <a:pt x="1551" y="192"/>
                    <a:pt x="1553" y="191"/>
                    <a:pt x="1554" y="190"/>
                  </a:cubicBezTo>
                  <a:cubicBezTo>
                    <a:pt x="1548" y="176"/>
                    <a:pt x="1549" y="158"/>
                    <a:pt x="1532" y="150"/>
                  </a:cubicBezTo>
                  <a:cubicBezTo>
                    <a:pt x="1507" y="139"/>
                    <a:pt x="1479" y="155"/>
                    <a:pt x="1454" y="157"/>
                  </a:cubicBezTo>
                  <a:cubicBezTo>
                    <a:pt x="1344" y="174"/>
                    <a:pt x="1178" y="117"/>
                    <a:pt x="1085" y="194"/>
                  </a:cubicBezTo>
                  <a:cubicBezTo>
                    <a:pt x="1076" y="139"/>
                    <a:pt x="1091" y="98"/>
                    <a:pt x="1028" y="70"/>
                  </a:cubicBezTo>
                  <a:cubicBezTo>
                    <a:pt x="1002" y="59"/>
                    <a:pt x="965" y="32"/>
                    <a:pt x="943" y="0"/>
                  </a:cubicBezTo>
                  <a:cubicBezTo>
                    <a:pt x="959" y="31"/>
                    <a:pt x="981" y="65"/>
                    <a:pt x="990" y="68"/>
                  </a:cubicBezTo>
                  <a:cubicBezTo>
                    <a:pt x="1047" y="89"/>
                    <a:pt x="1086" y="120"/>
                    <a:pt x="1066" y="188"/>
                  </a:cubicBezTo>
                  <a:cubicBezTo>
                    <a:pt x="1056" y="222"/>
                    <a:pt x="957" y="291"/>
                    <a:pt x="918" y="290"/>
                  </a:cubicBezTo>
                  <a:cubicBezTo>
                    <a:pt x="869" y="290"/>
                    <a:pt x="823" y="267"/>
                    <a:pt x="790" y="228"/>
                  </a:cubicBezTo>
                  <a:cubicBezTo>
                    <a:pt x="805" y="217"/>
                    <a:pt x="824" y="220"/>
                    <a:pt x="832" y="237"/>
                  </a:cubicBezTo>
                  <a:cubicBezTo>
                    <a:pt x="823" y="217"/>
                    <a:pt x="800" y="213"/>
                    <a:pt x="784" y="227"/>
                  </a:cubicBezTo>
                  <a:cubicBezTo>
                    <a:pt x="786" y="231"/>
                    <a:pt x="848" y="294"/>
                    <a:pt x="845" y="294"/>
                  </a:cubicBezTo>
                  <a:cubicBezTo>
                    <a:pt x="851" y="321"/>
                    <a:pt x="912" y="310"/>
                    <a:pt x="930" y="312"/>
                  </a:cubicBezTo>
                  <a:cubicBezTo>
                    <a:pt x="884" y="345"/>
                    <a:pt x="889" y="399"/>
                    <a:pt x="872" y="448"/>
                  </a:cubicBezTo>
                  <a:cubicBezTo>
                    <a:pt x="860" y="483"/>
                    <a:pt x="842" y="494"/>
                    <a:pt x="814" y="515"/>
                  </a:cubicBezTo>
                  <a:cubicBezTo>
                    <a:pt x="798" y="527"/>
                    <a:pt x="781" y="532"/>
                    <a:pt x="766" y="547"/>
                  </a:cubicBezTo>
                  <a:cubicBezTo>
                    <a:pt x="751" y="563"/>
                    <a:pt x="745" y="585"/>
                    <a:pt x="726" y="599"/>
                  </a:cubicBezTo>
                  <a:cubicBezTo>
                    <a:pt x="697" y="552"/>
                    <a:pt x="665" y="552"/>
                    <a:pt x="627" y="517"/>
                  </a:cubicBezTo>
                  <a:cubicBezTo>
                    <a:pt x="610" y="491"/>
                    <a:pt x="598" y="460"/>
                    <a:pt x="570" y="444"/>
                  </a:cubicBezTo>
                  <a:cubicBezTo>
                    <a:pt x="552" y="434"/>
                    <a:pt x="532" y="430"/>
                    <a:pt x="513" y="422"/>
                  </a:cubicBezTo>
                  <a:cubicBezTo>
                    <a:pt x="513" y="423"/>
                    <a:pt x="513" y="424"/>
                    <a:pt x="512" y="426"/>
                  </a:cubicBezTo>
                  <a:cubicBezTo>
                    <a:pt x="534" y="435"/>
                    <a:pt x="557" y="440"/>
                    <a:pt x="575" y="456"/>
                  </a:cubicBezTo>
                  <a:cubicBezTo>
                    <a:pt x="599" y="478"/>
                    <a:pt x="608" y="510"/>
                    <a:pt x="629" y="535"/>
                  </a:cubicBezTo>
                  <a:cubicBezTo>
                    <a:pt x="657" y="568"/>
                    <a:pt x="716" y="548"/>
                    <a:pt x="715" y="607"/>
                  </a:cubicBezTo>
                  <a:cubicBezTo>
                    <a:pt x="715" y="659"/>
                    <a:pt x="677" y="708"/>
                    <a:pt x="675" y="763"/>
                  </a:cubicBezTo>
                  <a:cubicBezTo>
                    <a:pt x="674" y="818"/>
                    <a:pt x="694" y="882"/>
                    <a:pt x="738" y="917"/>
                  </a:cubicBezTo>
                  <a:cubicBezTo>
                    <a:pt x="721" y="947"/>
                    <a:pt x="728" y="981"/>
                    <a:pt x="723" y="1013"/>
                  </a:cubicBezTo>
                  <a:cubicBezTo>
                    <a:pt x="717" y="1051"/>
                    <a:pt x="682" y="1052"/>
                    <a:pt x="672" y="1085"/>
                  </a:cubicBezTo>
                  <a:cubicBezTo>
                    <a:pt x="663" y="1072"/>
                    <a:pt x="590" y="979"/>
                    <a:pt x="594" y="987"/>
                  </a:cubicBezTo>
                  <a:cubicBezTo>
                    <a:pt x="614" y="1031"/>
                    <a:pt x="667" y="1066"/>
                    <a:pt x="666" y="1120"/>
                  </a:cubicBezTo>
                  <a:cubicBezTo>
                    <a:pt x="623" y="1112"/>
                    <a:pt x="615" y="1050"/>
                    <a:pt x="567" y="1050"/>
                  </a:cubicBezTo>
                  <a:cubicBezTo>
                    <a:pt x="549" y="1049"/>
                    <a:pt x="533" y="1062"/>
                    <a:pt x="515" y="1066"/>
                  </a:cubicBezTo>
                  <a:cubicBezTo>
                    <a:pt x="488" y="1071"/>
                    <a:pt x="459" y="1036"/>
                    <a:pt x="497" y="1025"/>
                  </a:cubicBezTo>
                  <a:cubicBezTo>
                    <a:pt x="452" y="1034"/>
                    <a:pt x="484" y="1077"/>
                    <a:pt x="517" y="1072"/>
                  </a:cubicBezTo>
                  <a:cubicBezTo>
                    <a:pt x="543" y="1068"/>
                    <a:pt x="568" y="1050"/>
                    <a:pt x="590" y="1074"/>
                  </a:cubicBezTo>
                  <a:cubicBezTo>
                    <a:pt x="599" y="1083"/>
                    <a:pt x="672" y="1168"/>
                    <a:pt x="684" y="1137"/>
                  </a:cubicBezTo>
                  <a:cubicBezTo>
                    <a:pt x="695" y="1169"/>
                    <a:pt x="684" y="1203"/>
                    <a:pt x="704" y="1233"/>
                  </a:cubicBezTo>
                  <a:cubicBezTo>
                    <a:pt x="727" y="1266"/>
                    <a:pt x="776" y="1276"/>
                    <a:pt x="787" y="1319"/>
                  </a:cubicBezTo>
                  <a:cubicBezTo>
                    <a:pt x="799" y="1367"/>
                    <a:pt x="685" y="1407"/>
                    <a:pt x="654" y="1398"/>
                  </a:cubicBezTo>
                  <a:cubicBezTo>
                    <a:pt x="497" y="1354"/>
                    <a:pt x="581" y="1206"/>
                    <a:pt x="506" y="1193"/>
                  </a:cubicBezTo>
                  <a:cubicBezTo>
                    <a:pt x="546" y="1200"/>
                    <a:pt x="523" y="1283"/>
                    <a:pt x="554" y="1342"/>
                  </a:cubicBezTo>
                  <a:cubicBezTo>
                    <a:pt x="499" y="1319"/>
                    <a:pt x="441" y="1228"/>
                    <a:pt x="376" y="1239"/>
                  </a:cubicBezTo>
                  <a:cubicBezTo>
                    <a:pt x="349" y="1243"/>
                    <a:pt x="318" y="1256"/>
                    <a:pt x="290" y="1243"/>
                  </a:cubicBezTo>
                  <a:cubicBezTo>
                    <a:pt x="252" y="1224"/>
                    <a:pt x="258" y="1171"/>
                    <a:pt x="236" y="1140"/>
                  </a:cubicBezTo>
                  <a:cubicBezTo>
                    <a:pt x="254" y="1168"/>
                    <a:pt x="251" y="1204"/>
                    <a:pt x="271" y="1231"/>
                  </a:cubicBezTo>
                  <a:cubicBezTo>
                    <a:pt x="297" y="1266"/>
                    <a:pt x="340" y="1250"/>
                    <a:pt x="375" y="1245"/>
                  </a:cubicBezTo>
                  <a:cubicBezTo>
                    <a:pt x="414" y="1240"/>
                    <a:pt x="436" y="1261"/>
                    <a:pt x="458" y="1289"/>
                  </a:cubicBezTo>
                  <a:cubicBezTo>
                    <a:pt x="486" y="1323"/>
                    <a:pt x="521" y="1338"/>
                    <a:pt x="556" y="1362"/>
                  </a:cubicBezTo>
                  <a:cubicBezTo>
                    <a:pt x="547" y="1367"/>
                    <a:pt x="444" y="1397"/>
                    <a:pt x="444" y="1397"/>
                  </a:cubicBezTo>
                  <a:cubicBezTo>
                    <a:pt x="472" y="1398"/>
                    <a:pt x="498" y="1399"/>
                    <a:pt x="525" y="1390"/>
                  </a:cubicBezTo>
                  <a:cubicBezTo>
                    <a:pt x="515" y="1420"/>
                    <a:pt x="525" y="1459"/>
                    <a:pt x="511" y="1488"/>
                  </a:cubicBezTo>
                  <a:cubicBezTo>
                    <a:pt x="496" y="1522"/>
                    <a:pt x="457" y="1549"/>
                    <a:pt x="456" y="1590"/>
                  </a:cubicBezTo>
                  <a:cubicBezTo>
                    <a:pt x="407" y="1556"/>
                    <a:pt x="491" y="1522"/>
                    <a:pt x="439" y="1467"/>
                  </a:cubicBezTo>
                  <a:cubicBezTo>
                    <a:pt x="415" y="1440"/>
                    <a:pt x="448" y="1397"/>
                    <a:pt x="386" y="1352"/>
                  </a:cubicBezTo>
                  <a:cubicBezTo>
                    <a:pt x="439" y="1397"/>
                    <a:pt x="394" y="1427"/>
                    <a:pt x="438" y="1482"/>
                  </a:cubicBezTo>
                  <a:cubicBezTo>
                    <a:pt x="451" y="1499"/>
                    <a:pt x="444" y="1521"/>
                    <a:pt x="433" y="1538"/>
                  </a:cubicBezTo>
                  <a:cubicBezTo>
                    <a:pt x="408" y="1569"/>
                    <a:pt x="445" y="1588"/>
                    <a:pt x="454" y="1614"/>
                  </a:cubicBezTo>
                  <a:cubicBezTo>
                    <a:pt x="397" y="1635"/>
                    <a:pt x="401" y="1604"/>
                    <a:pt x="365" y="1569"/>
                  </a:cubicBezTo>
                  <a:cubicBezTo>
                    <a:pt x="339" y="1544"/>
                    <a:pt x="316" y="1537"/>
                    <a:pt x="282" y="1530"/>
                  </a:cubicBezTo>
                  <a:cubicBezTo>
                    <a:pt x="254" y="1521"/>
                    <a:pt x="306" y="1548"/>
                    <a:pt x="324" y="1555"/>
                  </a:cubicBezTo>
                  <a:cubicBezTo>
                    <a:pt x="361" y="1565"/>
                    <a:pt x="383" y="1596"/>
                    <a:pt x="387" y="1634"/>
                  </a:cubicBezTo>
                  <a:cubicBezTo>
                    <a:pt x="325" y="1661"/>
                    <a:pt x="311" y="1610"/>
                    <a:pt x="283" y="1570"/>
                  </a:cubicBezTo>
                  <a:cubicBezTo>
                    <a:pt x="263" y="1542"/>
                    <a:pt x="186" y="1547"/>
                    <a:pt x="160" y="1566"/>
                  </a:cubicBezTo>
                  <a:cubicBezTo>
                    <a:pt x="161" y="1567"/>
                    <a:pt x="72" y="1526"/>
                    <a:pt x="67" y="1533"/>
                  </a:cubicBezTo>
                  <a:cubicBezTo>
                    <a:pt x="66" y="1535"/>
                    <a:pt x="108" y="1548"/>
                    <a:pt x="130" y="1563"/>
                  </a:cubicBezTo>
                  <a:cubicBezTo>
                    <a:pt x="147" y="1574"/>
                    <a:pt x="146" y="1589"/>
                    <a:pt x="145" y="1590"/>
                  </a:cubicBezTo>
                  <a:cubicBezTo>
                    <a:pt x="143" y="1594"/>
                    <a:pt x="123" y="1620"/>
                    <a:pt x="103" y="1634"/>
                  </a:cubicBezTo>
                  <a:cubicBezTo>
                    <a:pt x="79" y="1651"/>
                    <a:pt x="9" y="1659"/>
                    <a:pt x="0" y="1659"/>
                  </a:cubicBezTo>
                  <a:cubicBezTo>
                    <a:pt x="10" y="1659"/>
                    <a:pt x="95" y="1664"/>
                    <a:pt x="123" y="1637"/>
                  </a:cubicBezTo>
                  <a:cubicBezTo>
                    <a:pt x="137" y="1623"/>
                    <a:pt x="178" y="1573"/>
                    <a:pt x="185" y="1571"/>
                  </a:cubicBezTo>
                  <a:cubicBezTo>
                    <a:pt x="205" y="1563"/>
                    <a:pt x="258" y="1569"/>
                    <a:pt x="270" y="1588"/>
                  </a:cubicBezTo>
                  <a:cubicBezTo>
                    <a:pt x="304" y="1641"/>
                    <a:pt x="330" y="1678"/>
                    <a:pt x="400" y="1656"/>
                  </a:cubicBezTo>
                  <a:cubicBezTo>
                    <a:pt x="453" y="1639"/>
                    <a:pt x="495" y="1644"/>
                    <a:pt x="544" y="1673"/>
                  </a:cubicBezTo>
                  <a:cubicBezTo>
                    <a:pt x="515" y="1696"/>
                    <a:pt x="493" y="1719"/>
                    <a:pt x="466" y="1745"/>
                  </a:cubicBezTo>
                  <a:cubicBezTo>
                    <a:pt x="449" y="1762"/>
                    <a:pt x="403" y="1835"/>
                    <a:pt x="378" y="1831"/>
                  </a:cubicBezTo>
                  <a:cubicBezTo>
                    <a:pt x="330" y="1822"/>
                    <a:pt x="300" y="1766"/>
                    <a:pt x="252" y="1750"/>
                  </a:cubicBezTo>
                  <a:cubicBezTo>
                    <a:pt x="243" y="1747"/>
                    <a:pt x="205" y="1738"/>
                    <a:pt x="183" y="1733"/>
                  </a:cubicBezTo>
                  <a:cubicBezTo>
                    <a:pt x="209" y="1741"/>
                    <a:pt x="243" y="1755"/>
                    <a:pt x="253" y="1759"/>
                  </a:cubicBezTo>
                  <a:cubicBezTo>
                    <a:pt x="292" y="1778"/>
                    <a:pt x="327" y="1846"/>
                    <a:pt x="368" y="1850"/>
                  </a:cubicBezTo>
                  <a:cubicBezTo>
                    <a:pt x="345" y="1872"/>
                    <a:pt x="336" y="1901"/>
                    <a:pt x="302" y="1906"/>
                  </a:cubicBezTo>
                  <a:cubicBezTo>
                    <a:pt x="261" y="1913"/>
                    <a:pt x="225" y="1904"/>
                    <a:pt x="184" y="1900"/>
                  </a:cubicBezTo>
                  <a:cubicBezTo>
                    <a:pt x="220" y="1917"/>
                    <a:pt x="294" y="1931"/>
                    <a:pt x="316" y="1921"/>
                  </a:cubicBezTo>
                  <a:cubicBezTo>
                    <a:pt x="312" y="1927"/>
                    <a:pt x="308" y="1933"/>
                    <a:pt x="304" y="1939"/>
                  </a:cubicBezTo>
                  <a:cubicBezTo>
                    <a:pt x="326" y="1922"/>
                    <a:pt x="359" y="1906"/>
                    <a:pt x="374" y="1883"/>
                  </a:cubicBezTo>
                  <a:cubicBezTo>
                    <a:pt x="379" y="1916"/>
                    <a:pt x="393" y="1946"/>
                    <a:pt x="399" y="1979"/>
                  </a:cubicBezTo>
                  <a:cubicBezTo>
                    <a:pt x="400" y="1986"/>
                    <a:pt x="402" y="2022"/>
                    <a:pt x="368" y="2025"/>
                  </a:cubicBezTo>
                  <a:cubicBezTo>
                    <a:pt x="407" y="2034"/>
                    <a:pt x="407" y="2003"/>
                    <a:pt x="408" y="1992"/>
                  </a:cubicBezTo>
                  <a:cubicBezTo>
                    <a:pt x="412" y="1962"/>
                    <a:pt x="398" y="1930"/>
                    <a:pt x="392" y="1901"/>
                  </a:cubicBezTo>
                  <a:cubicBezTo>
                    <a:pt x="386" y="1869"/>
                    <a:pt x="412" y="1843"/>
                    <a:pt x="441" y="1824"/>
                  </a:cubicBezTo>
                  <a:cubicBezTo>
                    <a:pt x="508" y="1789"/>
                    <a:pt x="553" y="1716"/>
                    <a:pt x="603" y="1693"/>
                  </a:cubicBezTo>
                  <a:cubicBezTo>
                    <a:pt x="611" y="1704"/>
                    <a:pt x="669" y="1694"/>
                    <a:pt x="672" y="1684"/>
                  </a:cubicBezTo>
                  <a:cubicBezTo>
                    <a:pt x="690" y="1653"/>
                    <a:pt x="726" y="1695"/>
                    <a:pt x="740" y="1698"/>
                  </a:cubicBezTo>
                  <a:cubicBezTo>
                    <a:pt x="790" y="1755"/>
                    <a:pt x="841" y="1722"/>
                    <a:pt x="898" y="1711"/>
                  </a:cubicBezTo>
                  <a:cubicBezTo>
                    <a:pt x="935" y="1704"/>
                    <a:pt x="1036" y="1686"/>
                    <a:pt x="1034" y="1753"/>
                  </a:cubicBezTo>
                  <a:cubicBezTo>
                    <a:pt x="1034" y="1750"/>
                    <a:pt x="1062" y="1752"/>
                    <a:pt x="1077" y="1767"/>
                  </a:cubicBezTo>
                  <a:cubicBezTo>
                    <a:pt x="1084" y="1768"/>
                    <a:pt x="1091" y="1770"/>
                    <a:pt x="1099" y="1771"/>
                  </a:cubicBezTo>
                  <a:cubicBezTo>
                    <a:pt x="1100" y="1759"/>
                    <a:pt x="1094" y="1749"/>
                    <a:pt x="1076" y="1746"/>
                  </a:cubicBezTo>
                  <a:cubicBezTo>
                    <a:pt x="1132" y="1731"/>
                    <a:pt x="1148" y="1724"/>
                    <a:pt x="1185" y="1772"/>
                  </a:cubicBezTo>
                  <a:cubicBezTo>
                    <a:pt x="1206" y="1799"/>
                    <a:pt x="1240" y="1806"/>
                    <a:pt x="1269" y="1819"/>
                  </a:cubicBezTo>
                  <a:cubicBezTo>
                    <a:pt x="1264" y="1797"/>
                    <a:pt x="1263" y="1773"/>
                    <a:pt x="1263" y="1751"/>
                  </a:cubicBezTo>
                  <a:cubicBezTo>
                    <a:pt x="1256" y="1750"/>
                    <a:pt x="1250" y="1749"/>
                    <a:pt x="1245" y="1747"/>
                  </a:cubicBezTo>
                  <a:close/>
                  <a:moveTo>
                    <a:pt x="731" y="847"/>
                  </a:moveTo>
                  <a:cubicBezTo>
                    <a:pt x="710" y="807"/>
                    <a:pt x="686" y="630"/>
                    <a:pt x="759" y="613"/>
                  </a:cubicBezTo>
                  <a:cubicBezTo>
                    <a:pt x="835" y="595"/>
                    <a:pt x="781" y="629"/>
                    <a:pt x="800" y="667"/>
                  </a:cubicBezTo>
                  <a:cubicBezTo>
                    <a:pt x="816" y="700"/>
                    <a:pt x="866" y="680"/>
                    <a:pt x="888" y="705"/>
                  </a:cubicBezTo>
                  <a:cubicBezTo>
                    <a:pt x="910" y="729"/>
                    <a:pt x="858" y="776"/>
                    <a:pt x="843" y="792"/>
                  </a:cubicBezTo>
                  <a:cubicBezTo>
                    <a:pt x="812" y="826"/>
                    <a:pt x="755" y="814"/>
                    <a:pt x="731" y="847"/>
                  </a:cubicBezTo>
                  <a:close/>
                  <a:moveTo>
                    <a:pt x="732" y="1509"/>
                  </a:moveTo>
                  <a:cubicBezTo>
                    <a:pt x="725" y="1552"/>
                    <a:pt x="673" y="1572"/>
                    <a:pt x="692" y="1623"/>
                  </a:cubicBezTo>
                  <a:cubicBezTo>
                    <a:pt x="714" y="1679"/>
                    <a:pt x="532" y="1646"/>
                    <a:pt x="505" y="1623"/>
                  </a:cubicBezTo>
                  <a:cubicBezTo>
                    <a:pt x="478" y="1601"/>
                    <a:pt x="464" y="1598"/>
                    <a:pt x="486" y="1557"/>
                  </a:cubicBezTo>
                  <a:cubicBezTo>
                    <a:pt x="508" y="1515"/>
                    <a:pt x="530" y="1481"/>
                    <a:pt x="528" y="1432"/>
                  </a:cubicBezTo>
                  <a:cubicBezTo>
                    <a:pt x="527" y="1403"/>
                    <a:pt x="540" y="1369"/>
                    <a:pt x="579" y="1378"/>
                  </a:cubicBezTo>
                  <a:cubicBezTo>
                    <a:pt x="615" y="1386"/>
                    <a:pt x="633" y="1432"/>
                    <a:pt x="677" y="1415"/>
                  </a:cubicBezTo>
                  <a:cubicBezTo>
                    <a:pt x="712" y="1402"/>
                    <a:pt x="706" y="1397"/>
                    <a:pt x="742" y="1388"/>
                  </a:cubicBezTo>
                  <a:cubicBezTo>
                    <a:pt x="712" y="1431"/>
                    <a:pt x="740" y="1464"/>
                    <a:pt x="732" y="150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62556" tIns="81278" rIns="162556" bIns="81278" numCol="1" anchor="t" anchorCtr="0" compatLnSpc="1"/>
            <a:lstStyle/>
            <a:p>
              <a:endParaRPr lang="en-US" sz="3200"/>
            </a:p>
          </p:txBody>
        </p:sp>
      </p:grpSp>
      <p:grpSp>
        <p:nvGrpSpPr>
          <p:cNvPr id="8" name="组合 7"/>
          <p:cNvGrpSpPr/>
          <p:nvPr/>
        </p:nvGrpSpPr>
        <p:grpSpPr>
          <a:xfrm>
            <a:off x="1119133" y="2274862"/>
            <a:ext cx="2115035" cy="1154619"/>
            <a:chOff x="1478171" y="2225265"/>
            <a:chExt cx="2115035" cy="1154619"/>
          </a:xfrm>
        </p:grpSpPr>
        <p:sp>
          <p:nvSpPr>
            <p:cNvPr id="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0" name="文本框 9"/>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11" name="组合 10"/>
          <p:cNvGrpSpPr/>
          <p:nvPr/>
        </p:nvGrpSpPr>
        <p:grpSpPr>
          <a:xfrm>
            <a:off x="1119133" y="4217962"/>
            <a:ext cx="2115035" cy="1154619"/>
            <a:chOff x="1478171" y="2225265"/>
            <a:chExt cx="2115035" cy="1154619"/>
          </a:xfrm>
        </p:grpSpPr>
        <p:sp>
          <p:nvSpPr>
            <p:cNvPr id="1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3" name="文本框 12"/>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14" name="组合 13"/>
          <p:cNvGrpSpPr/>
          <p:nvPr/>
        </p:nvGrpSpPr>
        <p:grpSpPr>
          <a:xfrm>
            <a:off x="307195" y="0"/>
            <a:ext cx="3312306" cy="929215"/>
            <a:chOff x="307195" y="0"/>
            <a:chExt cx="3312306" cy="929215"/>
          </a:xfrm>
        </p:grpSpPr>
        <p:pic>
          <p:nvPicPr>
            <p:cNvPr id="15" name="图片 14"/>
            <p:cNvPicPr>
              <a:picLocks noChangeAspect="1"/>
            </p:cNvPicPr>
            <p:nvPr/>
          </p:nvPicPr>
          <p:blipFill>
            <a:blip r:embed="rId3"/>
            <a:stretch>
              <a:fillRect/>
            </a:stretch>
          </p:blipFill>
          <p:spPr>
            <a:xfrm>
              <a:off x="307195" y="0"/>
              <a:ext cx="874556" cy="929215"/>
            </a:xfrm>
            <a:prstGeom prst="rect">
              <a:avLst/>
            </a:prstGeom>
          </p:spPr>
        </p:pic>
        <p:sp>
          <p:nvSpPr>
            <p:cNvPr id="16" name="TextBox 14"/>
            <p:cNvSpPr txBox="1"/>
            <p:nvPr/>
          </p:nvSpPr>
          <p:spPr>
            <a:xfrm>
              <a:off x="973873" y="266700"/>
              <a:ext cx="2645628" cy="523220"/>
            </a:xfrm>
            <a:prstGeom prst="rect">
              <a:avLst/>
            </a:prstGeom>
            <a:noFill/>
          </p:spPr>
          <p:txBody>
            <a:bodyPr wrap="square">
              <a:spAutoFit/>
            </a:bodyPr>
            <a:lstStyle/>
            <a:p>
              <a:pPr algn="ctr">
                <a:defRPr/>
              </a:pPr>
              <a:r>
                <a:rPr lang="zh-CN" altLang="en-US" sz="2800">
                  <a:solidFill>
                    <a:schemeClr val="bg1"/>
                  </a:solidFill>
                  <a:cs typeface="+mn-ea"/>
                  <a:sym typeface="+mn-lt"/>
                </a:rPr>
                <a:t>活动经费预算</a:t>
              </a:r>
              <a:endParaRPr lang="zh-CN" altLang="en-US" sz="2800"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H_Other_1"/>
          <p:cNvSpPr>
            <a:spLocks noChangeArrowheads="1"/>
          </p:cNvSpPr>
          <p:nvPr/>
        </p:nvSpPr>
        <p:spPr bwMode="auto">
          <a:xfrm>
            <a:off x="4775200" y="2206625"/>
            <a:ext cx="2644775" cy="2660650"/>
          </a:xfrm>
          <a:prstGeom prst="ellipse">
            <a:avLst/>
          </a:prstGeom>
          <a:noFill/>
          <a:ln w="53975" cmpd="dbl">
            <a:solidFill>
              <a:schemeClr val="accent3">
                <a:lumMod val="60000"/>
                <a:lumOff val="40000"/>
              </a:schemeClr>
            </a:solidFill>
            <a:bevel/>
          </a:ln>
        </p:spPr>
        <p:txBody>
          <a:bodyPr anchor="ctr">
            <a:normAutofit/>
          </a:bodyPr>
          <a:lstStyle/>
          <a:p>
            <a:pPr algn="ctr" eaLnBrk="1" fontAlgn="auto" hangingPunct="1">
              <a:spcBef>
                <a:spcPts val="0"/>
              </a:spcBef>
              <a:spcAft>
                <a:spcPts val="0"/>
              </a:spcAft>
              <a:defRPr/>
            </a:pPr>
            <a:endParaRPr lang="zh-CN" altLang="zh-CN" sz="8000" dirty="0">
              <a:latin typeface="+mn-lt"/>
              <a:ea typeface="宋体" panose="02010600030101010101" pitchFamily="2" charset="-122"/>
              <a:sym typeface="Calibri" panose="020F0502020204030204" pitchFamily="34" charset="0"/>
            </a:endParaRPr>
          </a:p>
        </p:txBody>
      </p:sp>
      <p:sp>
        <p:nvSpPr>
          <p:cNvPr id="8" name="MH_Other_2"/>
          <p:cNvSpPr>
            <a:spLocks noChangeArrowheads="1"/>
          </p:cNvSpPr>
          <p:nvPr/>
        </p:nvSpPr>
        <p:spPr bwMode="auto">
          <a:xfrm>
            <a:off x="4692650" y="2170113"/>
            <a:ext cx="830263" cy="835025"/>
          </a:xfrm>
          <a:prstGeom prst="ellipse">
            <a:avLst/>
          </a:prstGeom>
          <a:solidFill>
            <a:schemeClr val="accent2"/>
          </a:solidFill>
          <a:ln w="28575">
            <a:noFill/>
            <a:bevel/>
          </a:ln>
        </p:spPr>
        <p:txBody>
          <a:bodyPr anchor="ctr">
            <a:normAutofit fontScale="47500" lnSpcReduction="20000"/>
          </a:bodyPr>
          <a:lstStyle/>
          <a:p>
            <a:pPr algn="ctr" eaLnBrk="1" fontAlgn="auto" hangingPunct="1">
              <a:spcBef>
                <a:spcPts val="0"/>
              </a:spcBef>
              <a:spcAft>
                <a:spcPts val="0"/>
              </a:spcAft>
              <a:defRPr/>
            </a:pPr>
            <a:endParaRPr lang="zh-CN" altLang="zh-CN" sz="8000" dirty="0">
              <a:latin typeface="+mn-lt"/>
              <a:ea typeface="宋体" panose="02010600030101010101" pitchFamily="2" charset="-122"/>
              <a:sym typeface="Calibri" panose="020F0502020204030204" pitchFamily="34" charset="0"/>
            </a:endParaRPr>
          </a:p>
        </p:txBody>
      </p:sp>
      <p:sp>
        <p:nvSpPr>
          <p:cNvPr id="9" name="MH_Other_3"/>
          <p:cNvSpPr>
            <a:spLocks noChangeArrowheads="1"/>
          </p:cNvSpPr>
          <p:nvPr/>
        </p:nvSpPr>
        <p:spPr bwMode="auto">
          <a:xfrm>
            <a:off x="4310063" y="3119438"/>
            <a:ext cx="830262" cy="835025"/>
          </a:xfrm>
          <a:prstGeom prst="ellipse">
            <a:avLst/>
          </a:prstGeom>
          <a:solidFill>
            <a:schemeClr val="accent3"/>
          </a:solidFill>
          <a:ln w="28575">
            <a:noFill/>
            <a:bevel/>
          </a:ln>
        </p:spPr>
        <p:txBody>
          <a:bodyPr anchor="ctr">
            <a:normAutofit fontScale="47500" lnSpcReduction="20000"/>
          </a:bodyPr>
          <a:lstStyle/>
          <a:p>
            <a:pPr algn="ctr" eaLnBrk="1" fontAlgn="auto" hangingPunct="1">
              <a:spcBef>
                <a:spcPts val="0"/>
              </a:spcBef>
              <a:spcAft>
                <a:spcPts val="0"/>
              </a:spcAft>
              <a:defRPr/>
            </a:pPr>
            <a:endParaRPr lang="zh-CN" altLang="zh-CN" sz="8000" dirty="0">
              <a:latin typeface="+mn-lt"/>
              <a:ea typeface="宋体" panose="02010600030101010101" pitchFamily="2" charset="-122"/>
              <a:sym typeface="Calibri" panose="020F0502020204030204" pitchFamily="34" charset="0"/>
            </a:endParaRPr>
          </a:p>
        </p:txBody>
      </p:sp>
      <p:sp>
        <p:nvSpPr>
          <p:cNvPr id="10" name="MH_Other_4"/>
          <p:cNvSpPr>
            <a:spLocks noChangeArrowheads="1"/>
          </p:cNvSpPr>
          <p:nvPr/>
        </p:nvSpPr>
        <p:spPr bwMode="auto">
          <a:xfrm>
            <a:off x="4692650" y="4116388"/>
            <a:ext cx="830263" cy="836612"/>
          </a:xfrm>
          <a:prstGeom prst="ellipse">
            <a:avLst/>
          </a:prstGeom>
          <a:solidFill>
            <a:schemeClr val="accent1"/>
          </a:solidFill>
          <a:ln w="28575">
            <a:noFill/>
            <a:bevel/>
          </a:ln>
        </p:spPr>
        <p:txBody>
          <a:bodyPr anchor="ctr">
            <a:normAutofit fontScale="47500" lnSpcReduction="20000"/>
          </a:bodyPr>
          <a:lstStyle/>
          <a:p>
            <a:pPr algn="ctr" eaLnBrk="1" fontAlgn="auto" hangingPunct="1">
              <a:spcBef>
                <a:spcPts val="0"/>
              </a:spcBef>
              <a:spcAft>
                <a:spcPts val="0"/>
              </a:spcAft>
              <a:defRPr/>
            </a:pPr>
            <a:endParaRPr lang="zh-CN" altLang="zh-CN" sz="8000" dirty="0">
              <a:latin typeface="+mn-lt"/>
              <a:ea typeface="宋体" panose="02010600030101010101" pitchFamily="2" charset="-122"/>
              <a:sym typeface="Calibri" panose="020F0502020204030204" pitchFamily="34" charset="0"/>
            </a:endParaRPr>
          </a:p>
        </p:txBody>
      </p:sp>
      <p:sp>
        <p:nvSpPr>
          <p:cNvPr id="11" name="MH_Other_5"/>
          <p:cNvSpPr>
            <a:spLocks noChangeArrowheads="1"/>
          </p:cNvSpPr>
          <p:nvPr/>
        </p:nvSpPr>
        <p:spPr bwMode="auto">
          <a:xfrm>
            <a:off x="6684963" y="2170113"/>
            <a:ext cx="830262" cy="835025"/>
          </a:xfrm>
          <a:prstGeom prst="ellipse">
            <a:avLst/>
          </a:prstGeom>
          <a:solidFill>
            <a:schemeClr val="accent1"/>
          </a:solidFill>
          <a:ln w="28575">
            <a:noFill/>
            <a:bevel/>
          </a:ln>
        </p:spPr>
        <p:txBody>
          <a:bodyPr anchor="ctr">
            <a:normAutofit fontScale="47500" lnSpcReduction="20000"/>
          </a:bodyPr>
          <a:lstStyle/>
          <a:p>
            <a:pPr algn="ctr" eaLnBrk="1" fontAlgn="auto" hangingPunct="1">
              <a:spcBef>
                <a:spcPts val="0"/>
              </a:spcBef>
              <a:spcAft>
                <a:spcPts val="0"/>
              </a:spcAft>
              <a:defRPr/>
            </a:pPr>
            <a:endParaRPr lang="zh-CN" altLang="zh-CN" sz="8000" dirty="0">
              <a:latin typeface="+mn-lt"/>
              <a:ea typeface="宋体" panose="02010600030101010101" pitchFamily="2" charset="-122"/>
              <a:sym typeface="Calibri" panose="020F0502020204030204" pitchFamily="34" charset="0"/>
            </a:endParaRPr>
          </a:p>
        </p:txBody>
      </p:sp>
      <p:sp>
        <p:nvSpPr>
          <p:cNvPr id="12" name="MH_Other_6"/>
          <p:cNvSpPr>
            <a:spLocks noChangeArrowheads="1"/>
          </p:cNvSpPr>
          <p:nvPr/>
        </p:nvSpPr>
        <p:spPr bwMode="auto">
          <a:xfrm>
            <a:off x="7016750" y="3119438"/>
            <a:ext cx="831850" cy="835025"/>
          </a:xfrm>
          <a:prstGeom prst="ellipse">
            <a:avLst/>
          </a:prstGeom>
          <a:solidFill>
            <a:schemeClr val="accent3"/>
          </a:solidFill>
          <a:ln w="28575">
            <a:noFill/>
            <a:bevel/>
          </a:ln>
        </p:spPr>
        <p:txBody>
          <a:bodyPr anchor="ctr">
            <a:normAutofit fontScale="47500" lnSpcReduction="20000"/>
          </a:bodyPr>
          <a:lstStyle/>
          <a:p>
            <a:pPr algn="ctr" eaLnBrk="1" fontAlgn="auto" hangingPunct="1">
              <a:spcBef>
                <a:spcPts val="0"/>
              </a:spcBef>
              <a:spcAft>
                <a:spcPts val="0"/>
              </a:spcAft>
              <a:defRPr/>
            </a:pPr>
            <a:endParaRPr lang="zh-CN" altLang="zh-CN" sz="8000" dirty="0">
              <a:latin typeface="+mn-lt"/>
              <a:ea typeface="宋体" panose="02010600030101010101" pitchFamily="2" charset="-122"/>
              <a:sym typeface="Calibri" panose="020F0502020204030204" pitchFamily="34" charset="0"/>
            </a:endParaRPr>
          </a:p>
        </p:txBody>
      </p:sp>
      <p:sp>
        <p:nvSpPr>
          <p:cNvPr id="13" name="MH_Other_7"/>
          <p:cNvSpPr>
            <a:spLocks noChangeArrowheads="1"/>
          </p:cNvSpPr>
          <p:nvPr/>
        </p:nvSpPr>
        <p:spPr bwMode="auto">
          <a:xfrm>
            <a:off x="6684963" y="4116388"/>
            <a:ext cx="830262" cy="836612"/>
          </a:xfrm>
          <a:prstGeom prst="ellipse">
            <a:avLst/>
          </a:prstGeom>
          <a:solidFill>
            <a:schemeClr val="accent2"/>
          </a:solidFill>
          <a:ln w="28575">
            <a:noFill/>
            <a:bevel/>
          </a:ln>
        </p:spPr>
        <p:txBody>
          <a:bodyPr anchor="ctr">
            <a:normAutofit fontScale="47500" lnSpcReduction="20000"/>
          </a:bodyPr>
          <a:lstStyle/>
          <a:p>
            <a:pPr algn="ctr" eaLnBrk="1" fontAlgn="auto" hangingPunct="1">
              <a:spcBef>
                <a:spcPts val="0"/>
              </a:spcBef>
              <a:spcAft>
                <a:spcPts val="0"/>
              </a:spcAft>
              <a:defRPr/>
            </a:pPr>
            <a:endParaRPr lang="zh-CN" altLang="zh-CN" sz="8000" dirty="0">
              <a:latin typeface="+mn-lt"/>
              <a:ea typeface="宋体" panose="02010600030101010101" pitchFamily="2" charset="-122"/>
              <a:sym typeface="Calibri" panose="020F0502020204030204" pitchFamily="34" charset="0"/>
            </a:endParaRPr>
          </a:p>
        </p:txBody>
      </p:sp>
      <p:sp>
        <p:nvSpPr>
          <p:cNvPr id="14" name="MH_Other_8"/>
          <p:cNvSpPr>
            <a:spLocks noChangeArrowheads="1"/>
          </p:cNvSpPr>
          <p:nvPr/>
        </p:nvSpPr>
        <p:spPr bwMode="auto">
          <a:xfrm>
            <a:off x="5053013" y="2603500"/>
            <a:ext cx="82550" cy="82550"/>
          </a:xfrm>
          <a:custGeom>
            <a:avLst/>
            <a:gdLst>
              <a:gd name="T0" fmla="*/ 89848 w 36"/>
              <a:gd name="T1" fmla="*/ 49916 h 36"/>
              <a:gd name="T2" fmla="*/ 39932 w 36"/>
              <a:gd name="T3" fmla="*/ 0 h 36"/>
              <a:gd name="T4" fmla="*/ 39932 w 36"/>
              <a:gd name="T5" fmla="*/ 0 h 36"/>
              <a:gd name="T6" fmla="*/ 0 w 36"/>
              <a:gd name="T7" fmla="*/ 89848 h 36"/>
              <a:gd name="T8" fmla="*/ 89848 w 36"/>
              <a:gd name="T9" fmla="*/ 49916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36" y="20"/>
                </a:moveTo>
                <a:lnTo>
                  <a:pt x="16" y="0"/>
                </a:lnTo>
                <a:lnTo>
                  <a:pt x="0" y="36"/>
                </a:lnTo>
                <a:lnTo>
                  <a:pt x="36" y="20"/>
                </a:lnTo>
                <a:close/>
              </a:path>
            </a:pathLst>
          </a:custGeom>
          <a:solidFill>
            <a:srgbClr val="FEFFFF"/>
          </a:solidFill>
          <a:ln w="9525" cmpd="sng">
            <a:noFill/>
            <a:bevel/>
          </a:ln>
        </p:spPr>
        <p:txBody>
          <a:bodyPr>
            <a:normAutofit fontScale="25000" lnSpcReduction="20000"/>
          </a:bodyPr>
          <a:lstStyle/>
          <a:p>
            <a:pPr eaLnBrk="1" fontAlgn="auto" hangingPunct="1">
              <a:spcBef>
                <a:spcPts val="0"/>
              </a:spcBef>
              <a:spcAft>
                <a:spcPts val="0"/>
              </a:spcAft>
              <a:defRPr/>
            </a:pPr>
            <a:endParaRPr lang="zh-CN" altLang="en-US" sz="1600" dirty="0">
              <a:latin typeface="+mn-lt"/>
              <a:ea typeface="宋体" panose="02010600030101010101" pitchFamily="2" charset="-122"/>
            </a:endParaRPr>
          </a:p>
        </p:txBody>
      </p:sp>
      <p:sp>
        <p:nvSpPr>
          <p:cNvPr id="15" name="MH_Other_9"/>
          <p:cNvSpPr>
            <a:spLocks noChangeArrowheads="1"/>
          </p:cNvSpPr>
          <p:nvPr/>
        </p:nvSpPr>
        <p:spPr bwMode="auto">
          <a:xfrm>
            <a:off x="5135563" y="2649538"/>
            <a:ext cx="1587" cy="1587"/>
          </a:xfrm>
          <a:prstGeom prst="rect">
            <a:avLst/>
          </a:prstGeom>
          <a:solidFill>
            <a:srgbClr val="FEFFFF"/>
          </a:solidFill>
          <a:ln w="9525">
            <a:noFill/>
            <a:bevel/>
          </a:ln>
        </p:spPr>
        <p:txBody>
          <a:bodyPr>
            <a:normAutofit fontScale="25000" lnSpcReduction="20000"/>
          </a:bodyPr>
          <a:lstStyle/>
          <a:p>
            <a:pPr eaLnBrk="1" fontAlgn="auto" hangingPunct="1">
              <a:spcBef>
                <a:spcPts val="0"/>
              </a:spcBef>
              <a:spcAft>
                <a:spcPts val="0"/>
              </a:spcAft>
              <a:defRPr/>
            </a:pPr>
            <a:endParaRPr lang="zh-CN" altLang="zh-CN" sz="1600" dirty="0">
              <a:latin typeface="+mn-lt"/>
              <a:ea typeface="宋体" panose="02010600030101010101" pitchFamily="2" charset="-122"/>
              <a:sym typeface="Calibri" panose="020F0502020204030204" pitchFamily="34" charset="0"/>
            </a:endParaRPr>
          </a:p>
        </p:txBody>
      </p:sp>
      <p:sp>
        <p:nvSpPr>
          <p:cNvPr id="16" name="MH_Other_10"/>
          <p:cNvSpPr>
            <a:spLocks noChangeArrowheads="1"/>
          </p:cNvSpPr>
          <p:nvPr/>
        </p:nvSpPr>
        <p:spPr bwMode="auto">
          <a:xfrm>
            <a:off x="5100638" y="2405063"/>
            <a:ext cx="209550" cy="204787"/>
          </a:xfrm>
          <a:custGeom>
            <a:avLst/>
            <a:gdLst>
              <a:gd name="T0" fmla="*/ 202159 w 91"/>
              <a:gd name="T1" fmla="*/ 0 h 89"/>
              <a:gd name="T2" fmla="*/ 0 w 91"/>
              <a:gd name="T3" fmla="*/ 202159 h 89"/>
              <a:gd name="T4" fmla="*/ 19966 w 91"/>
              <a:gd name="T5" fmla="*/ 222125 h 89"/>
              <a:gd name="T6" fmla="*/ 227117 w 91"/>
              <a:gd name="T7" fmla="*/ 19966 h 89"/>
              <a:gd name="T8" fmla="*/ 202159 w 91"/>
              <a:gd name="T9" fmla="*/ 0 h 89"/>
              <a:gd name="T10" fmla="*/ 0 60000 65536"/>
              <a:gd name="T11" fmla="*/ 0 60000 65536"/>
              <a:gd name="T12" fmla="*/ 0 60000 65536"/>
              <a:gd name="T13" fmla="*/ 0 60000 65536"/>
              <a:gd name="T14" fmla="*/ 0 60000 65536"/>
              <a:gd name="T15" fmla="*/ 0 w 91"/>
              <a:gd name="T16" fmla="*/ 0 h 89"/>
              <a:gd name="T17" fmla="*/ 91 w 91"/>
              <a:gd name="T18" fmla="*/ 89 h 89"/>
            </a:gdLst>
            <a:ahLst/>
            <a:cxnLst>
              <a:cxn ang="T10">
                <a:pos x="T0" y="T1"/>
              </a:cxn>
              <a:cxn ang="T11">
                <a:pos x="T2" y="T3"/>
              </a:cxn>
              <a:cxn ang="T12">
                <a:pos x="T4" y="T5"/>
              </a:cxn>
              <a:cxn ang="T13">
                <a:pos x="T6" y="T7"/>
              </a:cxn>
              <a:cxn ang="T14">
                <a:pos x="T8" y="T9"/>
              </a:cxn>
            </a:cxnLst>
            <a:rect l="T15" t="T16" r="T17" b="T18"/>
            <a:pathLst>
              <a:path w="91" h="89">
                <a:moveTo>
                  <a:pt x="81" y="0"/>
                </a:moveTo>
                <a:lnTo>
                  <a:pt x="0" y="81"/>
                </a:lnTo>
                <a:lnTo>
                  <a:pt x="8" y="89"/>
                </a:lnTo>
                <a:lnTo>
                  <a:pt x="91" y="8"/>
                </a:lnTo>
                <a:lnTo>
                  <a:pt x="81" y="0"/>
                </a:lnTo>
                <a:close/>
              </a:path>
            </a:pathLst>
          </a:custGeom>
          <a:solidFill>
            <a:srgbClr val="FEFFFF"/>
          </a:solidFill>
          <a:ln w="9525" cmpd="sng">
            <a:noFill/>
            <a:bevel/>
          </a:ln>
        </p:spPr>
        <p:txBody>
          <a:bodyPr>
            <a:normAutofit fontScale="55000" lnSpcReduction="20000"/>
          </a:bodyPr>
          <a:lstStyle/>
          <a:p>
            <a:pPr eaLnBrk="1" fontAlgn="auto" hangingPunct="1">
              <a:spcBef>
                <a:spcPts val="0"/>
              </a:spcBef>
              <a:spcAft>
                <a:spcPts val="0"/>
              </a:spcAft>
              <a:defRPr/>
            </a:pPr>
            <a:endParaRPr lang="zh-CN" altLang="en-US" sz="1600" dirty="0">
              <a:latin typeface="+mn-lt"/>
              <a:ea typeface="宋体" panose="02010600030101010101" pitchFamily="2" charset="-122"/>
            </a:endParaRPr>
          </a:p>
        </p:txBody>
      </p:sp>
      <p:sp>
        <p:nvSpPr>
          <p:cNvPr id="17" name="MH_Other_11"/>
          <p:cNvSpPr>
            <a:spLocks noChangeArrowheads="1"/>
          </p:cNvSpPr>
          <p:nvPr/>
        </p:nvSpPr>
        <p:spPr bwMode="auto">
          <a:xfrm>
            <a:off x="5129213" y="2433638"/>
            <a:ext cx="207962" cy="206375"/>
          </a:xfrm>
          <a:custGeom>
            <a:avLst/>
            <a:gdLst>
              <a:gd name="T0" fmla="*/ 0 w 91"/>
              <a:gd name="T1" fmla="*/ 204654 h 90"/>
              <a:gd name="T2" fmla="*/ 19966 w 91"/>
              <a:gd name="T3" fmla="*/ 224620 h 90"/>
              <a:gd name="T4" fmla="*/ 227117 w 91"/>
              <a:gd name="T5" fmla="*/ 19966 h 90"/>
              <a:gd name="T6" fmla="*/ 207151 w 91"/>
              <a:gd name="T7" fmla="*/ 0 h 90"/>
              <a:gd name="T8" fmla="*/ 0 w 91"/>
              <a:gd name="T9" fmla="*/ 204654 h 90"/>
              <a:gd name="T10" fmla="*/ 0 60000 65536"/>
              <a:gd name="T11" fmla="*/ 0 60000 65536"/>
              <a:gd name="T12" fmla="*/ 0 60000 65536"/>
              <a:gd name="T13" fmla="*/ 0 60000 65536"/>
              <a:gd name="T14" fmla="*/ 0 60000 65536"/>
              <a:gd name="T15" fmla="*/ 0 w 91"/>
              <a:gd name="T16" fmla="*/ 0 h 90"/>
              <a:gd name="T17" fmla="*/ 91 w 91"/>
              <a:gd name="T18" fmla="*/ 90 h 90"/>
            </a:gdLst>
            <a:ahLst/>
            <a:cxnLst>
              <a:cxn ang="T10">
                <a:pos x="T0" y="T1"/>
              </a:cxn>
              <a:cxn ang="T11">
                <a:pos x="T2" y="T3"/>
              </a:cxn>
              <a:cxn ang="T12">
                <a:pos x="T4" y="T5"/>
              </a:cxn>
              <a:cxn ang="T13">
                <a:pos x="T6" y="T7"/>
              </a:cxn>
              <a:cxn ang="T14">
                <a:pos x="T8" y="T9"/>
              </a:cxn>
            </a:cxnLst>
            <a:rect l="T15" t="T16" r="T17" b="T18"/>
            <a:pathLst>
              <a:path w="91" h="90">
                <a:moveTo>
                  <a:pt x="0" y="82"/>
                </a:moveTo>
                <a:lnTo>
                  <a:pt x="8" y="90"/>
                </a:lnTo>
                <a:lnTo>
                  <a:pt x="91" y="8"/>
                </a:lnTo>
                <a:lnTo>
                  <a:pt x="83" y="0"/>
                </a:lnTo>
                <a:lnTo>
                  <a:pt x="0" y="82"/>
                </a:lnTo>
                <a:close/>
              </a:path>
            </a:pathLst>
          </a:custGeom>
          <a:solidFill>
            <a:srgbClr val="FEFFFF"/>
          </a:solidFill>
          <a:ln w="9525" cmpd="sng">
            <a:noFill/>
            <a:bevel/>
          </a:ln>
        </p:spPr>
        <p:txBody>
          <a:bodyPr>
            <a:normAutofit fontScale="55000" lnSpcReduction="20000"/>
          </a:bodyPr>
          <a:lstStyle/>
          <a:p>
            <a:pPr eaLnBrk="1" fontAlgn="auto" hangingPunct="1">
              <a:spcBef>
                <a:spcPts val="0"/>
              </a:spcBef>
              <a:spcAft>
                <a:spcPts val="0"/>
              </a:spcAft>
              <a:defRPr/>
            </a:pPr>
            <a:endParaRPr lang="zh-CN" altLang="en-US" sz="1600" dirty="0">
              <a:latin typeface="+mn-lt"/>
              <a:ea typeface="宋体" panose="02010600030101010101" pitchFamily="2" charset="-122"/>
            </a:endParaRPr>
          </a:p>
        </p:txBody>
      </p:sp>
      <p:sp>
        <p:nvSpPr>
          <p:cNvPr id="18" name="MH_Other_12"/>
          <p:cNvSpPr>
            <a:spLocks noChangeArrowheads="1"/>
          </p:cNvSpPr>
          <p:nvPr/>
        </p:nvSpPr>
        <p:spPr bwMode="auto">
          <a:xfrm>
            <a:off x="5300663" y="2378075"/>
            <a:ext cx="65087" cy="60325"/>
          </a:xfrm>
          <a:custGeom>
            <a:avLst/>
            <a:gdLst>
              <a:gd name="T0" fmla="*/ 46588 w 21"/>
              <a:gd name="T1" fmla="*/ 19467 h 20"/>
              <a:gd name="T2" fmla="*/ 0 w 21"/>
              <a:gd name="T3" fmla="*/ 19467 h 20"/>
              <a:gd name="T4" fmla="*/ 49916 w 21"/>
              <a:gd name="T5" fmla="*/ 64890 h 20"/>
              <a:gd name="T6" fmla="*/ 46588 w 21"/>
              <a:gd name="T7" fmla="*/ 19467 h 20"/>
              <a:gd name="T8" fmla="*/ 0 60000 65536"/>
              <a:gd name="T9" fmla="*/ 0 60000 65536"/>
              <a:gd name="T10" fmla="*/ 0 60000 65536"/>
              <a:gd name="T11" fmla="*/ 0 60000 65536"/>
              <a:gd name="T12" fmla="*/ 0 w 21"/>
              <a:gd name="T13" fmla="*/ 0 h 20"/>
              <a:gd name="T14" fmla="*/ 21 w 21"/>
              <a:gd name="T15" fmla="*/ 20 h 20"/>
            </a:gdLst>
            <a:ahLst/>
            <a:cxnLst>
              <a:cxn ang="T8">
                <a:pos x="T0" y="T1"/>
              </a:cxn>
              <a:cxn ang="T9">
                <a:pos x="T2" y="T3"/>
              </a:cxn>
              <a:cxn ang="T10">
                <a:pos x="T4" y="T5"/>
              </a:cxn>
              <a:cxn ang="T11">
                <a:pos x="T6" y="T7"/>
              </a:cxn>
            </a:cxnLst>
            <a:rect l="T12" t="T13" r="T14" b="T15"/>
            <a:pathLst>
              <a:path w="21" h="20">
                <a:moveTo>
                  <a:pt x="14" y="6"/>
                </a:moveTo>
                <a:cubicBezTo>
                  <a:pt x="8" y="0"/>
                  <a:pt x="0" y="6"/>
                  <a:pt x="0" y="6"/>
                </a:cubicBezTo>
                <a:cubicBezTo>
                  <a:pt x="15" y="20"/>
                  <a:pt x="15" y="20"/>
                  <a:pt x="15" y="20"/>
                </a:cubicBezTo>
                <a:cubicBezTo>
                  <a:pt x="15" y="20"/>
                  <a:pt x="21" y="13"/>
                  <a:pt x="14" y="6"/>
                </a:cubicBezTo>
                <a:close/>
              </a:path>
            </a:pathLst>
          </a:custGeom>
          <a:solidFill>
            <a:srgbClr val="FEFFFF"/>
          </a:solidFill>
          <a:ln w="9525" cmpd="sng">
            <a:noFill/>
            <a:bevel/>
          </a:ln>
        </p:spPr>
        <p:txBody>
          <a:bodyPr>
            <a:normAutofit fontScale="25000" lnSpcReduction="20000"/>
          </a:bodyPr>
          <a:lstStyle/>
          <a:p>
            <a:pPr eaLnBrk="1" fontAlgn="auto" hangingPunct="1">
              <a:spcBef>
                <a:spcPts val="0"/>
              </a:spcBef>
              <a:spcAft>
                <a:spcPts val="0"/>
              </a:spcAft>
              <a:defRPr/>
            </a:pPr>
            <a:endParaRPr lang="zh-CN" altLang="en-US" sz="1600" dirty="0">
              <a:latin typeface="+mn-lt"/>
              <a:ea typeface="宋体" panose="02010600030101010101" pitchFamily="2" charset="-122"/>
            </a:endParaRPr>
          </a:p>
        </p:txBody>
      </p:sp>
      <p:sp>
        <p:nvSpPr>
          <p:cNvPr id="19" name="MH_Other_13"/>
          <p:cNvSpPr>
            <a:spLocks noChangeArrowheads="1"/>
          </p:cNvSpPr>
          <p:nvPr/>
        </p:nvSpPr>
        <p:spPr bwMode="auto">
          <a:xfrm>
            <a:off x="4906963" y="2387600"/>
            <a:ext cx="384175" cy="379413"/>
          </a:xfrm>
          <a:custGeom>
            <a:avLst/>
            <a:gdLst>
              <a:gd name="T0" fmla="*/ 2147483646 w 167"/>
              <a:gd name="T1" fmla="*/ 2147483646 h 165"/>
              <a:gd name="T2" fmla="*/ 2147483646 w 167"/>
              <a:gd name="T3" fmla="*/ 2147483646 h 165"/>
              <a:gd name="T4" fmla="*/ 2147483646 w 167"/>
              <a:gd name="T5" fmla="*/ 2147483646 h 165"/>
              <a:gd name="T6" fmla="*/ 2147483646 w 167"/>
              <a:gd name="T7" fmla="*/ 2147483646 h 165"/>
              <a:gd name="T8" fmla="*/ 2147483646 w 167"/>
              <a:gd name="T9" fmla="*/ 0 h 165"/>
              <a:gd name="T10" fmla="*/ 0 w 167"/>
              <a:gd name="T11" fmla="*/ 0 h 165"/>
              <a:gd name="T12" fmla="*/ 0 w 167"/>
              <a:gd name="T13" fmla="*/ 2147483646 h 165"/>
              <a:gd name="T14" fmla="*/ 2147483646 w 167"/>
              <a:gd name="T15" fmla="*/ 2147483646 h 165"/>
              <a:gd name="T16" fmla="*/ 2147483646 w 167"/>
              <a:gd name="T17" fmla="*/ 2147483646 h 165"/>
              <a:gd name="T18" fmla="*/ 2147483646 w 167"/>
              <a:gd name="T19" fmla="*/ 2147483646 h 165"/>
              <a:gd name="T20" fmla="*/ 2147483646 w 167"/>
              <a:gd name="T21" fmla="*/ 2147483646 h 1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7"/>
              <a:gd name="T34" fmla="*/ 0 h 165"/>
              <a:gd name="T35" fmla="*/ 167 w 167"/>
              <a:gd name="T36" fmla="*/ 165 h 1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7" h="165">
                <a:moveTo>
                  <a:pt x="147" y="145"/>
                </a:moveTo>
                <a:lnTo>
                  <a:pt x="20" y="145"/>
                </a:lnTo>
                <a:lnTo>
                  <a:pt x="20" y="20"/>
                </a:lnTo>
                <a:lnTo>
                  <a:pt x="139" y="20"/>
                </a:lnTo>
                <a:lnTo>
                  <a:pt x="160" y="0"/>
                </a:lnTo>
                <a:lnTo>
                  <a:pt x="0" y="0"/>
                </a:lnTo>
                <a:lnTo>
                  <a:pt x="0" y="165"/>
                </a:lnTo>
                <a:lnTo>
                  <a:pt x="167" y="165"/>
                </a:lnTo>
                <a:lnTo>
                  <a:pt x="167" y="61"/>
                </a:lnTo>
                <a:lnTo>
                  <a:pt x="147" y="81"/>
                </a:lnTo>
                <a:lnTo>
                  <a:pt x="147" y="145"/>
                </a:lnTo>
                <a:close/>
              </a:path>
            </a:pathLst>
          </a:custGeom>
          <a:solidFill>
            <a:srgbClr val="FE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0" name="MH_Other_14"/>
          <p:cNvSpPr>
            <a:spLocks noEditPoints="1" noChangeArrowheads="1"/>
          </p:cNvSpPr>
          <p:nvPr/>
        </p:nvSpPr>
        <p:spPr bwMode="auto">
          <a:xfrm>
            <a:off x="4500563" y="3333750"/>
            <a:ext cx="430212" cy="425450"/>
          </a:xfrm>
          <a:custGeom>
            <a:avLst/>
            <a:gdLst>
              <a:gd name="T0" fmla="*/ 2147483646 w 95"/>
              <a:gd name="T1" fmla="*/ 2147483646 h 93"/>
              <a:gd name="T2" fmla="*/ 2147483646 w 95"/>
              <a:gd name="T3" fmla="*/ 2147483646 h 93"/>
              <a:gd name="T4" fmla="*/ 2147483646 w 95"/>
              <a:gd name="T5" fmla="*/ 2147483646 h 93"/>
              <a:gd name="T6" fmla="*/ 2147483646 w 95"/>
              <a:gd name="T7" fmla="*/ 2147483646 h 93"/>
              <a:gd name="T8" fmla="*/ 2147483646 w 95"/>
              <a:gd name="T9" fmla="*/ 2147483646 h 93"/>
              <a:gd name="T10" fmla="*/ 2147483646 w 95"/>
              <a:gd name="T11" fmla="*/ 2147483646 h 93"/>
              <a:gd name="T12" fmla="*/ 2147483646 w 95"/>
              <a:gd name="T13" fmla="*/ 2147483646 h 93"/>
              <a:gd name="T14" fmla="*/ 2147483646 w 95"/>
              <a:gd name="T15" fmla="*/ 2147483646 h 93"/>
              <a:gd name="T16" fmla="*/ 2147483646 w 95"/>
              <a:gd name="T17" fmla="*/ 2147483646 h 93"/>
              <a:gd name="T18" fmla="*/ 2147483646 w 95"/>
              <a:gd name="T19" fmla="*/ 0 h 93"/>
              <a:gd name="T20" fmla="*/ 2147483646 w 95"/>
              <a:gd name="T21" fmla="*/ 0 h 93"/>
              <a:gd name="T22" fmla="*/ 2147483646 w 95"/>
              <a:gd name="T23" fmla="*/ 2147483646 h 93"/>
              <a:gd name="T24" fmla="*/ 2147483646 w 95"/>
              <a:gd name="T25" fmla="*/ 2147483646 h 93"/>
              <a:gd name="T26" fmla="*/ 2147483646 w 95"/>
              <a:gd name="T27" fmla="*/ 2147483646 h 93"/>
              <a:gd name="T28" fmla="*/ 2147483646 w 95"/>
              <a:gd name="T29" fmla="*/ 2147483646 h 93"/>
              <a:gd name="T30" fmla="*/ 2147483646 w 95"/>
              <a:gd name="T31" fmla="*/ 2147483646 h 93"/>
              <a:gd name="T32" fmla="*/ 2147483646 w 95"/>
              <a:gd name="T33" fmla="*/ 2147483646 h 93"/>
              <a:gd name="T34" fmla="*/ 0 w 95"/>
              <a:gd name="T35" fmla="*/ 2147483646 h 93"/>
              <a:gd name="T36" fmla="*/ 0 w 95"/>
              <a:gd name="T37" fmla="*/ 2147483646 h 93"/>
              <a:gd name="T38" fmla="*/ 2147483646 w 95"/>
              <a:gd name="T39" fmla="*/ 2147483646 h 93"/>
              <a:gd name="T40" fmla="*/ 2147483646 w 95"/>
              <a:gd name="T41" fmla="*/ 2147483646 h 93"/>
              <a:gd name="T42" fmla="*/ 2147483646 w 95"/>
              <a:gd name="T43" fmla="*/ 2147483646 h 93"/>
              <a:gd name="T44" fmla="*/ 2147483646 w 95"/>
              <a:gd name="T45" fmla="*/ 2147483646 h 93"/>
              <a:gd name="T46" fmla="*/ 2147483646 w 95"/>
              <a:gd name="T47" fmla="*/ 2147483646 h 93"/>
              <a:gd name="T48" fmla="*/ 2147483646 w 95"/>
              <a:gd name="T49" fmla="*/ 2147483646 h 93"/>
              <a:gd name="T50" fmla="*/ 2147483646 w 95"/>
              <a:gd name="T51" fmla="*/ 2147483646 h 93"/>
              <a:gd name="T52" fmla="*/ 2147483646 w 95"/>
              <a:gd name="T53" fmla="*/ 2147483646 h 93"/>
              <a:gd name="T54" fmla="*/ 2147483646 w 95"/>
              <a:gd name="T55" fmla="*/ 2147483646 h 93"/>
              <a:gd name="T56" fmla="*/ 2147483646 w 95"/>
              <a:gd name="T57" fmla="*/ 2147483646 h 93"/>
              <a:gd name="T58" fmla="*/ 2147483646 w 95"/>
              <a:gd name="T59" fmla="*/ 2147483646 h 93"/>
              <a:gd name="T60" fmla="*/ 2147483646 w 95"/>
              <a:gd name="T61" fmla="*/ 2147483646 h 93"/>
              <a:gd name="T62" fmla="*/ 2147483646 w 95"/>
              <a:gd name="T63" fmla="*/ 2147483646 h 93"/>
              <a:gd name="T64" fmla="*/ 2147483646 w 95"/>
              <a:gd name="T65" fmla="*/ 2147483646 h 93"/>
              <a:gd name="T66" fmla="*/ 2147483646 w 95"/>
              <a:gd name="T67" fmla="*/ 2147483646 h 93"/>
              <a:gd name="T68" fmla="*/ 2147483646 w 95"/>
              <a:gd name="T69" fmla="*/ 2147483646 h 93"/>
              <a:gd name="T70" fmla="*/ 2147483646 w 95"/>
              <a:gd name="T71" fmla="*/ 2147483646 h 93"/>
              <a:gd name="T72" fmla="*/ 2147483646 w 95"/>
              <a:gd name="T73" fmla="*/ 2147483646 h 93"/>
              <a:gd name="T74" fmla="*/ 2147483646 w 95"/>
              <a:gd name="T75" fmla="*/ 2147483646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
              <a:gd name="T115" fmla="*/ 0 h 93"/>
              <a:gd name="T116" fmla="*/ 95 w 95"/>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solidFill>
            <a:srgbClr val="FE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1" name="MH_Other_15"/>
          <p:cNvSpPr>
            <a:spLocks noChangeArrowheads="1"/>
          </p:cNvSpPr>
          <p:nvPr/>
        </p:nvSpPr>
        <p:spPr bwMode="auto">
          <a:xfrm>
            <a:off x="4670425" y="3502025"/>
            <a:ext cx="88900" cy="85725"/>
          </a:xfrm>
          <a:prstGeom prst="ellipse">
            <a:avLst/>
          </a:prstGeom>
          <a:solidFill>
            <a:srgbClr val="FEFFFF"/>
          </a:solidFill>
          <a:ln w="9525">
            <a:noFill/>
            <a:bevel/>
          </a:ln>
        </p:spPr>
        <p:txBody>
          <a:bodyPr>
            <a:normAutofit fontScale="25000" lnSpcReduction="20000"/>
          </a:bodyPr>
          <a:lstStyle/>
          <a:p>
            <a:pPr eaLnBrk="1" fontAlgn="auto" hangingPunct="1">
              <a:spcBef>
                <a:spcPts val="0"/>
              </a:spcBef>
              <a:spcAft>
                <a:spcPts val="0"/>
              </a:spcAft>
              <a:defRPr/>
            </a:pPr>
            <a:endParaRPr lang="zh-CN" altLang="zh-CN" sz="1600" dirty="0">
              <a:latin typeface="+mn-lt"/>
              <a:ea typeface="宋体" panose="02010600030101010101" pitchFamily="2" charset="-122"/>
              <a:sym typeface="Calibri" panose="020F0502020204030204" pitchFamily="34" charset="0"/>
            </a:endParaRPr>
          </a:p>
        </p:txBody>
      </p:sp>
      <p:sp>
        <p:nvSpPr>
          <p:cNvPr id="22" name="MH_Other_16"/>
          <p:cNvSpPr>
            <a:spLocks noChangeArrowheads="1"/>
          </p:cNvSpPr>
          <p:nvPr/>
        </p:nvSpPr>
        <p:spPr bwMode="auto">
          <a:xfrm>
            <a:off x="7256463" y="3294063"/>
            <a:ext cx="352425" cy="442912"/>
          </a:xfrm>
          <a:custGeom>
            <a:avLst/>
            <a:gdLst>
              <a:gd name="T0" fmla="*/ 7193 w 352425"/>
              <a:gd name="T1" fmla="*/ 298444 h 442913"/>
              <a:gd name="T2" fmla="*/ 176213 w 352425"/>
              <a:gd name="T3" fmla="*/ 352618 h 442913"/>
              <a:gd name="T4" fmla="*/ 345233 w 352425"/>
              <a:gd name="T5" fmla="*/ 298444 h 442913"/>
              <a:gd name="T6" fmla="*/ 352425 w 352425"/>
              <a:gd name="T7" fmla="*/ 312890 h 442913"/>
              <a:gd name="T8" fmla="*/ 352425 w 352425"/>
              <a:gd name="T9" fmla="*/ 367064 h 442913"/>
              <a:gd name="T10" fmla="*/ 176213 w 352425"/>
              <a:gd name="T11" fmla="*/ 442907 h 442913"/>
              <a:gd name="T12" fmla="*/ 0 w 352425"/>
              <a:gd name="T13" fmla="*/ 367064 h 442913"/>
              <a:gd name="T14" fmla="*/ 0 w 352425"/>
              <a:gd name="T15" fmla="*/ 312890 h 442913"/>
              <a:gd name="T16" fmla="*/ 7193 w 352425"/>
              <a:gd name="T17" fmla="*/ 298444 h 442913"/>
              <a:gd name="T18" fmla="*/ 7193 w 352425"/>
              <a:gd name="T19" fmla="*/ 184150 h 442913"/>
              <a:gd name="T20" fmla="*/ 176213 w 352425"/>
              <a:gd name="T21" fmla="*/ 243199 h 442913"/>
              <a:gd name="T22" fmla="*/ 345233 w 352425"/>
              <a:gd name="T23" fmla="*/ 184150 h 442913"/>
              <a:gd name="T24" fmla="*/ 352425 w 352425"/>
              <a:gd name="T25" fmla="*/ 202605 h 442913"/>
              <a:gd name="T26" fmla="*/ 352425 w 352425"/>
              <a:gd name="T27" fmla="*/ 257963 h 442913"/>
              <a:gd name="T28" fmla="*/ 176213 w 352425"/>
              <a:gd name="T29" fmla="*/ 331782 h 442913"/>
              <a:gd name="T30" fmla="*/ 0 w 352425"/>
              <a:gd name="T31" fmla="*/ 257963 h 442913"/>
              <a:gd name="T32" fmla="*/ 0 w 352425"/>
              <a:gd name="T33" fmla="*/ 202605 h 442913"/>
              <a:gd name="T34" fmla="*/ 7193 w 352425"/>
              <a:gd name="T35" fmla="*/ 184150 h 442913"/>
              <a:gd name="T36" fmla="*/ 7193 w 352425"/>
              <a:gd name="T37" fmla="*/ 76200 h 442913"/>
              <a:gd name="T38" fmla="*/ 176213 w 352425"/>
              <a:gd name="T39" fmla="*/ 130795 h 442913"/>
              <a:gd name="T40" fmla="*/ 345233 w 352425"/>
              <a:gd name="T41" fmla="*/ 76200 h 442913"/>
              <a:gd name="T42" fmla="*/ 352425 w 352425"/>
              <a:gd name="T43" fmla="*/ 94398 h 442913"/>
              <a:gd name="T44" fmla="*/ 352425 w 352425"/>
              <a:gd name="T45" fmla="*/ 148993 h 442913"/>
              <a:gd name="T46" fmla="*/ 176213 w 352425"/>
              <a:gd name="T47" fmla="*/ 225419 h 442913"/>
              <a:gd name="T48" fmla="*/ 0 w 352425"/>
              <a:gd name="T49" fmla="*/ 148993 h 442913"/>
              <a:gd name="T50" fmla="*/ 0 w 352425"/>
              <a:gd name="T51" fmla="*/ 94398 h 442913"/>
              <a:gd name="T52" fmla="*/ 7193 w 352425"/>
              <a:gd name="T53" fmla="*/ 76200 h 442913"/>
              <a:gd name="T54" fmla="*/ 177006 w 352425"/>
              <a:gd name="T55" fmla="*/ 0 h 442913"/>
              <a:gd name="T56" fmla="*/ 349250 w 352425"/>
              <a:gd name="T57" fmla="*/ 57944 h 442913"/>
              <a:gd name="T58" fmla="*/ 177006 w 352425"/>
              <a:gd name="T59" fmla="*/ 115888 h 442913"/>
              <a:gd name="T60" fmla="*/ 4762 w 352425"/>
              <a:gd name="T61" fmla="*/ 57944 h 442913"/>
              <a:gd name="T62" fmla="*/ 177006 w 352425"/>
              <a:gd name="T63" fmla="*/ 0 h 4429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52425" h="442913">
                <a:moveTo>
                  <a:pt x="7193" y="298450"/>
                </a:moveTo>
                <a:cubicBezTo>
                  <a:pt x="25173" y="330954"/>
                  <a:pt x="93501" y="352624"/>
                  <a:pt x="176213" y="352624"/>
                </a:cubicBezTo>
                <a:cubicBezTo>
                  <a:pt x="258925" y="352624"/>
                  <a:pt x="327252" y="330954"/>
                  <a:pt x="345233" y="298450"/>
                </a:cubicBezTo>
                <a:cubicBezTo>
                  <a:pt x="348829" y="302062"/>
                  <a:pt x="352425" y="309285"/>
                  <a:pt x="352425" y="312896"/>
                </a:cubicBezTo>
                <a:cubicBezTo>
                  <a:pt x="352425" y="312896"/>
                  <a:pt x="352425" y="312896"/>
                  <a:pt x="352425" y="367070"/>
                </a:cubicBezTo>
                <a:cubicBezTo>
                  <a:pt x="352425" y="410409"/>
                  <a:pt x="273309" y="442913"/>
                  <a:pt x="176213" y="442913"/>
                </a:cubicBezTo>
                <a:cubicBezTo>
                  <a:pt x="79116" y="442913"/>
                  <a:pt x="0" y="410409"/>
                  <a:pt x="0" y="367070"/>
                </a:cubicBezTo>
                <a:cubicBezTo>
                  <a:pt x="0" y="367070"/>
                  <a:pt x="0" y="367070"/>
                  <a:pt x="0" y="312896"/>
                </a:cubicBezTo>
                <a:cubicBezTo>
                  <a:pt x="0" y="309285"/>
                  <a:pt x="3596" y="302062"/>
                  <a:pt x="7193" y="298450"/>
                </a:cubicBezTo>
                <a:close/>
                <a:moveTo>
                  <a:pt x="7193" y="184150"/>
                </a:moveTo>
                <a:cubicBezTo>
                  <a:pt x="25173" y="217369"/>
                  <a:pt x="93501" y="243205"/>
                  <a:pt x="176213" y="243205"/>
                </a:cubicBezTo>
                <a:cubicBezTo>
                  <a:pt x="258925" y="243205"/>
                  <a:pt x="327252" y="217369"/>
                  <a:pt x="345233" y="184150"/>
                </a:cubicBezTo>
                <a:cubicBezTo>
                  <a:pt x="348829" y="191532"/>
                  <a:pt x="352425" y="195223"/>
                  <a:pt x="352425" y="202605"/>
                </a:cubicBezTo>
                <a:cubicBezTo>
                  <a:pt x="352425" y="202605"/>
                  <a:pt x="352425" y="202605"/>
                  <a:pt x="352425" y="257969"/>
                </a:cubicBezTo>
                <a:cubicBezTo>
                  <a:pt x="352425" y="298570"/>
                  <a:pt x="273309" y="331788"/>
                  <a:pt x="176213" y="331788"/>
                </a:cubicBezTo>
                <a:cubicBezTo>
                  <a:pt x="79116" y="331788"/>
                  <a:pt x="0" y="298570"/>
                  <a:pt x="0" y="257969"/>
                </a:cubicBezTo>
                <a:cubicBezTo>
                  <a:pt x="0" y="257969"/>
                  <a:pt x="0" y="257969"/>
                  <a:pt x="0" y="202605"/>
                </a:cubicBezTo>
                <a:cubicBezTo>
                  <a:pt x="0" y="195223"/>
                  <a:pt x="3596" y="191532"/>
                  <a:pt x="7193" y="184150"/>
                </a:cubicBezTo>
                <a:close/>
                <a:moveTo>
                  <a:pt x="7193" y="76200"/>
                </a:moveTo>
                <a:cubicBezTo>
                  <a:pt x="10789" y="108957"/>
                  <a:pt x="86308" y="130795"/>
                  <a:pt x="176213" y="130795"/>
                </a:cubicBezTo>
                <a:cubicBezTo>
                  <a:pt x="269713" y="130795"/>
                  <a:pt x="341637" y="108957"/>
                  <a:pt x="345233" y="76200"/>
                </a:cubicBezTo>
                <a:cubicBezTo>
                  <a:pt x="348829" y="83479"/>
                  <a:pt x="352425" y="87119"/>
                  <a:pt x="352425" y="94398"/>
                </a:cubicBezTo>
                <a:cubicBezTo>
                  <a:pt x="352425" y="94398"/>
                  <a:pt x="352425" y="94398"/>
                  <a:pt x="352425" y="148993"/>
                </a:cubicBezTo>
                <a:cubicBezTo>
                  <a:pt x="352425" y="189029"/>
                  <a:pt x="273309" y="225425"/>
                  <a:pt x="176213" y="225425"/>
                </a:cubicBezTo>
                <a:cubicBezTo>
                  <a:pt x="79116" y="225425"/>
                  <a:pt x="0" y="189029"/>
                  <a:pt x="0" y="148993"/>
                </a:cubicBezTo>
                <a:cubicBezTo>
                  <a:pt x="0" y="148993"/>
                  <a:pt x="0" y="148993"/>
                  <a:pt x="0" y="94398"/>
                </a:cubicBezTo>
                <a:cubicBezTo>
                  <a:pt x="0" y="87119"/>
                  <a:pt x="3596" y="83479"/>
                  <a:pt x="7193" y="76200"/>
                </a:cubicBezTo>
                <a:close/>
                <a:moveTo>
                  <a:pt x="177006" y="0"/>
                </a:moveTo>
                <a:cubicBezTo>
                  <a:pt x="272134" y="0"/>
                  <a:pt x="349250" y="25942"/>
                  <a:pt x="349250" y="57944"/>
                </a:cubicBezTo>
                <a:cubicBezTo>
                  <a:pt x="349250" y="89946"/>
                  <a:pt x="272134" y="115888"/>
                  <a:pt x="177006" y="115888"/>
                </a:cubicBezTo>
                <a:cubicBezTo>
                  <a:pt x="81878" y="115888"/>
                  <a:pt x="4762" y="89946"/>
                  <a:pt x="4762" y="57944"/>
                </a:cubicBezTo>
                <a:cubicBezTo>
                  <a:pt x="4762" y="25942"/>
                  <a:pt x="81878" y="0"/>
                  <a:pt x="177006" y="0"/>
                </a:cubicBezTo>
                <a:close/>
              </a:path>
            </a:pathLst>
          </a:custGeom>
          <a:solidFill>
            <a:srgbClr val="FE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3" name="MH_Other_17"/>
          <p:cNvSpPr>
            <a:spLocks noEditPoints="1" noChangeArrowheads="1"/>
          </p:cNvSpPr>
          <p:nvPr/>
        </p:nvSpPr>
        <p:spPr bwMode="auto">
          <a:xfrm>
            <a:off x="4868863" y="4332288"/>
            <a:ext cx="412750" cy="404812"/>
          </a:xfrm>
          <a:custGeom>
            <a:avLst/>
            <a:gdLst>
              <a:gd name="T0" fmla="*/ 2147483646 w 113"/>
              <a:gd name="T1" fmla="*/ 2147483646 h 112"/>
              <a:gd name="T2" fmla="*/ 2147483646 w 113"/>
              <a:gd name="T3" fmla="*/ 2147483646 h 112"/>
              <a:gd name="T4" fmla="*/ 2147483646 w 113"/>
              <a:gd name="T5" fmla="*/ 2147483646 h 112"/>
              <a:gd name="T6" fmla="*/ 2147483646 w 113"/>
              <a:gd name="T7" fmla="*/ 2147483646 h 112"/>
              <a:gd name="T8" fmla="*/ 2147483646 w 113"/>
              <a:gd name="T9" fmla="*/ 2147483646 h 112"/>
              <a:gd name="T10" fmla="*/ 2147483646 w 113"/>
              <a:gd name="T11" fmla="*/ 2147483646 h 112"/>
              <a:gd name="T12" fmla="*/ 2147483646 w 113"/>
              <a:gd name="T13" fmla="*/ 2147483646 h 112"/>
              <a:gd name="T14" fmla="*/ 2147483646 w 113"/>
              <a:gd name="T15" fmla="*/ 2147483646 h 112"/>
              <a:gd name="T16" fmla="*/ 2147483646 w 113"/>
              <a:gd name="T17" fmla="*/ 2147483646 h 112"/>
              <a:gd name="T18" fmla="*/ 2147483646 w 113"/>
              <a:gd name="T19" fmla="*/ 2147483646 h 112"/>
              <a:gd name="T20" fmla="*/ 2147483646 w 113"/>
              <a:gd name="T21" fmla="*/ 2147483646 h 112"/>
              <a:gd name="T22" fmla="*/ 2147483646 w 113"/>
              <a:gd name="T23" fmla="*/ 2147483646 h 112"/>
              <a:gd name="T24" fmla="*/ 2147483646 w 113"/>
              <a:gd name="T25" fmla="*/ 2147483646 h 112"/>
              <a:gd name="T26" fmla="*/ 2147483646 w 113"/>
              <a:gd name="T27" fmla="*/ 2147483646 h 112"/>
              <a:gd name="T28" fmla="*/ 2147483646 w 113"/>
              <a:gd name="T29" fmla="*/ 2147483646 h 112"/>
              <a:gd name="T30" fmla="*/ 2147483646 w 113"/>
              <a:gd name="T31" fmla="*/ 2147483646 h 112"/>
              <a:gd name="T32" fmla="*/ 2147483646 w 113"/>
              <a:gd name="T33" fmla="*/ 2147483646 h 112"/>
              <a:gd name="T34" fmla="*/ 2147483646 w 113"/>
              <a:gd name="T35" fmla="*/ 2147483646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12"/>
              <a:gd name="T56" fmla="*/ 113 w 113"/>
              <a:gd name="T57" fmla="*/ 112 h 1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12">
                <a:moveTo>
                  <a:pt x="14" y="13"/>
                </a:moveTo>
                <a:cubicBezTo>
                  <a:pt x="0" y="27"/>
                  <a:pt x="0" y="49"/>
                  <a:pt x="14" y="63"/>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8" y="97"/>
                </a:cubicBezTo>
                <a:cubicBezTo>
                  <a:pt x="81" y="96"/>
                  <a:pt x="88" y="92"/>
                  <a:pt x="92" y="97"/>
                </a:cubicBezTo>
                <a:cubicBezTo>
                  <a:pt x="97" y="102"/>
                  <a:pt x="91" y="112"/>
                  <a:pt x="91"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0" y="20"/>
                </a:cubicBezTo>
                <a:cubicBezTo>
                  <a:pt x="29" y="12"/>
                  <a:pt x="43" y="11"/>
                  <a:pt x="53" y="17"/>
                </a:cubicBezTo>
                <a:lnTo>
                  <a:pt x="17" y="53"/>
                </a:lnTo>
                <a:close/>
              </a:path>
            </a:pathLst>
          </a:custGeom>
          <a:solidFill>
            <a:srgbClr val="FE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4" name="MH_Other_18"/>
          <p:cNvSpPr>
            <a:spLocks noEditPoints="1" noChangeArrowheads="1"/>
          </p:cNvSpPr>
          <p:nvPr/>
        </p:nvSpPr>
        <p:spPr bwMode="auto">
          <a:xfrm>
            <a:off x="6883400" y="4308475"/>
            <a:ext cx="434975" cy="428625"/>
          </a:xfrm>
          <a:custGeom>
            <a:avLst/>
            <a:gdLst>
              <a:gd name="T0" fmla="*/ 2147483646 w 120"/>
              <a:gd name="T1" fmla="*/ 2147483646 h 118"/>
              <a:gd name="T2" fmla="*/ 2147483646 w 120"/>
              <a:gd name="T3" fmla="*/ 2147483646 h 118"/>
              <a:gd name="T4" fmla="*/ 2147483646 w 120"/>
              <a:gd name="T5" fmla="*/ 2147483646 h 118"/>
              <a:gd name="T6" fmla="*/ 2147483646 w 120"/>
              <a:gd name="T7" fmla="*/ 2147483646 h 118"/>
              <a:gd name="T8" fmla="*/ 2147483646 w 120"/>
              <a:gd name="T9" fmla="*/ 2147483646 h 118"/>
              <a:gd name="T10" fmla="*/ 2147483646 w 120"/>
              <a:gd name="T11" fmla="*/ 2147483646 h 118"/>
              <a:gd name="T12" fmla="*/ 2147483646 w 120"/>
              <a:gd name="T13" fmla="*/ 2147483646 h 118"/>
              <a:gd name="T14" fmla="*/ 2147483646 w 120"/>
              <a:gd name="T15" fmla="*/ 2147483646 h 118"/>
              <a:gd name="T16" fmla="*/ 2147483646 w 120"/>
              <a:gd name="T17" fmla="*/ 2147483646 h 118"/>
              <a:gd name="T18" fmla="*/ 2147483646 w 120"/>
              <a:gd name="T19" fmla="*/ 2147483646 h 118"/>
              <a:gd name="T20" fmla="*/ 2147483646 w 120"/>
              <a:gd name="T21" fmla="*/ 2147483646 h 118"/>
              <a:gd name="T22" fmla="*/ 2147483646 w 120"/>
              <a:gd name="T23" fmla="*/ 2147483646 h 118"/>
              <a:gd name="T24" fmla="*/ 2147483646 w 120"/>
              <a:gd name="T25" fmla="*/ 2147483646 h 118"/>
              <a:gd name="T26" fmla="*/ 2147483646 w 120"/>
              <a:gd name="T27" fmla="*/ 2147483646 h 118"/>
              <a:gd name="T28" fmla="*/ 2147483646 w 120"/>
              <a:gd name="T29" fmla="*/ 2147483646 h 118"/>
              <a:gd name="T30" fmla="*/ 2147483646 w 120"/>
              <a:gd name="T31" fmla="*/ 2147483646 h 118"/>
              <a:gd name="T32" fmla="*/ 2147483646 w 120"/>
              <a:gd name="T33" fmla="*/ 2147483646 h 118"/>
              <a:gd name="T34" fmla="*/ 2147483646 w 120"/>
              <a:gd name="T35" fmla="*/ 2147483646 h 118"/>
              <a:gd name="T36" fmla="*/ 2147483646 w 120"/>
              <a:gd name="T37" fmla="*/ 2147483646 h 118"/>
              <a:gd name="T38" fmla="*/ 2147483646 w 120"/>
              <a:gd name="T39" fmla="*/ 2147483646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
              <a:gd name="T61" fmla="*/ 0 h 118"/>
              <a:gd name="T62" fmla="*/ 120 w 120"/>
              <a:gd name="T63" fmla="*/ 118 h 1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 h="118">
                <a:moveTo>
                  <a:pt x="53" y="35"/>
                </a:moveTo>
                <a:cubicBezTo>
                  <a:pt x="56" y="26"/>
                  <a:pt x="54" y="16"/>
                  <a:pt x="47" y="9"/>
                </a:cubicBezTo>
                <a:cubicBezTo>
                  <a:pt x="40" y="2"/>
                  <a:pt x="30" y="0"/>
                  <a:pt x="21" y="2"/>
                </a:cubicBezTo>
                <a:cubicBezTo>
                  <a:pt x="36" y="17"/>
                  <a:pt x="36" y="17"/>
                  <a:pt x="36" y="17"/>
                </a:cubicBezTo>
                <a:cubicBezTo>
                  <a:pt x="32" y="32"/>
                  <a:pt x="32" y="32"/>
                  <a:pt x="32" y="32"/>
                </a:cubicBezTo>
                <a:cubicBezTo>
                  <a:pt x="17" y="36"/>
                  <a:pt x="17" y="36"/>
                  <a:pt x="17" y="36"/>
                </a:cubicBezTo>
                <a:cubicBezTo>
                  <a:pt x="2" y="21"/>
                  <a:pt x="2" y="21"/>
                  <a:pt x="2" y="21"/>
                </a:cubicBezTo>
                <a:cubicBezTo>
                  <a:pt x="0" y="30"/>
                  <a:pt x="2" y="40"/>
                  <a:pt x="9" y="47"/>
                </a:cubicBezTo>
                <a:cubicBezTo>
                  <a:pt x="17" y="54"/>
                  <a:pt x="27" y="56"/>
                  <a:pt x="36" y="53"/>
                </a:cubicBezTo>
                <a:cubicBezTo>
                  <a:pt x="36" y="53"/>
                  <a:pt x="36" y="53"/>
                  <a:pt x="36" y="53"/>
                </a:cubicBezTo>
                <a:cubicBezTo>
                  <a:pt x="98" y="115"/>
                  <a:pt x="98" y="115"/>
                  <a:pt x="98" y="115"/>
                </a:cubicBezTo>
                <a:cubicBezTo>
                  <a:pt x="100" y="117"/>
                  <a:pt x="103" y="118"/>
                  <a:pt x="107" y="118"/>
                </a:cubicBezTo>
                <a:cubicBezTo>
                  <a:pt x="110" y="118"/>
                  <a:pt x="113" y="117"/>
                  <a:pt x="115" y="115"/>
                </a:cubicBezTo>
                <a:cubicBezTo>
                  <a:pt x="120" y="110"/>
                  <a:pt x="120" y="102"/>
                  <a:pt x="115" y="97"/>
                </a:cubicBezTo>
                <a:lnTo>
                  <a:pt x="53" y="35"/>
                </a:lnTo>
                <a:close/>
                <a:moveTo>
                  <a:pt x="108" y="113"/>
                </a:moveTo>
                <a:cubicBezTo>
                  <a:pt x="105" y="113"/>
                  <a:pt x="103" y="110"/>
                  <a:pt x="103" y="108"/>
                </a:cubicBezTo>
                <a:cubicBezTo>
                  <a:pt x="103" y="105"/>
                  <a:pt x="105" y="103"/>
                  <a:pt x="108" y="103"/>
                </a:cubicBezTo>
                <a:cubicBezTo>
                  <a:pt x="110" y="103"/>
                  <a:pt x="113" y="105"/>
                  <a:pt x="113" y="108"/>
                </a:cubicBezTo>
                <a:cubicBezTo>
                  <a:pt x="113" y="110"/>
                  <a:pt x="110" y="113"/>
                  <a:pt x="108" y="113"/>
                </a:cubicBezTo>
                <a:close/>
              </a:path>
            </a:pathLst>
          </a:custGeom>
          <a:solidFill>
            <a:srgbClr val="FE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5" name="MH_Other_19"/>
          <p:cNvSpPr>
            <a:spLocks noEditPoints="1" noChangeArrowheads="1"/>
          </p:cNvSpPr>
          <p:nvPr/>
        </p:nvSpPr>
        <p:spPr bwMode="auto">
          <a:xfrm>
            <a:off x="6873875" y="2303463"/>
            <a:ext cx="201613" cy="368300"/>
          </a:xfrm>
          <a:custGeom>
            <a:avLst/>
            <a:gdLst>
              <a:gd name="T0" fmla="*/ 2147483646 w 50"/>
              <a:gd name="T1" fmla="*/ 2147483646 h 90"/>
              <a:gd name="T2" fmla="*/ 2147483646 w 50"/>
              <a:gd name="T3" fmla="*/ 2147483646 h 90"/>
              <a:gd name="T4" fmla="*/ 2147483646 w 50"/>
              <a:gd name="T5" fmla="*/ 0 h 90"/>
              <a:gd name="T6" fmla="*/ 2147483646 w 50"/>
              <a:gd name="T7" fmla="*/ 0 h 90"/>
              <a:gd name="T8" fmla="*/ 0 w 50"/>
              <a:gd name="T9" fmla="*/ 2147483646 h 90"/>
              <a:gd name="T10" fmla="*/ 0 w 50"/>
              <a:gd name="T11" fmla="*/ 2147483646 h 90"/>
              <a:gd name="T12" fmla="*/ 2147483646 w 50"/>
              <a:gd name="T13" fmla="*/ 2147483646 h 90"/>
              <a:gd name="T14" fmla="*/ 2147483646 w 50"/>
              <a:gd name="T15" fmla="*/ 2147483646 h 90"/>
              <a:gd name="T16" fmla="*/ 2147483646 w 50"/>
              <a:gd name="T17" fmla="*/ 2147483646 h 90"/>
              <a:gd name="T18" fmla="*/ 2147483646 w 50"/>
              <a:gd name="T19" fmla="*/ 2147483646 h 90"/>
              <a:gd name="T20" fmla="*/ 2147483646 w 50"/>
              <a:gd name="T21" fmla="*/ 2147483646 h 90"/>
              <a:gd name="T22" fmla="*/ 2147483646 w 50"/>
              <a:gd name="T23" fmla="*/ 2147483646 h 90"/>
              <a:gd name="T24" fmla="*/ 2147483646 w 50"/>
              <a:gd name="T25" fmla="*/ 2147483646 h 90"/>
              <a:gd name="T26" fmla="*/ 2147483646 w 50"/>
              <a:gd name="T27" fmla="*/ 2147483646 h 90"/>
              <a:gd name="T28" fmla="*/ 2147483646 w 50"/>
              <a:gd name="T29" fmla="*/ 2147483646 h 90"/>
              <a:gd name="T30" fmla="*/ 2147483646 w 50"/>
              <a:gd name="T31" fmla="*/ 2147483646 h 90"/>
              <a:gd name="T32" fmla="*/ 2147483646 w 50"/>
              <a:gd name="T33" fmla="*/ 2147483646 h 90"/>
              <a:gd name="T34" fmla="*/ 2147483646 w 50"/>
              <a:gd name="T35" fmla="*/ 2147483646 h 90"/>
              <a:gd name="T36" fmla="*/ 2147483646 w 50"/>
              <a:gd name="T37" fmla="*/ 2147483646 h 90"/>
              <a:gd name="T38" fmla="*/ 2147483646 w 50"/>
              <a:gd name="T39" fmla="*/ 2147483646 h 90"/>
              <a:gd name="T40" fmla="*/ 2147483646 w 50"/>
              <a:gd name="T41" fmla="*/ 2147483646 h 90"/>
              <a:gd name="T42" fmla="*/ 2147483646 w 50"/>
              <a:gd name="T43" fmla="*/ 2147483646 h 90"/>
              <a:gd name="T44" fmla="*/ 2147483646 w 50"/>
              <a:gd name="T45" fmla="*/ 2147483646 h 90"/>
              <a:gd name="T46" fmla="*/ 2147483646 w 50"/>
              <a:gd name="T47" fmla="*/ 2147483646 h 90"/>
              <a:gd name="T48" fmla="*/ 2147483646 w 50"/>
              <a:gd name="T49" fmla="*/ 2147483646 h 90"/>
              <a:gd name="T50" fmla="*/ 2147483646 w 50"/>
              <a:gd name="T51" fmla="*/ 2147483646 h 90"/>
              <a:gd name="T52" fmla="*/ 2147483646 w 50"/>
              <a:gd name="T53" fmla="*/ 2147483646 h 90"/>
              <a:gd name="T54" fmla="*/ 2147483646 w 50"/>
              <a:gd name="T55" fmla="*/ 2147483646 h 90"/>
              <a:gd name="T56" fmla="*/ 2147483646 w 50"/>
              <a:gd name="T57" fmla="*/ 2147483646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
              <a:gd name="T88" fmla="*/ 0 h 90"/>
              <a:gd name="T89" fmla="*/ 50 w 50"/>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solidFill>
            <a:srgbClr val="FE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6" name="MH_Other_20"/>
          <p:cNvSpPr>
            <a:spLocks noEditPoints="1" noChangeArrowheads="1"/>
          </p:cNvSpPr>
          <p:nvPr/>
        </p:nvSpPr>
        <p:spPr bwMode="auto">
          <a:xfrm>
            <a:off x="7110413" y="2441575"/>
            <a:ext cx="207962" cy="368300"/>
          </a:xfrm>
          <a:custGeom>
            <a:avLst/>
            <a:gdLst>
              <a:gd name="T0" fmla="*/ 2147483646 w 51"/>
              <a:gd name="T1" fmla="*/ 0 h 90"/>
              <a:gd name="T2" fmla="*/ 2147483646 w 51"/>
              <a:gd name="T3" fmla="*/ 0 h 90"/>
              <a:gd name="T4" fmla="*/ 0 w 51"/>
              <a:gd name="T5" fmla="*/ 2147483646 h 90"/>
              <a:gd name="T6" fmla="*/ 0 w 51"/>
              <a:gd name="T7" fmla="*/ 2147483646 h 90"/>
              <a:gd name="T8" fmla="*/ 2147483646 w 51"/>
              <a:gd name="T9" fmla="*/ 2147483646 h 90"/>
              <a:gd name="T10" fmla="*/ 2147483646 w 51"/>
              <a:gd name="T11" fmla="*/ 2147483646 h 90"/>
              <a:gd name="T12" fmla="*/ 2147483646 w 51"/>
              <a:gd name="T13" fmla="*/ 2147483646 h 90"/>
              <a:gd name="T14" fmla="*/ 2147483646 w 51"/>
              <a:gd name="T15" fmla="*/ 2147483646 h 90"/>
              <a:gd name="T16" fmla="*/ 2147483646 w 51"/>
              <a:gd name="T17" fmla="*/ 0 h 90"/>
              <a:gd name="T18" fmla="*/ 2147483646 w 51"/>
              <a:gd name="T19" fmla="*/ 2147483646 h 90"/>
              <a:gd name="T20" fmla="*/ 2147483646 w 51"/>
              <a:gd name="T21" fmla="*/ 2147483646 h 90"/>
              <a:gd name="T22" fmla="*/ 2147483646 w 51"/>
              <a:gd name="T23" fmla="*/ 2147483646 h 90"/>
              <a:gd name="T24" fmla="*/ 2147483646 w 51"/>
              <a:gd name="T25" fmla="*/ 2147483646 h 90"/>
              <a:gd name="T26" fmla="*/ 2147483646 w 51"/>
              <a:gd name="T27" fmla="*/ 2147483646 h 90"/>
              <a:gd name="T28" fmla="*/ 2147483646 w 51"/>
              <a:gd name="T29" fmla="*/ 2147483646 h 90"/>
              <a:gd name="T30" fmla="*/ 2147483646 w 51"/>
              <a:gd name="T31" fmla="*/ 2147483646 h 90"/>
              <a:gd name="T32" fmla="*/ 2147483646 w 51"/>
              <a:gd name="T33" fmla="*/ 2147483646 h 90"/>
              <a:gd name="T34" fmla="*/ 2147483646 w 51"/>
              <a:gd name="T35" fmla="*/ 2147483646 h 90"/>
              <a:gd name="T36" fmla="*/ 2147483646 w 51"/>
              <a:gd name="T37" fmla="*/ 2147483646 h 90"/>
              <a:gd name="T38" fmla="*/ 2147483646 w 51"/>
              <a:gd name="T39" fmla="*/ 2147483646 h 90"/>
              <a:gd name="T40" fmla="*/ 2147483646 w 51"/>
              <a:gd name="T41" fmla="*/ 2147483646 h 90"/>
              <a:gd name="T42" fmla="*/ 2147483646 w 51"/>
              <a:gd name="T43" fmla="*/ 2147483646 h 90"/>
              <a:gd name="T44" fmla="*/ 2147483646 w 51"/>
              <a:gd name="T45" fmla="*/ 2147483646 h 90"/>
              <a:gd name="T46" fmla="*/ 2147483646 w 51"/>
              <a:gd name="T47" fmla="*/ 2147483646 h 90"/>
              <a:gd name="T48" fmla="*/ 2147483646 w 51"/>
              <a:gd name="T49" fmla="*/ 2147483646 h 90"/>
              <a:gd name="T50" fmla="*/ 2147483646 w 51"/>
              <a:gd name="T51" fmla="*/ 2147483646 h 90"/>
              <a:gd name="T52" fmla="*/ 2147483646 w 51"/>
              <a:gd name="T53" fmla="*/ 2147483646 h 90"/>
              <a:gd name="T54" fmla="*/ 2147483646 w 51"/>
              <a:gd name="T55" fmla="*/ 2147483646 h 90"/>
              <a:gd name="T56" fmla="*/ 2147483646 w 51"/>
              <a:gd name="T57" fmla="*/ 2147483646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
              <a:gd name="T88" fmla="*/ 0 h 90"/>
              <a:gd name="T89" fmla="*/ 51 w 51"/>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solidFill>
            <a:srgbClr val="FEFFFF"/>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27" name="MH_Other_21"/>
          <p:cNvSpPr>
            <a:spLocks noChangeArrowheads="1"/>
          </p:cNvSpPr>
          <p:nvPr/>
        </p:nvSpPr>
        <p:spPr bwMode="auto">
          <a:xfrm>
            <a:off x="7094538" y="2325688"/>
            <a:ext cx="122237" cy="100012"/>
          </a:xfrm>
          <a:custGeom>
            <a:avLst/>
            <a:gdLst>
              <a:gd name="T0" fmla="*/ 79865 w 40"/>
              <a:gd name="T1" fmla="*/ 82362 h 33"/>
              <a:gd name="T2" fmla="*/ 99831 w 40"/>
              <a:gd name="T3" fmla="*/ 82362 h 33"/>
              <a:gd name="T4" fmla="*/ 99831 w 40"/>
              <a:gd name="T5" fmla="*/ 19967 h 33"/>
              <a:gd name="T6" fmla="*/ 99831 w 40"/>
              <a:gd name="T7" fmla="*/ 0 h 33"/>
              <a:gd name="T8" fmla="*/ 79865 w 40"/>
              <a:gd name="T9" fmla="*/ 0 h 33"/>
              <a:gd name="T10" fmla="*/ 0 w 40"/>
              <a:gd name="T11" fmla="*/ 0 h 33"/>
              <a:gd name="T12" fmla="*/ 0 w 40"/>
              <a:gd name="T13" fmla="*/ 19967 h 33"/>
              <a:gd name="T14" fmla="*/ 79865 w 40"/>
              <a:gd name="T15" fmla="*/ 19967 h 33"/>
              <a:gd name="T16" fmla="*/ 79865 w 40"/>
              <a:gd name="T17" fmla="*/ 82362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33"/>
              <a:gd name="T29" fmla="*/ 40 w 40"/>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33">
                <a:moveTo>
                  <a:pt x="32" y="33"/>
                </a:moveTo>
                <a:lnTo>
                  <a:pt x="40" y="33"/>
                </a:lnTo>
                <a:lnTo>
                  <a:pt x="40" y="8"/>
                </a:lnTo>
                <a:lnTo>
                  <a:pt x="40" y="0"/>
                </a:lnTo>
                <a:lnTo>
                  <a:pt x="32" y="0"/>
                </a:lnTo>
                <a:lnTo>
                  <a:pt x="0" y="0"/>
                </a:lnTo>
                <a:lnTo>
                  <a:pt x="0" y="8"/>
                </a:lnTo>
                <a:lnTo>
                  <a:pt x="32" y="8"/>
                </a:lnTo>
                <a:lnTo>
                  <a:pt x="32" y="33"/>
                </a:lnTo>
                <a:close/>
              </a:path>
            </a:pathLst>
          </a:custGeom>
          <a:solidFill>
            <a:srgbClr val="FEFFFF"/>
          </a:solidFill>
          <a:ln w="9525" cmpd="sng">
            <a:noFill/>
            <a:bevel/>
          </a:ln>
        </p:spPr>
        <p:txBody>
          <a:bodyPr>
            <a:normAutofit fontScale="25000" lnSpcReduction="20000"/>
          </a:bodyPr>
          <a:lstStyle/>
          <a:p>
            <a:pPr eaLnBrk="1" fontAlgn="auto" hangingPunct="1">
              <a:spcBef>
                <a:spcPts val="0"/>
              </a:spcBef>
              <a:spcAft>
                <a:spcPts val="0"/>
              </a:spcAft>
              <a:defRPr/>
            </a:pPr>
            <a:endParaRPr lang="zh-CN" altLang="en-US" sz="1600" dirty="0">
              <a:latin typeface="+mn-lt"/>
              <a:ea typeface="宋体" panose="02010600030101010101" pitchFamily="2" charset="-122"/>
            </a:endParaRPr>
          </a:p>
        </p:txBody>
      </p:sp>
      <p:sp>
        <p:nvSpPr>
          <p:cNvPr id="28" name="MH_Other_22"/>
          <p:cNvSpPr>
            <a:spLocks noChangeArrowheads="1"/>
          </p:cNvSpPr>
          <p:nvPr/>
        </p:nvSpPr>
        <p:spPr bwMode="auto">
          <a:xfrm>
            <a:off x="6985000" y="2693988"/>
            <a:ext cx="100013" cy="100012"/>
          </a:xfrm>
          <a:custGeom>
            <a:avLst/>
            <a:gdLst>
              <a:gd name="T0" fmla="*/ 19967 w 33"/>
              <a:gd name="T1" fmla="*/ 0 h 33"/>
              <a:gd name="T2" fmla="*/ 0 w 33"/>
              <a:gd name="T3" fmla="*/ 0 h 33"/>
              <a:gd name="T4" fmla="*/ 0 w 33"/>
              <a:gd name="T5" fmla="*/ 62395 h 33"/>
              <a:gd name="T6" fmla="*/ 0 w 33"/>
              <a:gd name="T7" fmla="*/ 82362 h 33"/>
              <a:gd name="T8" fmla="*/ 19967 w 33"/>
              <a:gd name="T9" fmla="*/ 82362 h 33"/>
              <a:gd name="T10" fmla="*/ 82362 w 33"/>
              <a:gd name="T11" fmla="*/ 82362 h 33"/>
              <a:gd name="T12" fmla="*/ 82362 w 33"/>
              <a:gd name="T13" fmla="*/ 62395 h 33"/>
              <a:gd name="T14" fmla="*/ 19967 w 33"/>
              <a:gd name="T15" fmla="*/ 62395 h 33"/>
              <a:gd name="T16" fmla="*/ 19967 w 33"/>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3"/>
              <a:gd name="T29" fmla="*/ 33 w 33"/>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3">
                <a:moveTo>
                  <a:pt x="8" y="0"/>
                </a:moveTo>
                <a:lnTo>
                  <a:pt x="0" y="0"/>
                </a:lnTo>
                <a:lnTo>
                  <a:pt x="0" y="25"/>
                </a:lnTo>
                <a:lnTo>
                  <a:pt x="0" y="33"/>
                </a:lnTo>
                <a:lnTo>
                  <a:pt x="8" y="33"/>
                </a:lnTo>
                <a:lnTo>
                  <a:pt x="33" y="33"/>
                </a:lnTo>
                <a:lnTo>
                  <a:pt x="33" y="25"/>
                </a:lnTo>
                <a:lnTo>
                  <a:pt x="8" y="25"/>
                </a:lnTo>
                <a:lnTo>
                  <a:pt x="8" y="0"/>
                </a:lnTo>
                <a:close/>
              </a:path>
            </a:pathLst>
          </a:custGeom>
          <a:solidFill>
            <a:srgbClr val="FEFFFF"/>
          </a:solidFill>
          <a:ln w="9525" cmpd="sng">
            <a:noFill/>
            <a:bevel/>
          </a:ln>
        </p:spPr>
        <p:txBody>
          <a:bodyPr>
            <a:normAutofit fontScale="25000" lnSpcReduction="20000"/>
          </a:bodyPr>
          <a:lstStyle/>
          <a:p>
            <a:pPr eaLnBrk="1" fontAlgn="auto" hangingPunct="1">
              <a:spcBef>
                <a:spcPts val="0"/>
              </a:spcBef>
              <a:spcAft>
                <a:spcPts val="0"/>
              </a:spcAft>
              <a:defRPr/>
            </a:pPr>
            <a:endParaRPr lang="zh-CN" altLang="en-US" sz="1600" dirty="0">
              <a:latin typeface="+mn-lt"/>
              <a:ea typeface="宋体" panose="02010600030101010101" pitchFamily="2" charset="-122"/>
            </a:endParaRPr>
          </a:p>
        </p:txBody>
      </p:sp>
      <p:grpSp>
        <p:nvGrpSpPr>
          <p:cNvPr id="35" name="组合 34"/>
          <p:cNvGrpSpPr/>
          <p:nvPr/>
        </p:nvGrpSpPr>
        <p:grpSpPr>
          <a:xfrm>
            <a:off x="1690633" y="2008162"/>
            <a:ext cx="2115035" cy="1154619"/>
            <a:chOff x="1478171" y="2225265"/>
            <a:chExt cx="2115035" cy="1154619"/>
          </a:xfrm>
        </p:grpSpPr>
        <p:sp>
          <p:nvSpPr>
            <p:cNvPr id="3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7" name="文本框 36"/>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8" name="组合 37"/>
          <p:cNvGrpSpPr/>
          <p:nvPr/>
        </p:nvGrpSpPr>
        <p:grpSpPr>
          <a:xfrm>
            <a:off x="1690633" y="4122712"/>
            <a:ext cx="2115035" cy="1154619"/>
            <a:chOff x="1478171" y="2225265"/>
            <a:chExt cx="2115035" cy="1154619"/>
          </a:xfrm>
        </p:grpSpPr>
        <p:sp>
          <p:nvSpPr>
            <p:cNvPr id="3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0" name="文本框 39"/>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41" name="组合 40"/>
          <p:cNvGrpSpPr/>
          <p:nvPr/>
        </p:nvGrpSpPr>
        <p:grpSpPr>
          <a:xfrm>
            <a:off x="8872483" y="2008162"/>
            <a:ext cx="2115035" cy="1154619"/>
            <a:chOff x="1478171" y="2225265"/>
            <a:chExt cx="2115035" cy="1154619"/>
          </a:xfrm>
        </p:grpSpPr>
        <p:sp>
          <p:nvSpPr>
            <p:cNvPr id="4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3" name="文本框 42"/>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44" name="组合 43"/>
          <p:cNvGrpSpPr/>
          <p:nvPr/>
        </p:nvGrpSpPr>
        <p:grpSpPr>
          <a:xfrm>
            <a:off x="8872483" y="4122712"/>
            <a:ext cx="2115035" cy="1154619"/>
            <a:chOff x="1478171" y="2225265"/>
            <a:chExt cx="2115035" cy="1154619"/>
          </a:xfrm>
        </p:grpSpPr>
        <p:sp>
          <p:nvSpPr>
            <p:cNvPr id="4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6" name="文本框 45"/>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50" name="组合 49"/>
          <p:cNvGrpSpPr/>
          <p:nvPr/>
        </p:nvGrpSpPr>
        <p:grpSpPr>
          <a:xfrm>
            <a:off x="307195" y="0"/>
            <a:ext cx="3312306" cy="929215"/>
            <a:chOff x="307195" y="0"/>
            <a:chExt cx="3312306" cy="929215"/>
          </a:xfrm>
        </p:grpSpPr>
        <p:pic>
          <p:nvPicPr>
            <p:cNvPr id="51" name="图片 50"/>
            <p:cNvPicPr>
              <a:picLocks noChangeAspect="1"/>
            </p:cNvPicPr>
            <p:nvPr/>
          </p:nvPicPr>
          <p:blipFill>
            <a:blip r:embed="rId3"/>
            <a:stretch>
              <a:fillRect/>
            </a:stretch>
          </p:blipFill>
          <p:spPr>
            <a:xfrm>
              <a:off x="307195" y="0"/>
              <a:ext cx="874556" cy="929215"/>
            </a:xfrm>
            <a:prstGeom prst="rect">
              <a:avLst/>
            </a:prstGeom>
          </p:spPr>
        </p:pic>
        <p:sp>
          <p:nvSpPr>
            <p:cNvPr id="52" name="TextBox 14"/>
            <p:cNvSpPr txBox="1"/>
            <p:nvPr/>
          </p:nvSpPr>
          <p:spPr>
            <a:xfrm>
              <a:off x="973873" y="266700"/>
              <a:ext cx="2645628" cy="523220"/>
            </a:xfrm>
            <a:prstGeom prst="rect">
              <a:avLst/>
            </a:prstGeom>
            <a:noFill/>
          </p:spPr>
          <p:txBody>
            <a:bodyPr wrap="square">
              <a:spAutoFit/>
            </a:bodyPr>
            <a:lstStyle/>
            <a:p>
              <a:pPr algn="ctr">
                <a:defRPr/>
              </a:pPr>
              <a:r>
                <a:rPr lang="zh-CN" altLang="en-US" sz="2800">
                  <a:solidFill>
                    <a:schemeClr val="bg1"/>
                  </a:solidFill>
                  <a:cs typeface="+mn-ea"/>
                  <a:sym typeface="+mn-lt"/>
                </a:rPr>
                <a:t>活动经费预算</a:t>
              </a:r>
              <a:endParaRPr lang="zh-CN" altLang="en-US" sz="2800"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fade">
                                      <p:cBhvr>
                                        <p:cTn id="82" dur="1000"/>
                                        <p:tgtEl>
                                          <p:spTgt spid="38"/>
                                        </p:tgtEl>
                                      </p:cBhvr>
                                    </p:animEffect>
                                    <p:anim calcmode="lin" valueType="num">
                                      <p:cBhvr>
                                        <p:cTn id="83" dur="1000" fill="hold"/>
                                        <p:tgtEl>
                                          <p:spTgt spid="38"/>
                                        </p:tgtEl>
                                        <p:attrNameLst>
                                          <p:attrName>ppt_x</p:attrName>
                                        </p:attrNameLst>
                                      </p:cBhvr>
                                      <p:tavLst>
                                        <p:tav tm="0">
                                          <p:val>
                                            <p:strVal val="#ppt_x"/>
                                          </p:val>
                                        </p:tav>
                                        <p:tav tm="100000">
                                          <p:val>
                                            <p:strVal val="#ppt_x"/>
                                          </p:val>
                                        </p:tav>
                                      </p:tavLst>
                                    </p:anim>
                                    <p:anim calcmode="lin" valueType="num">
                                      <p:cBhvr>
                                        <p:cTn id="8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fade">
                                      <p:cBhvr>
                                        <p:cTn id="89" dur="1000"/>
                                        <p:tgtEl>
                                          <p:spTgt spid="41"/>
                                        </p:tgtEl>
                                      </p:cBhvr>
                                    </p:animEffect>
                                    <p:anim calcmode="lin" valueType="num">
                                      <p:cBhvr>
                                        <p:cTn id="90" dur="1000" fill="hold"/>
                                        <p:tgtEl>
                                          <p:spTgt spid="41"/>
                                        </p:tgtEl>
                                        <p:attrNameLst>
                                          <p:attrName>ppt_x</p:attrName>
                                        </p:attrNameLst>
                                      </p:cBhvr>
                                      <p:tavLst>
                                        <p:tav tm="0">
                                          <p:val>
                                            <p:strVal val="#ppt_x"/>
                                          </p:val>
                                        </p:tav>
                                        <p:tav tm="100000">
                                          <p:val>
                                            <p:strVal val="#ppt_x"/>
                                          </p:val>
                                        </p:tav>
                                      </p:tavLst>
                                    </p:anim>
                                    <p:anim calcmode="lin" valueType="num">
                                      <p:cBhvr>
                                        <p:cTn id="91"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44"/>
                                        </p:tgtEl>
                                        <p:attrNameLst>
                                          <p:attrName>style.visibility</p:attrName>
                                        </p:attrNameLst>
                                      </p:cBhvr>
                                      <p:to>
                                        <p:strVal val="visible"/>
                                      </p:to>
                                    </p:set>
                                    <p:animEffect transition="in" filter="fade">
                                      <p:cBhvr>
                                        <p:cTn id="96" dur="1000"/>
                                        <p:tgtEl>
                                          <p:spTgt spid="44"/>
                                        </p:tgtEl>
                                      </p:cBhvr>
                                    </p:animEffect>
                                    <p:anim calcmode="lin" valueType="num">
                                      <p:cBhvr>
                                        <p:cTn id="97" dur="1000" fill="hold"/>
                                        <p:tgtEl>
                                          <p:spTgt spid="44"/>
                                        </p:tgtEl>
                                        <p:attrNameLst>
                                          <p:attrName>ppt_x</p:attrName>
                                        </p:attrNameLst>
                                      </p:cBhvr>
                                      <p:tavLst>
                                        <p:tav tm="0">
                                          <p:val>
                                            <p:strVal val="#ppt_x"/>
                                          </p:val>
                                        </p:tav>
                                        <p:tav tm="100000">
                                          <p:val>
                                            <p:strVal val="#ppt_x"/>
                                          </p:val>
                                        </p:tav>
                                      </p:tavLst>
                                    </p:anim>
                                    <p:anim calcmode="lin" valueType="num">
                                      <p:cBhvr>
                                        <p:cTn id="98"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5070861" y="5052616"/>
            <a:ext cx="4785000" cy="1410000"/>
          </a:xfrm>
          <a:prstGeom prst="rect">
            <a:avLst/>
          </a:prstGeom>
        </p:spPr>
      </p:pic>
      <p:pic>
        <p:nvPicPr>
          <p:cNvPr id="3" name="图片 2"/>
          <p:cNvPicPr>
            <a:picLocks noChangeAspect="1"/>
          </p:cNvPicPr>
          <p:nvPr/>
        </p:nvPicPr>
        <p:blipFill>
          <a:blip r:embed="rId4"/>
          <a:stretch>
            <a:fillRect/>
          </a:stretch>
        </p:blipFill>
        <p:spPr>
          <a:xfrm>
            <a:off x="-141329" y="5991017"/>
            <a:ext cx="5550000" cy="900000"/>
          </a:xfrm>
          <a:prstGeom prst="rect">
            <a:avLst/>
          </a:prstGeom>
        </p:spPr>
      </p:pic>
      <p:grpSp>
        <p:nvGrpSpPr>
          <p:cNvPr id="3077" name="组合 9"/>
          <p:cNvGrpSpPr/>
          <p:nvPr/>
        </p:nvGrpSpPr>
        <p:grpSpPr bwMode="auto">
          <a:xfrm>
            <a:off x="11567584" y="6309784"/>
            <a:ext cx="406400" cy="406400"/>
            <a:chOff x="3238501" y="1260476"/>
            <a:chExt cx="304800" cy="304800"/>
          </a:xfrm>
        </p:grpSpPr>
        <p:sp>
          <p:nvSpPr>
            <p:cNvPr id="4104" name="Freeform 5"/>
            <p:cNvSpPr>
              <a:spLocks noEditPoints="1"/>
            </p:cNvSpPr>
            <p:nvPr/>
          </p:nvSpPr>
          <p:spPr bwMode="auto">
            <a:xfrm>
              <a:off x="3238501" y="1260476"/>
              <a:ext cx="304800" cy="304800"/>
            </a:xfrm>
            <a:custGeom>
              <a:avLst/>
              <a:gdLst>
                <a:gd name="T0" fmla="*/ 252446893 w 185"/>
                <a:gd name="T1" fmla="*/ 502178595 h 185"/>
                <a:gd name="T2" fmla="*/ 0 w 185"/>
                <a:gd name="T3" fmla="*/ 249731702 h 185"/>
                <a:gd name="T4" fmla="*/ 252446893 w 185"/>
                <a:gd name="T5" fmla="*/ 0 h 185"/>
                <a:gd name="T6" fmla="*/ 502178595 w 185"/>
                <a:gd name="T7" fmla="*/ 249731702 h 185"/>
                <a:gd name="T8" fmla="*/ 252446893 w 185"/>
                <a:gd name="T9" fmla="*/ 502178595 h 185"/>
                <a:gd name="T10" fmla="*/ 252446893 w 185"/>
                <a:gd name="T11" fmla="*/ 21716588 h 185"/>
                <a:gd name="T12" fmla="*/ 21716588 w 185"/>
                <a:gd name="T13" fmla="*/ 249731702 h 185"/>
                <a:gd name="T14" fmla="*/ 252446893 w 185"/>
                <a:gd name="T15" fmla="*/ 480462006 h 185"/>
                <a:gd name="T16" fmla="*/ 480462006 w 185"/>
                <a:gd name="T17" fmla="*/ 249731702 h 185"/>
                <a:gd name="T18" fmla="*/ 252446893 w 185"/>
                <a:gd name="T19" fmla="*/ 21716588 h 1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5" h="185">
                  <a:moveTo>
                    <a:pt x="93" y="185"/>
                  </a:moveTo>
                  <a:cubicBezTo>
                    <a:pt x="42" y="185"/>
                    <a:pt x="0" y="143"/>
                    <a:pt x="0" y="92"/>
                  </a:cubicBezTo>
                  <a:cubicBezTo>
                    <a:pt x="0" y="41"/>
                    <a:pt x="42" y="0"/>
                    <a:pt x="93" y="0"/>
                  </a:cubicBezTo>
                  <a:cubicBezTo>
                    <a:pt x="144" y="0"/>
                    <a:pt x="185" y="41"/>
                    <a:pt x="185" y="92"/>
                  </a:cubicBezTo>
                  <a:cubicBezTo>
                    <a:pt x="185" y="143"/>
                    <a:pt x="144" y="185"/>
                    <a:pt x="93" y="185"/>
                  </a:cubicBezTo>
                  <a:close/>
                  <a:moveTo>
                    <a:pt x="93" y="8"/>
                  </a:moveTo>
                  <a:cubicBezTo>
                    <a:pt x="46" y="8"/>
                    <a:pt x="8" y="46"/>
                    <a:pt x="8" y="92"/>
                  </a:cubicBezTo>
                  <a:cubicBezTo>
                    <a:pt x="8" y="139"/>
                    <a:pt x="46" y="177"/>
                    <a:pt x="93" y="177"/>
                  </a:cubicBezTo>
                  <a:cubicBezTo>
                    <a:pt x="139" y="177"/>
                    <a:pt x="177" y="139"/>
                    <a:pt x="177" y="92"/>
                  </a:cubicBezTo>
                  <a:cubicBezTo>
                    <a:pt x="177" y="46"/>
                    <a:pt x="139" y="8"/>
                    <a:pt x="93"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cs typeface="+mn-ea"/>
                <a:sym typeface="+mn-lt"/>
              </a:endParaRPr>
            </a:p>
          </p:txBody>
        </p:sp>
        <p:sp>
          <p:nvSpPr>
            <p:cNvPr id="4105" name="Freeform 7"/>
            <p:cNvSpPr>
              <a:spLocks noEditPoints="1"/>
            </p:cNvSpPr>
            <p:nvPr/>
          </p:nvSpPr>
          <p:spPr bwMode="auto">
            <a:xfrm>
              <a:off x="3268663" y="1289051"/>
              <a:ext cx="246063" cy="246062"/>
            </a:xfrm>
            <a:custGeom>
              <a:avLst/>
              <a:gdLst>
                <a:gd name="T0" fmla="*/ 201821693 w 150"/>
                <a:gd name="T1" fmla="*/ 403646666 h 150"/>
                <a:gd name="T2" fmla="*/ 0 w 150"/>
                <a:gd name="T3" fmla="*/ 201824153 h 150"/>
                <a:gd name="T4" fmla="*/ 201821693 w 150"/>
                <a:gd name="T5" fmla="*/ 0 h 150"/>
                <a:gd name="T6" fmla="*/ 403643386 w 150"/>
                <a:gd name="T7" fmla="*/ 201824153 h 150"/>
                <a:gd name="T8" fmla="*/ 201821693 w 150"/>
                <a:gd name="T9" fmla="*/ 403646666 h 150"/>
                <a:gd name="T10" fmla="*/ 201821693 w 150"/>
                <a:gd name="T11" fmla="*/ 10764436 h 150"/>
                <a:gd name="T12" fmla="*/ 10764392 w 150"/>
                <a:gd name="T13" fmla="*/ 201824153 h 150"/>
                <a:gd name="T14" fmla="*/ 201821693 w 150"/>
                <a:gd name="T15" fmla="*/ 392882230 h 150"/>
                <a:gd name="T16" fmla="*/ 392878993 w 150"/>
                <a:gd name="T17" fmla="*/ 201824153 h 150"/>
                <a:gd name="T18" fmla="*/ 201821693 w 150"/>
                <a:gd name="T19" fmla="*/ 10764436 h 1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0" h="150">
                  <a:moveTo>
                    <a:pt x="75" y="150"/>
                  </a:moveTo>
                  <a:cubicBezTo>
                    <a:pt x="33" y="150"/>
                    <a:pt x="0" y="117"/>
                    <a:pt x="0" y="75"/>
                  </a:cubicBezTo>
                  <a:cubicBezTo>
                    <a:pt x="0" y="34"/>
                    <a:pt x="33" y="0"/>
                    <a:pt x="75" y="0"/>
                  </a:cubicBezTo>
                  <a:cubicBezTo>
                    <a:pt x="116" y="0"/>
                    <a:pt x="150" y="34"/>
                    <a:pt x="150" y="75"/>
                  </a:cubicBezTo>
                  <a:cubicBezTo>
                    <a:pt x="150" y="117"/>
                    <a:pt x="116" y="150"/>
                    <a:pt x="75" y="150"/>
                  </a:cubicBezTo>
                  <a:close/>
                  <a:moveTo>
                    <a:pt x="75" y="4"/>
                  </a:moveTo>
                  <a:cubicBezTo>
                    <a:pt x="35" y="4"/>
                    <a:pt x="4" y="36"/>
                    <a:pt x="4" y="75"/>
                  </a:cubicBezTo>
                  <a:cubicBezTo>
                    <a:pt x="4" y="115"/>
                    <a:pt x="35" y="146"/>
                    <a:pt x="75" y="146"/>
                  </a:cubicBezTo>
                  <a:cubicBezTo>
                    <a:pt x="114" y="146"/>
                    <a:pt x="146" y="115"/>
                    <a:pt x="146" y="75"/>
                  </a:cubicBezTo>
                  <a:cubicBezTo>
                    <a:pt x="146" y="36"/>
                    <a:pt x="114" y="4"/>
                    <a:pt x="75"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a:cs typeface="+mn-ea"/>
                <a:sym typeface="+mn-lt"/>
              </a:endParaRPr>
            </a:p>
          </p:txBody>
        </p:sp>
        <p:sp>
          <p:nvSpPr>
            <p:cNvPr id="4106" name="Rectangle 43"/>
            <p:cNvSpPr>
              <a:spLocks noChangeArrowheads="1"/>
            </p:cNvSpPr>
            <p:nvPr/>
          </p:nvSpPr>
          <p:spPr bwMode="auto">
            <a:xfrm>
              <a:off x="3338513" y="1409701"/>
              <a:ext cx="10477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微软雅黑 Light" panose="020B0502040204020203" pitchFamily="34" charset="-122"/>
                  <a:ea typeface="微软雅黑 Light" panose="020B0502040204020203" pitchFamily="34" charset="-122"/>
                </a:defRPr>
              </a:lvl1pPr>
              <a:lvl2pPr marL="742950" indent="-285750">
                <a:spcBef>
                  <a:spcPct val="20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2pPr>
              <a:lvl3pPr marL="1143000" indent="-228600">
                <a:spcBef>
                  <a:spcPct val="200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3pPr>
              <a:lvl4pPr marL="1600200" indent="-228600">
                <a:spcBef>
                  <a:spcPct val="200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4pPr>
              <a:lvl5pPr marL="2057400" indent="-228600">
                <a:spcBef>
                  <a:spcPct val="200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9pPr>
            </a:lstStyle>
            <a:p>
              <a:pPr>
                <a:spcBef>
                  <a:spcPct val="0"/>
                </a:spcBef>
                <a:buFontTx/>
                <a:buNone/>
                <a:defRPr/>
              </a:pPr>
              <a:endParaRPr lang="zh-CN" altLang="en-US" sz="2400">
                <a:latin typeface="+mn-lt"/>
                <a:ea typeface="+mn-ea"/>
                <a:cs typeface="+mn-ea"/>
                <a:sym typeface="+mn-lt"/>
              </a:endParaRPr>
            </a:p>
          </p:txBody>
        </p:sp>
        <p:sp>
          <p:nvSpPr>
            <p:cNvPr id="4107" name="Rectangle 44"/>
            <p:cNvSpPr>
              <a:spLocks noChangeArrowheads="1"/>
            </p:cNvSpPr>
            <p:nvPr/>
          </p:nvSpPr>
          <p:spPr bwMode="auto">
            <a:xfrm>
              <a:off x="3387726" y="1358901"/>
              <a:ext cx="6350" cy="1063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微软雅黑 Light" panose="020B0502040204020203" pitchFamily="34" charset="-122"/>
                  <a:ea typeface="微软雅黑 Light" panose="020B0502040204020203" pitchFamily="34" charset="-122"/>
                </a:defRPr>
              </a:lvl1pPr>
              <a:lvl2pPr marL="742950" indent="-285750">
                <a:spcBef>
                  <a:spcPct val="20000"/>
                </a:spcBef>
                <a:buFont typeface="Arial" panose="020B0604020202020204" pitchFamily="34" charset="0"/>
                <a:buChar char="–"/>
                <a:defRPr sz="2800">
                  <a:solidFill>
                    <a:schemeClr val="tx1"/>
                  </a:solidFill>
                  <a:latin typeface="微软雅黑 Light" panose="020B0502040204020203" pitchFamily="34" charset="-122"/>
                  <a:ea typeface="微软雅黑 Light" panose="020B0502040204020203" pitchFamily="34" charset="-122"/>
                </a:defRPr>
              </a:lvl2pPr>
              <a:lvl3pPr marL="1143000" indent="-228600">
                <a:spcBef>
                  <a:spcPct val="20000"/>
                </a:spcBef>
                <a:buFont typeface="Arial" panose="020B0604020202020204" pitchFamily="34" charset="0"/>
                <a:buChar char="•"/>
                <a:defRPr sz="2400">
                  <a:solidFill>
                    <a:schemeClr val="tx1"/>
                  </a:solidFill>
                  <a:latin typeface="微软雅黑 Light" panose="020B0502040204020203" pitchFamily="34" charset="-122"/>
                  <a:ea typeface="微软雅黑 Light" panose="020B0502040204020203" pitchFamily="34" charset="-122"/>
                </a:defRPr>
              </a:lvl3pPr>
              <a:lvl4pPr marL="1600200" indent="-228600">
                <a:spcBef>
                  <a:spcPct val="200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4pPr>
              <a:lvl5pPr marL="2057400" indent="-228600">
                <a:spcBef>
                  <a:spcPct val="20000"/>
                </a:spcBef>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Light" panose="020B0502040204020203" pitchFamily="34" charset="-122"/>
                  <a:ea typeface="微软雅黑 Light" panose="020B0502040204020203" pitchFamily="34" charset="-122"/>
                </a:defRPr>
              </a:lvl9pPr>
            </a:lstStyle>
            <a:p>
              <a:pPr>
                <a:spcBef>
                  <a:spcPct val="0"/>
                </a:spcBef>
                <a:buFontTx/>
                <a:buNone/>
                <a:defRPr/>
              </a:pPr>
              <a:endParaRPr lang="zh-CN" altLang="en-US" sz="2400">
                <a:latin typeface="+mn-lt"/>
                <a:ea typeface="+mn-ea"/>
                <a:cs typeface="+mn-ea"/>
                <a:sym typeface="+mn-lt"/>
              </a:endParaRPr>
            </a:p>
          </p:txBody>
        </p:sp>
      </p:grpSp>
      <p:pic>
        <p:nvPicPr>
          <p:cNvPr id="2" name="图片 1"/>
          <p:cNvPicPr>
            <a:picLocks noChangeAspect="1"/>
          </p:cNvPicPr>
          <p:nvPr/>
        </p:nvPicPr>
        <p:blipFill>
          <a:blip r:embed="rId5"/>
          <a:stretch>
            <a:fillRect/>
          </a:stretch>
        </p:blipFill>
        <p:spPr>
          <a:xfrm>
            <a:off x="522267" y="3482377"/>
            <a:ext cx="4740000" cy="3300000"/>
          </a:xfrm>
          <a:prstGeom prst="rect">
            <a:avLst/>
          </a:prstGeom>
        </p:spPr>
      </p:pic>
      <p:pic>
        <p:nvPicPr>
          <p:cNvPr id="18" name="图片 17"/>
          <p:cNvPicPr>
            <a:picLocks noChangeAspect="1"/>
          </p:cNvPicPr>
          <p:nvPr/>
        </p:nvPicPr>
        <p:blipFill>
          <a:blip r:embed="rId4"/>
          <a:stretch>
            <a:fillRect/>
          </a:stretch>
        </p:blipFill>
        <p:spPr>
          <a:xfrm>
            <a:off x="4559829" y="6067217"/>
            <a:ext cx="5550000" cy="900000"/>
          </a:xfrm>
          <a:prstGeom prst="rect">
            <a:avLst/>
          </a:prstGeom>
        </p:spPr>
      </p:pic>
      <p:pic>
        <p:nvPicPr>
          <p:cNvPr id="19" name="图片 18"/>
          <p:cNvPicPr>
            <a:picLocks noChangeAspect="1"/>
          </p:cNvPicPr>
          <p:nvPr/>
        </p:nvPicPr>
        <p:blipFill>
          <a:blip r:embed="rId4"/>
          <a:stretch>
            <a:fillRect/>
          </a:stretch>
        </p:blipFill>
        <p:spPr>
          <a:xfrm>
            <a:off x="8063707" y="6068520"/>
            <a:ext cx="5550000" cy="900000"/>
          </a:xfrm>
          <a:prstGeom prst="rect">
            <a:avLst/>
          </a:prstGeom>
        </p:spPr>
      </p:pic>
      <p:pic>
        <p:nvPicPr>
          <p:cNvPr id="5" name="图片 4"/>
          <p:cNvPicPr>
            <a:picLocks noChangeAspect="1"/>
          </p:cNvPicPr>
          <p:nvPr/>
        </p:nvPicPr>
        <p:blipFill>
          <a:blip r:embed="rId6"/>
          <a:stretch>
            <a:fillRect/>
          </a:stretch>
        </p:blipFill>
        <p:spPr>
          <a:xfrm>
            <a:off x="10034545" y="472847"/>
            <a:ext cx="1806088" cy="1918968"/>
          </a:xfrm>
          <a:prstGeom prst="rect">
            <a:avLst/>
          </a:prstGeom>
        </p:spPr>
      </p:pic>
      <p:pic>
        <p:nvPicPr>
          <p:cNvPr id="6" name="图片 5"/>
          <p:cNvPicPr>
            <a:picLocks noChangeAspect="1"/>
          </p:cNvPicPr>
          <p:nvPr/>
        </p:nvPicPr>
        <p:blipFill>
          <a:blip r:embed="rId7"/>
          <a:stretch>
            <a:fillRect/>
          </a:stretch>
        </p:blipFill>
        <p:spPr>
          <a:xfrm>
            <a:off x="9012077" y="2202114"/>
            <a:ext cx="1576199" cy="1687897"/>
          </a:xfrm>
          <a:prstGeom prst="rect">
            <a:avLst/>
          </a:prstGeom>
        </p:spPr>
      </p:pic>
      <p:pic>
        <p:nvPicPr>
          <p:cNvPr id="8" name="图片 7"/>
          <p:cNvPicPr>
            <a:picLocks noChangeAspect="1"/>
          </p:cNvPicPr>
          <p:nvPr/>
        </p:nvPicPr>
        <p:blipFill>
          <a:blip r:embed="rId8"/>
          <a:stretch>
            <a:fillRect/>
          </a:stretch>
        </p:blipFill>
        <p:spPr>
          <a:xfrm>
            <a:off x="10608677" y="2522824"/>
            <a:ext cx="1390033" cy="1650664"/>
          </a:xfrm>
          <a:prstGeom prst="rect">
            <a:avLst/>
          </a:prstGeom>
        </p:spPr>
      </p:pic>
      <p:sp>
        <p:nvSpPr>
          <p:cNvPr id="21" name="TextBox 14"/>
          <p:cNvSpPr txBox="1"/>
          <p:nvPr/>
        </p:nvSpPr>
        <p:spPr>
          <a:xfrm>
            <a:off x="2280159" y="1273557"/>
            <a:ext cx="6790689" cy="1200329"/>
          </a:xfrm>
          <a:prstGeom prst="rect">
            <a:avLst/>
          </a:prstGeom>
          <a:noFill/>
        </p:spPr>
        <p:txBody>
          <a:bodyPr wrap="square">
            <a:spAutoFit/>
          </a:bodyPr>
          <a:lstStyle/>
          <a:p>
            <a:pPr algn="ctr">
              <a:defRPr/>
            </a:pPr>
            <a:r>
              <a:rPr lang="zh-CN" altLang="en-US" sz="7200">
                <a:solidFill>
                  <a:schemeClr val="bg1"/>
                </a:solidFill>
                <a:cs typeface="+mn-ea"/>
                <a:sym typeface="+mn-lt"/>
              </a:rPr>
              <a:t>谢谢你的观看</a:t>
            </a:r>
            <a:endParaRPr lang="zh-CN" altLang="en-US" sz="7200" dirty="0">
              <a:solidFill>
                <a:schemeClr val="bg1"/>
              </a:solidFill>
              <a:cs typeface="+mn-ea"/>
              <a:sym typeface="+mn-lt"/>
            </a:endParaRPr>
          </a:p>
        </p:txBody>
      </p:sp>
      <p:sp>
        <p:nvSpPr>
          <p:cNvPr id="22" name="TextBox 18"/>
          <p:cNvSpPr txBox="1"/>
          <p:nvPr/>
        </p:nvSpPr>
        <p:spPr>
          <a:xfrm flipH="1">
            <a:off x="3566159" y="2687744"/>
            <a:ext cx="4498849" cy="523220"/>
          </a:xfrm>
          <a:prstGeom prst="rect">
            <a:avLst/>
          </a:prstGeom>
          <a:noFill/>
        </p:spPr>
        <p:txBody>
          <a:bodyPr wrap="square">
            <a:spAutoFit/>
          </a:bodyPr>
          <a:lstStyle/>
          <a:p>
            <a:pPr algn="r">
              <a:defRPr/>
            </a:pPr>
            <a:r>
              <a:rPr lang="zh-CN" altLang="en-US" sz="1400" dirty="0">
                <a:solidFill>
                  <a:schemeClr val="bg1"/>
                </a:solidFill>
                <a:cs typeface="+mn-ea"/>
                <a:sym typeface="+mn-lt"/>
              </a:rPr>
              <a:t>点击输入文字内容点击输入文字内容点击输入文字</a:t>
            </a:r>
            <a:r>
              <a:rPr lang="zh-CN" altLang="en-US" sz="1400">
                <a:solidFill>
                  <a:schemeClr val="bg1"/>
                </a:solidFill>
                <a:cs typeface="+mn-ea"/>
                <a:sym typeface="+mn-lt"/>
              </a:rPr>
              <a:t>内容点容</a:t>
            </a:r>
            <a:r>
              <a:rPr lang="zh-CN" altLang="en-US" sz="1400" dirty="0">
                <a:solidFill>
                  <a:schemeClr val="bg1"/>
                </a:solidFill>
                <a:cs typeface="+mn-ea"/>
                <a:sym typeface="+mn-lt"/>
              </a:rPr>
              <a:t>点击输入文字内容点击输入文字内容点击</a:t>
            </a:r>
            <a:r>
              <a:rPr lang="zh-CN" altLang="en-US" sz="1400">
                <a:solidFill>
                  <a:schemeClr val="bg1"/>
                </a:solidFill>
                <a:cs typeface="+mn-ea"/>
                <a:sym typeface="+mn-lt"/>
              </a:rPr>
              <a:t>输入文字</a:t>
            </a:r>
            <a:endParaRPr lang="en-US" altLang="zh-CN" sz="14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356510" y="1542501"/>
            <a:ext cx="3280356" cy="3485379"/>
          </a:xfrm>
          <a:prstGeom prst="rect">
            <a:avLst/>
          </a:prstGeom>
        </p:spPr>
      </p:pic>
      <p:grpSp>
        <p:nvGrpSpPr>
          <p:cNvPr id="9" name="组合 8"/>
          <p:cNvGrpSpPr/>
          <p:nvPr/>
        </p:nvGrpSpPr>
        <p:grpSpPr>
          <a:xfrm>
            <a:off x="-141329" y="5052616"/>
            <a:ext cx="13755036" cy="1915904"/>
            <a:chOff x="-141329" y="5052616"/>
            <a:chExt cx="13755036" cy="1915904"/>
          </a:xfrm>
        </p:grpSpPr>
        <p:pic>
          <p:nvPicPr>
            <p:cNvPr id="5" name="图片 4"/>
            <p:cNvPicPr>
              <a:picLocks noChangeAspect="1"/>
            </p:cNvPicPr>
            <p:nvPr/>
          </p:nvPicPr>
          <p:blipFill>
            <a:blip r:embed="rId4"/>
            <a:stretch>
              <a:fillRect/>
            </a:stretch>
          </p:blipFill>
          <p:spPr>
            <a:xfrm>
              <a:off x="5070861" y="5052616"/>
              <a:ext cx="4785000" cy="1410000"/>
            </a:xfrm>
            <a:prstGeom prst="rect">
              <a:avLst/>
            </a:prstGeom>
          </p:spPr>
        </p:pic>
        <p:pic>
          <p:nvPicPr>
            <p:cNvPr id="6" name="图片 5"/>
            <p:cNvPicPr>
              <a:picLocks noChangeAspect="1"/>
            </p:cNvPicPr>
            <p:nvPr/>
          </p:nvPicPr>
          <p:blipFill>
            <a:blip r:embed="rId5"/>
            <a:stretch>
              <a:fillRect/>
            </a:stretch>
          </p:blipFill>
          <p:spPr>
            <a:xfrm>
              <a:off x="-141329" y="5991017"/>
              <a:ext cx="5550000" cy="900000"/>
            </a:xfrm>
            <a:prstGeom prst="rect">
              <a:avLst/>
            </a:prstGeom>
          </p:spPr>
        </p:pic>
        <p:pic>
          <p:nvPicPr>
            <p:cNvPr id="7" name="图片 6"/>
            <p:cNvPicPr>
              <a:picLocks noChangeAspect="1"/>
            </p:cNvPicPr>
            <p:nvPr/>
          </p:nvPicPr>
          <p:blipFill>
            <a:blip r:embed="rId5"/>
            <a:stretch>
              <a:fillRect/>
            </a:stretch>
          </p:blipFill>
          <p:spPr>
            <a:xfrm>
              <a:off x="4559829" y="6067217"/>
              <a:ext cx="5550000" cy="900000"/>
            </a:xfrm>
            <a:prstGeom prst="rect">
              <a:avLst/>
            </a:prstGeom>
          </p:spPr>
        </p:pic>
        <p:pic>
          <p:nvPicPr>
            <p:cNvPr id="8" name="图片 7"/>
            <p:cNvPicPr>
              <a:picLocks noChangeAspect="1"/>
            </p:cNvPicPr>
            <p:nvPr/>
          </p:nvPicPr>
          <p:blipFill>
            <a:blip r:embed="rId5"/>
            <a:stretch>
              <a:fillRect/>
            </a:stretch>
          </p:blipFill>
          <p:spPr>
            <a:xfrm>
              <a:off x="8063707" y="6068520"/>
              <a:ext cx="5550000" cy="900000"/>
            </a:xfrm>
            <a:prstGeom prst="rect">
              <a:avLst/>
            </a:prstGeom>
          </p:spPr>
        </p:pic>
      </p:grpSp>
      <p:sp>
        <p:nvSpPr>
          <p:cNvPr id="10" name="TextBox 14"/>
          <p:cNvSpPr txBox="1"/>
          <p:nvPr/>
        </p:nvSpPr>
        <p:spPr>
          <a:xfrm>
            <a:off x="4326672" y="2754014"/>
            <a:ext cx="6790689" cy="923330"/>
          </a:xfrm>
          <a:prstGeom prst="rect">
            <a:avLst/>
          </a:prstGeom>
          <a:noFill/>
        </p:spPr>
        <p:txBody>
          <a:bodyPr wrap="square">
            <a:spAutoFit/>
          </a:bodyPr>
          <a:lstStyle/>
          <a:p>
            <a:pPr algn="ctr">
              <a:defRPr/>
            </a:pPr>
            <a:r>
              <a:rPr lang="zh-CN" altLang="en-US" sz="5400">
                <a:solidFill>
                  <a:schemeClr val="bg1"/>
                </a:solidFill>
                <a:cs typeface="+mn-ea"/>
                <a:sym typeface="+mn-lt"/>
              </a:rPr>
              <a:t>活动背景介绍</a:t>
            </a:r>
            <a:endParaRPr lang="zh-CN" altLang="en-US" sz="5400" dirty="0">
              <a:solidFill>
                <a:schemeClr val="bg1"/>
              </a:solidFill>
              <a:cs typeface="+mn-ea"/>
              <a:sym typeface="+mn-lt"/>
            </a:endParaRPr>
          </a:p>
        </p:txBody>
      </p:sp>
      <p:sp>
        <p:nvSpPr>
          <p:cNvPr id="11" name="TextBox 18"/>
          <p:cNvSpPr txBox="1"/>
          <p:nvPr/>
        </p:nvSpPr>
        <p:spPr>
          <a:xfrm flipH="1">
            <a:off x="5423987" y="3732773"/>
            <a:ext cx="4498849" cy="523220"/>
          </a:xfrm>
          <a:prstGeom prst="rect">
            <a:avLst/>
          </a:prstGeom>
          <a:noFill/>
        </p:spPr>
        <p:txBody>
          <a:bodyPr wrap="square">
            <a:spAutoFit/>
          </a:bodyPr>
          <a:lstStyle/>
          <a:p>
            <a:pPr algn="r">
              <a:defRPr/>
            </a:pPr>
            <a:r>
              <a:rPr lang="zh-CN" altLang="en-US" sz="1400" dirty="0">
                <a:solidFill>
                  <a:schemeClr val="bg1"/>
                </a:solidFill>
                <a:cs typeface="+mn-ea"/>
                <a:sym typeface="+mn-lt"/>
              </a:rPr>
              <a:t>点击输入文字内容点击输入文字内容点击输入文字</a:t>
            </a:r>
            <a:r>
              <a:rPr lang="zh-CN" altLang="en-US" sz="1400">
                <a:solidFill>
                  <a:schemeClr val="bg1"/>
                </a:solidFill>
                <a:cs typeface="+mn-ea"/>
                <a:sym typeface="+mn-lt"/>
              </a:rPr>
              <a:t>内容点容</a:t>
            </a:r>
            <a:r>
              <a:rPr lang="zh-CN" altLang="en-US" sz="1400" dirty="0">
                <a:solidFill>
                  <a:schemeClr val="bg1"/>
                </a:solidFill>
                <a:cs typeface="+mn-ea"/>
                <a:sym typeface="+mn-lt"/>
              </a:rPr>
              <a:t>点击输入文字内容点击输入文字内容点击</a:t>
            </a:r>
            <a:r>
              <a:rPr lang="zh-CN" altLang="en-US" sz="1400">
                <a:solidFill>
                  <a:schemeClr val="bg1"/>
                </a:solidFill>
                <a:cs typeface="+mn-ea"/>
                <a:sym typeface="+mn-lt"/>
              </a:rPr>
              <a:t>输入文字</a:t>
            </a:r>
            <a:endParaRPr lang="en-US" altLang="zh-CN" sz="1400" dirty="0">
              <a:solidFill>
                <a:schemeClr val="bg1"/>
              </a:solidFill>
              <a:cs typeface="+mn-ea"/>
              <a:sym typeface="+mn-lt"/>
            </a:endParaRPr>
          </a:p>
        </p:txBody>
      </p:sp>
      <p:sp>
        <p:nvSpPr>
          <p:cNvPr id="12" name="TextBox 14"/>
          <p:cNvSpPr txBox="1"/>
          <p:nvPr/>
        </p:nvSpPr>
        <p:spPr>
          <a:xfrm>
            <a:off x="4326672" y="1186471"/>
            <a:ext cx="6790689" cy="1569660"/>
          </a:xfrm>
          <a:prstGeom prst="rect">
            <a:avLst/>
          </a:prstGeom>
          <a:noFill/>
        </p:spPr>
        <p:txBody>
          <a:bodyPr wrap="square">
            <a:spAutoFit/>
          </a:bodyPr>
          <a:lstStyle/>
          <a:p>
            <a:pPr algn="ctr">
              <a:defRPr/>
            </a:pPr>
            <a:r>
              <a:rPr lang="en-US" altLang="zh-CN" sz="9600">
                <a:solidFill>
                  <a:schemeClr val="bg1"/>
                </a:solidFill>
                <a:cs typeface="+mn-ea"/>
                <a:sym typeface="+mn-lt"/>
              </a:rPr>
              <a:t>01</a:t>
            </a:r>
            <a:endParaRPr lang="zh-CN" altLang="en-US" sz="96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ardrop 7"/>
          <p:cNvSpPr/>
          <p:nvPr/>
        </p:nvSpPr>
        <p:spPr>
          <a:xfrm rot="16200000">
            <a:off x="3271838" y="3381375"/>
            <a:ext cx="1587500" cy="1587500"/>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36000" tIns="36000" rIns="108000" anchor="ctr"/>
          <a:lstStyle/>
          <a:p>
            <a:pPr algn="ctr" eaLnBrk="1" fontAlgn="auto" hangingPunct="1">
              <a:spcBef>
                <a:spcPts val="0"/>
              </a:spcBef>
              <a:spcAft>
                <a:spcPts val="0"/>
              </a:spcAft>
              <a:defRPr/>
            </a:pPr>
            <a:endParaRPr lang="th-TH" sz="3600" dirty="0">
              <a:latin typeface="宋体" panose="02010600030101010101" pitchFamily="2" charset="-122"/>
            </a:endParaRPr>
          </a:p>
        </p:txBody>
      </p:sp>
      <p:sp>
        <p:nvSpPr>
          <p:cNvPr id="8" name="Teardrop 10"/>
          <p:cNvSpPr/>
          <p:nvPr/>
        </p:nvSpPr>
        <p:spPr>
          <a:xfrm rot="10800000">
            <a:off x="3271838" y="2197100"/>
            <a:ext cx="1130300" cy="1128713"/>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36000" anchor="ctr"/>
          <a:lstStyle/>
          <a:p>
            <a:pPr algn="ctr" eaLnBrk="1" fontAlgn="auto" hangingPunct="1">
              <a:spcBef>
                <a:spcPts val="0"/>
              </a:spcBef>
              <a:spcAft>
                <a:spcPts val="0"/>
              </a:spcAft>
              <a:defRPr/>
            </a:pPr>
            <a:endParaRPr lang="th-TH" sz="4000" dirty="0">
              <a:latin typeface="宋体" panose="02010600030101010101" pitchFamily="2" charset="-122"/>
            </a:endParaRPr>
          </a:p>
        </p:txBody>
      </p:sp>
      <p:sp>
        <p:nvSpPr>
          <p:cNvPr id="9" name="Teardrop 6"/>
          <p:cNvSpPr/>
          <p:nvPr/>
        </p:nvSpPr>
        <p:spPr>
          <a:xfrm>
            <a:off x="2087563" y="3381375"/>
            <a:ext cx="1128712" cy="113030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Ins="108000" anchor="ctr"/>
          <a:lstStyle/>
          <a:p>
            <a:pPr algn="ctr" eaLnBrk="1" fontAlgn="auto" hangingPunct="1">
              <a:spcBef>
                <a:spcPts val="0"/>
              </a:spcBef>
              <a:spcAft>
                <a:spcPts val="0"/>
              </a:spcAft>
              <a:defRPr/>
            </a:pPr>
            <a:endParaRPr lang="th-TH" sz="3600" dirty="0">
              <a:latin typeface="宋体" panose="02010600030101010101" pitchFamily="2" charset="-122"/>
            </a:endParaRPr>
          </a:p>
        </p:txBody>
      </p:sp>
      <p:sp>
        <p:nvSpPr>
          <p:cNvPr id="10" name="Teardrop 8"/>
          <p:cNvSpPr/>
          <p:nvPr/>
        </p:nvSpPr>
        <p:spPr>
          <a:xfrm rot="5400000">
            <a:off x="2081213" y="2208213"/>
            <a:ext cx="1128712" cy="1128712"/>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08000" tIns="36000" rIns="0" anchor="ctr"/>
          <a:lstStyle/>
          <a:p>
            <a:pPr algn="ctr" eaLnBrk="1" fontAlgn="auto" hangingPunct="1">
              <a:spcBef>
                <a:spcPts val="0"/>
              </a:spcBef>
              <a:spcAft>
                <a:spcPts val="0"/>
              </a:spcAft>
              <a:defRPr/>
            </a:pPr>
            <a:endParaRPr lang="th-TH" sz="3600" dirty="0">
              <a:latin typeface="宋体" panose="02010600030101010101" pitchFamily="2" charset="-122"/>
            </a:endParaRPr>
          </a:p>
        </p:txBody>
      </p:sp>
      <p:sp>
        <p:nvSpPr>
          <p:cNvPr id="11" name="Freeform 52"/>
          <p:cNvSpPr>
            <a:spLocks noEditPoints="1"/>
          </p:cNvSpPr>
          <p:nvPr/>
        </p:nvSpPr>
        <p:spPr bwMode="auto">
          <a:xfrm>
            <a:off x="2419350" y="3667125"/>
            <a:ext cx="465138" cy="500063"/>
          </a:xfrm>
          <a:custGeom>
            <a:avLst/>
            <a:gdLst>
              <a:gd name="T0" fmla="*/ 2147483646 w 67"/>
              <a:gd name="T1" fmla="*/ 2147483646 h 72"/>
              <a:gd name="T2" fmla="*/ 2147483646 w 67"/>
              <a:gd name="T3" fmla="*/ 2147483646 h 72"/>
              <a:gd name="T4" fmla="*/ 2147483646 w 67"/>
              <a:gd name="T5" fmla="*/ 2147483646 h 72"/>
              <a:gd name="T6" fmla="*/ 0 w 67"/>
              <a:gd name="T7" fmla="*/ 2147483646 h 72"/>
              <a:gd name="T8" fmla="*/ 0 w 67"/>
              <a:gd name="T9" fmla="*/ 2147483646 h 72"/>
              <a:gd name="T10" fmla="*/ 2147483646 w 67"/>
              <a:gd name="T11" fmla="*/ 2147483646 h 72"/>
              <a:gd name="T12" fmla="*/ 2147483646 w 67"/>
              <a:gd name="T13" fmla="*/ 2147483646 h 72"/>
              <a:gd name="T14" fmla="*/ 2147483646 w 67"/>
              <a:gd name="T15" fmla="*/ 2147483646 h 72"/>
              <a:gd name="T16" fmla="*/ 2147483646 w 67"/>
              <a:gd name="T17" fmla="*/ 0 h 72"/>
              <a:gd name="T18" fmla="*/ 2147483646 w 67"/>
              <a:gd name="T19" fmla="*/ 0 h 72"/>
              <a:gd name="T20" fmla="*/ 2147483646 w 67"/>
              <a:gd name="T21" fmla="*/ 2147483646 h 72"/>
              <a:gd name="T22" fmla="*/ 2147483646 w 67"/>
              <a:gd name="T23" fmla="*/ 2147483646 h 72"/>
              <a:gd name="T24" fmla="*/ 2147483646 w 67"/>
              <a:gd name="T25" fmla="*/ 2147483646 h 72"/>
              <a:gd name="T26" fmla="*/ 2147483646 w 67"/>
              <a:gd name="T27" fmla="*/ 2147483646 h 72"/>
              <a:gd name="T28" fmla="*/ 2147483646 w 67"/>
              <a:gd name="T29" fmla="*/ 0 h 72"/>
              <a:gd name="T30" fmla="*/ 2147483646 w 67"/>
              <a:gd name="T31" fmla="*/ 0 h 72"/>
              <a:gd name="T32" fmla="*/ 2147483646 w 67"/>
              <a:gd name="T33" fmla="*/ 2147483646 h 72"/>
              <a:gd name="T34" fmla="*/ 2147483646 w 67"/>
              <a:gd name="T35" fmla="*/ 2147483646 h 72"/>
              <a:gd name="T36" fmla="*/ 2147483646 w 67"/>
              <a:gd name="T37" fmla="*/ 2147483646 h 72"/>
              <a:gd name="T38" fmla="*/ 2147483646 w 67"/>
              <a:gd name="T39" fmla="*/ 2147483646 h 72"/>
              <a:gd name="T40" fmla="*/ 2147483646 w 67"/>
              <a:gd name="T41" fmla="*/ 2147483646 h 72"/>
              <a:gd name="T42" fmla="*/ 2147483646 w 67"/>
              <a:gd name="T43" fmla="*/ 2147483646 h 72"/>
              <a:gd name="T44" fmla="*/ 2147483646 w 67"/>
              <a:gd name="T45" fmla="*/ 2147483646 h 72"/>
              <a:gd name="T46" fmla="*/ 2147483646 w 67"/>
              <a:gd name="T47" fmla="*/ 2147483646 h 72"/>
              <a:gd name="T48" fmla="*/ 2147483646 w 67"/>
              <a:gd name="T49" fmla="*/ 2147483646 h 72"/>
              <a:gd name="T50" fmla="*/ 2147483646 w 67"/>
              <a:gd name="T51" fmla="*/ 2147483646 h 72"/>
              <a:gd name="T52" fmla="*/ 2147483646 w 67"/>
              <a:gd name="T53" fmla="*/ 2147483646 h 72"/>
              <a:gd name="T54" fmla="*/ 2147483646 w 67"/>
              <a:gd name="T55" fmla="*/ 2147483646 h 72"/>
              <a:gd name="T56" fmla="*/ 2147483646 w 67"/>
              <a:gd name="T57" fmla="*/ 2147483646 h 72"/>
              <a:gd name="T58" fmla="*/ 2147483646 w 67"/>
              <a:gd name="T59" fmla="*/ 2147483646 h 72"/>
              <a:gd name="T60" fmla="*/ 2147483646 w 67"/>
              <a:gd name="T61" fmla="*/ 2147483646 h 72"/>
              <a:gd name="T62" fmla="*/ 2147483646 w 67"/>
              <a:gd name="T63" fmla="*/ 2147483646 h 72"/>
              <a:gd name="T64" fmla="*/ 2147483646 w 67"/>
              <a:gd name="T65" fmla="*/ 2147483646 h 72"/>
              <a:gd name="T66" fmla="*/ 2147483646 w 67"/>
              <a:gd name="T67" fmla="*/ 2147483646 h 72"/>
              <a:gd name="T68" fmla="*/ 2147483646 w 67"/>
              <a:gd name="T69" fmla="*/ 2147483646 h 72"/>
              <a:gd name="T70" fmla="*/ 2147483646 w 67"/>
              <a:gd name="T71" fmla="*/ 2147483646 h 72"/>
              <a:gd name="T72" fmla="*/ 2147483646 w 67"/>
              <a:gd name="T73" fmla="*/ 2147483646 h 72"/>
              <a:gd name="T74" fmla="*/ 2147483646 w 67"/>
              <a:gd name="T75" fmla="*/ 2147483646 h 72"/>
              <a:gd name="T76" fmla="*/ 2147483646 w 67"/>
              <a:gd name="T77" fmla="*/ 2147483646 h 72"/>
              <a:gd name="T78" fmla="*/ 2147483646 w 67"/>
              <a:gd name="T79" fmla="*/ 2147483646 h 72"/>
              <a:gd name="T80" fmla="*/ 2147483646 w 67"/>
              <a:gd name="T81" fmla="*/ 2147483646 h 72"/>
              <a:gd name="T82" fmla="*/ 2147483646 w 67"/>
              <a:gd name="T83" fmla="*/ 2147483646 h 72"/>
              <a:gd name="T84" fmla="*/ 2147483646 w 67"/>
              <a:gd name="T85" fmla="*/ 2147483646 h 72"/>
              <a:gd name="T86" fmla="*/ 2147483646 w 67"/>
              <a:gd name="T87" fmla="*/ 2147483646 h 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42"/>
          <p:cNvSpPr>
            <a:spLocks noEditPoints="1"/>
          </p:cNvSpPr>
          <p:nvPr/>
        </p:nvSpPr>
        <p:spPr bwMode="auto">
          <a:xfrm>
            <a:off x="3813175" y="3917950"/>
            <a:ext cx="504825" cy="434975"/>
          </a:xfrm>
          <a:custGeom>
            <a:avLst/>
            <a:gdLst>
              <a:gd name="T0" fmla="*/ 2147483646 w 73"/>
              <a:gd name="T1" fmla="*/ 2147483646 h 63"/>
              <a:gd name="T2" fmla="*/ 2147483646 w 73"/>
              <a:gd name="T3" fmla="*/ 2147483646 h 63"/>
              <a:gd name="T4" fmla="*/ 2147483646 w 73"/>
              <a:gd name="T5" fmla="*/ 2147483646 h 63"/>
              <a:gd name="T6" fmla="*/ 2147483646 w 73"/>
              <a:gd name="T7" fmla="*/ 2147483646 h 63"/>
              <a:gd name="T8" fmla="*/ 2147483646 w 73"/>
              <a:gd name="T9" fmla="*/ 2147483646 h 63"/>
              <a:gd name="T10" fmla="*/ 2147483646 w 73"/>
              <a:gd name="T11" fmla="*/ 2147483646 h 63"/>
              <a:gd name="T12" fmla="*/ 2147483646 w 73"/>
              <a:gd name="T13" fmla="*/ 2147483646 h 63"/>
              <a:gd name="T14" fmla="*/ 2147483646 w 73"/>
              <a:gd name="T15" fmla="*/ 2147483646 h 63"/>
              <a:gd name="T16" fmla="*/ 2147483646 w 73"/>
              <a:gd name="T17" fmla="*/ 2147483646 h 63"/>
              <a:gd name="T18" fmla="*/ 0 w 73"/>
              <a:gd name="T19" fmla="*/ 2147483646 h 63"/>
              <a:gd name="T20" fmla="*/ 0 w 73"/>
              <a:gd name="T21" fmla="*/ 2147483646 h 63"/>
              <a:gd name="T22" fmla="*/ 2147483646 w 73"/>
              <a:gd name="T23" fmla="*/ 0 h 63"/>
              <a:gd name="T24" fmla="*/ 2147483646 w 73"/>
              <a:gd name="T25" fmla="*/ 0 h 63"/>
              <a:gd name="T26" fmla="*/ 2147483646 w 73"/>
              <a:gd name="T27" fmla="*/ 2147483646 h 63"/>
              <a:gd name="T28" fmla="*/ 2147483646 w 73"/>
              <a:gd name="T29" fmla="*/ 2147483646 h 63"/>
              <a:gd name="T30" fmla="*/ 2147483646 w 73"/>
              <a:gd name="T31" fmla="*/ 2147483646 h 63"/>
              <a:gd name="T32" fmla="*/ 2147483646 w 73"/>
              <a:gd name="T33" fmla="*/ 2147483646 h 63"/>
              <a:gd name="T34" fmla="*/ 2147483646 w 73"/>
              <a:gd name="T35" fmla="*/ 2147483646 h 63"/>
              <a:gd name="T36" fmla="*/ 2147483646 w 73"/>
              <a:gd name="T37" fmla="*/ 2147483646 h 63"/>
              <a:gd name="T38" fmla="*/ 2147483646 w 73"/>
              <a:gd name="T39" fmla="*/ 2147483646 h 63"/>
              <a:gd name="T40" fmla="*/ 2147483646 w 73"/>
              <a:gd name="T41" fmla="*/ 2147483646 h 63"/>
              <a:gd name="T42" fmla="*/ 2147483646 w 73"/>
              <a:gd name="T43" fmla="*/ 2147483646 h 63"/>
              <a:gd name="T44" fmla="*/ 2147483646 w 73"/>
              <a:gd name="T45" fmla="*/ 2147483646 h 63"/>
              <a:gd name="T46" fmla="*/ 2147483646 w 73"/>
              <a:gd name="T47" fmla="*/ 2147483646 h 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178"/>
          <p:cNvSpPr>
            <a:spLocks noEditPoints="1"/>
          </p:cNvSpPr>
          <p:nvPr/>
        </p:nvSpPr>
        <p:spPr bwMode="auto">
          <a:xfrm>
            <a:off x="3584575" y="2582863"/>
            <a:ext cx="504825" cy="381000"/>
          </a:xfrm>
          <a:custGeom>
            <a:avLst/>
            <a:gdLst>
              <a:gd name="T0" fmla="*/ 2147483646 w 158"/>
              <a:gd name="T1" fmla="*/ 2147483646 h 119"/>
              <a:gd name="T2" fmla="*/ 0 w 158"/>
              <a:gd name="T3" fmla="*/ 2147483646 h 119"/>
              <a:gd name="T4" fmla="*/ 0 w 158"/>
              <a:gd name="T5" fmla="*/ 0 h 119"/>
              <a:gd name="T6" fmla="*/ 2147483646 w 158"/>
              <a:gd name="T7" fmla="*/ 0 h 119"/>
              <a:gd name="T8" fmla="*/ 2147483646 w 158"/>
              <a:gd name="T9" fmla="*/ 2147483646 h 119"/>
              <a:gd name="T10" fmla="*/ 2147483646 w 158"/>
              <a:gd name="T11" fmla="*/ 2147483646 h 119"/>
              <a:gd name="T12" fmla="*/ 2147483646 w 158"/>
              <a:gd name="T13" fmla="*/ 2147483646 h 119"/>
              <a:gd name="T14" fmla="*/ 2147483646 w 158"/>
              <a:gd name="T15" fmla="*/ 2147483646 h 119"/>
              <a:gd name="T16" fmla="*/ 2147483646 w 158"/>
              <a:gd name="T17" fmla="*/ 2147483646 h 119"/>
              <a:gd name="T18" fmla="*/ 2147483646 w 158"/>
              <a:gd name="T19" fmla="*/ 2147483646 h 119"/>
              <a:gd name="T20" fmla="*/ 2147483646 w 158"/>
              <a:gd name="T21" fmla="*/ 2147483646 h 119"/>
              <a:gd name="T22" fmla="*/ 2147483646 w 158"/>
              <a:gd name="T23" fmla="*/ 2147483646 h 119"/>
              <a:gd name="T24" fmla="*/ 2147483646 w 158"/>
              <a:gd name="T25" fmla="*/ 2147483646 h 119"/>
              <a:gd name="T26" fmla="*/ 2147483646 w 158"/>
              <a:gd name="T27" fmla="*/ 2147483646 h 119"/>
              <a:gd name="T28" fmla="*/ 2147483646 w 158"/>
              <a:gd name="T29" fmla="*/ 2147483646 h 119"/>
              <a:gd name="T30" fmla="*/ 2147483646 w 158"/>
              <a:gd name="T31" fmla="*/ 2147483646 h 119"/>
              <a:gd name="T32" fmla="*/ 2147483646 w 158"/>
              <a:gd name="T33" fmla="*/ 2147483646 h 119"/>
              <a:gd name="T34" fmla="*/ 2147483646 w 158"/>
              <a:gd name="T35" fmla="*/ 2147483646 h 119"/>
              <a:gd name="T36" fmla="*/ 2147483646 w 158"/>
              <a:gd name="T37" fmla="*/ 2147483646 h 119"/>
              <a:gd name="T38" fmla="*/ 2147483646 w 158"/>
              <a:gd name="T39" fmla="*/ 2147483646 h 119"/>
              <a:gd name="T40" fmla="*/ 2147483646 w 158"/>
              <a:gd name="T41" fmla="*/ 2147483646 h 119"/>
              <a:gd name="T42" fmla="*/ 2147483646 w 158"/>
              <a:gd name="T43" fmla="*/ 2147483646 h 119"/>
              <a:gd name="T44" fmla="*/ 2147483646 w 158"/>
              <a:gd name="T45" fmla="*/ 2147483646 h 119"/>
              <a:gd name="T46" fmla="*/ 2147483646 w 158"/>
              <a:gd name="T47" fmla="*/ 2147483646 h 119"/>
              <a:gd name="T48" fmla="*/ 2147483646 w 158"/>
              <a:gd name="T49" fmla="*/ 2147483646 h 119"/>
              <a:gd name="T50" fmla="*/ 2147483646 w 158"/>
              <a:gd name="T51" fmla="*/ 2147483646 h 119"/>
              <a:gd name="T52" fmla="*/ 2147483646 w 158"/>
              <a:gd name="T53" fmla="*/ 2147483646 h 1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86"/>
          <p:cNvSpPr>
            <a:spLocks noEditPoints="1"/>
          </p:cNvSpPr>
          <p:nvPr/>
        </p:nvSpPr>
        <p:spPr bwMode="auto">
          <a:xfrm>
            <a:off x="2479675" y="2505075"/>
            <a:ext cx="346075" cy="582613"/>
          </a:xfrm>
          <a:custGeom>
            <a:avLst/>
            <a:gdLst>
              <a:gd name="T0" fmla="*/ 2147483646 w 29"/>
              <a:gd name="T1" fmla="*/ 2147483646 h 49"/>
              <a:gd name="T2" fmla="*/ 2147483646 w 29"/>
              <a:gd name="T3" fmla="*/ 2147483646 h 49"/>
              <a:gd name="T4" fmla="*/ 2147483646 w 29"/>
              <a:gd name="T5" fmla="*/ 2147483646 h 49"/>
              <a:gd name="T6" fmla="*/ 0 w 29"/>
              <a:gd name="T7" fmla="*/ 2147483646 h 49"/>
              <a:gd name="T8" fmla="*/ 0 w 29"/>
              <a:gd name="T9" fmla="*/ 2147483646 h 49"/>
              <a:gd name="T10" fmla="*/ 2147483646 w 29"/>
              <a:gd name="T11" fmla="*/ 0 h 49"/>
              <a:gd name="T12" fmla="*/ 2147483646 w 29"/>
              <a:gd name="T13" fmla="*/ 0 h 49"/>
              <a:gd name="T14" fmla="*/ 2147483646 w 29"/>
              <a:gd name="T15" fmla="*/ 2147483646 h 49"/>
              <a:gd name="T16" fmla="*/ 2147483646 w 29"/>
              <a:gd name="T17" fmla="*/ 2147483646 h 49"/>
              <a:gd name="T18" fmla="*/ 2147483646 w 29"/>
              <a:gd name="T19" fmla="*/ 2147483646 h 49"/>
              <a:gd name="T20" fmla="*/ 2147483646 w 29"/>
              <a:gd name="T21" fmla="*/ 2147483646 h 49"/>
              <a:gd name="T22" fmla="*/ 2147483646 w 29"/>
              <a:gd name="T23" fmla="*/ 2147483646 h 49"/>
              <a:gd name="T24" fmla="*/ 2147483646 w 29"/>
              <a:gd name="T25" fmla="*/ 2147483646 h 49"/>
              <a:gd name="T26" fmla="*/ 2147483646 w 29"/>
              <a:gd name="T27" fmla="*/ 2147483646 h 49"/>
              <a:gd name="T28" fmla="*/ 2147483646 w 29"/>
              <a:gd name="T29" fmla="*/ 2147483646 h 49"/>
              <a:gd name="T30" fmla="*/ 2147483646 w 29"/>
              <a:gd name="T31" fmla="*/ 2147483646 h 49"/>
              <a:gd name="T32" fmla="*/ 2147483646 w 29"/>
              <a:gd name="T33" fmla="*/ 2147483646 h 49"/>
              <a:gd name="T34" fmla="*/ 2147483646 w 29"/>
              <a:gd name="T35" fmla="*/ 2147483646 h 49"/>
              <a:gd name="T36" fmla="*/ 2147483646 w 29"/>
              <a:gd name="T37" fmla="*/ 2147483646 h 49"/>
              <a:gd name="T38" fmla="*/ 2147483646 w 29"/>
              <a:gd name="T39" fmla="*/ 2147483646 h 49"/>
              <a:gd name="T40" fmla="*/ 2147483646 w 29"/>
              <a:gd name="T41" fmla="*/ 2147483646 h 49"/>
              <a:gd name="T42" fmla="*/ 2147483646 w 29"/>
              <a:gd name="T43" fmla="*/ 2147483646 h 49"/>
              <a:gd name="T44" fmla="*/ 2147483646 w 29"/>
              <a:gd name="T45" fmla="*/ 2147483646 h 49"/>
              <a:gd name="T46" fmla="*/ 2147483646 w 29"/>
              <a:gd name="T47" fmla="*/ 2147483646 h 49"/>
              <a:gd name="T48" fmla="*/ 2147483646 w 29"/>
              <a:gd name="T49" fmla="*/ 2147483646 h 49"/>
              <a:gd name="T50" fmla="*/ 2147483646 w 29"/>
              <a:gd name="T51" fmla="*/ 2147483646 h 49"/>
              <a:gd name="T52" fmla="*/ 2147483646 w 29"/>
              <a:gd name="T53" fmla="*/ 2147483646 h 49"/>
              <a:gd name="T54" fmla="*/ 2147483646 w 29"/>
              <a:gd name="T55" fmla="*/ 2147483646 h 49"/>
              <a:gd name="T56" fmla="*/ 2147483646 w 29"/>
              <a:gd name="T57" fmla="*/ 2147483646 h 49"/>
              <a:gd name="T58" fmla="*/ 2147483646 w 29"/>
              <a:gd name="T59" fmla="*/ 2147483646 h 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Rounded Rectangle 72"/>
          <p:cNvSpPr/>
          <p:nvPr/>
        </p:nvSpPr>
        <p:spPr>
          <a:xfrm>
            <a:off x="5759450" y="1306513"/>
            <a:ext cx="1389063" cy="377825"/>
          </a:xfrm>
          <a:prstGeom prst="roundRect">
            <a:avLst>
              <a:gd name="adj" fmla="val 2111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dirty="0">
                <a:solidFill>
                  <a:srgbClr val="FFFFFF"/>
                </a:solidFill>
                <a:latin typeface="微软雅黑" panose="020B0503020204020204" pitchFamily="34" charset="-122"/>
                <a:ea typeface="微软雅黑" panose="020B0503020204020204" pitchFamily="34" charset="-122"/>
              </a:rPr>
              <a:t>标题</a:t>
            </a:r>
            <a:endParaRPr lang="en-US" dirty="0">
              <a:solidFill>
                <a:srgbClr val="FFFFFF"/>
              </a:solidFill>
              <a:latin typeface="微软雅黑" panose="020B0503020204020204" pitchFamily="34" charset="-122"/>
              <a:ea typeface="微软雅黑" panose="020B0503020204020204" pitchFamily="34" charset="-122"/>
            </a:endParaRPr>
          </a:p>
        </p:txBody>
      </p:sp>
      <p:sp>
        <p:nvSpPr>
          <p:cNvPr id="17" name="Rounded Rectangle 72"/>
          <p:cNvSpPr/>
          <p:nvPr/>
        </p:nvSpPr>
        <p:spPr>
          <a:xfrm>
            <a:off x="8264299" y="1306513"/>
            <a:ext cx="1390650" cy="377825"/>
          </a:xfrm>
          <a:prstGeom prst="roundRect">
            <a:avLst>
              <a:gd name="adj" fmla="val 2111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a:solidFill>
                  <a:srgbClr val="FFFFFF"/>
                </a:solidFill>
                <a:latin typeface="微软雅黑" panose="020B0503020204020204" pitchFamily="34" charset="-122"/>
                <a:ea typeface="微软雅黑" panose="020B0503020204020204" pitchFamily="34" charset="-122"/>
              </a:rPr>
              <a:t>标题</a:t>
            </a:r>
            <a:endParaRPr lang="en-US" altLang="zh-CN" dirty="0">
              <a:solidFill>
                <a:srgbClr val="FFFFFF"/>
              </a:solidFill>
              <a:latin typeface="微软雅黑" panose="020B0503020204020204" pitchFamily="34" charset="-122"/>
              <a:ea typeface="微软雅黑" panose="020B0503020204020204" pitchFamily="34" charset="-122"/>
            </a:endParaRPr>
          </a:p>
        </p:txBody>
      </p:sp>
      <p:sp>
        <p:nvSpPr>
          <p:cNvPr id="19" name="Rounded Rectangle 72"/>
          <p:cNvSpPr/>
          <p:nvPr/>
        </p:nvSpPr>
        <p:spPr>
          <a:xfrm>
            <a:off x="5759450" y="3770313"/>
            <a:ext cx="1389063" cy="377825"/>
          </a:xfrm>
          <a:prstGeom prst="roundRect">
            <a:avLst>
              <a:gd name="adj" fmla="val 2111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a:solidFill>
                  <a:srgbClr val="FFFFFF"/>
                </a:solidFill>
                <a:latin typeface="微软雅黑" panose="020B0503020204020204" pitchFamily="34" charset="-122"/>
                <a:ea typeface="微软雅黑" panose="020B0503020204020204" pitchFamily="34" charset="-122"/>
              </a:rPr>
              <a:t>标题</a:t>
            </a:r>
            <a:endParaRPr lang="en-US" altLang="zh-CN" dirty="0">
              <a:solidFill>
                <a:srgbClr val="FFFFFF"/>
              </a:solidFill>
              <a:latin typeface="微软雅黑" panose="020B0503020204020204" pitchFamily="34" charset="-122"/>
              <a:ea typeface="微软雅黑" panose="020B0503020204020204" pitchFamily="34" charset="-122"/>
            </a:endParaRPr>
          </a:p>
        </p:txBody>
      </p:sp>
      <p:sp>
        <p:nvSpPr>
          <p:cNvPr id="21" name="Rounded Rectangle 72"/>
          <p:cNvSpPr/>
          <p:nvPr/>
        </p:nvSpPr>
        <p:spPr>
          <a:xfrm>
            <a:off x="8278813" y="3770313"/>
            <a:ext cx="1390650" cy="377825"/>
          </a:xfrm>
          <a:prstGeom prst="roundRect">
            <a:avLst>
              <a:gd name="adj" fmla="val 2111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a:solidFill>
                  <a:srgbClr val="FFFFFF"/>
                </a:solidFill>
                <a:latin typeface="微软雅黑" panose="020B0503020204020204" pitchFamily="34" charset="-122"/>
                <a:ea typeface="微软雅黑" panose="020B0503020204020204" pitchFamily="34" charset="-122"/>
              </a:rPr>
              <a:t>标题</a:t>
            </a:r>
            <a:endParaRPr lang="en-US" altLang="zh-CN" dirty="0">
              <a:solidFill>
                <a:srgbClr val="FFFFFF"/>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307195" y="0"/>
            <a:ext cx="3312306" cy="929215"/>
            <a:chOff x="307195" y="0"/>
            <a:chExt cx="3312306" cy="929215"/>
          </a:xfrm>
        </p:grpSpPr>
        <p:pic>
          <p:nvPicPr>
            <p:cNvPr id="23" name="图片 22"/>
            <p:cNvPicPr>
              <a:picLocks noChangeAspect="1"/>
            </p:cNvPicPr>
            <p:nvPr/>
          </p:nvPicPr>
          <p:blipFill>
            <a:blip r:embed="rId3"/>
            <a:stretch>
              <a:fillRect/>
            </a:stretch>
          </p:blipFill>
          <p:spPr>
            <a:xfrm>
              <a:off x="307195" y="0"/>
              <a:ext cx="874556" cy="929215"/>
            </a:xfrm>
            <a:prstGeom prst="rect">
              <a:avLst/>
            </a:prstGeom>
          </p:spPr>
        </p:pic>
        <p:sp>
          <p:nvSpPr>
            <p:cNvPr id="24" name="TextBox 14"/>
            <p:cNvSpPr txBox="1"/>
            <p:nvPr/>
          </p:nvSpPr>
          <p:spPr>
            <a:xfrm>
              <a:off x="973873" y="266700"/>
              <a:ext cx="2645628" cy="523220"/>
            </a:xfrm>
            <a:prstGeom prst="rect">
              <a:avLst/>
            </a:prstGeom>
            <a:noFill/>
          </p:spPr>
          <p:txBody>
            <a:bodyPr wrap="square">
              <a:spAutoFit/>
            </a:bodyPr>
            <a:lstStyle/>
            <a:p>
              <a:pPr algn="ctr">
                <a:defRPr/>
              </a:pPr>
              <a:r>
                <a:rPr lang="zh-CN" altLang="en-US" sz="2800">
                  <a:solidFill>
                    <a:schemeClr val="bg1"/>
                  </a:solidFill>
                  <a:cs typeface="+mn-ea"/>
                  <a:sym typeface="+mn-lt"/>
                </a:rPr>
                <a:t>活动背景介绍</a:t>
              </a:r>
              <a:endParaRPr lang="zh-CN" altLang="en-US" sz="2800" dirty="0">
                <a:solidFill>
                  <a:schemeClr val="bg1"/>
                </a:solidFill>
                <a:cs typeface="+mn-ea"/>
                <a:sym typeface="+mn-lt"/>
              </a:endParaRPr>
            </a:p>
          </p:txBody>
        </p:sp>
      </p:grpSp>
      <p:grpSp>
        <p:nvGrpSpPr>
          <p:cNvPr id="25" name="组合 24"/>
          <p:cNvGrpSpPr/>
          <p:nvPr/>
        </p:nvGrpSpPr>
        <p:grpSpPr>
          <a:xfrm>
            <a:off x="5498347" y="4520694"/>
            <a:ext cx="2115035" cy="1154619"/>
            <a:chOff x="1478171" y="2225265"/>
            <a:chExt cx="2115035" cy="1154619"/>
          </a:xfrm>
        </p:grpSpPr>
        <p:sp>
          <p:nvSpPr>
            <p:cNvPr id="2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7" name="文本框 26"/>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8" name="组合 27"/>
          <p:cNvGrpSpPr/>
          <p:nvPr/>
        </p:nvGrpSpPr>
        <p:grpSpPr>
          <a:xfrm>
            <a:off x="8038347" y="4520694"/>
            <a:ext cx="2115035" cy="1154619"/>
            <a:chOff x="1478171" y="2225265"/>
            <a:chExt cx="2115035" cy="1154619"/>
          </a:xfrm>
        </p:grpSpPr>
        <p:sp>
          <p:nvSpPr>
            <p:cNvPr id="2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0" name="文本框 29"/>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1" name="组合 30"/>
          <p:cNvGrpSpPr/>
          <p:nvPr/>
        </p:nvGrpSpPr>
        <p:grpSpPr>
          <a:xfrm>
            <a:off x="5498347" y="1995208"/>
            <a:ext cx="2115035" cy="1154619"/>
            <a:chOff x="1478171" y="2225265"/>
            <a:chExt cx="2115035" cy="1154619"/>
          </a:xfrm>
        </p:grpSpPr>
        <p:sp>
          <p:nvSpPr>
            <p:cNvPr id="3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3" name="文本框 32"/>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4" name="组合 33"/>
          <p:cNvGrpSpPr/>
          <p:nvPr/>
        </p:nvGrpSpPr>
        <p:grpSpPr>
          <a:xfrm>
            <a:off x="8038347" y="1995208"/>
            <a:ext cx="2115035" cy="1154619"/>
            <a:chOff x="1478171" y="2225265"/>
            <a:chExt cx="2115035" cy="1154619"/>
          </a:xfrm>
        </p:grpSpPr>
        <p:sp>
          <p:nvSpPr>
            <p:cNvPr id="3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6" name="文本框 35"/>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8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8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11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11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1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15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53" presetClass="entr" presetSubtype="16" fill="hold" nodeType="withEffect">
                                  <p:stCondLst>
                                    <p:cond delay="18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nodeType="withEffect">
                                  <p:stCondLst>
                                    <p:cond delay="180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par>
                                <p:cTn id="33" presetID="6" presetClass="emph" presetSubtype="0" autoRev="1" fill="hold" nodeType="withEffect">
                                  <p:stCondLst>
                                    <p:cond delay="2000"/>
                                  </p:stCondLst>
                                  <p:childTnLst>
                                    <p:animScale>
                                      <p:cBhvr>
                                        <p:cTn id="34" dur="200" fill="hold"/>
                                        <p:tgtEl>
                                          <p:spTgt spid="7"/>
                                        </p:tgtEl>
                                      </p:cBhvr>
                                      <p:by x="108000" y="108000"/>
                                    </p:animScale>
                                  </p:childTnLst>
                                </p:cTn>
                              </p:par>
                              <p:par>
                                <p:cTn id="35" presetID="6" presetClass="emph" presetSubtype="0" autoRev="1" fill="hold" nodeType="withEffect">
                                  <p:stCondLst>
                                    <p:cond delay="2000"/>
                                  </p:stCondLst>
                                  <p:childTnLst>
                                    <p:animScale>
                                      <p:cBhvr>
                                        <p:cTn id="36" dur="200" fill="hold"/>
                                        <p:tgtEl>
                                          <p:spTgt spid="12"/>
                                        </p:tgtEl>
                                      </p:cBhvr>
                                      <p:by x="108000" y="108000"/>
                                    </p:animScale>
                                  </p:childTnLst>
                                </p:cTn>
                              </p:par>
                              <p:par>
                                <p:cTn id="37" presetID="10" presetClass="entr" presetSubtype="0" fill="hold" grpId="0" nodeType="withEffect">
                                  <p:stCondLst>
                                    <p:cond delay="250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300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grpId="0" nodeType="withEffect">
                                  <p:stCondLst>
                                    <p:cond delay="340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380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1000"/>
                                        <p:tgtEl>
                                          <p:spTgt spid="25"/>
                                        </p:tgtEl>
                                      </p:cBhvr>
                                    </p:animEffect>
                                    <p:anim calcmode="lin" valueType="num">
                                      <p:cBhvr>
                                        <p:cTn id="54" dur="1000" fill="hold"/>
                                        <p:tgtEl>
                                          <p:spTgt spid="25"/>
                                        </p:tgtEl>
                                        <p:attrNameLst>
                                          <p:attrName>ppt_x</p:attrName>
                                        </p:attrNameLst>
                                      </p:cBhvr>
                                      <p:tavLst>
                                        <p:tav tm="0">
                                          <p:val>
                                            <p:strVal val="#ppt_x"/>
                                          </p:val>
                                        </p:tav>
                                        <p:tav tm="100000">
                                          <p:val>
                                            <p:strVal val="#ppt_x"/>
                                          </p:val>
                                        </p:tav>
                                      </p:tavLst>
                                    </p:anim>
                                    <p:anim calcmode="lin" valueType="num">
                                      <p:cBhvr>
                                        <p:cTn id="5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1000"/>
                                        <p:tgtEl>
                                          <p:spTgt spid="28"/>
                                        </p:tgtEl>
                                      </p:cBhvr>
                                    </p:animEffect>
                                    <p:anim calcmode="lin" valueType="num">
                                      <p:cBhvr>
                                        <p:cTn id="61" dur="1000" fill="hold"/>
                                        <p:tgtEl>
                                          <p:spTgt spid="28"/>
                                        </p:tgtEl>
                                        <p:attrNameLst>
                                          <p:attrName>ppt_x</p:attrName>
                                        </p:attrNameLst>
                                      </p:cBhvr>
                                      <p:tavLst>
                                        <p:tav tm="0">
                                          <p:val>
                                            <p:strVal val="#ppt_x"/>
                                          </p:val>
                                        </p:tav>
                                        <p:tav tm="100000">
                                          <p:val>
                                            <p:strVal val="#ppt_x"/>
                                          </p:val>
                                        </p:tav>
                                      </p:tavLst>
                                    </p:anim>
                                    <p:anim calcmode="lin" valueType="num">
                                      <p:cBhvr>
                                        <p:cTn id="6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1000"/>
                                        <p:tgtEl>
                                          <p:spTgt spid="34"/>
                                        </p:tgtEl>
                                      </p:cBhvr>
                                    </p:animEffect>
                                    <p:anim calcmode="lin" valueType="num">
                                      <p:cBhvr>
                                        <p:cTn id="75" dur="1000" fill="hold"/>
                                        <p:tgtEl>
                                          <p:spTgt spid="34"/>
                                        </p:tgtEl>
                                        <p:attrNameLst>
                                          <p:attrName>ppt_x</p:attrName>
                                        </p:attrNameLst>
                                      </p:cBhvr>
                                      <p:tavLst>
                                        <p:tav tm="0">
                                          <p:val>
                                            <p:strVal val="#ppt_x"/>
                                          </p:val>
                                        </p:tav>
                                        <p:tav tm="100000">
                                          <p:val>
                                            <p:strVal val="#ppt_x"/>
                                          </p:val>
                                        </p:tav>
                                      </p:tavLst>
                                    </p:anim>
                                    <p:anim calcmode="lin" valueType="num">
                                      <p:cBhvr>
                                        <p:cTn id="7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279650" y="3054350"/>
            <a:ext cx="365125" cy="155575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sp>
        <p:nvSpPr>
          <p:cNvPr id="9" name="文本框 260"/>
          <p:cNvSpPr txBox="1">
            <a:spLocks noChangeArrowheads="1"/>
          </p:cNvSpPr>
          <p:nvPr/>
        </p:nvSpPr>
        <p:spPr bwMode="auto">
          <a:xfrm>
            <a:off x="2212975" y="4835525"/>
            <a:ext cx="4984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Tx/>
              <a:buNone/>
            </a:pPr>
            <a:r>
              <a:rPr lang="en-US" altLang="zh-CN" sz="1600">
                <a:solidFill>
                  <a:srgbClr val="FFFFFF"/>
                </a:solidFill>
                <a:latin typeface="微软雅黑" panose="020B0503020204020204" pitchFamily="34" charset="-122"/>
                <a:ea typeface="微软雅黑" panose="020B0503020204020204" pitchFamily="34" charset="-122"/>
              </a:rPr>
              <a:t>1</a:t>
            </a: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10" name="文本框 261"/>
          <p:cNvSpPr txBox="1">
            <a:spLocks noChangeArrowheads="1"/>
          </p:cNvSpPr>
          <p:nvPr/>
        </p:nvSpPr>
        <p:spPr bwMode="auto">
          <a:xfrm>
            <a:off x="2878138" y="4835525"/>
            <a:ext cx="4984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Tx/>
              <a:buNone/>
            </a:pPr>
            <a:r>
              <a:rPr lang="en-US" altLang="zh-CN" sz="1600">
                <a:solidFill>
                  <a:srgbClr val="FFFFFF"/>
                </a:solidFill>
                <a:latin typeface="微软雅黑" panose="020B0503020204020204" pitchFamily="34" charset="-122"/>
                <a:ea typeface="微软雅黑" panose="020B0503020204020204" pitchFamily="34" charset="-122"/>
              </a:rPr>
              <a:t>2</a:t>
            </a: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11" name="文本框 262"/>
          <p:cNvSpPr txBox="1">
            <a:spLocks noChangeArrowheads="1"/>
          </p:cNvSpPr>
          <p:nvPr/>
        </p:nvSpPr>
        <p:spPr bwMode="auto">
          <a:xfrm>
            <a:off x="3543300" y="4835525"/>
            <a:ext cx="4984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Tx/>
              <a:buNone/>
            </a:pPr>
            <a:r>
              <a:rPr lang="en-US" altLang="zh-CN" sz="1600">
                <a:solidFill>
                  <a:srgbClr val="FFFFFF"/>
                </a:solidFill>
                <a:latin typeface="微软雅黑" panose="020B0503020204020204" pitchFamily="34" charset="-122"/>
                <a:ea typeface="微软雅黑" panose="020B0503020204020204" pitchFamily="34" charset="-122"/>
              </a:rPr>
              <a:t>3</a:t>
            </a: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12" name="文本框 263"/>
          <p:cNvSpPr txBox="1">
            <a:spLocks noChangeArrowheads="1"/>
          </p:cNvSpPr>
          <p:nvPr/>
        </p:nvSpPr>
        <p:spPr bwMode="auto">
          <a:xfrm>
            <a:off x="4208463" y="4835525"/>
            <a:ext cx="4984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Tx/>
              <a:buNone/>
            </a:pPr>
            <a:r>
              <a:rPr lang="en-US" altLang="zh-CN" sz="1600">
                <a:solidFill>
                  <a:srgbClr val="FFFFFF"/>
                </a:solidFill>
                <a:latin typeface="微软雅黑" panose="020B0503020204020204" pitchFamily="34" charset="-122"/>
                <a:ea typeface="微软雅黑" panose="020B0503020204020204" pitchFamily="34" charset="-122"/>
              </a:rPr>
              <a:t>4</a:t>
            </a: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13" name="文本框 264"/>
          <p:cNvSpPr txBox="1">
            <a:spLocks noChangeArrowheads="1"/>
          </p:cNvSpPr>
          <p:nvPr/>
        </p:nvSpPr>
        <p:spPr bwMode="auto">
          <a:xfrm>
            <a:off x="4873625" y="4835525"/>
            <a:ext cx="5000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Tx/>
              <a:buNone/>
            </a:pPr>
            <a:r>
              <a:rPr lang="en-US" altLang="zh-CN" sz="1600">
                <a:solidFill>
                  <a:srgbClr val="FFFFFF"/>
                </a:solidFill>
                <a:latin typeface="微软雅黑" panose="020B0503020204020204" pitchFamily="34" charset="-122"/>
                <a:ea typeface="微软雅黑" panose="020B0503020204020204" pitchFamily="34" charset="-122"/>
              </a:rPr>
              <a:t>5</a:t>
            </a: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14" name="文本框 265"/>
          <p:cNvSpPr txBox="1">
            <a:spLocks noChangeArrowheads="1"/>
          </p:cNvSpPr>
          <p:nvPr/>
        </p:nvSpPr>
        <p:spPr bwMode="auto">
          <a:xfrm>
            <a:off x="5538788" y="4835525"/>
            <a:ext cx="5000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Tx/>
              <a:buNone/>
            </a:pPr>
            <a:r>
              <a:rPr lang="en-US" altLang="zh-CN" sz="1600">
                <a:solidFill>
                  <a:srgbClr val="FFFFFF"/>
                </a:solidFill>
                <a:latin typeface="微软雅黑" panose="020B0503020204020204" pitchFamily="34" charset="-122"/>
                <a:ea typeface="微软雅黑" panose="020B0503020204020204" pitchFamily="34" charset="-122"/>
              </a:rPr>
              <a:t>6</a:t>
            </a: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15" name="文本框 266"/>
          <p:cNvSpPr txBox="1">
            <a:spLocks noChangeArrowheads="1"/>
          </p:cNvSpPr>
          <p:nvPr/>
        </p:nvSpPr>
        <p:spPr bwMode="auto">
          <a:xfrm>
            <a:off x="6203950" y="4835525"/>
            <a:ext cx="5000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Tx/>
              <a:buNone/>
            </a:pPr>
            <a:r>
              <a:rPr lang="en-US" altLang="zh-CN" sz="1600">
                <a:solidFill>
                  <a:srgbClr val="FFFFFF"/>
                </a:solidFill>
                <a:latin typeface="微软雅黑" panose="020B0503020204020204" pitchFamily="34" charset="-122"/>
                <a:ea typeface="微软雅黑" panose="020B0503020204020204" pitchFamily="34" charset="-122"/>
              </a:rPr>
              <a:t>7</a:t>
            </a: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16" name="文本框 267"/>
          <p:cNvSpPr txBox="1">
            <a:spLocks noChangeArrowheads="1"/>
          </p:cNvSpPr>
          <p:nvPr/>
        </p:nvSpPr>
        <p:spPr bwMode="auto">
          <a:xfrm>
            <a:off x="6869113" y="4835525"/>
            <a:ext cx="5000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Tx/>
              <a:buNone/>
            </a:pPr>
            <a:r>
              <a:rPr lang="en-US" altLang="zh-CN" sz="1600">
                <a:solidFill>
                  <a:srgbClr val="FFFFFF"/>
                </a:solidFill>
                <a:latin typeface="微软雅黑" panose="020B0503020204020204" pitchFamily="34" charset="-122"/>
                <a:ea typeface="微软雅黑" panose="020B0503020204020204" pitchFamily="34" charset="-122"/>
              </a:rPr>
              <a:t>8</a:t>
            </a: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17" name="文本框 268"/>
          <p:cNvSpPr txBox="1">
            <a:spLocks noChangeArrowheads="1"/>
          </p:cNvSpPr>
          <p:nvPr/>
        </p:nvSpPr>
        <p:spPr bwMode="auto">
          <a:xfrm>
            <a:off x="7534275" y="4835525"/>
            <a:ext cx="5000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Tx/>
              <a:buNone/>
            </a:pPr>
            <a:r>
              <a:rPr lang="en-US" altLang="zh-CN" sz="1600">
                <a:solidFill>
                  <a:srgbClr val="FFFFFF"/>
                </a:solidFill>
                <a:latin typeface="微软雅黑" panose="020B0503020204020204" pitchFamily="34" charset="-122"/>
                <a:ea typeface="微软雅黑" panose="020B0503020204020204" pitchFamily="34" charset="-122"/>
              </a:rPr>
              <a:t>9</a:t>
            </a: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18" name="文本框 269"/>
          <p:cNvSpPr txBox="1">
            <a:spLocks noChangeArrowheads="1"/>
          </p:cNvSpPr>
          <p:nvPr/>
        </p:nvSpPr>
        <p:spPr bwMode="auto">
          <a:xfrm>
            <a:off x="8201025" y="4835525"/>
            <a:ext cx="4984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Tx/>
              <a:buNone/>
            </a:pPr>
            <a:r>
              <a:rPr lang="en-US" altLang="zh-CN" sz="1600">
                <a:solidFill>
                  <a:srgbClr val="FFFFFF"/>
                </a:solidFill>
                <a:latin typeface="微软雅黑" panose="020B0503020204020204" pitchFamily="34" charset="-122"/>
                <a:ea typeface="微软雅黑" panose="020B0503020204020204" pitchFamily="34" charset="-122"/>
              </a:rPr>
              <a:t>10</a:t>
            </a: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19" name="文本框 270"/>
          <p:cNvSpPr txBox="1">
            <a:spLocks noChangeArrowheads="1"/>
          </p:cNvSpPr>
          <p:nvPr/>
        </p:nvSpPr>
        <p:spPr bwMode="auto">
          <a:xfrm>
            <a:off x="8866188" y="4835525"/>
            <a:ext cx="4984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Tx/>
              <a:buNone/>
            </a:pPr>
            <a:r>
              <a:rPr lang="en-US" altLang="zh-CN" sz="1600">
                <a:solidFill>
                  <a:srgbClr val="FFFFFF"/>
                </a:solidFill>
                <a:latin typeface="微软雅黑" panose="020B0503020204020204" pitchFamily="34" charset="-122"/>
                <a:ea typeface="微软雅黑" panose="020B0503020204020204" pitchFamily="34" charset="-122"/>
              </a:rPr>
              <a:t>11</a:t>
            </a: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20" name="文本框 271"/>
          <p:cNvSpPr txBox="1">
            <a:spLocks noChangeArrowheads="1"/>
          </p:cNvSpPr>
          <p:nvPr/>
        </p:nvSpPr>
        <p:spPr bwMode="auto">
          <a:xfrm>
            <a:off x="9531350" y="4835525"/>
            <a:ext cx="4984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4400" eaLnBrk="1" hangingPunct="1">
              <a:lnSpc>
                <a:spcPct val="100000"/>
              </a:lnSpc>
              <a:spcBef>
                <a:spcPct val="0"/>
              </a:spcBef>
              <a:buFontTx/>
              <a:buNone/>
            </a:pPr>
            <a:r>
              <a:rPr lang="en-US" altLang="zh-CN" sz="1600">
                <a:solidFill>
                  <a:srgbClr val="FFFFFF"/>
                </a:solidFill>
                <a:latin typeface="微软雅黑" panose="020B0503020204020204" pitchFamily="34" charset="-122"/>
                <a:ea typeface="微软雅黑" panose="020B0503020204020204" pitchFamily="34" charset="-122"/>
              </a:rPr>
              <a:t>12</a:t>
            </a: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21" name="文本框 315"/>
          <p:cNvSpPr txBox="1">
            <a:spLocks noChangeArrowheads="1"/>
          </p:cNvSpPr>
          <p:nvPr/>
        </p:nvSpPr>
        <p:spPr bwMode="auto">
          <a:xfrm>
            <a:off x="1524000" y="5512027"/>
            <a:ext cx="1852613"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defTabSz="914400" eaLnBrk="1" hangingPunct="1">
              <a:lnSpc>
                <a:spcPct val="100000"/>
              </a:lnSpc>
              <a:spcBef>
                <a:spcPct val="0"/>
              </a:spcBef>
              <a:buFontTx/>
              <a:buNone/>
            </a:pPr>
            <a:r>
              <a:rPr lang="en-US" altLang="zh-CN" sz="3600">
                <a:solidFill>
                  <a:srgbClr val="FFFFFF"/>
                </a:solidFill>
                <a:latin typeface="Impact" panose="020B0806030902050204" pitchFamily="34" charset="0"/>
                <a:ea typeface="黑体" panose="02010609060101010101" pitchFamily="49" charset="-122"/>
              </a:rPr>
              <a:t>TOTAL</a:t>
            </a:r>
            <a:endParaRPr lang="zh-CN" altLang="en-US" sz="3600">
              <a:solidFill>
                <a:srgbClr val="FFFFFF"/>
              </a:solidFill>
              <a:latin typeface="Impact" panose="020B0806030902050204" pitchFamily="34" charset="0"/>
              <a:ea typeface="黑体" panose="02010609060101010101" pitchFamily="49" charset="-122"/>
            </a:endParaRPr>
          </a:p>
        </p:txBody>
      </p:sp>
      <p:sp>
        <p:nvSpPr>
          <p:cNvPr id="22" name="文本框 22"/>
          <p:cNvSpPr txBox="1">
            <a:spLocks noChangeArrowheads="1"/>
          </p:cNvSpPr>
          <p:nvPr/>
        </p:nvSpPr>
        <p:spPr bwMode="auto">
          <a:xfrm>
            <a:off x="3535363" y="5512027"/>
            <a:ext cx="190817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en-US" altLang="zh-CN">
                <a:solidFill>
                  <a:srgbClr val="FFFFFF"/>
                </a:solidFill>
                <a:latin typeface="微软雅黑" panose="020B0503020204020204" pitchFamily="34" charset="-122"/>
                <a:ea typeface="微软雅黑" panose="020B0503020204020204" pitchFamily="34" charset="-122"/>
              </a:rPr>
              <a:t>1,920,000</a:t>
            </a:r>
            <a:endParaRPr lang="zh-CN" altLang="en-US">
              <a:solidFill>
                <a:srgbClr val="FFFFFF"/>
              </a:solidFill>
              <a:latin typeface="微软雅黑" panose="020B0503020204020204" pitchFamily="34" charset="-122"/>
              <a:ea typeface="微软雅黑" panose="020B0503020204020204" pitchFamily="34" charset="-122"/>
            </a:endParaRPr>
          </a:p>
        </p:txBody>
      </p:sp>
      <p:cxnSp>
        <p:nvCxnSpPr>
          <p:cNvPr id="24" name="直接连接符 23"/>
          <p:cNvCxnSpPr/>
          <p:nvPr/>
        </p:nvCxnSpPr>
        <p:spPr>
          <a:xfrm>
            <a:off x="5505450" y="5519058"/>
            <a:ext cx="0" cy="792163"/>
          </a:xfrm>
          <a:prstGeom prst="line">
            <a:avLst/>
          </a:prstGeom>
          <a:ln w="41275">
            <a:solidFill>
              <a:schemeClr val="bg1">
                <a:alpha val="69000"/>
              </a:schemeClr>
            </a:solidFill>
          </a:ln>
        </p:spPr>
        <p:style>
          <a:lnRef idx="1">
            <a:schemeClr val="accent1"/>
          </a:lnRef>
          <a:fillRef idx="0">
            <a:schemeClr val="accent1"/>
          </a:fillRef>
          <a:effectRef idx="0">
            <a:schemeClr val="accent1"/>
          </a:effectRef>
          <a:fontRef idx="minor">
            <a:schemeClr val="tx1"/>
          </a:fontRef>
        </p:style>
      </p:cxnSp>
      <p:sp>
        <p:nvSpPr>
          <p:cNvPr id="25" name="KSO_Shape"/>
          <p:cNvSpPr/>
          <p:nvPr/>
        </p:nvSpPr>
        <p:spPr>
          <a:xfrm>
            <a:off x="8226127" y="3103737"/>
            <a:ext cx="565287" cy="446577"/>
          </a:xfrm>
          <a:prstGeom prst="wedgeEllipseCallout">
            <a:avLst>
              <a:gd name="adj1" fmla="val -25046"/>
              <a:gd name="adj2" fmla="val 65698"/>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contourClr>
                <a:srgbClr val="FFFFFF"/>
              </a:contourClr>
            </a:sp3d>
          </a:bodyPr>
          <a:lstStyle/>
          <a:p>
            <a:pPr algn="ctr" defTabSz="914400" eaLnBrk="1" fontAlgn="auto" hangingPunct="1">
              <a:spcBef>
                <a:spcPts val="0"/>
              </a:spcBef>
              <a:spcAft>
                <a:spcPts val="0"/>
              </a:spcAft>
              <a:defRPr/>
            </a:pPr>
            <a:r>
              <a:rPr lang="en-US" altLang="zh-CN" sz="1600" b="1">
                <a:solidFill>
                  <a:srgbClr val="FFFFFF"/>
                </a:solidFill>
                <a:latin typeface="华文细黑" panose="02010600040101010101" pitchFamily="2" charset="-122"/>
                <a:ea typeface="华文细黑" panose="02010600040101010101" pitchFamily="2" charset="-122"/>
              </a:rPr>
              <a:t>70</a:t>
            </a:r>
            <a:endParaRPr lang="zh-CN" altLang="en-US" sz="1600" b="1">
              <a:solidFill>
                <a:srgbClr val="FFFFFF"/>
              </a:solidFill>
              <a:latin typeface="华文细黑" panose="02010600040101010101" pitchFamily="2" charset="-122"/>
              <a:ea typeface="华文细黑" panose="02010600040101010101" pitchFamily="2" charset="-122"/>
            </a:endParaRPr>
          </a:p>
        </p:txBody>
      </p:sp>
      <p:sp>
        <p:nvSpPr>
          <p:cNvPr id="26" name="KSO_Shape"/>
          <p:cNvSpPr/>
          <p:nvPr/>
        </p:nvSpPr>
        <p:spPr>
          <a:xfrm>
            <a:off x="6204359" y="1319168"/>
            <a:ext cx="565287" cy="446577"/>
          </a:xfrm>
          <a:prstGeom prst="wedgeEllipseCallout">
            <a:avLst>
              <a:gd name="adj1" fmla="val -25046"/>
              <a:gd name="adj2" fmla="val 6569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contourClr>
                <a:srgbClr val="FFFFFF"/>
              </a:contourClr>
            </a:sp3d>
          </a:bodyPr>
          <a:lstStyle/>
          <a:p>
            <a:pPr algn="ctr" defTabSz="914400" eaLnBrk="1" fontAlgn="auto" hangingPunct="1">
              <a:spcBef>
                <a:spcPts val="0"/>
              </a:spcBef>
              <a:spcAft>
                <a:spcPts val="0"/>
              </a:spcAft>
              <a:defRPr/>
            </a:pPr>
            <a:r>
              <a:rPr lang="en-US" altLang="zh-CN" sz="1600" b="1" dirty="0">
                <a:solidFill>
                  <a:srgbClr val="FFFFFF"/>
                </a:solidFill>
                <a:latin typeface="华文细黑" panose="02010600040101010101" pitchFamily="2" charset="-122"/>
                <a:ea typeface="华文细黑" panose="02010600040101010101" pitchFamily="2" charset="-122"/>
              </a:rPr>
              <a:t>240</a:t>
            </a:r>
            <a:endParaRPr lang="zh-CN" altLang="en-US" sz="1600" b="1" dirty="0">
              <a:solidFill>
                <a:srgbClr val="FFFFFF"/>
              </a:solidFill>
              <a:latin typeface="华文细黑" panose="02010600040101010101" pitchFamily="2" charset="-122"/>
              <a:ea typeface="华文细黑" panose="02010600040101010101" pitchFamily="2" charset="-122"/>
            </a:endParaRPr>
          </a:p>
        </p:txBody>
      </p:sp>
      <p:sp>
        <p:nvSpPr>
          <p:cNvPr id="27" name="矩形 26"/>
          <p:cNvSpPr/>
          <p:nvPr/>
        </p:nvSpPr>
        <p:spPr>
          <a:xfrm>
            <a:off x="2944813" y="3384550"/>
            <a:ext cx="365125" cy="122555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sp>
        <p:nvSpPr>
          <p:cNvPr id="28" name="矩形 27"/>
          <p:cNvSpPr/>
          <p:nvPr/>
        </p:nvSpPr>
        <p:spPr>
          <a:xfrm>
            <a:off x="3609975" y="2595563"/>
            <a:ext cx="365125" cy="201453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sp>
        <p:nvSpPr>
          <p:cNvPr id="29" name="矩形 28"/>
          <p:cNvSpPr/>
          <p:nvPr/>
        </p:nvSpPr>
        <p:spPr>
          <a:xfrm>
            <a:off x="4275138" y="3179763"/>
            <a:ext cx="365125" cy="143033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sp>
        <p:nvSpPr>
          <p:cNvPr id="30" name="矩形 29"/>
          <p:cNvSpPr/>
          <p:nvPr/>
        </p:nvSpPr>
        <p:spPr>
          <a:xfrm>
            <a:off x="4941888" y="2282825"/>
            <a:ext cx="363537" cy="232727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sp>
        <p:nvSpPr>
          <p:cNvPr id="31" name="矩形 30"/>
          <p:cNvSpPr/>
          <p:nvPr/>
        </p:nvSpPr>
        <p:spPr>
          <a:xfrm>
            <a:off x="5607050" y="2898775"/>
            <a:ext cx="365125" cy="17113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sp>
        <p:nvSpPr>
          <p:cNvPr id="32" name="矩形 31"/>
          <p:cNvSpPr/>
          <p:nvPr/>
        </p:nvSpPr>
        <p:spPr>
          <a:xfrm>
            <a:off x="6272213" y="1931988"/>
            <a:ext cx="365125" cy="267811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sp>
        <p:nvSpPr>
          <p:cNvPr id="33" name="矩形 32"/>
          <p:cNvSpPr/>
          <p:nvPr/>
        </p:nvSpPr>
        <p:spPr>
          <a:xfrm>
            <a:off x="6937375" y="2798763"/>
            <a:ext cx="365125" cy="181133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sp>
        <p:nvSpPr>
          <p:cNvPr id="34" name="矩形 33"/>
          <p:cNvSpPr/>
          <p:nvPr/>
        </p:nvSpPr>
        <p:spPr>
          <a:xfrm>
            <a:off x="7602538" y="2454275"/>
            <a:ext cx="365125" cy="21558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sp>
        <p:nvSpPr>
          <p:cNvPr id="35" name="矩形 34"/>
          <p:cNvSpPr/>
          <p:nvPr/>
        </p:nvSpPr>
        <p:spPr>
          <a:xfrm>
            <a:off x="8269288" y="3835400"/>
            <a:ext cx="363537" cy="7747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sp>
        <p:nvSpPr>
          <p:cNvPr id="36" name="矩形 35"/>
          <p:cNvSpPr/>
          <p:nvPr/>
        </p:nvSpPr>
        <p:spPr>
          <a:xfrm>
            <a:off x="8934450" y="2973388"/>
            <a:ext cx="363538" cy="163671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sp>
        <p:nvSpPr>
          <p:cNvPr id="37" name="矩形 36"/>
          <p:cNvSpPr/>
          <p:nvPr/>
        </p:nvSpPr>
        <p:spPr>
          <a:xfrm>
            <a:off x="9599613" y="2573338"/>
            <a:ext cx="365125" cy="203676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grpSp>
        <p:nvGrpSpPr>
          <p:cNvPr id="38" name="组合 37"/>
          <p:cNvGrpSpPr/>
          <p:nvPr/>
        </p:nvGrpSpPr>
        <p:grpSpPr>
          <a:xfrm>
            <a:off x="307195" y="0"/>
            <a:ext cx="3312306" cy="929215"/>
            <a:chOff x="307195" y="0"/>
            <a:chExt cx="3312306" cy="929215"/>
          </a:xfrm>
        </p:grpSpPr>
        <p:pic>
          <p:nvPicPr>
            <p:cNvPr id="39" name="图片 38"/>
            <p:cNvPicPr>
              <a:picLocks noChangeAspect="1"/>
            </p:cNvPicPr>
            <p:nvPr/>
          </p:nvPicPr>
          <p:blipFill>
            <a:blip r:embed="rId3"/>
            <a:stretch>
              <a:fillRect/>
            </a:stretch>
          </p:blipFill>
          <p:spPr>
            <a:xfrm>
              <a:off x="307195" y="0"/>
              <a:ext cx="874556" cy="929215"/>
            </a:xfrm>
            <a:prstGeom prst="rect">
              <a:avLst/>
            </a:prstGeom>
          </p:spPr>
        </p:pic>
        <p:sp>
          <p:nvSpPr>
            <p:cNvPr id="40" name="TextBox 14"/>
            <p:cNvSpPr txBox="1"/>
            <p:nvPr/>
          </p:nvSpPr>
          <p:spPr>
            <a:xfrm>
              <a:off x="973873" y="266700"/>
              <a:ext cx="2645628" cy="523220"/>
            </a:xfrm>
            <a:prstGeom prst="rect">
              <a:avLst/>
            </a:prstGeom>
            <a:noFill/>
          </p:spPr>
          <p:txBody>
            <a:bodyPr wrap="square">
              <a:spAutoFit/>
            </a:bodyPr>
            <a:lstStyle/>
            <a:p>
              <a:pPr algn="ctr">
                <a:defRPr/>
              </a:pPr>
              <a:r>
                <a:rPr lang="zh-CN" altLang="en-US" sz="2800">
                  <a:solidFill>
                    <a:schemeClr val="bg1"/>
                  </a:solidFill>
                  <a:cs typeface="+mn-ea"/>
                  <a:sym typeface="+mn-lt"/>
                </a:rPr>
                <a:t>活动背景介绍</a:t>
              </a:r>
              <a:endParaRPr lang="zh-CN" altLang="en-US" sz="2800" dirty="0">
                <a:solidFill>
                  <a:schemeClr val="bg1"/>
                </a:solidFill>
                <a:cs typeface="+mn-ea"/>
                <a:sym typeface="+mn-lt"/>
              </a:endParaRPr>
            </a:p>
          </p:txBody>
        </p:sp>
      </p:grpSp>
      <p:grpSp>
        <p:nvGrpSpPr>
          <p:cNvPr id="41" name="组合 40"/>
          <p:cNvGrpSpPr/>
          <p:nvPr/>
        </p:nvGrpSpPr>
        <p:grpSpPr>
          <a:xfrm>
            <a:off x="5926697" y="5287883"/>
            <a:ext cx="5358057" cy="1570117"/>
            <a:chOff x="1478171" y="2225265"/>
            <a:chExt cx="5358057" cy="1570117"/>
          </a:xfrm>
        </p:grpSpPr>
        <p:sp>
          <p:nvSpPr>
            <p:cNvPr id="42" name="TextBox 21"/>
            <p:cNvSpPr>
              <a:spLocks noChangeArrowheads="1"/>
            </p:cNvSpPr>
            <p:nvPr/>
          </p:nvSpPr>
          <p:spPr bwMode="auto">
            <a:xfrm>
              <a:off x="1478171" y="2664303"/>
              <a:ext cx="5358057" cy="1131079"/>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a:t>
              </a:r>
            </a:p>
            <a:p>
              <a:pPr>
                <a:lnSpc>
                  <a:spcPct val="150000"/>
                </a:lnSpc>
              </a:pPr>
              <a:endPar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3" name="文本框 42"/>
            <p:cNvSpPr txBox="1"/>
            <p:nvPr/>
          </p:nvSpPr>
          <p:spPr>
            <a:xfrm>
              <a:off x="1516699"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3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3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300"/>
                                        <p:tgtEl>
                                          <p:spTgt spid="10"/>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300"/>
                                        <p:tgtEl>
                                          <p:spTgt spid="27"/>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300"/>
                                        <p:tgtEl>
                                          <p:spTgt spid="1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down)">
                                      <p:cBhvr>
                                        <p:cTn id="24" dur="300"/>
                                        <p:tgtEl>
                                          <p:spTgt spid="28"/>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300"/>
                                        <p:tgtEl>
                                          <p:spTgt spid="1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down)">
                                      <p:cBhvr>
                                        <p:cTn id="31" dur="300"/>
                                        <p:tgtEl>
                                          <p:spTgt spid="29"/>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300"/>
                                        <p:tgtEl>
                                          <p:spTgt spid="13"/>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down)">
                                      <p:cBhvr>
                                        <p:cTn id="38" dur="300"/>
                                        <p:tgtEl>
                                          <p:spTgt spid="30"/>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300"/>
                                        <p:tgtEl>
                                          <p:spTgt spid="14"/>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down)">
                                      <p:cBhvr>
                                        <p:cTn id="45" dur="300"/>
                                        <p:tgtEl>
                                          <p:spTgt spid="31"/>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300"/>
                                        <p:tgtEl>
                                          <p:spTgt spid="15"/>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300"/>
                                        <p:tgtEl>
                                          <p:spTgt spid="32"/>
                                        </p:tgtEl>
                                      </p:cBhvr>
                                    </p:animEffect>
                                  </p:childTnLst>
                                </p:cTn>
                              </p:par>
                              <p:par>
                                <p:cTn id="53" presetID="10" presetClass="entr" presetSubtype="0"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childTnLst>
                          </p:cTn>
                        </p:par>
                        <p:par>
                          <p:cTn id="56" fill="hold">
                            <p:stCondLst>
                              <p:cond delay="3500"/>
                            </p:stCondLst>
                            <p:childTnLst>
                              <p:par>
                                <p:cTn id="57" presetID="10" presetClass="entr" presetSubtype="0"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300"/>
                                        <p:tgtEl>
                                          <p:spTgt spid="16"/>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wipe(down)">
                                      <p:cBhvr>
                                        <p:cTn id="62" dur="300"/>
                                        <p:tgtEl>
                                          <p:spTgt spid="33"/>
                                        </p:tgtEl>
                                      </p:cBhvr>
                                    </p:animEffect>
                                  </p:childTnLst>
                                </p:cTn>
                              </p:par>
                            </p:childTnLst>
                          </p:cTn>
                        </p:par>
                        <p:par>
                          <p:cTn id="63" fill="hold">
                            <p:stCondLst>
                              <p:cond delay="4000"/>
                            </p:stCondLst>
                            <p:childTnLst>
                              <p:par>
                                <p:cTn id="64" presetID="10" presetClass="entr" presetSubtype="0"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300"/>
                                        <p:tgtEl>
                                          <p:spTgt spid="17"/>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wipe(down)">
                                      <p:cBhvr>
                                        <p:cTn id="69" dur="300"/>
                                        <p:tgtEl>
                                          <p:spTgt spid="34"/>
                                        </p:tgtEl>
                                      </p:cBhvr>
                                    </p:animEffect>
                                  </p:childTnLst>
                                </p:cTn>
                              </p:par>
                            </p:childTnLst>
                          </p:cTn>
                        </p:par>
                        <p:par>
                          <p:cTn id="70" fill="hold">
                            <p:stCondLst>
                              <p:cond delay="4500"/>
                            </p:stCondLst>
                            <p:childTnLst>
                              <p:par>
                                <p:cTn id="71" presetID="10"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300"/>
                                        <p:tgtEl>
                                          <p:spTgt spid="18"/>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par>
                                <p:cTn id="77" presetID="10" presetClass="entr" presetSubtype="0" fill="hold" nodeType="with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500"/>
                                        <p:tgtEl>
                                          <p:spTgt spid="25"/>
                                        </p:tgtEl>
                                      </p:cBhvr>
                                    </p:animEffect>
                                  </p:childTnLst>
                                </p:cTn>
                              </p:par>
                            </p:childTnLst>
                          </p:cTn>
                        </p:par>
                        <p:par>
                          <p:cTn id="80" fill="hold">
                            <p:stCondLst>
                              <p:cond delay="5000"/>
                            </p:stCondLst>
                            <p:childTnLst>
                              <p:par>
                                <p:cTn id="81" presetID="10"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300"/>
                                        <p:tgtEl>
                                          <p:spTgt spid="19"/>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wipe(down)">
                                      <p:cBhvr>
                                        <p:cTn id="86" dur="300"/>
                                        <p:tgtEl>
                                          <p:spTgt spid="36"/>
                                        </p:tgtEl>
                                      </p:cBhvr>
                                    </p:animEffect>
                                  </p:childTnLst>
                                </p:cTn>
                              </p:par>
                            </p:childTnLst>
                          </p:cTn>
                        </p:par>
                        <p:par>
                          <p:cTn id="87" fill="hold">
                            <p:stCondLst>
                              <p:cond delay="5500"/>
                            </p:stCondLst>
                            <p:childTnLst>
                              <p:par>
                                <p:cTn id="88" presetID="10" presetClass="entr" presetSubtype="0" fill="hold" grpId="0"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300"/>
                                        <p:tgtEl>
                                          <p:spTgt spid="20"/>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down)">
                                      <p:cBhvr>
                                        <p:cTn id="93" dur="300"/>
                                        <p:tgtEl>
                                          <p:spTgt spid="37"/>
                                        </p:tgtEl>
                                      </p:cBhvr>
                                    </p:animEffect>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fade">
                                      <p:cBhvr>
                                        <p:cTn id="98" dur="1000"/>
                                        <p:tgtEl>
                                          <p:spTgt spid="41"/>
                                        </p:tgtEl>
                                      </p:cBhvr>
                                    </p:animEffect>
                                    <p:anim calcmode="lin" valueType="num">
                                      <p:cBhvr>
                                        <p:cTn id="99" dur="1000" fill="hold"/>
                                        <p:tgtEl>
                                          <p:spTgt spid="41"/>
                                        </p:tgtEl>
                                        <p:attrNameLst>
                                          <p:attrName>ppt_x</p:attrName>
                                        </p:attrNameLst>
                                      </p:cBhvr>
                                      <p:tavLst>
                                        <p:tav tm="0">
                                          <p:val>
                                            <p:strVal val="#ppt_x"/>
                                          </p:val>
                                        </p:tav>
                                        <p:tav tm="100000">
                                          <p:val>
                                            <p:strVal val="#ppt_x"/>
                                          </p:val>
                                        </p:tav>
                                      </p:tavLst>
                                    </p:anim>
                                    <p:anim calcmode="lin" valueType="num">
                                      <p:cBhvr>
                                        <p:cTn id="100"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11" grpId="0"/>
      <p:bldP spid="12" grpId="0"/>
      <p:bldP spid="13" grpId="0"/>
      <p:bldP spid="14" grpId="0"/>
      <p:bldP spid="15" grpId="0"/>
      <p:bldP spid="16" grpId="0"/>
      <p:bldP spid="17" grpId="0"/>
      <p:bldP spid="18" grpId="0"/>
      <p:bldP spid="19" grpId="0"/>
      <p:bldP spid="20"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H_Other_9"/>
          <p:cNvSpPr/>
          <p:nvPr>
            <p:custDataLst>
              <p:tags r:id="rId1"/>
            </p:custDataLst>
          </p:nvPr>
        </p:nvSpPr>
        <p:spPr>
          <a:xfrm>
            <a:off x="2767013" y="2038350"/>
            <a:ext cx="2108200" cy="655638"/>
          </a:xfrm>
          <a:prstGeom prst="rightArrow">
            <a:avLst>
              <a:gd name="adj1" fmla="val 72581"/>
              <a:gd name="adj2" fmla="val 46774"/>
            </a:avLst>
          </a:prstGeom>
          <a:solidFill>
            <a:schemeClr val="bg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sp>
        <p:nvSpPr>
          <p:cNvPr id="8" name="MH_Other_10"/>
          <p:cNvSpPr/>
          <p:nvPr>
            <p:custDataLst>
              <p:tags r:id="rId2"/>
            </p:custDataLst>
          </p:nvPr>
        </p:nvSpPr>
        <p:spPr>
          <a:xfrm>
            <a:off x="2767013" y="2965450"/>
            <a:ext cx="2108200" cy="655638"/>
          </a:xfrm>
          <a:prstGeom prst="rightArrow">
            <a:avLst>
              <a:gd name="adj1" fmla="val 72581"/>
              <a:gd name="adj2" fmla="val 46774"/>
            </a:avLst>
          </a:prstGeom>
          <a:solidFill>
            <a:schemeClr val="bg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sp>
        <p:nvSpPr>
          <p:cNvPr id="9" name="MH_Other_11"/>
          <p:cNvSpPr/>
          <p:nvPr>
            <p:custDataLst>
              <p:tags r:id="rId3"/>
            </p:custDataLst>
          </p:nvPr>
        </p:nvSpPr>
        <p:spPr>
          <a:xfrm>
            <a:off x="2767013" y="3892550"/>
            <a:ext cx="2108200" cy="654050"/>
          </a:xfrm>
          <a:prstGeom prst="rightArrow">
            <a:avLst>
              <a:gd name="adj1" fmla="val 72581"/>
              <a:gd name="adj2" fmla="val 46774"/>
            </a:avLst>
          </a:prstGeom>
          <a:solidFill>
            <a:schemeClr val="bg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sp>
        <p:nvSpPr>
          <p:cNvPr id="10" name="MH_Other_12"/>
          <p:cNvSpPr/>
          <p:nvPr>
            <p:custDataLst>
              <p:tags r:id="rId4"/>
            </p:custDataLst>
          </p:nvPr>
        </p:nvSpPr>
        <p:spPr>
          <a:xfrm>
            <a:off x="2767013" y="4818063"/>
            <a:ext cx="2108200" cy="655637"/>
          </a:xfrm>
          <a:prstGeom prst="rightArrow">
            <a:avLst>
              <a:gd name="adj1" fmla="val 72581"/>
              <a:gd name="adj2" fmla="val 46774"/>
            </a:avLst>
          </a:prstGeom>
          <a:solidFill>
            <a:schemeClr val="bg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grpSp>
        <p:nvGrpSpPr>
          <p:cNvPr id="11" name="组合 10"/>
          <p:cNvGrpSpPr/>
          <p:nvPr/>
        </p:nvGrpSpPr>
        <p:grpSpPr bwMode="auto">
          <a:xfrm>
            <a:off x="1725613" y="2038350"/>
            <a:ext cx="1990725" cy="655638"/>
            <a:chOff x="1725709" y="2037977"/>
            <a:chExt cx="1990726" cy="655638"/>
          </a:xfrm>
        </p:grpSpPr>
        <p:sp>
          <p:nvSpPr>
            <p:cNvPr id="12" name="MH_Other_1"/>
            <p:cNvSpPr/>
            <p:nvPr>
              <p:custDataLst>
                <p:tags r:id="rId14"/>
              </p:custDataLst>
            </p:nvPr>
          </p:nvSpPr>
          <p:spPr>
            <a:xfrm flipV="1">
              <a:off x="3605310" y="2592015"/>
              <a:ext cx="111125" cy="101600"/>
            </a:xfrm>
            <a:prstGeom prst="rtTriangle">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srgbClr val="FFFFFF"/>
                </a:solidFill>
                <a:latin typeface="宋体" panose="02010600030101010101" pitchFamily="2" charset="-122"/>
                <a:ea typeface="宋体" panose="02010600030101010101" pitchFamily="2" charset="-122"/>
              </a:endParaRPr>
            </a:p>
          </p:txBody>
        </p:sp>
        <p:sp>
          <p:nvSpPr>
            <p:cNvPr id="13" name="MH_Other_2"/>
            <p:cNvSpPr/>
            <p:nvPr>
              <p:custDataLst>
                <p:tags r:id="rId15"/>
              </p:custDataLst>
            </p:nvPr>
          </p:nvSpPr>
          <p:spPr>
            <a:xfrm>
              <a:off x="3605310" y="2037977"/>
              <a:ext cx="111125" cy="101600"/>
            </a:xfrm>
            <a:prstGeom prst="rtTriangle">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srgbClr val="FFFFFF"/>
                </a:solidFill>
                <a:latin typeface="宋体" panose="02010600030101010101" pitchFamily="2" charset="-122"/>
                <a:ea typeface="宋体" panose="02010600030101010101" pitchFamily="2" charset="-122"/>
              </a:endParaRPr>
            </a:p>
          </p:txBody>
        </p:sp>
        <p:sp>
          <p:nvSpPr>
            <p:cNvPr id="14" name="MH_SubTitle_1"/>
            <p:cNvSpPr/>
            <p:nvPr>
              <p:custDataLst>
                <p:tags r:id="rId16"/>
              </p:custDataLst>
            </p:nvPr>
          </p:nvSpPr>
          <p:spPr>
            <a:xfrm>
              <a:off x="1725709" y="2037977"/>
              <a:ext cx="1879601" cy="655638"/>
            </a:xfrm>
            <a:prstGeom prst="rect">
              <a:avLst/>
            </a:prstGeom>
            <a:solidFill>
              <a:schemeClr val="accent4"/>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defTabSz="914400" eaLnBrk="1" fontAlgn="auto" hangingPunct="1">
                <a:spcBef>
                  <a:spcPts val="0"/>
                </a:spcBef>
                <a:spcAft>
                  <a:spcPts val="0"/>
                </a:spcAft>
                <a:defRPr/>
              </a:pPr>
              <a:r>
                <a:rPr lang="zh-CN" altLang="en-US" sz="2000" kern="0" dirty="0">
                  <a:solidFill>
                    <a:prstClr val="white"/>
                  </a:solidFill>
                  <a:latin typeface="微软雅黑" panose="020B0503020204020204" pitchFamily="34" charset="-122"/>
                  <a:ea typeface="微软雅黑" panose="020B0503020204020204" pitchFamily="34" charset="-122"/>
                </a:rPr>
                <a:t>添加标题</a:t>
              </a:r>
            </a:p>
          </p:txBody>
        </p:sp>
      </p:grpSp>
      <p:grpSp>
        <p:nvGrpSpPr>
          <p:cNvPr id="15" name="组合 14"/>
          <p:cNvGrpSpPr/>
          <p:nvPr/>
        </p:nvGrpSpPr>
        <p:grpSpPr bwMode="auto">
          <a:xfrm>
            <a:off x="1725613" y="2965450"/>
            <a:ext cx="1990725" cy="655638"/>
            <a:chOff x="1725709" y="2965077"/>
            <a:chExt cx="1990726" cy="655638"/>
          </a:xfrm>
        </p:grpSpPr>
        <p:sp>
          <p:nvSpPr>
            <p:cNvPr id="16" name="MH_Other_3"/>
            <p:cNvSpPr/>
            <p:nvPr>
              <p:custDataLst>
                <p:tags r:id="rId11"/>
              </p:custDataLst>
            </p:nvPr>
          </p:nvSpPr>
          <p:spPr>
            <a:xfrm flipV="1">
              <a:off x="3605310" y="3519115"/>
              <a:ext cx="111125" cy="101600"/>
            </a:xfrm>
            <a:prstGeom prst="rtTriangle">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srgbClr val="FFFFFF"/>
                </a:solidFill>
                <a:latin typeface="宋体" panose="02010600030101010101" pitchFamily="2" charset="-122"/>
                <a:ea typeface="宋体" panose="02010600030101010101" pitchFamily="2" charset="-122"/>
              </a:endParaRPr>
            </a:p>
          </p:txBody>
        </p:sp>
        <p:sp>
          <p:nvSpPr>
            <p:cNvPr id="17" name="MH_Other_4"/>
            <p:cNvSpPr/>
            <p:nvPr>
              <p:custDataLst>
                <p:tags r:id="rId12"/>
              </p:custDataLst>
            </p:nvPr>
          </p:nvSpPr>
          <p:spPr>
            <a:xfrm>
              <a:off x="3605310" y="2965077"/>
              <a:ext cx="111125" cy="101600"/>
            </a:xfrm>
            <a:prstGeom prst="rtTriangle">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srgbClr val="FFFFFF"/>
                </a:solidFill>
                <a:latin typeface="宋体" panose="02010600030101010101" pitchFamily="2" charset="-122"/>
                <a:ea typeface="宋体" panose="02010600030101010101" pitchFamily="2" charset="-122"/>
              </a:endParaRPr>
            </a:p>
          </p:txBody>
        </p:sp>
        <p:sp>
          <p:nvSpPr>
            <p:cNvPr id="18" name="MH_SubTitle_2"/>
            <p:cNvSpPr/>
            <p:nvPr>
              <p:custDataLst>
                <p:tags r:id="rId13"/>
              </p:custDataLst>
            </p:nvPr>
          </p:nvSpPr>
          <p:spPr>
            <a:xfrm>
              <a:off x="1725709" y="2965077"/>
              <a:ext cx="1879601" cy="655638"/>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defTabSz="914400" eaLnBrk="1" fontAlgn="auto" hangingPunct="1">
                <a:spcBef>
                  <a:spcPts val="0"/>
                </a:spcBef>
                <a:spcAft>
                  <a:spcPts val="0"/>
                </a:spcAft>
                <a:defRPr/>
              </a:pPr>
              <a:r>
                <a:rPr lang="zh-CN" altLang="en-US" sz="2000" kern="0" dirty="0">
                  <a:solidFill>
                    <a:prstClr val="white"/>
                  </a:solidFill>
                  <a:latin typeface="微软雅黑" panose="020B0503020204020204" pitchFamily="34" charset="-122"/>
                  <a:ea typeface="微软雅黑" panose="020B0503020204020204" pitchFamily="34" charset="-122"/>
                </a:rPr>
                <a:t>添加标题</a:t>
              </a:r>
            </a:p>
          </p:txBody>
        </p:sp>
      </p:grpSp>
      <p:grpSp>
        <p:nvGrpSpPr>
          <p:cNvPr id="19" name="组合 18"/>
          <p:cNvGrpSpPr/>
          <p:nvPr/>
        </p:nvGrpSpPr>
        <p:grpSpPr bwMode="auto">
          <a:xfrm>
            <a:off x="1725613" y="3892550"/>
            <a:ext cx="1990725" cy="654050"/>
            <a:chOff x="1725709" y="3892177"/>
            <a:chExt cx="1990726" cy="654050"/>
          </a:xfrm>
        </p:grpSpPr>
        <p:sp>
          <p:nvSpPr>
            <p:cNvPr id="20" name="MH_Other_5"/>
            <p:cNvSpPr/>
            <p:nvPr>
              <p:custDataLst>
                <p:tags r:id="rId8"/>
              </p:custDataLst>
            </p:nvPr>
          </p:nvSpPr>
          <p:spPr>
            <a:xfrm flipV="1">
              <a:off x="3605310" y="4444627"/>
              <a:ext cx="111125" cy="101600"/>
            </a:xfrm>
            <a:prstGeom prst="rtTriangle">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srgbClr val="FFFFFF"/>
                </a:solidFill>
                <a:latin typeface="宋体" panose="02010600030101010101" pitchFamily="2" charset="-122"/>
                <a:ea typeface="宋体" panose="02010600030101010101" pitchFamily="2" charset="-122"/>
              </a:endParaRPr>
            </a:p>
          </p:txBody>
        </p:sp>
        <p:sp>
          <p:nvSpPr>
            <p:cNvPr id="21" name="MH_Other_6"/>
            <p:cNvSpPr/>
            <p:nvPr>
              <p:custDataLst>
                <p:tags r:id="rId9"/>
              </p:custDataLst>
            </p:nvPr>
          </p:nvSpPr>
          <p:spPr>
            <a:xfrm>
              <a:off x="3605310" y="3892177"/>
              <a:ext cx="111125" cy="100013"/>
            </a:xfrm>
            <a:prstGeom prst="rtTriangle">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srgbClr val="FFFFFF"/>
                </a:solidFill>
                <a:latin typeface="宋体" panose="02010600030101010101" pitchFamily="2" charset="-122"/>
                <a:ea typeface="宋体" panose="02010600030101010101" pitchFamily="2" charset="-122"/>
              </a:endParaRPr>
            </a:p>
          </p:txBody>
        </p:sp>
        <p:sp>
          <p:nvSpPr>
            <p:cNvPr id="22" name="MH_SubTitle_3"/>
            <p:cNvSpPr/>
            <p:nvPr>
              <p:custDataLst>
                <p:tags r:id="rId10"/>
              </p:custDataLst>
            </p:nvPr>
          </p:nvSpPr>
          <p:spPr>
            <a:xfrm>
              <a:off x="1725709" y="3892177"/>
              <a:ext cx="1879601" cy="654050"/>
            </a:xfrm>
            <a:prstGeom prst="rect">
              <a:avLst/>
            </a:prstGeom>
            <a:solidFill>
              <a:schemeClr val="accent3"/>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defTabSz="914400" eaLnBrk="1" fontAlgn="auto" hangingPunct="1">
                <a:spcBef>
                  <a:spcPts val="0"/>
                </a:spcBef>
                <a:spcAft>
                  <a:spcPts val="0"/>
                </a:spcAft>
                <a:defRPr/>
              </a:pPr>
              <a:r>
                <a:rPr lang="zh-CN" altLang="en-US" sz="2000" kern="0" dirty="0">
                  <a:solidFill>
                    <a:prstClr val="white"/>
                  </a:solidFill>
                  <a:latin typeface="微软雅黑" panose="020B0503020204020204" pitchFamily="34" charset="-122"/>
                  <a:ea typeface="微软雅黑" panose="020B0503020204020204" pitchFamily="34" charset="-122"/>
                </a:rPr>
                <a:t>添加标题</a:t>
              </a:r>
            </a:p>
          </p:txBody>
        </p:sp>
      </p:grpSp>
      <p:grpSp>
        <p:nvGrpSpPr>
          <p:cNvPr id="23" name="组合 22"/>
          <p:cNvGrpSpPr/>
          <p:nvPr/>
        </p:nvGrpSpPr>
        <p:grpSpPr bwMode="auto">
          <a:xfrm>
            <a:off x="1725613" y="4818063"/>
            <a:ext cx="1990725" cy="655637"/>
            <a:chOff x="1725709" y="4817690"/>
            <a:chExt cx="1990726" cy="655638"/>
          </a:xfrm>
        </p:grpSpPr>
        <p:sp>
          <p:nvSpPr>
            <p:cNvPr id="24" name="MH_Other_7"/>
            <p:cNvSpPr/>
            <p:nvPr>
              <p:custDataLst>
                <p:tags r:id="rId5"/>
              </p:custDataLst>
            </p:nvPr>
          </p:nvSpPr>
          <p:spPr>
            <a:xfrm flipV="1">
              <a:off x="3605310" y="5371728"/>
              <a:ext cx="111125" cy="101600"/>
            </a:xfrm>
            <a:prstGeom prst="rtTriangle">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srgbClr val="FFFFFF"/>
                </a:solidFill>
                <a:latin typeface="宋体" panose="02010600030101010101" pitchFamily="2" charset="-122"/>
                <a:ea typeface="宋体" panose="02010600030101010101" pitchFamily="2" charset="-122"/>
              </a:endParaRPr>
            </a:p>
          </p:txBody>
        </p:sp>
        <p:sp>
          <p:nvSpPr>
            <p:cNvPr id="25" name="MH_Other_8"/>
            <p:cNvSpPr/>
            <p:nvPr>
              <p:custDataLst>
                <p:tags r:id="rId6"/>
              </p:custDataLst>
            </p:nvPr>
          </p:nvSpPr>
          <p:spPr>
            <a:xfrm>
              <a:off x="3605310" y="4817690"/>
              <a:ext cx="111125" cy="101600"/>
            </a:xfrm>
            <a:prstGeom prst="rtTriangle">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srgbClr val="FFFFFF"/>
                </a:solidFill>
                <a:latin typeface="宋体" panose="02010600030101010101" pitchFamily="2" charset="-122"/>
                <a:ea typeface="宋体" panose="02010600030101010101" pitchFamily="2" charset="-122"/>
              </a:endParaRPr>
            </a:p>
          </p:txBody>
        </p:sp>
        <p:sp>
          <p:nvSpPr>
            <p:cNvPr id="26" name="MH_SubTitle_4"/>
            <p:cNvSpPr/>
            <p:nvPr>
              <p:custDataLst>
                <p:tags r:id="rId7"/>
              </p:custDataLst>
            </p:nvPr>
          </p:nvSpPr>
          <p:spPr>
            <a:xfrm>
              <a:off x="1725709" y="4817690"/>
              <a:ext cx="1879601" cy="655638"/>
            </a:xfrm>
            <a:prstGeom prst="rect">
              <a:avLst/>
            </a:prstGeom>
            <a:solidFill>
              <a:schemeClr val="accent2"/>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defTabSz="914400" eaLnBrk="1" fontAlgn="auto" hangingPunct="1">
                <a:spcBef>
                  <a:spcPts val="0"/>
                </a:spcBef>
                <a:spcAft>
                  <a:spcPts val="0"/>
                </a:spcAft>
                <a:defRPr/>
              </a:pPr>
              <a:r>
                <a:rPr lang="zh-CN" altLang="en-US" sz="2000" kern="0" dirty="0">
                  <a:solidFill>
                    <a:prstClr val="white"/>
                  </a:solidFill>
                  <a:latin typeface="微软雅黑" panose="020B0503020204020204" pitchFamily="34" charset="-122"/>
                  <a:ea typeface="微软雅黑" panose="020B0503020204020204" pitchFamily="34" charset="-122"/>
                </a:rPr>
                <a:t>添加标题</a:t>
              </a:r>
            </a:p>
          </p:txBody>
        </p:sp>
      </p:grpSp>
      <p:grpSp>
        <p:nvGrpSpPr>
          <p:cNvPr id="31" name="组合 30"/>
          <p:cNvGrpSpPr/>
          <p:nvPr/>
        </p:nvGrpSpPr>
        <p:grpSpPr>
          <a:xfrm>
            <a:off x="307195" y="0"/>
            <a:ext cx="3312306" cy="929215"/>
            <a:chOff x="307195" y="0"/>
            <a:chExt cx="3312306" cy="929215"/>
          </a:xfrm>
        </p:grpSpPr>
        <p:pic>
          <p:nvPicPr>
            <p:cNvPr id="32" name="图片 31"/>
            <p:cNvPicPr>
              <a:picLocks noChangeAspect="1"/>
            </p:cNvPicPr>
            <p:nvPr/>
          </p:nvPicPr>
          <p:blipFill>
            <a:blip r:embed="rId19"/>
            <a:stretch>
              <a:fillRect/>
            </a:stretch>
          </p:blipFill>
          <p:spPr>
            <a:xfrm>
              <a:off x="307195" y="0"/>
              <a:ext cx="874556" cy="929215"/>
            </a:xfrm>
            <a:prstGeom prst="rect">
              <a:avLst/>
            </a:prstGeom>
          </p:spPr>
        </p:pic>
        <p:sp>
          <p:nvSpPr>
            <p:cNvPr id="33" name="TextBox 14"/>
            <p:cNvSpPr txBox="1"/>
            <p:nvPr/>
          </p:nvSpPr>
          <p:spPr>
            <a:xfrm>
              <a:off x="973873" y="266700"/>
              <a:ext cx="2645628" cy="523220"/>
            </a:xfrm>
            <a:prstGeom prst="rect">
              <a:avLst/>
            </a:prstGeom>
            <a:noFill/>
          </p:spPr>
          <p:txBody>
            <a:bodyPr wrap="square">
              <a:spAutoFit/>
            </a:bodyPr>
            <a:lstStyle/>
            <a:p>
              <a:pPr algn="ctr">
                <a:defRPr/>
              </a:pPr>
              <a:r>
                <a:rPr lang="zh-CN" altLang="en-US" sz="2800">
                  <a:solidFill>
                    <a:schemeClr val="bg1"/>
                  </a:solidFill>
                  <a:cs typeface="+mn-ea"/>
                  <a:sym typeface="+mn-lt"/>
                </a:rPr>
                <a:t>活动背景介绍</a:t>
              </a:r>
              <a:endParaRPr lang="zh-CN" altLang="en-US" sz="2800" dirty="0">
                <a:solidFill>
                  <a:schemeClr val="bg1"/>
                </a:solidFill>
                <a:cs typeface="+mn-ea"/>
                <a:sym typeface="+mn-lt"/>
              </a:endParaRPr>
            </a:p>
          </p:txBody>
        </p:sp>
      </p:grpSp>
      <p:grpSp>
        <p:nvGrpSpPr>
          <p:cNvPr id="37" name="组合 36"/>
          <p:cNvGrpSpPr/>
          <p:nvPr/>
        </p:nvGrpSpPr>
        <p:grpSpPr>
          <a:xfrm>
            <a:off x="5621897" y="1964111"/>
            <a:ext cx="5358057" cy="1570117"/>
            <a:chOff x="1478171" y="2225265"/>
            <a:chExt cx="5358057" cy="1570117"/>
          </a:xfrm>
        </p:grpSpPr>
        <p:sp>
          <p:nvSpPr>
            <p:cNvPr id="38" name="TextBox 21"/>
            <p:cNvSpPr>
              <a:spLocks noChangeArrowheads="1"/>
            </p:cNvSpPr>
            <p:nvPr/>
          </p:nvSpPr>
          <p:spPr bwMode="auto">
            <a:xfrm>
              <a:off x="1478171" y="2664303"/>
              <a:ext cx="5358057" cy="1131079"/>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a:t>
              </a:r>
            </a:p>
            <a:p>
              <a:pPr>
                <a:lnSpc>
                  <a:spcPct val="150000"/>
                </a:lnSpc>
              </a:pPr>
              <a:endPar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9" name="文本框 38"/>
            <p:cNvSpPr txBox="1"/>
            <p:nvPr/>
          </p:nvSpPr>
          <p:spPr>
            <a:xfrm>
              <a:off x="1516699"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40" name="组合 39"/>
          <p:cNvGrpSpPr/>
          <p:nvPr/>
        </p:nvGrpSpPr>
        <p:grpSpPr>
          <a:xfrm>
            <a:off x="5592868" y="3909025"/>
            <a:ext cx="5358057" cy="1570117"/>
            <a:chOff x="1478171" y="2225265"/>
            <a:chExt cx="5358057" cy="1570117"/>
          </a:xfrm>
        </p:grpSpPr>
        <p:sp>
          <p:nvSpPr>
            <p:cNvPr id="41" name="TextBox 21"/>
            <p:cNvSpPr>
              <a:spLocks noChangeArrowheads="1"/>
            </p:cNvSpPr>
            <p:nvPr/>
          </p:nvSpPr>
          <p:spPr bwMode="auto">
            <a:xfrm>
              <a:off x="1478171" y="2664303"/>
              <a:ext cx="5358057" cy="1131079"/>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a:t>
              </a:r>
            </a:p>
            <a:p>
              <a:pPr>
                <a:lnSpc>
                  <a:spcPct val="150000"/>
                </a:lnSpc>
              </a:pPr>
              <a:endPar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2" name="文本框 41"/>
            <p:cNvSpPr txBox="1"/>
            <p:nvPr/>
          </p:nvSpPr>
          <p:spPr>
            <a:xfrm>
              <a:off x="1516699"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22" presetClass="entr" presetSubtype="8" fill="hold" grpId="0" nodeType="withEffect">
                                  <p:stCondLst>
                                    <p:cond delay="3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22" presetClass="entr" presetSubtype="8" fill="hold" grpId="0" nodeType="withEffect">
                                  <p:stCondLst>
                                    <p:cond delay="30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22" presetClass="entr" presetSubtype="8" fill="hold" grpId="0" nodeType="withEffect">
                                  <p:stCondLst>
                                    <p:cond delay="30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22" presetClass="entr" presetSubtype="8" fill="hold" grpId="0" nodeType="withEffect">
                                  <p:stCondLst>
                                    <p:cond delay="30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1000"/>
                                        <p:tgtEl>
                                          <p:spTgt spid="37"/>
                                        </p:tgtEl>
                                      </p:cBhvr>
                                    </p:animEffect>
                                    <p:anim calcmode="lin" valueType="num">
                                      <p:cBhvr>
                                        <p:cTn id="34" dur="1000" fill="hold"/>
                                        <p:tgtEl>
                                          <p:spTgt spid="37"/>
                                        </p:tgtEl>
                                        <p:attrNameLst>
                                          <p:attrName>ppt_x</p:attrName>
                                        </p:attrNameLst>
                                      </p:cBhvr>
                                      <p:tavLst>
                                        <p:tav tm="0">
                                          <p:val>
                                            <p:strVal val="#ppt_x"/>
                                          </p:val>
                                        </p:tav>
                                        <p:tav tm="100000">
                                          <p:val>
                                            <p:strVal val="#ppt_x"/>
                                          </p:val>
                                        </p:tav>
                                      </p:tavLst>
                                    </p:anim>
                                    <p:anim calcmode="lin" valueType="num">
                                      <p:cBhvr>
                                        <p:cTn id="3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bwMode="auto">
          <a:xfrm>
            <a:off x="6456040" y="4748587"/>
            <a:ext cx="857250" cy="857250"/>
            <a:chOff x="6196012" y="4862597"/>
            <a:chExt cx="857250" cy="857250"/>
          </a:xfrm>
        </p:grpSpPr>
        <p:sp>
          <p:nvSpPr>
            <p:cNvPr id="8" name="椭圆 7"/>
            <p:cNvSpPr/>
            <p:nvPr/>
          </p:nvSpPr>
          <p:spPr>
            <a:xfrm>
              <a:off x="6196012" y="4862597"/>
              <a:ext cx="857250" cy="8572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9" name="Freeform 5"/>
            <p:cNvSpPr>
              <a:spLocks noEditPoints="1"/>
            </p:cNvSpPr>
            <p:nvPr/>
          </p:nvSpPr>
          <p:spPr bwMode="auto">
            <a:xfrm>
              <a:off x="6346693" y="5060328"/>
              <a:ext cx="558800" cy="487187"/>
            </a:xfrm>
            <a:custGeom>
              <a:avLst/>
              <a:gdLst>
                <a:gd name="T0" fmla="*/ 817373654 w 215"/>
                <a:gd name="T1" fmla="*/ 1018121829 h 187"/>
                <a:gd name="T2" fmla="*/ 378289407 w 215"/>
                <a:gd name="T3" fmla="*/ 658385033 h 187"/>
                <a:gd name="T4" fmla="*/ 965988463 w 215"/>
                <a:gd name="T5" fmla="*/ 468335208 h 187"/>
                <a:gd name="T6" fmla="*/ 1452360186 w 215"/>
                <a:gd name="T7" fmla="*/ 800922402 h 187"/>
                <a:gd name="T8" fmla="*/ 1452360186 w 215"/>
                <a:gd name="T9" fmla="*/ 1018121829 h 187"/>
                <a:gd name="T10" fmla="*/ 817373654 w 215"/>
                <a:gd name="T11" fmla="*/ 1262470860 h 187"/>
                <a:gd name="T12" fmla="*/ 817373654 w 215"/>
                <a:gd name="T13" fmla="*/ 1018121829 h 187"/>
                <a:gd name="T14" fmla="*/ 222919615 w 215"/>
                <a:gd name="T15" fmla="*/ 502274165 h 187"/>
                <a:gd name="T16" fmla="*/ 303982002 w 215"/>
                <a:gd name="T17" fmla="*/ 475121957 h 187"/>
                <a:gd name="T18" fmla="*/ 209409650 w 215"/>
                <a:gd name="T19" fmla="*/ 366523546 h 187"/>
                <a:gd name="T20" fmla="*/ 216164633 w 215"/>
                <a:gd name="T21" fmla="*/ 352947442 h 187"/>
                <a:gd name="T22" fmla="*/ 276962073 w 215"/>
                <a:gd name="T23" fmla="*/ 312224340 h 187"/>
                <a:gd name="T24" fmla="*/ 634986532 w 215"/>
                <a:gd name="T25" fmla="*/ 271498633 h 187"/>
                <a:gd name="T26" fmla="*/ 743068848 w 215"/>
                <a:gd name="T27" fmla="*/ 264711884 h 187"/>
                <a:gd name="T28" fmla="*/ 938968534 w 215"/>
                <a:gd name="T29" fmla="*/ 217199428 h 187"/>
                <a:gd name="T30" fmla="*/ 979498428 w 215"/>
                <a:gd name="T31" fmla="*/ 0 h 187"/>
                <a:gd name="T32" fmla="*/ 911946006 w 215"/>
                <a:gd name="T33" fmla="*/ 13576104 h 187"/>
                <a:gd name="T34" fmla="*/ 898436041 w 215"/>
                <a:gd name="T35" fmla="*/ 162900222 h 187"/>
                <a:gd name="T36" fmla="*/ 743068848 w 215"/>
                <a:gd name="T37" fmla="*/ 196836574 h 187"/>
                <a:gd name="T38" fmla="*/ 628228951 w 215"/>
                <a:gd name="T39" fmla="*/ 203623324 h 187"/>
                <a:gd name="T40" fmla="*/ 256697126 w 215"/>
                <a:gd name="T41" fmla="*/ 251135780 h 187"/>
                <a:gd name="T42" fmla="*/ 162124774 w 215"/>
                <a:gd name="T43" fmla="*/ 312224340 h 187"/>
                <a:gd name="T44" fmla="*/ 141857228 w 215"/>
                <a:gd name="T45" fmla="*/ 359736797 h 187"/>
                <a:gd name="T46" fmla="*/ 148614809 w 215"/>
                <a:gd name="T47" fmla="*/ 414036002 h 187"/>
                <a:gd name="T48" fmla="*/ 222919615 w 215"/>
                <a:gd name="T49" fmla="*/ 502274165 h 187"/>
                <a:gd name="T50" fmla="*/ 283717055 w 215"/>
                <a:gd name="T51" fmla="*/ 638022179 h 187"/>
                <a:gd name="T52" fmla="*/ 533659198 w 215"/>
                <a:gd name="T53" fmla="*/ 556573371 h 187"/>
                <a:gd name="T54" fmla="*/ 310736984 w 215"/>
                <a:gd name="T55" fmla="*/ 536210518 h 187"/>
                <a:gd name="T56" fmla="*/ 67552422 w 215"/>
                <a:gd name="T57" fmla="*/ 610872577 h 187"/>
                <a:gd name="T58" fmla="*/ 283717055 w 215"/>
                <a:gd name="T59" fmla="*/ 638022179 h 187"/>
                <a:gd name="T60" fmla="*/ 412064318 w 215"/>
                <a:gd name="T61" fmla="*/ 502274165 h 187"/>
                <a:gd name="T62" fmla="*/ 621473968 w 215"/>
                <a:gd name="T63" fmla="*/ 529423768 h 187"/>
                <a:gd name="T64" fmla="*/ 621473968 w 215"/>
                <a:gd name="T65" fmla="*/ 529423768 h 187"/>
                <a:gd name="T66" fmla="*/ 878171094 w 215"/>
                <a:gd name="T67" fmla="*/ 447972354 h 187"/>
                <a:gd name="T68" fmla="*/ 526901617 w 215"/>
                <a:gd name="T69" fmla="*/ 468335208 h 187"/>
                <a:gd name="T70" fmla="*/ 412064318 w 215"/>
                <a:gd name="T71" fmla="*/ 502274165 h 187"/>
                <a:gd name="T72" fmla="*/ 0 w 215"/>
                <a:gd name="T73" fmla="*/ 658385033 h 187"/>
                <a:gd name="T74" fmla="*/ 0 w 215"/>
                <a:gd name="T75" fmla="*/ 862008357 h 187"/>
                <a:gd name="T76" fmla="*/ 722801302 w 215"/>
                <a:gd name="T77" fmla="*/ 1269257609 h 187"/>
                <a:gd name="T78" fmla="*/ 722801302 w 215"/>
                <a:gd name="T79" fmla="*/ 1065634286 h 187"/>
                <a:gd name="T80" fmla="*/ 0 w 215"/>
                <a:gd name="T81" fmla="*/ 658385033 h 1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 h="187">
                  <a:moveTo>
                    <a:pt x="121" y="150"/>
                  </a:moveTo>
                  <a:cubicBezTo>
                    <a:pt x="112" y="119"/>
                    <a:pt x="87" y="104"/>
                    <a:pt x="56" y="97"/>
                  </a:cubicBezTo>
                  <a:cubicBezTo>
                    <a:pt x="143" y="69"/>
                    <a:pt x="143" y="69"/>
                    <a:pt x="143" y="69"/>
                  </a:cubicBezTo>
                  <a:cubicBezTo>
                    <a:pt x="178" y="78"/>
                    <a:pt x="206" y="100"/>
                    <a:pt x="215" y="118"/>
                  </a:cubicBezTo>
                  <a:cubicBezTo>
                    <a:pt x="215" y="150"/>
                    <a:pt x="215" y="150"/>
                    <a:pt x="215" y="150"/>
                  </a:cubicBezTo>
                  <a:cubicBezTo>
                    <a:pt x="193" y="173"/>
                    <a:pt x="160" y="183"/>
                    <a:pt x="121" y="186"/>
                  </a:cubicBezTo>
                  <a:cubicBezTo>
                    <a:pt x="121" y="174"/>
                    <a:pt x="121" y="162"/>
                    <a:pt x="121" y="150"/>
                  </a:cubicBezTo>
                  <a:close/>
                  <a:moveTo>
                    <a:pt x="33" y="74"/>
                  </a:moveTo>
                  <a:cubicBezTo>
                    <a:pt x="45" y="70"/>
                    <a:pt x="45" y="70"/>
                    <a:pt x="45" y="70"/>
                  </a:cubicBezTo>
                  <a:cubicBezTo>
                    <a:pt x="42" y="68"/>
                    <a:pt x="30" y="59"/>
                    <a:pt x="31" y="54"/>
                  </a:cubicBezTo>
                  <a:cubicBezTo>
                    <a:pt x="31" y="54"/>
                    <a:pt x="32" y="53"/>
                    <a:pt x="32" y="52"/>
                  </a:cubicBezTo>
                  <a:cubicBezTo>
                    <a:pt x="34" y="50"/>
                    <a:pt x="37" y="48"/>
                    <a:pt x="41" y="46"/>
                  </a:cubicBezTo>
                  <a:cubicBezTo>
                    <a:pt x="52" y="42"/>
                    <a:pt x="74" y="41"/>
                    <a:pt x="94" y="40"/>
                  </a:cubicBezTo>
                  <a:cubicBezTo>
                    <a:pt x="100" y="40"/>
                    <a:pt x="105" y="40"/>
                    <a:pt x="110" y="39"/>
                  </a:cubicBezTo>
                  <a:cubicBezTo>
                    <a:pt x="123" y="39"/>
                    <a:pt x="133" y="38"/>
                    <a:pt x="139" y="32"/>
                  </a:cubicBezTo>
                  <a:cubicBezTo>
                    <a:pt x="146" y="27"/>
                    <a:pt x="149" y="17"/>
                    <a:pt x="145" y="0"/>
                  </a:cubicBezTo>
                  <a:cubicBezTo>
                    <a:pt x="135" y="2"/>
                    <a:pt x="135" y="2"/>
                    <a:pt x="135" y="2"/>
                  </a:cubicBezTo>
                  <a:cubicBezTo>
                    <a:pt x="138" y="15"/>
                    <a:pt x="137" y="21"/>
                    <a:pt x="133" y="24"/>
                  </a:cubicBezTo>
                  <a:cubicBezTo>
                    <a:pt x="129" y="28"/>
                    <a:pt x="120" y="28"/>
                    <a:pt x="110" y="29"/>
                  </a:cubicBezTo>
                  <a:cubicBezTo>
                    <a:pt x="104" y="29"/>
                    <a:pt x="99" y="30"/>
                    <a:pt x="93" y="30"/>
                  </a:cubicBezTo>
                  <a:cubicBezTo>
                    <a:pt x="72" y="31"/>
                    <a:pt x="49" y="32"/>
                    <a:pt x="38" y="37"/>
                  </a:cubicBezTo>
                  <a:cubicBezTo>
                    <a:pt x="32" y="39"/>
                    <a:pt x="27" y="42"/>
                    <a:pt x="24" y="46"/>
                  </a:cubicBezTo>
                  <a:cubicBezTo>
                    <a:pt x="22" y="48"/>
                    <a:pt x="21" y="50"/>
                    <a:pt x="21" y="53"/>
                  </a:cubicBezTo>
                  <a:cubicBezTo>
                    <a:pt x="20" y="55"/>
                    <a:pt x="21" y="58"/>
                    <a:pt x="22" y="61"/>
                  </a:cubicBezTo>
                  <a:cubicBezTo>
                    <a:pt x="23" y="65"/>
                    <a:pt x="27" y="69"/>
                    <a:pt x="33" y="74"/>
                  </a:cubicBezTo>
                  <a:close/>
                  <a:moveTo>
                    <a:pt x="42" y="94"/>
                  </a:moveTo>
                  <a:cubicBezTo>
                    <a:pt x="79" y="82"/>
                    <a:pt x="79" y="82"/>
                    <a:pt x="79" y="82"/>
                  </a:cubicBezTo>
                  <a:cubicBezTo>
                    <a:pt x="46" y="79"/>
                    <a:pt x="46" y="79"/>
                    <a:pt x="46" y="79"/>
                  </a:cubicBezTo>
                  <a:cubicBezTo>
                    <a:pt x="10" y="90"/>
                    <a:pt x="10" y="90"/>
                    <a:pt x="10" y="90"/>
                  </a:cubicBezTo>
                  <a:cubicBezTo>
                    <a:pt x="21" y="91"/>
                    <a:pt x="32" y="92"/>
                    <a:pt x="42" y="94"/>
                  </a:cubicBezTo>
                  <a:close/>
                  <a:moveTo>
                    <a:pt x="61" y="74"/>
                  </a:moveTo>
                  <a:cubicBezTo>
                    <a:pt x="92" y="78"/>
                    <a:pt x="92" y="78"/>
                    <a:pt x="92" y="78"/>
                  </a:cubicBezTo>
                  <a:cubicBezTo>
                    <a:pt x="92" y="78"/>
                    <a:pt x="92" y="78"/>
                    <a:pt x="92" y="78"/>
                  </a:cubicBezTo>
                  <a:cubicBezTo>
                    <a:pt x="130" y="66"/>
                    <a:pt x="130" y="66"/>
                    <a:pt x="130" y="66"/>
                  </a:cubicBezTo>
                  <a:cubicBezTo>
                    <a:pt x="113" y="63"/>
                    <a:pt x="96" y="64"/>
                    <a:pt x="78" y="69"/>
                  </a:cubicBezTo>
                  <a:cubicBezTo>
                    <a:pt x="61" y="74"/>
                    <a:pt x="61" y="74"/>
                    <a:pt x="61" y="74"/>
                  </a:cubicBezTo>
                  <a:close/>
                  <a:moveTo>
                    <a:pt x="0" y="97"/>
                  </a:moveTo>
                  <a:cubicBezTo>
                    <a:pt x="0" y="107"/>
                    <a:pt x="0" y="117"/>
                    <a:pt x="0" y="127"/>
                  </a:cubicBezTo>
                  <a:cubicBezTo>
                    <a:pt x="36" y="148"/>
                    <a:pt x="71" y="166"/>
                    <a:pt x="107" y="187"/>
                  </a:cubicBezTo>
                  <a:cubicBezTo>
                    <a:pt x="107" y="177"/>
                    <a:pt x="107" y="167"/>
                    <a:pt x="107" y="157"/>
                  </a:cubicBezTo>
                  <a:cubicBezTo>
                    <a:pt x="95" y="112"/>
                    <a:pt x="50" y="104"/>
                    <a:pt x="0" y="9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0" name="组合 9"/>
          <p:cNvGrpSpPr/>
          <p:nvPr/>
        </p:nvGrpSpPr>
        <p:grpSpPr bwMode="auto">
          <a:xfrm>
            <a:off x="1057275" y="4748587"/>
            <a:ext cx="857250" cy="857250"/>
            <a:chOff x="1057276" y="4857792"/>
            <a:chExt cx="857250" cy="857250"/>
          </a:xfrm>
        </p:grpSpPr>
        <p:sp>
          <p:nvSpPr>
            <p:cNvPr id="11" name="椭圆 10"/>
            <p:cNvSpPr/>
            <p:nvPr/>
          </p:nvSpPr>
          <p:spPr>
            <a:xfrm>
              <a:off x="1057276" y="4857792"/>
              <a:ext cx="857250" cy="8572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Freeform 21"/>
            <p:cNvSpPr>
              <a:spLocks noEditPoints="1"/>
            </p:cNvSpPr>
            <p:nvPr/>
          </p:nvSpPr>
          <p:spPr bwMode="auto">
            <a:xfrm>
              <a:off x="1220967" y="4981301"/>
              <a:ext cx="529867" cy="584832"/>
            </a:xfrm>
            <a:custGeom>
              <a:avLst/>
              <a:gdLst>
                <a:gd name="T0" fmla="*/ 716150040 w 99"/>
                <a:gd name="T1" fmla="*/ 1669695360 h 109"/>
                <a:gd name="T2" fmla="*/ 429690024 w 99"/>
                <a:gd name="T3" fmla="*/ 1756057340 h 109"/>
                <a:gd name="T4" fmla="*/ 1460945011 w 99"/>
                <a:gd name="T5" fmla="*/ 1583333380 h 109"/>
                <a:gd name="T6" fmla="*/ 1804694889 w 99"/>
                <a:gd name="T7" fmla="*/ 1324242073 h 109"/>
                <a:gd name="T8" fmla="*/ 1604175019 w 99"/>
                <a:gd name="T9" fmla="*/ 1698480898 h 109"/>
                <a:gd name="T10" fmla="*/ 1460945011 w 99"/>
                <a:gd name="T11" fmla="*/ 1928786667 h 109"/>
                <a:gd name="T12" fmla="*/ 1317715003 w 99"/>
                <a:gd name="T13" fmla="*/ 1640909822 h 109"/>
                <a:gd name="T14" fmla="*/ 1088544849 w 99"/>
                <a:gd name="T15" fmla="*/ 1065150766 h 109"/>
                <a:gd name="T16" fmla="*/ 1460945011 w 99"/>
                <a:gd name="T17" fmla="*/ 1583333380 h 109"/>
                <a:gd name="T18" fmla="*/ 1203129926 w 99"/>
                <a:gd name="T19" fmla="*/ 949997882 h 109"/>
                <a:gd name="T20" fmla="*/ 1203129926 w 99"/>
                <a:gd name="T21" fmla="*/ 0 h 109"/>
                <a:gd name="T22" fmla="*/ 429690024 w 99"/>
                <a:gd name="T23" fmla="*/ 719697478 h 109"/>
                <a:gd name="T24" fmla="*/ 429690024 w 99"/>
                <a:gd name="T25" fmla="*/ 2147483646 h 109"/>
                <a:gd name="T26" fmla="*/ 2147483646 w 99"/>
                <a:gd name="T27" fmla="*/ 2147483646 h 109"/>
                <a:gd name="T28" fmla="*/ 2147483646 w 99"/>
                <a:gd name="T29" fmla="*/ 2101510628 h 109"/>
                <a:gd name="T30" fmla="*/ 2147483646 w 99"/>
                <a:gd name="T31" fmla="*/ 2043939551 h 109"/>
                <a:gd name="T32" fmla="*/ 1403649796 w 99"/>
                <a:gd name="T33" fmla="*/ 2147483646 h 109"/>
                <a:gd name="T34" fmla="*/ 343749878 w 99"/>
                <a:gd name="T35" fmla="*/ 1727271802 h 109"/>
                <a:gd name="T36" fmla="*/ 1203129926 w 99"/>
                <a:gd name="T37" fmla="*/ 633330133 h 109"/>
                <a:gd name="T38" fmla="*/ 2147483646 w 99"/>
                <a:gd name="T39" fmla="*/ 1353027611 h 109"/>
                <a:gd name="T40" fmla="*/ 2147483646 w 99"/>
                <a:gd name="T41" fmla="*/ 1180303650 h 109"/>
                <a:gd name="T42" fmla="*/ 2147483646 w 99"/>
                <a:gd name="T43" fmla="*/ 1525756937 h 109"/>
                <a:gd name="T44" fmla="*/ 2147483646 w 99"/>
                <a:gd name="T45" fmla="*/ 1612118918 h 109"/>
                <a:gd name="T46" fmla="*/ 2147483646 w 99"/>
                <a:gd name="T47" fmla="*/ 1928786667 h 109"/>
                <a:gd name="T48" fmla="*/ 2147483646 w 99"/>
                <a:gd name="T49" fmla="*/ 1698480898 h 109"/>
                <a:gd name="T50" fmla="*/ 2147483646 w 99"/>
                <a:gd name="T51" fmla="*/ 1640909822 h 109"/>
                <a:gd name="T52" fmla="*/ 2147483646 w 99"/>
                <a:gd name="T53" fmla="*/ 1727271802 h 109"/>
                <a:gd name="T54" fmla="*/ 2147483646 w 99"/>
                <a:gd name="T55" fmla="*/ 2043939551 h 109"/>
                <a:gd name="T56" fmla="*/ 2147483646 w 99"/>
                <a:gd name="T57" fmla="*/ 1928786667 h 109"/>
                <a:gd name="T58" fmla="*/ 2147483646 w 99"/>
                <a:gd name="T59" fmla="*/ 1065150766 h 109"/>
                <a:gd name="T60" fmla="*/ 2147483646 w 99"/>
                <a:gd name="T61" fmla="*/ 806059459 h 109"/>
                <a:gd name="T62" fmla="*/ 2147483646 w 99"/>
                <a:gd name="T63" fmla="*/ 1093936304 h 109"/>
                <a:gd name="T64" fmla="*/ 2147483646 w 99"/>
                <a:gd name="T65" fmla="*/ 1266665631 h 109"/>
                <a:gd name="T66" fmla="*/ 2147483646 w 99"/>
                <a:gd name="T67" fmla="*/ 978788785 h 109"/>
                <a:gd name="T68" fmla="*/ 2033865042 w 99"/>
                <a:gd name="T69" fmla="*/ 806059459 h 109"/>
                <a:gd name="T70" fmla="*/ 2147483646 w 99"/>
                <a:gd name="T71" fmla="*/ 518182614 h 109"/>
                <a:gd name="T72" fmla="*/ 2147483646 w 99"/>
                <a:gd name="T73" fmla="*/ 719697478 h 109"/>
                <a:gd name="T74" fmla="*/ 2147483646 w 99"/>
                <a:gd name="T75" fmla="*/ 777273921 h 109"/>
                <a:gd name="T76" fmla="*/ 1432300079 w 99"/>
                <a:gd name="T77" fmla="*/ 2147483646 h 109"/>
                <a:gd name="T78" fmla="*/ 1518234873 w 99"/>
                <a:gd name="T79" fmla="*/ 2147483646 h 109"/>
                <a:gd name="T80" fmla="*/ 1432300079 w 99"/>
                <a:gd name="T81" fmla="*/ 2147483646 h 109"/>
                <a:gd name="T82" fmla="*/ 1919279966 w 99"/>
                <a:gd name="T83" fmla="*/ 2147483646 h 109"/>
                <a:gd name="T84" fmla="*/ 2147483646 w 99"/>
                <a:gd name="T85" fmla="*/ 2147483646 h 109"/>
                <a:gd name="T86" fmla="*/ 716150040 w 99"/>
                <a:gd name="T87" fmla="*/ 2147483646 h 109"/>
                <a:gd name="T88" fmla="*/ 973965124 w 99"/>
                <a:gd name="T89" fmla="*/ 2147483646 h 109"/>
                <a:gd name="T90" fmla="*/ 716150040 w 99"/>
                <a:gd name="T91" fmla="*/ 2147483646 h 109"/>
                <a:gd name="T92" fmla="*/ 945314841 w 99"/>
                <a:gd name="T93" fmla="*/ 1151512746 h 109"/>
                <a:gd name="T94" fmla="*/ 658854825 w 99"/>
                <a:gd name="T95" fmla="*/ 1036365227 h 109"/>
                <a:gd name="T96" fmla="*/ 2147483646 w 99"/>
                <a:gd name="T97" fmla="*/ 978788785 h 109"/>
                <a:gd name="T98" fmla="*/ 1890635034 w 99"/>
                <a:gd name="T99" fmla="*/ 1122727208 h 109"/>
                <a:gd name="T100" fmla="*/ 2147483646 w 99"/>
                <a:gd name="T101" fmla="*/ 978788785 h 109"/>
                <a:gd name="T102" fmla="*/ 2147483646 w 99"/>
                <a:gd name="T103" fmla="*/ 1698480898 h 109"/>
                <a:gd name="T104" fmla="*/ 2147483646 w 99"/>
                <a:gd name="T105" fmla="*/ 1612118918 h 1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9" h="109">
                  <a:moveTo>
                    <a:pt x="15" y="58"/>
                  </a:moveTo>
                  <a:cubicBezTo>
                    <a:pt x="25" y="58"/>
                    <a:pt x="25" y="58"/>
                    <a:pt x="25" y="58"/>
                  </a:cubicBezTo>
                  <a:cubicBezTo>
                    <a:pt x="25" y="61"/>
                    <a:pt x="25" y="61"/>
                    <a:pt x="25" y="61"/>
                  </a:cubicBezTo>
                  <a:cubicBezTo>
                    <a:pt x="15" y="61"/>
                    <a:pt x="15" y="61"/>
                    <a:pt x="15" y="61"/>
                  </a:cubicBezTo>
                  <a:cubicBezTo>
                    <a:pt x="15" y="58"/>
                    <a:pt x="15" y="58"/>
                    <a:pt x="15" y="58"/>
                  </a:cubicBezTo>
                  <a:close/>
                  <a:moveTo>
                    <a:pt x="51" y="55"/>
                  </a:moveTo>
                  <a:cubicBezTo>
                    <a:pt x="52" y="55"/>
                    <a:pt x="52" y="55"/>
                    <a:pt x="53" y="55"/>
                  </a:cubicBezTo>
                  <a:cubicBezTo>
                    <a:pt x="56" y="52"/>
                    <a:pt x="60" y="48"/>
                    <a:pt x="63" y="46"/>
                  </a:cubicBezTo>
                  <a:cubicBezTo>
                    <a:pt x="64" y="46"/>
                    <a:pt x="65" y="47"/>
                    <a:pt x="66" y="48"/>
                  </a:cubicBezTo>
                  <a:cubicBezTo>
                    <a:pt x="63" y="53"/>
                    <a:pt x="60" y="56"/>
                    <a:pt x="56" y="59"/>
                  </a:cubicBezTo>
                  <a:cubicBezTo>
                    <a:pt x="57" y="60"/>
                    <a:pt x="57" y="60"/>
                    <a:pt x="57" y="61"/>
                  </a:cubicBezTo>
                  <a:cubicBezTo>
                    <a:pt x="57" y="64"/>
                    <a:pt x="54" y="67"/>
                    <a:pt x="51" y="67"/>
                  </a:cubicBezTo>
                  <a:cubicBezTo>
                    <a:pt x="47" y="67"/>
                    <a:pt x="45" y="64"/>
                    <a:pt x="45" y="61"/>
                  </a:cubicBezTo>
                  <a:cubicBezTo>
                    <a:pt x="45" y="59"/>
                    <a:pt x="45" y="58"/>
                    <a:pt x="46" y="57"/>
                  </a:cubicBezTo>
                  <a:cubicBezTo>
                    <a:pt x="41" y="51"/>
                    <a:pt x="38" y="45"/>
                    <a:pt x="35" y="38"/>
                  </a:cubicBezTo>
                  <a:cubicBezTo>
                    <a:pt x="36" y="38"/>
                    <a:pt x="37" y="37"/>
                    <a:pt x="38" y="37"/>
                  </a:cubicBezTo>
                  <a:cubicBezTo>
                    <a:pt x="42" y="42"/>
                    <a:pt x="46" y="49"/>
                    <a:pt x="49" y="55"/>
                  </a:cubicBezTo>
                  <a:cubicBezTo>
                    <a:pt x="49" y="55"/>
                    <a:pt x="50" y="55"/>
                    <a:pt x="51" y="55"/>
                  </a:cubicBezTo>
                  <a:close/>
                  <a:moveTo>
                    <a:pt x="42" y="22"/>
                  </a:moveTo>
                  <a:cubicBezTo>
                    <a:pt x="42" y="33"/>
                    <a:pt x="42" y="33"/>
                    <a:pt x="42" y="33"/>
                  </a:cubicBezTo>
                  <a:cubicBezTo>
                    <a:pt x="70" y="17"/>
                    <a:pt x="70" y="17"/>
                    <a:pt x="70" y="17"/>
                  </a:cubicBezTo>
                  <a:cubicBezTo>
                    <a:pt x="42" y="0"/>
                    <a:pt x="42" y="0"/>
                    <a:pt x="42" y="0"/>
                  </a:cubicBezTo>
                  <a:cubicBezTo>
                    <a:pt x="42" y="11"/>
                    <a:pt x="42" y="11"/>
                    <a:pt x="42" y="11"/>
                  </a:cubicBezTo>
                  <a:cubicBezTo>
                    <a:pt x="32" y="12"/>
                    <a:pt x="22" y="17"/>
                    <a:pt x="15" y="25"/>
                  </a:cubicBezTo>
                  <a:cubicBezTo>
                    <a:pt x="5" y="34"/>
                    <a:pt x="0" y="46"/>
                    <a:pt x="0" y="60"/>
                  </a:cubicBezTo>
                  <a:cubicBezTo>
                    <a:pt x="0" y="73"/>
                    <a:pt x="5" y="85"/>
                    <a:pt x="15" y="94"/>
                  </a:cubicBezTo>
                  <a:cubicBezTo>
                    <a:pt x="24" y="104"/>
                    <a:pt x="36" y="109"/>
                    <a:pt x="49" y="109"/>
                  </a:cubicBezTo>
                  <a:cubicBezTo>
                    <a:pt x="63" y="109"/>
                    <a:pt x="75" y="104"/>
                    <a:pt x="84" y="94"/>
                  </a:cubicBezTo>
                  <a:cubicBezTo>
                    <a:pt x="90" y="89"/>
                    <a:pt x="94" y="82"/>
                    <a:pt x="96" y="75"/>
                  </a:cubicBezTo>
                  <a:cubicBezTo>
                    <a:pt x="97" y="73"/>
                    <a:pt x="97" y="73"/>
                    <a:pt x="97" y="73"/>
                  </a:cubicBezTo>
                  <a:cubicBezTo>
                    <a:pt x="86" y="70"/>
                    <a:pt x="86" y="70"/>
                    <a:pt x="86" y="70"/>
                  </a:cubicBezTo>
                  <a:cubicBezTo>
                    <a:pt x="85" y="71"/>
                    <a:pt x="85" y="71"/>
                    <a:pt x="85" y="71"/>
                  </a:cubicBezTo>
                  <a:cubicBezTo>
                    <a:pt x="84" y="77"/>
                    <a:pt x="80" y="82"/>
                    <a:pt x="76" y="86"/>
                  </a:cubicBezTo>
                  <a:cubicBezTo>
                    <a:pt x="69" y="93"/>
                    <a:pt x="60" y="97"/>
                    <a:pt x="49" y="97"/>
                  </a:cubicBezTo>
                  <a:cubicBezTo>
                    <a:pt x="39" y="97"/>
                    <a:pt x="30" y="93"/>
                    <a:pt x="23" y="86"/>
                  </a:cubicBezTo>
                  <a:cubicBezTo>
                    <a:pt x="16" y="79"/>
                    <a:pt x="12" y="70"/>
                    <a:pt x="12" y="60"/>
                  </a:cubicBezTo>
                  <a:cubicBezTo>
                    <a:pt x="12" y="50"/>
                    <a:pt x="16" y="40"/>
                    <a:pt x="23" y="33"/>
                  </a:cubicBezTo>
                  <a:cubicBezTo>
                    <a:pt x="28" y="28"/>
                    <a:pt x="35" y="24"/>
                    <a:pt x="42" y="22"/>
                  </a:cubicBezTo>
                  <a:close/>
                  <a:moveTo>
                    <a:pt x="87" y="54"/>
                  </a:moveTo>
                  <a:cubicBezTo>
                    <a:pt x="87" y="52"/>
                    <a:pt x="86" y="49"/>
                    <a:pt x="85" y="47"/>
                  </a:cubicBezTo>
                  <a:cubicBezTo>
                    <a:pt x="84" y="45"/>
                    <a:pt x="84" y="45"/>
                    <a:pt x="84" y="45"/>
                  </a:cubicBezTo>
                  <a:cubicBezTo>
                    <a:pt x="95" y="41"/>
                    <a:pt x="95" y="41"/>
                    <a:pt x="95" y="41"/>
                  </a:cubicBezTo>
                  <a:cubicBezTo>
                    <a:pt x="96" y="43"/>
                    <a:pt x="96" y="43"/>
                    <a:pt x="96" y="43"/>
                  </a:cubicBezTo>
                  <a:cubicBezTo>
                    <a:pt x="97" y="46"/>
                    <a:pt x="98" y="50"/>
                    <a:pt x="98" y="53"/>
                  </a:cubicBezTo>
                  <a:cubicBezTo>
                    <a:pt x="99" y="55"/>
                    <a:pt x="99" y="55"/>
                    <a:pt x="99" y="55"/>
                  </a:cubicBezTo>
                  <a:cubicBezTo>
                    <a:pt x="87" y="56"/>
                    <a:pt x="87" y="56"/>
                    <a:pt x="87" y="56"/>
                  </a:cubicBezTo>
                  <a:cubicBezTo>
                    <a:pt x="87" y="54"/>
                    <a:pt x="87" y="54"/>
                    <a:pt x="87" y="54"/>
                  </a:cubicBezTo>
                  <a:close/>
                  <a:moveTo>
                    <a:pt x="87" y="67"/>
                  </a:moveTo>
                  <a:cubicBezTo>
                    <a:pt x="87" y="64"/>
                    <a:pt x="87" y="62"/>
                    <a:pt x="87" y="60"/>
                  </a:cubicBezTo>
                  <a:cubicBezTo>
                    <a:pt x="87" y="59"/>
                    <a:pt x="87" y="59"/>
                    <a:pt x="87" y="59"/>
                  </a:cubicBezTo>
                  <a:cubicBezTo>
                    <a:pt x="87" y="57"/>
                    <a:pt x="87" y="57"/>
                    <a:pt x="87" y="57"/>
                  </a:cubicBezTo>
                  <a:cubicBezTo>
                    <a:pt x="99" y="57"/>
                    <a:pt x="99" y="57"/>
                    <a:pt x="99" y="57"/>
                  </a:cubicBezTo>
                  <a:cubicBezTo>
                    <a:pt x="99" y="59"/>
                    <a:pt x="99" y="59"/>
                    <a:pt x="99" y="59"/>
                  </a:cubicBezTo>
                  <a:cubicBezTo>
                    <a:pt x="99" y="59"/>
                    <a:pt x="99" y="59"/>
                    <a:pt x="99" y="60"/>
                  </a:cubicBezTo>
                  <a:cubicBezTo>
                    <a:pt x="99" y="63"/>
                    <a:pt x="99" y="66"/>
                    <a:pt x="98" y="69"/>
                  </a:cubicBezTo>
                  <a:cubicBezTo>
                    <a:pt x="97" y="71"/>
                    <a:pt x="97" y="71"/>
                    <a:pt x="97" y="71"/>
                  </a:cubicBezTo>
                  <a:cubicBezTo>
                    <a:pt x="86" y="68"/>
                    <a:pt x="86" y="68"/>
                    <a:pt x="86" y="68"/>
                  </a:cubicBezTo>
                  <a:cubicBezTo>
                    <a:pt x="87" y="67"/>
                    <a:pt x="87" y="67"/>
                    <a:pt x="87" y="67"/>
                  </a:cubicBezTo>
                  <a:close/>
                  <a:moveTo>
                    <a:pt x="83" y="42"/>
                  </a:moveTo>
                  <a:cubicBezTo>
                    <a:pt x="82" y="40"/>
                    <a:pt x="81" y="38"/>
                    <a:pt x="80" y="37"/>
                  </a:cubicBezTo>
                  <a:cubicBezTo>
                    <a:pt x="78" y="35"/>
                    <a:pt x="78" y="35"/>
                    <a:pt x="78" y="35"/>
                  </a:cubicBezTo>
                  <a:cubicBezTo>
                    <a:pt x="88" y="28"/>
                    <a:pt x="88" y="28"/>
                    <a:pt x="88" y="28"/>
                  </a:cubicBezTo>
                  <a:cubicBezTo>
                    <a:pt x="89" y="30"/>
                    <a:pt x="89" y="30"/>
                    <a:pt x="89" y="30"/>
                  </a:cubicBezTo>
                  <a:cubicBezTo>
                    <a:pt x="91" y="32"/>
                    <a:pt x="92" y="35"/>
                    <a:pt x="94" y="38"/>
                  </a:cubicBezTo>
                  <a:cubicBezTo>
                    <a:pt x="95" y="40"/>
                    <a:pt x="95" y="40"/>
                    <a:pt x="95" y="40"/>
                  </a:cubicBezTo>
                  <a:cubicBezTo>
                    <a:pt x="84" y="44"/>
                    <a:pt x="84" y="44"/>
                    <a:pt x="84" y="44"/>
                  </a:cubicBezTo>
                  <a:cubicBezTo>
                    <a:pt x="83" y="42"/>
                    <a:pt x="83" y="42"/>
                    <a:pt x="83" y="42"/>
                  </a:cubicBezTo>
                  <a:close/>
                  <a:moveTo>
                    <a:pt x="77" y="34"/>
                  </a:moveTo>
                  <a:cubicBezTo>
                    <a:pt x="76" y="33"/>
                    <a:pt x="76" y="33"/>
                    <a:pt x="76" y="33"/>
                  </a:cubicBezTo>
                  <a:cubicBezTo>
                    <a:pt x="75" y="31"/>
                    <a:pt x="73" y="30"/>
                    <a:pt x="71" y="28"/>
                  </a:cubicBezTo>
                  <a:cubicBezTo>
                    <a:pt x="69" y="27"/>
                    <a:pt x="69" y="27"/>
                    <a:pt x="69" y="27"/>
                  </a:cubicBezTo>
                  <a:cubicBezTo>
                    <a:pt x="76" y="18"/>
                    <a:pt x="76" y="18"/>
                    <a:pt x="76" y="18"/>
                  </a:cubicBezTo>
                  <a:cubicBezTo>
                    <a:pt x="78" y="19"/>
                    <a:pt x="78" y="19"/>
                    <a:pt x="78" y="19"/>
                  </a:cubicBezTo>
                  <a:cubicBezTo>
                    <a:pt x="80" y="21"/>
                    <a:pt x="82" y="23"/>
                    <a:pt x="84" y="25"/>
                  </a:cubicBezTo>
                  <a:cubicBezTo>
                    <a:pt x="85" y="25"/>
                    <a:pt x="85" y="25"/>
                    <a:pt x="85" y="25"/>
                  </a:cubicBezTo>
                  <a:cubicBezTo>
                    <a:pt x="86" y="27"/>
                    <a:pt x="86" y="27"/>
                    <a:pt x="86" y="27"/>
                  </a:cubicBezTo>
                  <a:cubicBezTo>
                    <a:pt x="77" y="34"/>
                    <a:pt x="77" y="34"/>
                    <a:pt x="77" y="34"/>
                  </a:cubicBezTo>
                  <a:close/>
                  <a:moveTo>
                    <a:pt x="50" y="93"/>
                  </a:moveTo>
                  <a:cubicBezTo>
                    <a:pt x="50" y="83"/>
                    <a:pt x="50" y="83"/>
                    <a:pt x="50" y="83"/>
                  </a:cubicBezTo>
                  <a:cubicBezTo>
                    <a:pt x="53" y="83"/>
                    <a:pt x="53" y="83"/>
                    <a:pt x="53" y="83"/>
                  </a:cubicBezTo>
                  <a:cubicBezTo>
                    <a:pt x="53" y="93"/>
                    <a:pt x="53" y="93"/>
                    <a:pt x="53" y="93"/>
                  </a:cubicBezTo>
                  <a:cubicBezTo>
                    <a:pt x="50" y="93"/>
                    <a:pt x="50" y="93"/>
                    <a:pt x="50" y="93"/>
                  </a:cubicBezTo>
                  <a:close/>
                  <a:moveTo>
                    <a:pt x="74" y="83"/>
                  </a:moveTo>
                  <a:cubicBezTo>
                    <a:pt x="67" y="76"/>
                    <a:pt x="67" y="76"/>
                    <a:pt x="67" y="76"/>
                  </a:cubicBezTo>
                  <a:cubicBezTo>
                    <a:pt x="70" y="74"/>
                    <a:pt x="70" y="74"/>
                    <a:pt x="70" y="74"/>
                  </a:cubicBezTo>
                  <a:cubicBezTo>
                    <a:pt x="77" y="81"/>
                    <a:pt x="77" y="81"/>
                    <a:pt x="77" y="81"/>
                  </a:cubicBezTo>
                  <a:cubicBezTo>
                    <a:pt x="74" y="83"/>
                    <a:pt x="74" y="83"/>
                    <a:pt x="74" y="83"/>
                  </a:cubicBezTo>
                  <a:close/>
                  <a:moveTo>
                    <a:pt x="25" y="83"/>
                  </a:moveTo>
                  <a:cubicBezTo>
                    <a:pt x="32" y="76"/>
                    <a:pt x="32" y="76"/>
                    <a:pt x="32" y="76"/>
                  </a:cubicBezTo>
                  <a:cubicBezTo>
                    <a:pt x="34" y="78"/>
                    <a:pt x="34" y="78"/>
                    <a:pt x="34" y="78"/>
                  </a:cubicBezTo>
                  <a:cubicBezTo>
                    <a:pt x="27" y="85"/>
                    <a:pt x="27" y="85"/>
                    <a:pt x="27" y="85"/>
                  </a:cubicBezTo>
                  <a:cubicBezTo>
                    <a:pt x="25" y="83"/>
                    <a:pt x="25" y="83"/>
                    <a:pt x="25" y="83"/>
                  </a:cubicBezTo>
                  <a:close/>
                  <a:moveTo>
                    <a:pt x="26" y="33"/>
                  </a:moveTo>
                  <a:cubicBezTo>
                    <a:pt x="33" y="40"/>
                    <a:pt x="33" y="40"/>
                    <a:pt x="33" y="40"/>
                  </a:cubicBezTo>
                  <a:cubicBezTo>
                    <a:pt x="30" y="43"/>
                    <a:pt x="30" y="43"/>
                    <a:pt x="30" y="43"/>
                  </a:cubicBezTo>
                  <a:cubicBezTo>
                    <a:pt x="23" y="36"/>
                    <a:pt x="23" y="36"/>
                    <a:pt x="23" y="36"/>
                  </a:cubicBezTo>
                  <a:cubicBezTo>
                    <a:pt x="26" y="33"/>
                    <a:pt x="26" y="33"/>
                    <a:pt x="26" y="33"/>
                  </a:cubicBezTo>
                  <a:close/>
                  <a:moveTo>
                    <a:pt x="75" y="34"/>
                  </a:moveTo>
                  <a:cubicBezTo>
                    <a:pt x="73" y="32"/>
                    <a:pt x="73" y="32"/>
                    <a:pt x="73" y="32"/>
                  </a:cubicBezTo>
                  <a:cubicBezTo>
                    <a:pt x="66" y="39"/>
                    <a:pt x="66" y="39"/>
                    <a:pt x="66" y="39"/>
                  </a:cubicBezTo>
                  <a:cubicBezTo>
                    <a:pt x="68" y="41"/>
                    <a:pt x="68" y="41"/>
                    <a:pt x="68" y="41"/>
                  </a:cubicBezTo>
                  <a:cubicBezTo>
                    <a:pt x="75" y="34"/>
                    <a:pt x="75" y="34"/>
                    <a:pt x="75" y="34"/>
                  </a:cubicBezTo>
                  <a:close/>
                  <a:moveTo>
                    <a:pt x="85" y="59"/>
                  </a:moveTo>
                  <a:cubicBezTo>
                    <a:pt x="75" y="59"/>
                    <a:pt x="75" y="59"/>
                    <a:pt x="75" y="59"/>
                  </a:cubicBezTo>
                  <a:cubicBezTo>
                    <a:pt x="75" y="56"/>
                    <a:pt x="75" y="56"/>
                    <a:pt x="75" y="56"/>
                  </a:cubicBezTo>
                  <a:cubicBezTo>
                    <a:pt x="85" y="56"/>
                    <a:pt x="85" y="56"/>
                    <a:pt x="85" y="56"/>
                  </a:cubicBezTo>
                  <a:lnTo>
                    <a:pt x="85" y="5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3" name="组合 12"/>
          <p:cNvGrpSpPr/>
          <p:nvPr/>
        </p:nvGrpSpPr>
        <p:grpSpPr bwMode="auto">
          <a:xfrm>
            <a:off x="6456040" y="3314925"/>
            <a:ext cx="857250" cy="857250"/>
            <a:chOff x="6196012" y="3433805"/>
            <a:chExt cx="857250" cy="857250"/>
          </a:xfrm>
        </p:grpSpPr>
        <p:sp>
          <p:nvSpPr>
            <p:cNvPr id="14" name="椭圆 13"/>
            <p:cNvSpPr/>
            <p:nvPr/>
          </p:nvSpPr>
          <p:spPr>
            <a:xfrm>
              <a:off x="6196012" y="3433805"/>
              <a:ext cx="857250" cy="8572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15" name="Freeform 9"/>
            <p:cNvSpPr>
              <a:spLocks noEditPoints="1"/>
            </p:cNvSpPr>
            <p:nvPr/>
          </p:nvSpPr>
          <p:spPr bwMode="auto">
            <a:xfrm>
              <a:off x="6351114" y="3604480"/>
              <a:ext cx="642298" cy="530165"/>
            </a:xfrm>
            <a:custGeom>
              <a:avLst/>
              <a:gdLst>
                <a:gd name="T0" fmla="*/ 559229600 w 300"/>
                <a:gd name="T1" fmla="*/ 0 h 247"/>
                <a:gd name="T2" fmla="*/ 953442138 w 300"/>
                <a:gd name="T3" fmla="*/ 165855788 h 247"/>
                <a:gd name="T4" fmla="*/ 1118459199 w 300"/>
                <a:gd name="T5" fmla="*/ 562067196 h 247"/>
                <a:gd name="T6" fmla="*/ 953442138 w 300"/>
                <a:gd name="T7" fmla="*/ 958278604 h 247"/>
                <a:gd name="T8" fmla="*/ 559229600 w 300"/>
                <a:gd name="T9" fmla="*/ 1124134392 h 247"/>
                <a:gd name="T10" fmla="*/ 160435335 w 300"/>
                <a:gd name="T11" fmla="*/ 958278604 h 247"/>
                <a:gd name="T12" fmla="*/ 0 w 300"/>
                <a:gd name="T13" fmla="*/ 562067196 h 247"/>
                <a:gd name="T14" fmla="*/ 160435335 w 300"/>
                <a:gd name="T15" fmla="*/ 165855788 h 247"/>
                <a:gd name="T16" fmla="*/ 559229600 w 300"/>
                <a:gd name="T17" fmla="*/ 0 h 247"/>
                <a:gd name="T18" fmla="*/ 802174536 w 300"/>
                <a:gd name="T19" fmla="*/ 1128740603 h 247"/>
                <a:gd name="T20" fmla="*/ 1375155736 w 300"/>
                <a:gd name="T21" fmla="*/ 727922984 h 247"/>
                <a:gd name="T22" fmla="*/ 1365988003 w 300"/>
                <a:gd name="T23" fmla="*/ 580496332 h 247"/>
                <a:gd name="T24" fmla="*/ 802174536 w 300"/>
                <a:gd name="T25" fmla="*/ 1128740603 h 247"/>
                <a:gd name="T26" fmla="*/ 595900533 w 300"/>
                <a:gd name="T27" fmla="*/ 368567703 h 247"/>
                <a:gd name="T28" fmla="*/ 692161735 w 300"/>
                <a:gd name="T29" fmla="*/ 419246755 h 247"/>
                <a:gd name="T30" fmla="*/ 829677737 w 300"/>
                <a:gd name="T31" fmla="*/ 327105366 h 247"/>
                <a:gd name="T32" fmla="*/ 811342270 w 300"/>
                <a:gd name="T33" fmla="*/ 304070018 h 247"/>
                <a:gd name="T34" fmla="*/ 595900533 w 300"/>
                <a:gd name="T35" fmla="*/ 202711915 h 247"/>
                <a:gd name="T36" fmla="*/ 595900533 w 300"/>
                <a:gd name="T37" fmla="*/ 368567703 h 247"/>
                <a:gd name="T38" fmla="*/ 742584269 w 300"/>
                <a:gd name="T39" fmla="*/ 497567365 h 247"/>
                <a:gd name="T40" fmla="*/ 751752002 w 300"/>
                <a:gd name="T41" fmla="*/ 562067196 h 247"/>
                <a:gd name="T42" fmla="*/ 738000402 w 300"/>
                <a:gd name="T43" fmla="*/ 635781595 h 247"/>
                <a:gd name="T44" fmla="*/ 880100271 w 300"/>
                <a:gd name="T45" fmla="*/ 723314627 h 247"/>
                <a:gd name="T46" fmla="*/ 916771204 w 300"/>
                <a:gd name="T47" fmla="*/ 562067196 h 247"/>
                <a:gd name="T48" fmla="*/ 880100271 w 300"/>
                <a:gd name="T49" fmla="*/ 400817619 h 247"/>
                <a:gd name="T50" fmla="*/ 742584269 w 300"/>
                <a:gd name="T51" fmla="*/ 497567365 h 247"/>
                <a:gd name="T52" fmla="*/ 682994001 w 300"/>
                <a:gd name="T53" fmla="*/ 709493848 h 247"/>
                <a:gd name="T54" fmla="*/ 595900533 w 300"/>
                <a:gd name="T55" fmla="*/ 755564542 h 247"/>
                <a:gd name="T56" fmla="*/ 595900533 w 300"/>
                <a:gd name="T57" fmla="*/ 921420331 h 247"/>
                <a:gd name="T58" fmla="*/ 811342270 w 300"/>
                <a:gd name="T59" fmla="*/ 820064373 h 247"/>
                <a:gd name="T60" fmla="*/ 829677737 w 300"/>
                <a:gd name="T61" fmla="*/ 801637383 h 247"/>
                <a:gd name="T62" fmla="*/ 682994001 w 300"/>
                <a:gd name="T63" fmla="*/ 709493848 h 247"/>
                <a:gd name="T64" fmla="*/ 504223199 w 300"/>
                <a:gd name="T65" fmla="*/ 750958332 h 247"/>
                <a:gd name="T66" fmla="*/ 430881331 w 300"/>
                <a:gd name="T67" fmla="*/ 714102205 h 247"/>
                <a:gd name="T68" fmla="*/ 293367471 w 300"/>
                <a:gd name="T69" fmla="*/ 810849805 h 247"/>
                <a:gd name="T70" fmla="*/ 302535204 w 300"/>
                <a:gd name="T71" fmla="*/ 820064373 h 247"/>
                <a:gd name="T72" fmla="*/ 504223199 w 300"/>
                <a:gd name="T73" fmla="*/ 921420331 h 247"/>
                <a:gd name="T74" fmla="*/ 504223199 w 300"/>
                <a:gd name="T75" fmla="*/ 750958332 h 247"/>
                <a:gd name="T76" fmla="*/ 375874931 w 300"/>
                <a:gd name="T77" fmla="*/ 640387806 h 247"/>
                <a:gd name="T78" fmla="*/ 362123330 w 300"/>
                <a:gd name="T79" fmla="*/ 562067196 h 247"/>
                <a:gd name="T80" fmla="*/ 366707197 w 300"/>
                <a:gd name="T81" fmla="*/ 511388144 h 247"/>
                <a:gd name="T82" fmla="*/ 224609470 w 300"/>
                <a:gd name="T83" fmla="*/ 423852966 h 247"/>
                <a:gd name="T84" fmla="*/ 197106269 w 300"/>
                <a:gd name="T85" fmla="*/ 562067196 h 247"/>
                <a:gd name="T86" fmla="*/ 238361070 w 300"/>
                <a:gd name="T87" fmla="*/ 732529195 h 247"/>
                <a:gd name="T88" fmla="*/ 375874931 w 300"/>
                <a:gd name="T89" fmla="*/ 640387806 h 247"/>
                <a:gd name="T90" fmla="*/ 412545864 w 300"/>
                <a:gd name="T91" fmla="*/ 433067534 h 247"/>
                <a:gd name="T92" fmla="*/ 417129731 w 300"/>
                <a:gd name="T93" fmla="*/ 423852966 h 247"/>
                <a:gd name="T94" fmla="*/ 504223199 w 300"/>
                <a:gd name="T95" fmla="*/ 373176060 h 247"/>
                <a:gd name="T96" fmla="*/ 504223199 w 300"/>
                <a:gd name="T97" fmla="*/ 202711915 h 247"/>
                <a:gd name="T98" fmla="*/ 302535204 w 300"/>
                <a:gd name="T99" fmla="*/ 304070018 h 247"/>
                <a:gd name="T100" fmla="*/ 270448137 w 300"/>
                <a:gd name="T101" fmla="*/ 340926145 h 247"/>
                <a:gd name="T102" fmla="*/ 412545864 w 300"/>
                <a:gd name="T103" fmla="*/ 433067534 h 2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00" h="247">
                  <a:moveTo>
                    <a:pt x="122" y="0"/>
                  </a:moveTo>
                  <a:cubicBezTo>
                    <a:pt x="155" y="0"/>
                    <a:pt x="186" y="14"/>
                    <a:pt x="208" y="36"/>
                  </a:cubicBezTo>
                  <a:cubicBezTo>
                    <a:pt x="230" y="58"/>
                    <a:pt x="244" y="88"/>
                    <a:pt x="244" y="122"/>
                  </a:cubicBezTo>
                  <a:cubicBezTo>
                    <a:pt x="244" y="156"/>
                    <a:pt x="230" y="186"/>
                    <a:pt x="208" y="208"/>
                  </a:cubicBezTo>
                  <a:cubicBezTo>
                    <a:pt x="186" y="230"/>
                    <a:pt x="155" y="244"/>
                    <a:pt x="122" y="244"/>
                  </a:cubicBezTo>
                  <a:cubicBezTo>
                    <a:pt x="88" y="244"/>
                    <a:pt x="57" y="230"/>
                    <a:pt x="35" y="208"/>
                  </a:cubicBezTo>
                  <a:cubicBezTo>
                    <a:pt x="13" y="186"/>
                    <a:pt x="0" y="156"/>
                    <a:pt x="0" y="122"/>
                  </a:cubicBezTo>
                  <a:cubicBezTo>
                    <a:pt x="0" y="88"/>
                    <a:pt x="13" y="58"/>
                    <a:pt x="35" y="36"/>
                  </a:cubicBezTo>
                  <a:cubicBezTo>
                    <a:pt x="57" y="14"/>
                    <a:pt x="88" y="0"/>
                    <a:pt x="122" y="0"/>
                  </a:cubicBezTo>
                  <a:close/>
                  <a:moveTo>
                    <a:pt x="175" y="245"/>
                  </a:moveTo>
                  <a:cubicBezTo>
                    <a:pt x="292" y="247"/>
                    <a:pt x="257" y="150"/>
                    <a:pt x="300" y="158"/>
                  </a:cubicBezTo>
                  <a:cubicBezTo>
                    <a:pt x="298" y="126"/>
                    <a:pt x="298" y="126"/>
                    <a:pt x="298" y="126"/>
                  </a:cubicBezTo>
                  <a:cubicBezTo>
                    <a:pt x="230" y="122"/>
                    <a:pt x="286" y="229"/>
                    <a:pt x="175" y="245"/>
                  </a:cubicBezTo>
                  <a:close/>
                  <a:moveTo>
                    <a:pt x="130" y="80"/>
                  </a:moveTo>
                  <a:cubicBezTo>
                    <a:pt x="139" y="82"/>
                    <a:pt x="146" y="86"/>
                    <a:pt x="151" y="91"/>
                  </a:cubicBezTo>
                  <a:cubicBezTo>
                    <a:pt x="181" y="71"/>
                    <a:pt x="181" y="71"/>
                    <a:pt x="181" y="71"/>
                  </a:cubicBezTo>
                  <a:cubicBezTo>
                    <a:pt x="180" y="69"/>
                    <a:pt x="179" y="68"/>
                    <a:pt x="177" y="66"/>
                  </a:cubicBezTo>
                  <a:cubicBezTo>
                    <a:pt x="165" y="54"/>
                    <a:pt x="149" y="46"/>
                    <a:pt x="130" y="44"/>
                  </a:cubicBezTo>
                  <a:cubicBezTo>
                    <a:pt x="130" y="80"/>
                    <a:pt x="130" y="80"/>
                    <a:pt x="130" y="80"/>
                  </a:cubicBezTo>
                  <a:close/>
                  <a:moveTo>
                    <a:pt x="162" y="108"/>
                  </a:moveTo>
                  <a:cubicBezTo>
                    <a:pt x="164" y="112"/>
                    <a:pt x="164" y="117"/>
                    <a:pt x="164" y="122"/>
                  </a:cubicBezTo>
                  <a:cubicBezTo>
                    <a:pt x="164" y="128"/>
                    <a:pt x="163" y="133"/>
                    <a:pt x="161" y="138"/>
                  </a:cubicBezTo>
                  <a:cubicBezTo>
                    <a:pt x="192" y="157"/>
                    <a:pt x="192" y="157"/>
                    <a:pt x="192" y="157"/>
                  </a:cubicBezTo>
                  <a:cubicBezTo>
                    <a:pt x="197" y="147"/>
                    <a:pt x="200" y="135"/>
                    <a:pt x="200" y="122"/>
                  </a:cubicBezTo>
                  <a:cubicBezTo>
                    <a:pt x="200" y="110"/>
                    <a:pt x="197" y="98"/>
                    <a:pt x="192" y="87"/>
                  </a:cubicBezTo>
                  <a:cubicBezTo>
                    <a:pt x="162" y="108"/>
                    <a:pt x="162" y="108"/>
                    <a:pt x="162" y="108"/>
                  </a:cubicBezTo>
                  <a:close/>
                  <a:moveTo>
                    <a:pt x="149" y="154"/>
                  </a:moveTo>
                  <a:cubicBezTo>
                    <a:pt x="144" y="159"/>
                    <a:pt x="138" y="162"/>
                    <a:pt x="130" y="164"/>
                  </a:cubicBezTo>
                  <a:cubicBezTo>
                    <a:pt x="130" y="200"/>
                    <a:pt x="130" y="200"/>
                    <a:pt x="130" y="200"/>
                  </a:cubicBezTo>
                  <a:cubicBezTo>
                    <a:pt x="149" y="198"/>
                    <a:pt x="165" y="190"/>
                    <a:pt x="177" y="178"/>
                  </a:cubicBezTo>
                  <a:cubicBezTo>
                    <a:pt x="178" y="176"/>
                    <a:pt x="180" y="175"/>
                    <a:pt x="181" y="174"/>
                  </a:cubicBezTo>
                  <a:cubicBezTo>
                    <a:pt x="149" y="154"/>
                    <a:pt x="149" y="154"/>
                    <a:pt x="149" y="154"/>
                  </a:cubicBezTo>
                  <a:close/>
                  <a:moveTo>
                    <a:pt x="110" y="163"/>
                  </a:moveTo>
                  <a:cubicBezTo>
                    <a:pt x="104" y="162"/>
                    <a:pt x="99" y="159"/>
                    <a:pt x="94" y="155"/>
                  </a:cubicBezTo>
                  <a:cubicBezTo>
                    <a:pt x="64" y="176"/>
                    <a:pt x="64" y="176"/>
                    <a:pt x="64" y="176"/>
                  </a:cubicBezTo>
                  <a:cubicBezTo>
                    <a:pt x="65" y="176"/>
                    <a:pt x="65" y="177"/>
                    <a:pt x="66" y="178"/>
                  </a:cubicBezTo>
                  <a:cubicBezTo>
                    <a:pt x="78" y="189"/>
                    <a:pt x="93" y="197"/>
                    <a:pt x="110" y="200"/>
                  </a:cubicBezTo>
                  <a:cubicBezTo>
                    <a:pt x="110" y="163"/>
                    <a:pt x="110" y="163"/>
                    <a:pt x="110" y="163"/>
                  </a:cubicBezTo>
                  <a:close/>
                  <a:moveTo>
                    <a:pt x="82" y="139"/>
                  </a:moveTo>
                  <a:cubicBezTo>
                    <a:pt x="80" y="134"/>
                    <a:pt x="79" y="128"/>
                    <a:pt x="79" y="122"/>
                  </a:cubicBezTo>
                  <a:cubicBezTo>
                    <a:pt x="79" y="118"/>
                    <a:pt x="79" y="115"/>
                    <a:pt x="80" y="111"/>
                  </a:cubicBezTo>
                  <a:cubicBezTo>
                    <a:pt x="49" y="92"/>
                    <a:pt x="49" y="92"/>
                    <a:pt x="49" y="92"/>
                  </a:cubicBezTo>
                  <a:cubicBezTo>
                    <a:pt x="45" y="101"/>
                    <a:pt x="43" y="111"/>
                    <a:pt x="43" y="122"/>
                  </a:cubicBezTo>
                  <a:cubicBezTo>
                    <a:pt x="43" y="135"/>
                    <a:pt x="46" y="148"/>
                    <a:pt x="52" y="159"/>
                  </a:cubicBezTo>
                  <a:cubicBezTo>
                    <a:pt x="82" y="139"/>
                    <a:pt x="82" y="139"/>
                    <a:pt x="82" y="139"/>
                  </a:cubicBezTo>
                  <a:close/>
                  <a:moveTo>
                    <a:pt x="90" y="94"/>
                  </a:moveTo>
                  <a:cubicBezTo>
                    <a:pt x="90" y="93"/>
                    <a:pt x="91" y="92"/>
                    <a:pt x="91" y="92"/>
                  </a:cubicBezTo>
                  <a:cubicBezTo>
                    <a:pt x="97" y="86"/>
                    <a:pt x="103" y="83"/>
                    <a:pt x="110" y="81"/>
                  </a:cubicBezTo>
                  <a:cubicBezTo>
                    <a:pt x="110" y="44"/>
                    <a:pt x="110" y="44"/>
                    <a:pt x="110" y="44"/>
                  </a:cubicBezTo>
                  <a:cubicBezTo>
                    <a:pt x="93" y="46"/>
                    <a:pt x="78" y="55"/>
                    <a:pt x="66" y="66"/>
                  </a:cubicBezTo>
                  <a:cubicBezTo>
                    <a:pt x="63" y="69"/>
                    <a:pt x="61" y="72"/>
                    <a:pt x="59" y="74"/>
                  </a:cubicBezTo>
                  <a:lnTo>
                    <a:pt x="90" y="9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6" name="组合 15"/>
          <p:cNvGrpSpPr/>
          <p:nvPr/>
        </p:nvGrpSpPr>
        <p:grpSpPr bwMode="auto">
          <a:xfrm>
            <a:off x="1057275" y="1972975"/>
            <a:ext cx="857250" cy="857250"/>
            <a:chOff x="1057276" y="2000208"/>
            <a:chExt cx="857250" cy="857250"/>
          </a:xfrm>
        </p:grpSpPr>
        <p:sp>
          <p:nvSpPr>
            <p:cNvPr id="17" name="椭圆 16"/>
            <p:cNvSpPr/>
            <p:nvPr/>
          </p:nvSpPr>
          <p:spPr>
            <a:xfrm>
              <a:off x="1057276" y="2000208"/>
              <a:ext cx="857250" cy="8572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Freeform 10"/>
            <p:cNvSpPr>
              <a:spLocks noEditPoints="1"/>
            </p:cNvSpPr>
            <p:nvPr/>
          </p:nvSpPr>
          <p:spPr bwMode="auto">
            <a:xfrm>
              <a:off x="1233667" y="2140995"/>
              <a:ext cx="496528" cy="551405"/>
            </a:xfrm>
            <a:custGeom>
              <a:avLst/>
              <a:gdLst>
                <a:gd name="T0" fmla="*/ 540564230 w 77"/>
                <a:gd name="T1" fmla="*/ 328874612 h 86"/>
                <a:gd name="T2" fmla="*/ 1580119755 w 77"/>
                <a:gd name="T3" fmla="*/ 41111731 h 86"/>
                <a:gd name="T4" fmla="*/ 2147483646 w 77"/>
                <a:gd name="T5" fmla="*/ 534426855 h 86"/>
                <a:gd name="T6" fmla="*/ 2147483646 w 77"/>
                <a:gd name="T7" fmla="*/ 1562168835 h 86"/>
                <a:gd name="T8" fmla="*/ 2147483646 w 77"/>
                <a:gd name="T9" fmla="*/ 2147483646 h 86"/>
                <a:gd name="T10" fmla="*/ 2147483646 w 77"/>
                <a:gd name="T11" fmla="*/ 2147483646 h 86"/>
                <a:gd name="T12" fmla="*/ 2147483646 w 77"/>
                <a:gd name="T13" fmla="*/ 2147483646 h 86"/>
                <a:gd name="T14" fmla="*/ 2147483646 w 77"/>
                <a:gd name="T15" fmla="*/ 2147483646 h 86"/>
                <a:gd name="T16" fmla="*/ 2147483646 w 77"/>
                <a:gd name="T17" fmla="*/ 2147483646 h 86"/>
                <a:gd name="T18" fmla="*/ 2147483646 w 77"/>
                <a:gd name="T19" fmla="*/ 2147483646 h 86"/>
                <a:gd name="T20" fmla="*/ 2120683985 w 77"/>
                <a:gd name="T21" fmla="*/ 2147483646 h 86"/>
                <a:gd name="T22" fmla="*/ 2037518769 w 77"/>
                <a:gd name="T23" fmla="*/ 2147483646 h 86"/>
                <a:gd name="T24" fmla="*/ 1247458892 w 77"/>
                <a:gd name="T25" fmla="*/ 2147483646 h 86"/>
                <a:gd name="T26" fmla="*/ 332654415 w 77"/>
                <a:gd name="T27" fmla="*/ 2147483646 h 86"/>
                <a:gd name="T28" fmla="*/ 41579384 w 77"/>
                <a:gd name="T29" fmla="*/ 1233294223 h 86"/>
                <a:gd name="T30" fmla="*/ 540564230 w 77"/>
                <a:gd name="T31" fmla="*/ 328874612 h 86"/>
                <a:gd name="T32" fmla="*/ 1247458892 w 77"/>
                <a:gd name="T33" fmla="*/ 2014378640 h 86"/>
                <a:gd name="T34" fmla="*/ 1580119755 w 77"/>
                <a:gd name="T35" fmla="*/ 2014378640 h 86"/>
                <a:gd name="T36" fmla="*/ 1580119755 w 77"/>
                <a:gd name="T37" fmla="*/ 1644385885 h 86"/>
                <a:gd name="T38" fmla="*/ 1954360002 w 77"/>
                <a:gd name="T39" fmla="*/ 1644385885 h 86"/>
                <a:gd name="T40" fmla="*/ 1954360002 w 77"/>
                <a:gd name="T41" fmla="*/ 1315511273 h 86"/>
                <a:gd name="T42" fmla="*/ 1580119755 w 77"/>
                <a:gd name="T43" fmla="*/ 1315511273 h 86"/>
                <a:gd name="T44" fmla="*/ 1580119755 w 77"/>
                <a:gd name="T45" fmla="*/ 945524930 h 86"/>
                <a:gd name="T46" fmla="*/ 1247458892 w 77"/>
                <a:gd name="T47" fmla="*/ 945524930 h 86"/>
                <a:gd name="T48" fmla="*/ 1247458892 w 77"/>
                <a:gd name="T49" fmla="*/ 1315511273 h 86"/>
                <a:gd name="T50" fmla="*/ 873225093 w 77"/>
                <a:gd name="T51" fmla="*/ 1315511273 h 86"/>
                <a:gd name="T52" fmla="*/ 873225093 w 77"/>
                <a:gd name="T53" fmla="*/ 1644385885 h 86"/>
                <a:gd name="T54" fmla="*/ 1247458892 w 77"/>
                <a:gd name="T55" fmla="*/ 1644385885 h 86"/>
                <a:gd name="T56" fmla="*/ 1247458892 w 77"/>
                <a:gd name="T57" fmla="*/ 2014378640 h 86"/>
                <a:gd name="T58" fmla="*/ 748474045 w 77"/>
                <a:gd name="T59" fmla="*/ 1479951785 h 86"/>
                <a:gd name="T60" fmla="*/ 1788029570 w 77"/>
                <a:gd name="T61" fmla="*/ 781084418 h 86"/>
                <a:gd name="T62" fmla="*/ 748474045 w 77"/>
                <a:gd name="T63" fmla="*/ 1479951785 h 86"/>
                <a:gd name="T64" fmla="*/ 1496954539 w 77"/>
                <a:gd name="T65" fmla="*/ 493315124 h 86"/>
                <a:gd name="T66" fmla="*/ 831639261 w 77"/>
                <a:gd name="T67" fmla="*/ 657755636 h 86"/>
                <a:gd name="T68" fmla="*/ 498984846 w 77"/>
                <a:gd name="T69" fmla="*/ 1274399542 h 86"/>
                <a:gd name="T70" fmla="*/ 665315278 w 77"/>
                <a:gd name="T71" fmla="*/ 1932155178 h 86"/>
                <a:gd name="T72" fmla="*/ 1289044724 w 77"/>
                <a:gd name="T73" fmla="*/ 2147483646 h 86"/>
                <a:gd name="T74" fmla="*/ 1954360002 w 77"/>
                <a:gd name="T75" fmla="*/ 2096595690 h 86"/>
                <a:gd name="T76" fmla="*/ 2147483646 w 77"/>
                <a:gd name="T77" fmla="*/ 1479951785 h 86"/>
                <a:gd name="T78" fmla="*/ 2120683985 w 77"/>
                <a:gd name="T79" fmla="*/ 822196148 h 86"/>
                <a:gd name="T80" fmla="*/ 1496954539 w 77"/>
                <a:gd name="T81" fmla="*/ 493315124 h 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7" h="86">
                  <a:moveTo>
                    <a:pt x="13" y="8"/>
                  </a:moveTo>
                  <a:cubicBezTo>
                    <a:pt x="20" y="2"/>
                    <a:pt x="29" y="0"/>
                    <a:pt x="38" y="1"/>
                  </a:cubicBezTo>
                  <a:cubicBezTo>
                    <a:pt x="46" y="2"/>
                    <a:pt x="54" y="6"/>
                    <a:pt x="59" y="13"/>
                  </a:cubicBezTo>
                  <a:cubicBezTo>
                    <a:pt x="65" y="21"/>
                    <a:pt x="67" y="29"/>
                    <a:pt x="66" y="38"/>
                  </a:cubicBezTo>
                  <a:cubicBezTo>
                    <a:pt x="65" y="44"/>
                    <a:pt x="63" y="50"/>
                    <a:pt x="58" y="55"/>
                  </a:cubicBezTo>
                  <a:cubicBezTo>
                    <a:pt x="60" y="56"/>
                    <a:pt x="62" y="57"/>
                    <a:pt x="64" y="59"/>
                  </a:cubicBezTo>
                  <a:cubicBezTo>
                    <a:pt x="74" y="72"/>
                    <a:pt x="74" y="72"/>
                    <a:pt x="74" y="72"/>
                  </a:cubicBezTo>
                  <a:cubicBezTo>
                    <a:pt x="77" y="76"/>
                    <a:pt x="76" y="81"/>
                    <a:pt x="73" y="84"/>
                  </a:cubicBezTo>
                  <a:cubicBezTo>
                    <a:pt x="73" y="84"/>
                    <a:pt x="73" y="84"/>
                    <a:pt x="73" y="84"/>
                  </a:cubicBezTo>
                  <a:cubicBezTo>
                    <a:pt x="69" y="86"/>
                    <a:pt x="64" y="86"/>
                    <a:pt x="62" y="82"/>
                  </a:cubicBezTo>
                  <a:cubicBezTo>
                    <a:pt x="51" y="68"/>
                    <a:pt x="51" y="68"/>
                    <a:pt x="51" y="68"/>
                  </a:cubicBezTo>
                  <a:cubicBezTo>
                    <a:pt x="50" y="67"/>
                    <a:pt x="49" y="65"/>
                    <a:pt x="49" y="63"/>
                  </a:cubicBezTo>
                  <a:cubicBezTo>
                    <a:pt x="43" y="66"/>
                    <a:pt x="36" y="67"/>
                    <a:pt x="30" y="66"/>
                  </a:cubicBezTo>
                  <a:cubicBezTo>
                    <a:pt x="21" y="65"/>
                    <a:pt x="13" y="61"/>
                    <a:pt x="8" y="54"/>
                  </a:cubicBezTo>
                  <a:cubicBezTo>
                    <a:pt x="2" y="47"/>
                    <a:pt x="0" y="38"/>
                    <a:pt x="1" y="30"/>
                  </a:cubicBezTo>
                  <a:cubicBezTo>
                    <a:pt x="2" y="21"/>
                    <a:pt x="6" y="13"/>
                    <a:pt x="13" y="8"/>
                  </a:cubicBezTo>
                  <a:close/>
                  <a:moveTo>
                    <a:pt x="30" y="49"/>
                  </a:moveTo>
                  <a:cubicBezTo>
                    <a:pt x="38" y="49"/>
                    <a:pt x="38" y="49"/>
                    <a:pt x="38" y="49"/>
                  </a:cubicBezTo>
                  <a:cubicBezTo>
                    <a:pt x="38" y="40"/>
                    <a:pt x="38" y="40"/>
                    <a:pt x="38" y="40"/>
                  </a:cubicBezTo>
                  <a:cubicBezTo>
                    <a:pt x="47" y="40"/>
                    <a:pt x="47" y="40"/>
                    <a:pt x="47" y="40"/>
                  </a:cubicBezTo>
                  <a:cubicBezTo>
                    <a:pt x="47" y="32"/>
                    <a:pt x="47" y="32"/>
                    <a:pt x="47" y="32"/>
                  </a:cubicBezTo>
                  <a:cubicBezTo>
                    <a:pt x="38" y="32"/>
                    <a:pt x="38" y="32"/>
                    <a:pt x="38" y="32"/>
                  </a:cubicBezTo>
                  <a:cubicBezTo>
                    <a:pt x="38" y="23"/>
                    <a:pt x="38" y="23"/>
                    <a:pt x="38" y="23"/>
                  </a:cubicBezTo>
                  <a:cubicBezTo>
                    <a:pt x="30" y="23"/>
                    <a:pt x="30" y="23"/>
                    <a:pt x="30" y="23"/>
                  </a:cubicBezTo>
                  <a:cubicBezTo>
                    <a:pt x="30" y="32"/>
                    <a:pt x="30" y="32"/>
                    <a:pt x="30" y="32"/>
                  </a:cubicBezTo>
                  <a:cubicBezTo>
                    <a:pt x="21" y="32"/>
                    <a:pt x="21" y="32"/>
                    <a:pt x="21" y="32"/>
                  </a:cubicBezTo>
                  <a:cubicBezTo>
                    <a:pt x="21" y="40"/>
                    <a:pt x="21" y="40"/>
                    <a:pt x="21" y="40"/>
                  </a:cubicBezTo>
                  <a:cubicBezTo>
                    <a:pt x="30" y="40"/>
                    <a:pt x="30" y="40"/>
                    <a:pt x="30" y="40"/>
                  </a:cubicBezTo>
                  <a:cubicBezTo>
                    <a:pt x="30" y="49"/>
                    <a:pt x="30" y="49"/>
                    <a:pt x="30" y="49"/>
                  </a:cubicBezTo>
                  <a:close/>
                  <a:moveTo>
                    <a:pt x="18" y="36"/>
                  </a:moveTo>
                  <a:cubicBezTo>
                    <a:pt x="22" y="26"/>
                    <a:pt x="31" y="21"/>
                    <a:pt x="43" y="19"/>
                  </a:cubicBezTo>
                  <a:cubicBezTo>
                    <a:pt x="31" y="11"/>
                    <a:pt x="16" y="22"/>
                    <a:pt x="18" y="36"/>
                  </a:cubicBezTo>
                  <a:close/>
                  <a:moveTo>
                    <a:pt x="36" y="12"/>
                  </a:moveTo>
                  <a:cubicBezTo>
                    <a:pt x="31" y="11"/>
                    <a:pt x="25" y="13"/>
                    <a:pt x="20" y="16"/>
                  </a:cubicBezTo>
                  <a:cubicBezTo>
                    <a:pt x="15" y="20"/>
                    <a:pt x="13" y="25"/>
                    <a:pt x="12" y="31"/>
                  </a:cubicBezTo>
                  <a:cubicBezTo>
                    <a:pt x="11" y="37"/>
                    <a:pt x="13" y="42"/>
                    <a:pt x="16" y="47"/>
                  </a:cubicBezTo>
                  <a:cubicBezTo>
                    <a:pt x="20" y="52"/>
                    <a:pt x="25" y="55"/>
                    <a:pt x="31" y="55"/>
                  </a:cubicBezTo>
                  <a:cubicBezTo>
                    <a:pt x="36" y="56"/>
                    <a:pt x="42" y="55"/>
                    <a:pt x="47" y="51"/>
                  </a:cubicBezTo>
                  <a:cubicBezTo>
                    <a:pt x="52" y="47"/>
                    <a:pt x="55" y="42"/>
                    <a:pt x="55" y="36"/>
                  </a:cubicBezTo>
                  <a:cubicBezTo>
                    <a:pt x="56" y="31"/>
                    <a:pt x="54" y="25"/>
                    <a:pt x="51" y="20"/>
                  </a:cubicBezTo>
                  <a:cubicBezTo>
                    <a:pt x="47" y="15"/>
                    <a:pt x="42" y="13"/>
                    <a:pt x="36" y="1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9" name="组合 18"/>
          <p:cNvGrpSpPr/>
          <p:nvPr/>
        </p:nvGrpSpPr>
        <p:grpSpPr bwMode="auto">
          <a:xfrm>
            <a:off x="6456040" y="1972975"/>
            <a:ext cx="857250" cy="857250"/>
            <a:chOff x="6196012" y="2005013"/>
            <a:chExt cx="857250" cy="857250"/>
          </a:xfrm>
        </p:grpSpPr>
        <p:sp>
          <p:nvSpPr>
            <p:cNvPr id="20" name="椭圆 19"/>
            <p:cNvSpPr/>
            <p:nvPr/>
          </p:nvSpPr>
          <p:spPr>
            <a:xfrm>
              <a:off x="6196012" y="2005013"/>
              <a:ext cx="857250" cy="8572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 name="Freeform 17"/>
            <p:cNvSpPr>
              <a:spLocks noEditPoints="1"/>
            </p:cNvSpPr>
            <p:nvPr/>
          </p:nvSpPr>
          <p:spPr bwMode="auto">
            <a:xfrm>
              <a:off x="6322950" y="2198688"/>
              <a:ext cx="590480" cy="460374"/>
            </a:xfrm>
            <a:custGeom>
              <a:avLst/>
              <a:gdLst>
                <a:gd name="T0" fmla="*/ 1222871905 w 97"/>
                <a:gd name="T1" fmla="*/ 2147483646 h 75"/>
                <a:gd name="T2" fmla="*/ 1630497903 w 97"/>
                <a:gd name="T3" fmla="*/ 2147483646 h 75"/>
                <a:gd name="T4" fmla="*/ 1741666416 w 97"/>
                <a:gd name="T5" fmla="*/ 2147483646 h 75"/>
                <a:gd name="T6" fmla="*/ 1741666416 w 97"/>
                <a:gd name="T7" fmla="*/ 1846271613 h 75"/>
                <a:gd name="T8" fmla="*/ 1445208931 w 97"/>
                <a:gd name="T9" fmla="*/ 1695551304 h 75"/>
                <a:gd name="T10" fmla="*/ 1111703392 w 97"/>
                <a:gd name="T11" fmla="*/ 1883948621 h 75"/>
                <a:gd name="T12" fmla="*/ 1111703392 w 97"/>
                <a:gd name="T13" fmla="*/ 2147483646 h 75"/>
                <a:gd name="T14" fmla="*/ 1222871905 w 97"/>
                <a:gd name="T15" fmla="*/ 2147483646 h 75"/>
                <a:gd name="T16" fmla="*/ 0 w 97"/>
                <a:gd name="T17" fmla="*/ 1846271613 h 75"/>
                <a:gd name="T18" fmla="*/ 1371100647 w 97"/>
                <a:gd name="T19" fmla="*/ 1055011473 h 75"/>
                <a:gd name="T20" fmla="*/ 1445208931 w 97"/>
                <a:gd name="T21" fmla="*/ 979651319 h 75"/>
                <a:gd name="T22" fmla="*/ 1519323302 w 97"/>
                <a:gd name="T23" fmla="*/ 1055011473 h 75"/>
                <a:gd name="T24" fmla="*/ 1926949300 w 97"/>
                <a:gd name="T25" fmla="*/ 1281085799 h 75"/>
                <a:gd name="T26" fmla="*/ 2147483646 w 97"/>
                <a:gd name="T27" fmla="*/ 339111488 h 75"/>
                <a:gd name="T28" fmla="*/ 2147483646 w 97"/>
                <a:gd name="T29" fmla="*/ 150714171 h 75"/>
                <a:gd name="T30" fmla="*/ 2147483646 w 97"/>
                <a:gd name="T31" fmla="*/ 75360155 h 75"/>
                <a:gd name="T32" fmla="*/ 2147483646 w 97"/>
                <a:gd name="T33" fmla="*/ 0 h 75"/>
                <a:gd name="T34" fmla="*/ 2147483646 w 97"/>
                <a:gd name="T35" fmla="*/ 376788497 h 75"/>
                <a:gd name="T36" fmla="*/ 2147483646 w 97"/>
                <a:gd name="T37" fmla="*/ 715899985 h 75"/>
                <a:gd name="T38" fmla="*/ 2147483646 w 97"/>
                <a:gd name="T39" fmla="*/ 565185814 h 75"/>
                <a:gd name="T40" fmla="*/ 2038117813 w 97"/>
                <a:gd name="T41" fmla="*/ 1582514141 h 75"/>
                <a:gd name="T42" fmla="*/ 1964003442 w 97"/>
                <a:gd name="T43" fmla="*/ 1657874296 h 75"/>
                <a:gd name="T44" fmla="*/ 1852834929 w 97"/>
                <a:gd name="T45" fmla="*/ 1620197287 h 75"/>
                <a:gd name="T46" fmla="*/ 1445208931 w 97"/>
                <a:gd name="T47" fmla="*/ 1356445954 h 75"/>
                <a:gd name="T48" fmla="*/ 185282884 w 97"/>
                <a:gd name="T49" fmla="*/ 2147483646 h 75"/>
                <a:gd name="T50" fmla="*/ 0 w 97"/>
                <a:gd name="T51" fmla="*/ 1846271613 h 75"/>
                <a:gd name="T52" fmla="*/ 370565768 w 97"/>
                <a:gd name="T53" fmla="*/ 2147483646 h 75"/>
                <a:gd name="T54" fmla="*/ 778191766 w 97"/>
                <a:gd name="T55" fmla="*/ 2147483646 h 75"/>
                <a:gd name="T56" fmla="*/ 852306137 w 97"/>
                <a:gd name="T57" fmla="*/ 2147483646 h 75"/>
                <a:gd name="T58" fmla="*/ 852306137 w 97"/>
                <a:gd name="T59" fmla="*/ 2034662792 h 75"/>
                <a:gd name="T60" fmla="*/ 259397255 w 97"/>
                <a:gd name="T61" fmla="*/ 2147483646 h 75"/>
                <a:gd name="T62" fmla="*/ 259397255 w 97"/>
                <a:gd name="T63" fmla="*/ 2147483646 h 75"/>
                <a:gd name="T64" fmla="*/ 370565768 w 97"/>
                <a:gd name="T65" fmla="*/ 2147483646 h 75"/>
                <a:gd name="T66" fmla="*/ 2075178042 w 97"/>
                <a:gd name="T67" fmla="*/ 2147483646 h 75"/>
                <a:gd name="T68" fmla="*/ 2147483646 w 97"/>
                <a:gd name="T69" fmla="*/ 2147483646 h 75"/>
                <a:gd name="T70" fmla="*/ 2147483646 w 97"/>
                <a:gd name="T71" fmla="*/ 2147483646 h 75"/>
                <a:gd name="T72" fmla="*/ 2147483646 w 97"/>
                <a:gd name="T73" fmla="*/ 1469476978 h 75"/>
                <a:gd name="T74" fmla="*/ 2147483646 w 97"/>
                <a:gd name="T75" fmla="*/ 1469476978 h 75"/>
                <a:gd name="T76" fmla="*/ 2001063671 w 97"/>
                <a:gd name="T77" fmla="*/ 1996985784 h 75"/>
                <a:gd name="T78" fmla="*/ 1964003442 w 97"/>
                <a:gd name="T79" fmla="*/ 1959308776 h 75"/>
                <a:gd name="T80" fmla="*/ 1964003442 w 97"/>
                <a:gd name="T81" fmla="*/ 2147483646 h 75"/>
                <a:gd name="T82" fmla="*/ 2075178042 w 97"/>
                <a:gd name="T83" fmla="*/ 2147483646 h 75"/>
                <a:gd name="T84" fmla="*/ 2147483646 w 97"/>
                <a:gd name="T85" fmla="*/ 2147483646 h 75"/>
                <a:gd name="T86" fmla="*/ 2147483646 w 97"/>
                <a:gd name="T87" fmla="*/ 2147483646 h 75"/>
                <a:gd name="T88" fmla="*/ 2147483646 w 97"/>
                <a:gd name="T89" fmla="*/ 2147483646 h 75"/>
                <a:gd name="T90" fmla="*/ 2147483646 w 97"/>
                <a:gd name="T91" fmla="*/ 1205725644 h 75"/>
                <a:gd name="T92" fmla="*/ 2147483646 w 97"/>
                <a:gd name="T93" fmla="*/ 904297302 h 75"/>
                <a:gd name="T94" fmla="*/ 2147483646 w 97"/>
                <a:gd name="T95" fmla="*/ 1243408791 h 75"/>
                <a:gd name="T96" fmla="*/ 2147483646 w 97"/>
                <a:gd name="T97" fmla="*/ 2147483646 h 75"/>
                <a:gd name="T98" fmla="*/ 2147483646 w 97"/>
                <a:gd name="T99" fmla="*/ 2147483646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7" h="75">
                  <a:moveTo>
                    <a:pt x="33" y="75"/>
                  </a:moveTo>
                  <a:cubicBezTo>
                    <a:pt x="37" y="75"/>
                    <a:pt x="40" y="75"/>
                    <a:pt x="44" y="75"/>
                  </a:cubicBezTo>
                  <a:cubicBezTo>
                    <a:pt x="45" y="75"/>
                    <a:pt x="47" y="74"/>
                    <a:pt x="47" y="73"/>
                  </a:cubicBezTo>
                  <a:cubicBezTo>
                    <a:pt x="47" y="49"/>
                    <a:pt x="47" y="49"/>
                    <a:pt x="47" y="49"/>
                  </a:cubicBezTo>
                  <a:cubicBezTo>
                    <a:pt x="39" y="45"/>
                    <a:pt x="39" y="45"/>
                    <a:pt x="39" y="45"/>
                  </a:cubicBezTo>
                  <a:cubicBezTo>
                    <a:pt x="30" y="50"/>
                    <a:pt x="30" y="50"/>
                    <a:pt x="30" y="50"/>
                  </a:cubicBezTo>
                  <a:cubicBezTo>
                    <a:pt x="30" y="73"/>
                    <a:pt x="30" y="73"/>
                    <a:pt x="30" y="73"/>
                  </a:cubicBezTo>
                  <a:cubicBezTo>
                    <a:pt x="30" y="74"/>
                    <a:pt x="31" y="75"/>
                    <a:pt x="33" y="75"/>
                  </a:cubicBezTo>
                  <a:close/>
                  <a:moveTo>
                    <a:pt x="0" y="49"/>
                  </a:moveTo>
                  <a:cubicBezTo>
                    <a:pt x="37" y="28"/>
                    <a:pt x="37" y="28"/>
                    <a:pt x="37" y="28"/>
                  </a:cubicBezTo>
                  <a:cubicBezTo>
                    <a:pt x="39" y="26"/>
                    <a:pt x="39" y="26"/>
                    <a:pt x="39" y="26"/>
                  </a:cubicBezTo>
                  <a:cubicBezTo>
                    <a:pt x="41" y="28"/>
                    <a:pt x="41" y="28"/>
                    <a:pt x="41" y="28"/>
                  </a:cubicBezTo>
                  <a:cubicBezTo>
                    <a:pt x="52" y="34"/>
                    <a:pt x="52" y="34"/>
                    <a:pt x="52" y="34"/>
                  </a:cubicBezTo>
                  <a:cubicBezTo>
                    <a:pt x="81" y="9"/>
                    <a:pt x="81" y="9"/>
                    <a:pt x="81" y="9"/>
                  </a:cubicBezTo>
                  <a:cubicBezTo>
                    <a:pt x="77" y="4"/>
                    <a:pt x="77" y="4"/>
                    <a:pt x="77" y="4"/>
                  </a:cubicBezTo>
                  <a:cubicBezTo>
                    <a:pt x="87" y="2"/>
                    <a:pt x="87" y="2"/>
                    <a:pt x="87" y="2"/>
                  </a:cubicBezTo>
                  <a:cubicBezTo>
                    <a:pt x="97" y="0"/>
                    <a:pt x="97" y="0"/>
                    <a:pt x="97" y="0"/>
                  </a:cubicBezTo>
                  <a:cubicBezTo>
                    <a:pt x="94" y="10"/>
                    <a:pt x="94" y="10"/>
                    <a:pt x="94" y="10"/>
                  </a:cubicBezTo>
                  <a:cubicBezTo>
                    <a:pt x="91" y="19"/>
                    <a:pt x="91" y="19"/>
                    <a:pt x="91" y="19"/>
                  </a:cubicBezTo>
                  <a:cubicBezTo>
                    <a:pt x="87" y="15"/>
                    <a:pt x="87" y="15"/>
                    <a:pt x="87" y="15"/>
                  </a:cubicBezTo>
                  <a:cubicBezTo>
                    <a:pt x="55" y="42"/>
                    <a:pt x="55" y="42"/>
                    <a:pt x="55" y="42"/>
                  </a:cubicBezTo>
                  <a:cubicBezTo>
                    <a:pt x="53" y="44"/>
                    <a:pt x="53" y="44"/>
                    <a:pt x="53" y="44"/>
                  </a:cubicBezTo>
                  <a:cubicBezTo>
                    <a:pt x="50" y="43"/>
                    <a:pt x="50" y="43"/>
                    <a:pt x="50" y="43"/>
                  </a:cubicBezTo>
                  <a:cubicBezTo>
                    <a:pt x="39" y="36"/>
                    <a:pt x="39" y="36"/>
                    <a:pt x="39" y="36"/>
                  </a:cubicBezTo>
                  <a:cubicBezTo>
                    <a:pt x="5" y="57"/>
                    <a:pt x="5" y="57"/>
                    <a:pt x="5" y="57"/>
                  </a:cubicBezTo>
                  <a:cubicBezTo>
                    <a:pt x="0" y="49"/>
                    <a:pt x="0" y="49"/>
                    <a:pt x="0" y="49"/>
                  </a:cubicBezTo>
                  <a:close/>
                  <a:moveTo>
                    <a:pt x="10" y="75"/>
                  </a:moveTo>
                  <a:cubicBezTo>
                    <a:pt x="21" y="75"/>
                    <a:pt x="21" y="75"/>
                    <a:pt x="21" y="75"/>
                  </a:cubicBezTo>
                  <a:cubicBezTo>
                    <a:pt x="22" y="75"/>
                    <a:pt x="23" y="74"/>
                    <a:pt x="23" y="73"/>
                  </a:cubicBezTo>
                  <a:cubicBezTo>
                    <a:pt x="23" y="54"/>
                    <a:pt x="23" y="54"/>
                    <a:pt x="23" y="54"/>
                  </a:cubicBezTo>
                  <a:cubicBezTo>
                    <a:pt x="7" y="64"/>
                    <a:pt x="7" y="64"/>
                    <a:pt x="7" y="64"/>
                  </a:cubicBezTo>
                  <a:cubicBezTo>
                    <a:pt x="7" y="73"/>
                    <a:pt x="7" y="73"/>
                    <a:pt x="7" y="73"/>
                  </a:cubicBezTo>
                  <a:cubicBezTo>
                    <a:pt x="7" y="74"/>
                    <a:pt x="8" y="75"/>
                    <a:pt x="10" y="75"/>
                  </a:cubicBezTo>
                  <a:close/>
                  <a:moveTo>
                    <a:pt x="56" y="75"/>
                  </a:moveTo>
                  <a:cubicBezTo>
                    <a:pt x="60" y="75"/>
                    <a:pt x="63" y="75"/>
                    <a:pt x="67" y="75"/>
                  </a:cubicBezTo>
                  <a:cubicBezTo>
                    <a:pt x="69" y="75"/>
                    <a:pt x="70" y="74"/>
                    <a:pt x="70" y="73"/>
                  </a:cubicBezTo>
                  <a:cubicBezTo>
                    <a:pt x="70" y="62"/>
                    <a:pt x="70" y="50"/>
                    <a:pt x="70" y="39"/>
                  </a:cubicBezTo>
                  <a:cubicBezTo>
                    <a:pt x="70" y="39"/>
                    <a:pt x="70" y="39"/>
                    <a:pt x="70" y="39"/>
                  </a:cubicBezTo>
                  <a:cubicBezTo>
                    <a:pt x="54" y="53"/>
                    <a:pt x="54" y="53"/>
                    <a:pt x="54" y="53"/>
                  </a:cubicBezTo>
                  <a:cubicBezTo>
                    <a:pt x="53" y="52"/>
                    <a:pt x="53" y="52"/>
                    <a:pt x="53" y="52"/>
                  </a:cubicBezTo>
                  <a:cubicBezTo>
                    <a:pt x="53" y="73"/>
                    <a:pt x="53" y="73"/>
                    <a:pt x="53" y="73"/>
                  </a:cubicBezTo>
                  <a:cubicBezTo>
                    <a:pt x="53" y="74"/>
                    <a:pt x="55" y="75"/>
                    <a:pt x="56" y="75"/>
                  </a:cubicBezTo>
                  <a:close/>
                  <a:moveTo>
                    <a:pt x="79" y="75"/>
                  </a:moveTo>
                  <a:cubicBezTo>
                    <a:pt x="90" y="75"/>
                    <a:pt x="90" y="75"/>
                    <a:pt x="90" y="75"/>
                  </a:cubicBezTo>
                  <a:cubicBezTo>
                    <a:pt x="92" y="75"/>
                    <a:pt x="93" y="74"/>
                    <a:pt x="93" y="73"/>
                  </a:cubicBezTo>
                  <a:cubicBezTo>
                    <a:pt x="93" y="32"/>
                    <a:pt x="93" y="32"/>
                    <a:pt x="93" y="32"/>
                  </a:cubicBezTo>
                  <a:cubicBezTo>
                    <a:pt x="86" y="24"/>
                    <a:pt x="86" y="24"/>
                    <a:pt x="86" y="24"/>
                  </a:cubicBezTo>
                  <a:cubicBezTo>
                    <a:pt x="77" y="33"/>
                    <a:pt x="77" y="33"/>
                    <a:pt x="77" y="33"/>
                  </a:cubicBezTo>
                  <a:cubicBezTo>
                    <a:pt x="77" y="73"/>
                    <a:pt x="77" y="73"/>
                    <a:pt x="77" y="73"/>
                  </a:cubicBezTo>
                  <a:cubicBezTo>
                    <a:pt x="77" y="74"/>
                    <a:pt x="78" y="75"/>
                    <a:pt x="79" y="7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2" name="组合 21"/>
          <p:cNvGrpSpPr/>
          <p:nvPr/>
        </p:nvGrpSpPr>
        <p:grpSpPr bwMode="auto">
          <a:xfrm>
            <a:off x="1057275" y="3314925"/>
            <a:ext cx="857250" cy="857250"/>
            <a:chOff x="1057276" y="3429000"/>
            <a:chExt cx="857250" cy="857250"/>
          </a:xfrm>
        </p:grpSpPr>
        <p:sp>
          <p:nvSpPr>
            <p:cNvPr id="23" name="椭圆 22"/>
            <p:cNvSpPr/>
            <p:nvPr/>
          </p:nvSpPr>
          <p:spPr>
            <a:xfrm>
              <a:off x="1057276" y="3429000"/>
              <a:ext cx="857250" cy="8572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24" name="Freeform 13"/>
            <p:cNvSpPr>
              <a:spLocks noEditPoints="1"/>
            </p:cNvSpPr>
            <p:nvPr/>
          </p:nvSpPr>
          <p:spPr bwMode="auto">
            <a:xfrm>
              <a:off x="1213110" y="3529551"/>
              <a:ext cx="566299" cy="580818"/>
            </a:xfrm>
            <a:custGeom>
              <a:avLst/>
              <a:gdLst>
                <a:gd name="T0" fmla="*/ 173989469 w 96"/>
                <a:gd name="T1" fmla="*/ 1445638401 h 99"/>
                <a:gd name="T2" fmla="*/ 2147483646 w 96"/>
                <a:gd name="T3" fmla="*/ 1445638401 h 99"/>
                <a:gd name="T4" fmla="*/ 2147483646 w 96"/>
                <a:gd name="T5" fmla="*/ 1411217601 h 99"/>
                <a:gd name="T6" fmla="*/ 2147483646 w 96"/>
                <a:gd name="T7" fmla="*/ 1617736535 h 99"/>
                <a:gd name="T8" fmla="*/ 2147483646 w 96"/>
                <a:gd name="T9" fmla="*/ 2065195202 h 99"/>
                <a:gd name="T10" fmla="*/ 2147483646 w 96"/>
                <a:gd name="T11" fmla="*/ 2147483646 h 99"/>
                <a:gd name="T12" fmla="*/ 2147483646 w 96"/>
                <a:gd name="T13" fmla="*/ 2147483646 h 99"/>
                <a:gd name="T14" fmla="*/ 2147483646 w 96"/>
                <a:gd name="T15" fmla="*/ 2147483646 h 99"/>
                <a:gd name="T16" fmla="*/ 2147483646 w 96"/>
                <a:gd name="T17" fmla="*/ 2147483646 h 99"/>
                <a:gd name="T18" fmla="*/ 2147483646 w 96"/>
                <a:gd name="T19" fmla="*/ 2147483646 h 99"/>
                <a:gd name="T20" fmla="*/ 2147483646 w 96"/>
                <a:gd name="T21" fmla="*/ 2147483646 h 99"/>
                <a:gd name="T22" fmla="*/ 2147483646 w 96"/>
                <a:gd name="T23" fmla="*/ 2147483646 h 99"/>
                <a:gd name="T24" fmla="*/ 591558295 w 96"/>
                <a:gd name="T25" fmla="*/ 2147483646 h 99"/>
                <a:gd name="T26" fmla="*/ 417568826 w 96"/>
                <a:gd name="T27" fmla="*/ 2147483646 h 99"/>
                <a:gd name="T28" fmla="*/ 0 w 96"/>
                <a:gd name="T29" fmla="*/ 2147483646 h 99"/>
                <a:gd name="T30" fmla="*/ 591558295 w 96"/>
                <a:gd name="T31" fmla="*/ 2147483646 h 99"/>
                <a:gd name="T32" fmla="*/ 730749870 w 96"/>
                <a:gd name="T33" fmla="*/ 2147483646 h 99"/>
                <a:gd name="T34" fmla="*/ 173989469 w 96"/>
                <a:gd name="T35" fmla="*/ 1445638401 h 99"/>
                <a:gd name="T36" fmla="*/ 1948664354 w 96"/>
                <a:gd name="T37" fmla="*/ 1239119468 h 99"/>
                <a:gd name="T38" fmla="*/ 1913866460 w 96"/>
                <a:gd name="T39" fmla="*/ 206518934 h 99"/>
                <a:gd name="T40" fmla="*/ 1948664354 w 96"/>
                <a:gd name="T41" fmla="*/ 1239119468 h 99"/>
                <a:gd name="T42" fmla="*/ 1496297634 w 96"/>
                <a:gd name="T43" fmla="*/ 1032594668 h 99"/>
                <a:gd name="T44" fmla="*/ 1461499740 w 96"/>
                <a:gd name="T45" fmla="*/ 0 h 99"/>
                <a:gd name="T46" fmla="*/ 1496297634 w 96"/>
                <a:gd name="T47" fmla="*/ 1032594668 h 99"/>
                <a:gd name="T48" fmla="*/ 1043925015 w 96"/>
                <a:gd name="T49" fmla="*/ 1170277868 h 99"/>
                <a:gd name="T50" fmla="*/ 1009127121 w 96"/>
                <a:gd name="T51" fmla="*/ 137677333 h 99"/>
                <a:gd name="T52" fmla="*/ 1043925015 w 96"/>
                <a:gd name="T53" fmla="*/ 1170277868 h 99"/>
                <a:gd name="T54" fmla="*/ 521962507 w 96"/>
                <a:gd name="T55" fmla="*/ 1824255468 h 99"/>
                <a:gd name="T56" fmla="*/ 904739339 w 96"/>
                <a:gd name="T57" fmla="*/ 2147483646 h 99"/>
                <a:gd name="T58" fmla="*/ 1148318696 w 96"/>
                <a:gd name="T59" fmla="*/ 2147483646 h 99"/>
                <a:gd name="T60" fmla="*/ 835143551 w 96"/>
                <a:gd name="T61" fmla="*/ 1789834668 h 99"/>
                <a:gd name="T62" fmla="*/ 521962507 w 96"/>
                <a:gd name="T63" fmla="*/ 1824255468 h 99"/>
                <a:gd name="T64" fmla="*/ 2147483646 w 96"/>
                <a:gd name="T65" fmla="*/ 1720993068 h 99"/>
                <a:gd name="T66" fmla="*/ 2147483646 w 96"/>
                <a:gd name="T67" fmla="*/ 2147483646 h 99"/>
                <a:gd name="T68" fmla="*/ 2147483646 w 96"/>
                <a:gd name="T69" fmla="*/ 2147483646 h 99"/>
                <a:gd name="T70" fmla="*/ 2147483646 w 96"/>
                <a:gd name="T71" fmla="*/ 2147483646 h 99"/>
                <a:gd name="T72" fmla="*/ 2147483646 w 96"/>
                <a:gd name="T73" fmla="*/ 2065195202 h 99"/>
                <a:gd name="T74" fmla="*/ 2147483646 w 96"/>
                <a:gd name="T75" fmla="*/ 1824255468 h 99"/>
                <a:gd name="T76" fmla="*/ 2147483646 w 96"/>
                <a:gd name="T77" fmla="*/ 1720993068 h 99"/>
                <a:gd name="T78" fmla="*/ 2147483646 w 96"/>
                <a:gd name="T79" fmla="*/ 1720993068 h 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6" h="99">
                  <a:moveTo>
                    <a:pt x="5" y="42"/>
                  </a:moveTo>
                  <a:cubicBezTo>
                    <a:pt x="28" y="42"/>
                    <a:pt x="51" y="42"/>
                    <a:pt x="74" y="42"/>
                  </a:cubicBezTo>
                  <a:cubicBezTo>
                    <a:pt x="75" y="41"/>
                    <a:pt x="76" y="41"/>
                    <a:pt x="77" y="41"/>
                  </a:cubicBezTo>
                  <a:cubicBezTo>
                    <a:pt x="83" y="41"/>
                    <a:pt x="87" y="43"/>
                    <a:pt x="91" y="47"/>
                  </a:cubicBezTo>
                  <a:cubicBezTo>
                    <a:pt x="94" y="50"/>
                    <a:pt x="96" y="55"/>
                    <a:pt x="96" y="60"/>
                  </a:cubicBezTo>
                  <a:cubicBezTo>
                    <a:pt x="96" y="65"/>
                    <a:pt x="94" y="70"/>
                    <a:pt x="91" y="73"/>
                  </a:cubicBezTo>
                  <a:cubicBezTo>
                    <a:pt x="87" y="76"/>
                    <a:pt x="83" y="78"/>
                    <a:pt x="77" y="78"/>
                  </a:cubicBezTo>
                  <a:cubicBezTo>
                    <a:pt x="74" y="78"/>
                    <a:pt x="71" y="78"/>
                    <a:pt x="68" y="76"/>
                  </a:cubicBezTo>
                  <a:cubicBezTo>
                    <a:pt x="67" y="79"/>
                    <a:pt x="65" y="82"/>
                    <a:pt x="62" y="85"/>
                  </a:cubicBezTo>
                  <a:cubicBezTo>
                    <a:pt x="67" y="85"/>
                    <a:pt x="67" y="85"/>
                    <a:pt x="67" y="85"/>
                  </a:cubicBezTo>
                  <a:cubicBezTo>
                    <a:pt x="84" y="85"/>
                    <a:pt x="84" y="85"/>
                    <a:pt x="84" y="85"/>
                  </a:cubicBezTo>
                  <a:cubicBezTo>
                    <a:pt x="71" y="99"/>
                    <a:pt x="71" y="99"/>
                    <a:pt x="71" y="99"/>
                  </a:cubicBezTo>
                  <a:cubicBezTo>
                    <a:pt x="17" y="99"/>
                    <a:pt x="17" y="99"/>
                    <a:pt x="17" y="99"/>
                  </a:cubicBezTo>
                  <a:cubicBezTo>
                    <a:pt x="12" y="99"/>
                    <a:pt x="12" y="99"/>
                    <a:pt x="12" y="99"/>
                  </a:cubicBezTo>
                  <a:cubicBezTo>
                    <a:pt x="0" y="85"/>
                    <a:pt x="0" y="85"/>
                    <a:pt x="0" y="85"/>
                  </a:cubicBezTo>
                  <a:cubicBezTo>
                    <a:pt x="17" y="85"/>
                    <a:pt x="17" y="85"/>
                    <a:pt x="17" y="85"/>
                  </a:cubicBezTo>
                  <a:cubicBezTo>
                    <a:pt x="21" y="85"/>
                    <a:pt x="21" y="85"/>
                    <a:pt x="21" y="85"/>
                  </a:cubicBezTo>
                  <a:cubicBezTo>
                    <a:pt x="11" y="72"/>
                    <a:pt x="6" y="58"/>
                    <a:pt x="5" y="42"/>
                  </a:cubicBezTo>
                  <a:close/>
                  <a:moveTo>
                    <a:pt x="56" y="36"/>
                  </a:moveTo>
                  <a:cubicBezTo>
                    <a:pt x="42" y="15"/>
                    <a:pt x="59" y="19"/>
                    <a:pt x="55" y="6"/>
                  </a:cubicBezTo>
                  <a:cubicBezTo>
                    <a:pt x="64" y="18"/>
                    <a:pt x="50" y="19"/>
                    <a:pt x="56" y="36"/>
                  </a:cubicBezTo>
                  <a:close/>
                  <a:moveTo>
                    <a:pt x="43" y="30"/>
                  </a:moveTo>
                  <a:cubicBezTo>
                    <a:pt x="37" y="13"/>
                    <a:pt x="51" y="12"/>
                    <a:pt x="42" y="0"/>
                  </a:cubicBezTo>
                  <a:cubicBezTo>
                    <a:pt x="46" y="14"/>
                    <a:pt x="29" y="10"/>
                    <a:pt x="43" y="30"/>
                  </a:cubicBezTo>
                  <a:close/>
                  <a:moveTo>
                    <a:pt x="30" y="34"/>
                  </a:moveTo>
                  <a:cubicBezTo>
                    <a:pt x="16" y="14"/>
                    <a:pt x="33" y="18"/>
                    <a:pt x="29" y="4"/>
                  </a:cubicBezTo>
                  <a:cubicBezTo>
                    <a:pt x="38" y="17"/>
                    <a:pt x="24" y="17"/>
                    <a:pt x="30" y="34"/>
                  </a:cubicBezTo>
                  <a:close/>
                  <a:moveTo>
                    <a:pt x="15" y="53"/>
                  </a:moveTo>
                  <a:cubicBezTo>
                    <a:pt x="17" y="62"/>
                    <a:pt x="21" y="72"/>
                    <a:pt x="26" y="80"/>
                  </a:cubicBezTo>
                  <a:cubicBezTo>
                    <a:pt x="33" y="75"/>
                    <a:pt x="33" y="75"/>
                    <a:pt x="33" y="75"/>
                  </a:cubicBezTo>
                  <a:cubicBezTo>
                    <a:pt x="29" y="68"/>
                    <a:pt x="25" y="59"/>
                    <a:pt x="24" y="52"/>
                  </a:cubicBezTo>
                  <a:cubicBezTo>
                    <a:pt x="15" y="53"/>
                    <a:pt x="15" y="53"/>
                    <a:pt x="15" y="53"/>
                  </a:cubicBezTo>
                  <a:close/>
                  <a:moveTo>
                    <a:pt x="77" y="50"/>
                  </a:moveTo>
                  <a:cubicBezTo>
                    <a:pt x="76" y="56"/>
                    <a:pt x="74" y="62"/>
                    <a:pt x="72" y="68"/>
                  </a:cubicBezTo>
                  <a:cubicBezTo>
                    <a:pt x="74" y="69"/>
                    <a:pt x="75" y="70"/>
                    <a:pt x="77" y="70"/>
                  </a:cubicBezTo>
                  <a:cubicBezTo>
                    <a:pt x="80" y="70"/>
                    <a:pt x="83" y="69"/>
                    <a:pt x="84" y="67"/>
                  </a:cubicBezTo>
                  <a:cubicBezTo>
                    <a:pt x="86" y="65"/>
                    <a:pt x="87" y="63"/>
                    <a:pt x="87" y="60"/>
                  </a:cubicBezTo>
                  <a:cubicBezTo>
                    <a:pt x="87" y="57"/>
                    <a:pt x="86" y="55"/>
                    <a:pt x="84" y="53"/>
                  </a:cubicBezTo>
                  <a:cubicBezTo>
                    <a:pt x="83" y="51"/>
                    <a:pt x="80" y="50"/>
                    <a:pt x="77" y="50"/>
                  </a:cubicBezTo>
                  <a:cubicBezTo>
                    <a:pt x="77" y="50"/>
                    <a:pt x="77" y="50"/>
                    <a:pt x="77" y="5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5" name="组合 24"/>
          <p:cNvGrpSpPr/>
          <p:nvPr/>
        </p:nvGrpSpPr>
        <p:grpSpPr>
          <a:xfrm>
            <a:off x="2363262" y="1995208"/>
            <a:ext cx="2919939" cy="946869"/>
            <a:chOff x="1478171" y="2225265"/>
            <a:chExt cx="2919939" cy="946869"/>
          </a:xfrm>
        </p:grpSpPr>
        <p:sp>
          <p:nvSpPr>
            <p:cNvPr id="26" name="TextBox 21"/>
            <p:cNvSpPr>
              <a:spLocks noChangeArrowheads="1"/>
            </p:cNvSpPr>
            <p:nvPr/>
          </p:nvSpPr>
          <p:spPr bwMode="auto">
            <a:xfrm>
              <a:off x="1478171" y="2664303"/>
              <a:ext cx="2919939" cy="50783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7" name="文本框 26"/>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8" name="组合 27"/>
          <p:cNvGrpSpPr/>
          <p:nvPr/>
        </p:nvGrpSpPr>
        <p:grpSpPr>
          <a:xfrm>
            <a:off x="2363262" y="3345037"/>
            <a:ext cx="2919939" cy="946869"/>
            <a:chOff x="1478171" y="2225265"/>
            <a:chExt cx="2919939" cy="946869"/>
          </a:xfrm>
        </p:grpSpPr>
        <p:sp>
          <p:nvSpPr>
            <p:cNvPr id="29" name="TextBox 21"/>
            <p:cNvSpPr>
              <a:spLocks noChangeArrowheads="1"/>
            </p:cNvSpPr>
            <p:nvPr/>
          </p:nvSpPr>
          <p:spPr bwMode="auto">
            <a:xfrm>
              <a:off x="1478171" y="2664303"/>
              <a:ext cx="2919939" cy="50783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0" name="文本框 29"/>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1" name="组合 30"/>
          <p:cNvGrpSpPr/>
          <p:nvPr/>
        </p:nvGrpSpPr>
        <p:grpSpPr>
          <a:xfrm>
            <a:off x="2363262" y="4694866"/>
            <a:ext cx="2919939" cy="946869"/>
            <a:chOff x="1478171" y="2225265"/>
            <a:chExt cx="2919939" cy="946869"/>
          </a:xfrm>
        </p:grpSpPr>
        <p:sp>
          <p:nvSpPr>
            <p:cNvPr id="32" name="TextBox 21"/>
            <p:cNvSpPr>
              <a:spLocks noChangeArrowheads="1"/>
            </p:cNvSpPr>
            <p:nvPr/>
          </p:nvSpPr>
          <p:spPr bwMode="auto">
            <a:xfrm>
              <a:off x="1478171" y="2664303"/>
              <a:ext cx="2919939" cy="50783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3" name="文本框 32"/>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4" name="组合 33"/>
          <p:cNvGrpSpPr/>
          <p:nvPr/>
        </p:nvGrpSpPr>
        <p:grpSpPr>
          <a:xfrm>
            <a:off x="7559376" y="1995208"/>
            <a:ext cx="2919939" cy="946869"/>
            <a:chOff x="1478171" y="2225265"/>
            <a:chExt cx="2919939" cy="946869"/>
          </a:xfrm>
        </p:grpSpPr>
        <p:sp>
          <p:nvSpPr>
            <p:cNvPr id="35" name="TextBox 21"/>
            <p:cNvSpPr>
              <a:spLocks noChangeArrowheads="1"/>
            </p:cNvSpPr>
            <p:nvPr/>
          </p:nvSpPr>
          <p:spPr bwMode="auto">
            <a:xfrm>
              <a:off x="1478171" y="2664303"/>
              <a:ext cx="2919939" cy="50783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6" name="文本框 35"/>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7" name="组合 36"/>
          <p:cNvGrpSpPr/>
          <p:nvPr/>
        </p:nvGrpSpPr>
        <p:grpSpPr>
          <a:xfrm>
            <a:off x="7559376" y="3345037"/>
            <a:ext cx="2919939" cy="946869"/>
            <a:chOff x="1478171" y="2225265"/>
            <a:chExt cx="2919939" cy="946869"/>
          </a:xfrm>
        </p:grpSpPr>
        <p:sp>
          <p:nvSpPr>
            <p:cNvPr id="38" name="TextBox 21"/>
            <p:cNvSpPr>
              <a:spLocks noChangeArrowheads="1"/>
            </p:cNvSpPr>
            <p:nvPr/>
          </p:nvSpPr>
          <p:spPr bwMode="auto">
            <a:xfrm>
              <a:off x="1478171" y="2664303"/>
              <a:ext cx="2919939" cy="50783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9" name="文本框 38"/>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40" name="组合 39"/>
          <p:cNvGrpSpPr/>
          <p:nvPr/>
        </p:nvGrpSpPr>
        <p:grpSpPr>
          <a:xfrm>
            <a:off x="7559376" y="4694866"/>
            <a:ext cx="2919939" cy="946869"/>
            <a:chOff x="1478171" y="2225265"/>
            <a:chExt cx="2919939" cy="946869"/>
          </a:xfrm>
        </p:grpSpPr>
        <p:sp>
          <p:nvSpPr>
            <p:cNvPr id="41" name="TextBox 21"/>
            <p:cNvSpPr>
              <a:spLocks noChangeArrowheads="1"/>
            </p:cNvSpPr>
            <p:nvPr/>
          </p:nvSpPr>
          <p:spPr bwMode="auto">
            <a:xfrm>
              <a:off x="1478171" y="2664303"/>
              <a:ext cx="2919939" cy="50783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2" name="文本框 41"/>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43" name="组合 42"/>
          <p:cNvGrpSpPr/>
          <p:nvPr/>
        </p:nvGrpSpPr>
        <p:grpSpPr>
          <a:xfrm>
            <a:off x="307195" y="0"/>
            <a:ext cx="3312306" cy="929215"/>
            <a:chOff x="307195" y="0"/>
            <a:chExt cx="3312306" cy="929215"/>
          </a:xfrm>
        </p:grpSpPr>
        <p:pic>
          <p:nvPicPr>
            <p:cNvPr id="44" name="图片 43"/>
            <p:cNvPicPr>
              <a:picLocks noChangeAspect="1"/>
            </p:cNvPicPr>
            <p:nvPr/>
          </p:nvPicPr>
          <p:blipFill>
            <a:blip r:embed="rId3"/>
            <a:stretch>
              <a:fillRect/>
            </a:stretch>
          </p:blipFill>
          <p:spPr>
            <a:xfrm>
              <a:off x="307195" y="0"/>
              <a:ext cx="874556" cy="929215"/>
            </a:xfrm>
            <a:prstGeom prst="rect">
              <a:avLst/>
            </a:prstGeom>
          </p:spPr>
        </p:pic>
        <p:sp>
          <p:nvSpPr>
            <p:cNvPr id="45" name="TextBox 14"/>
            <p:cNvSpPr txBox="1"/>
            <p:nvPr/>
          </p:nvSpPr>
          <p:spPr>
            <a:xfrm>
              <a:off x="973873" y="266700"/>
              <a:ext cx="2645628" cy="523220"/>
            </a:xfrm>
            <a:prstGeom prst="rect">
              <a:avLst/>
            </a:prstGeom>
            <a:noFill/>
          </p:spPr>
          <p:txBody>
            <a:bodyPr wrap="square">
              <a:spAutoFit/>
            </a:bodyPr>
            <a:lstStyle/>
            <a:p>
              <a:pPr algn="ctr">
                <a:defRPr/>
              </a:pPr>
              <a:r>
                <a:rPr lang="zh-CN" altLang="en-US" sz="2800">
                  <a:solidFill>
                    <a:schemeClr val="bg1"/>
                  </a:solidFill>
                  <a:cs typeface="+mn-ea"/>
                  <a:sym typeface="+mn-lt"/>
                </a:rPr>
                <a:t>活动背景介绍</a:t>
              </a:r>
              <a:endParaRPr lang="zh-CN" altLang="en-US" sz="2800"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350" fill="hold"/>
                                        <p:tgtEl>
                                          <p:spTgt spid="16"/>
                                        </p:tgtEl>
                                        <p:attrNameLst>
                                          <p:attrName>ppt_w</p:attrName>
                                        </p:attrNameLst>
                                      </p:cBhvr>
                                      <p:tavLst>
                                        <p:tav tm="0">
                                          <p:val>
                                            <p:fltVal val="0"/>
                                          </p:val>
                                        </p:tav>
                                        <p:tav tm="100000">
                                          <p:val>
                                            <p:strVal val="#ppt_w"/>
                                          </p:val>
                                        </p:tav>
                                      </p:tavLst>
                                    </p:anim>
                                    <p:anim calcmode="lin" valueType="num">
                                      <p:cBhvr>
                                        <p:cTn id="8" dur="350" fill="hold"/>
                                        <p:tgtEl>
                                          <p:spTgt spid="16"/>
                                        </p:tgtEl>
                                        <p:attrNameLst>
                                          <p:attrName>ppt_h</p:attrName>
                                        </p:attrNameLst>
                                      </p:cBhvr>
                                      <p:tavLst>
                                        <p:tav tm="0">
                                          <p:val>
                                            <p:fltVal val="0"/>
                                          </p:val>
                                        </p:tav>
                                        <p:tav tm="100000">
                                          <p:val>
                                            <p:strVal val="#ppt_h"/>
                                          </p:val>
                                        </p:tav>
                                      </p:tavLst>
                                    </p:anim>
                                    <p:anim calcmode="lin" valueType="num">
                                      <p:cBhvr>
                                        <p:cTn id="9" dur="350" fill="hold"/>
                                        <p:tgtEl>
                                          <p:spTgt spid="16"/>
                                        </p:tgtEl>
                                        <p:attrNameLst>
                                          <p:attrName>style.rotation</p:attrName>
                                        </p:attrNameLst>
                                      </p:cBhvr>
                                      <p:tavLst>
                                        <p:tav tm="0">
                                          <p:val>
                                            <p:fltVal val="360"/>
                                          </p:val>
                                        </p:tav>
                                        <p:tav tm="100000">
                                          <p:val>
                                            <p:fltVal val="0"/>
                                          </p:val>
                                        </p:tav>
                                      </p:tavLst>
                                    </p:anim>
                                    <p:animEffect transition="in" filter="fade">
                                      <p:cBhvr>
                                        <p:cTn id="10" dur="350"/>
                                        <p:tgtEl>
                                          <p:spTgt spid="16"/>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350" fill="hold"/>
                                        <p:tgtEl>
                                          <p:spTgt spid="19"/>
                                        </p:tgtEl>
                                        <p:attrNameLst>
                                          <p:attrName>ppt_w</p:attrName>
                                        </p:attrNameLst>
                                      </p:cBhvr>
                                      <p:tavLst>
                                        <p:tav tm="0">
                                          <p:val>
                                            <p:fltVal val="0"/>
                                          </p:val>
                                        </p:tav>
                                        <p:tav tm="100000">
                                          <p:val>
                                            <p:strVal val="#ppt_w"/>
                                          </p:val>
                                        </p:tav>
                                      </p:tavLst>
                                    </p:anim>
                                    <p:anim calcmode="lin" valueType="num">
                                      <p:cBhvr>
                                        <p:cTn id="15" dur="350" fill="hold"/>
                                        <p:tgtEl>
                                          <p:spTgt spid="19"/>
                                        </p:tgtEl>
                                        <p:attrNameLst>
                                          <p:attrName>ppt_h</p:attrName>
                                        </p:attrNameLst>
                                      </p:cBhvr>
                                      <p:tavLst>
                                        <p:tav tm="0">
                                          <p:val>
                                            <p:fltVal val="0"/>
                                          </p:val>
                                        </p:tav>
                                        <p:tav tm="100000">
                                          <p:val>
                                            <p:strVal val="#ppt_h"/>
                                          </p:val>
                                        </p:tav>
                                      </p:tavLst>
                                    </p:anim>
                                    <p:anim calcmode="lin" valueType="num">
                                      <p:cBhvr>
                                        <p:cTn id="16" dur="350" fill="hold"/>
                                        <p:tgtEl>
                                          <p:spTgt spid="19"/>
                                        </p:tgtEl>
                                        <p:attrNameLst>
                                          <p:attrName>style.rotation</p:attrName>
                                        </p:attrNameLst>
                                      </p:cBhvr>
                                      <p:tavLst>
                                        <p:tav tm="0">
                                          <p:val>
                                            <p:fltVal val="360"/>
                                          </p:val>
                                        </p:tav>
                                        <p:tav tm="100000">
                                          <p:val>
                                            <p:fltVal val="0"/>
                                          </p:val>
                                        </p:tav>
                                      </p:tavLst>
                                    </p:anim>
                                    <p:animEffect transition="in" filter="fade">
                                      <p:cBhvr>
                                        <p:cTn id="17" dur="350"/>
                                        <p:tgtEl>
                                          <p:spTgt spid="19"/>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350" fill="hold"/>
                                        <p:tgtEl>
                                          <p:spTgt spid="22"/>
                                        </p:tgtEl>
                                        <p:attrNameLst>
                                          <p:attrName>ppt_w</p:attrName>
                                        </p:attrNameLst>
                                      </p:cBhvr>
                                      <p:tavLst>
                                        <p:tav tm="0">
                                          <p:val>
                                            <p:fltVal val="0"/>
                                          </p:val>
                                        </p:tav>
                                        <p:tav tm="100000">
                                          <p:val>
                                            <p:strVal val="#ppt_w"/>
                                          </p:val>
                                        </p:tav>
                                      </p:tavLst>
                                    </p:anim>
                                    <p:anim calcmode="lin" valueType="num">
                                      <p:cBhvr>
                                        <p:cTn id="22" dur="350" fill="hold"/>
                                        <p:tgtEl>
                                          <p:spTgt spid="22"/>
                                        </p:tgtEl>
                                        <p:attrNameLst>
                                          <p:attrName>ppt_h</p:attrName>
                                        </p:attrNameLst>
                                      </p:cBhvr>
                                      <p:tavLst>
                                        <p:tav tm="0">
                                          <p:val>
                                            <p:fltVal val="0"/>
                                          </p:val>
                                        </p:tav>
                                        <p:tav tm="100000">
                                          <p:val>
                                            <p:strVal val="#ppt_h"/>
                                          </p:val>
                                        </p:tav>
                                      </p:tavLst>
                                    </p:anim>
                                    <p:anim calcmode="lin" valueType="num">
                                      <p:cBhvr>
                                        <p:cTn id="23" dur="350" fill="hold"/>
                                        <p:tgtEl>
                                          <p:spTgt spid="22"/>
                                        </p:tgtEl>
                                        <p:attrNameLst>
                                          <p:attrName>style.rotation</p:attrName>
                                        </p:attrNameLst>
                                      </p:cBhvr>
                                      <p:tavLst>
                                        <p:tav tm="0">
                                          <p:val>
                                            <p:fltVal val="360"/>
                                          </p:val>
                                        </p:tav>
                                        <p:tav tm="100000">
                                          <p:val>
                                            <p:fltVal val="0"/>
                                          </p:val>
                                        </p:tav>
                                      </p:tavLst>
                                    </p:anim>
                                    <p:animEffect transition="in" filter="fade">
                                      <p:cBhvr>
                                        <p:cTn id="24" dur="350"/>
                                        <p:tgtEl>
                                          <p:spTgt spid="22"/>
                                        </p:tgtEl>
                                      </p:cBhvr>
                                    </p:animEffect>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350" fill="hold"/>
                                        <p:tgtEl>
                                          <p:spTgt spid="13"/>
                                        </p:tgtEl>
                                        <p:attrNameLst>
                                          <p:attrName>ppt_w</p:attrName>
                                        </p:attrNameLst>
                                      </p:cBhvr>
                                      <p:tavLst>
                                        <p:tav tm="0">
                                          <p:val>
                                            <p:fltVal val="0"/>
                                          </p:val>
                                        </p:tav>
                                        <p:tav tm="100000">
                                          <p:val>
                                            <p:strVal val="#ppt_w"/>
                                          </p:val>
                                        </p:tav>
                                      </p:tavLst>
                                    </p:anim>
                                    <p:anim calcmode="lin" valueType="num">
                                      <p:cBhvr>
                                        <p:cTn id="29" dur="350" fill="hold"/>
                                        <p:tgtEl>
                                          <p:spTgt spid="13"/>
                                        </p:tgtEl>
                                        <p:attrNameLst>
                                          <p:attrName>ppt_h</p:attrName>
                                        </p:attrNameLst>
                                      </p:cBhvr>
                                      <p:tavLst>
                                        <p:tav tm="0">
                                          <p:val>
                                            <p:fltVal val="0"/>
                                          </p:val>
                                        </p:tav>
                                        <p:tav tm="100000">
                                          <p:val>
                                            <p:strVal val="#ppt_h"/>
                                          </p:val>
                                        </p:tav>
                                      </p:tavLst>
                                    </p:anim>
                                    <p:anim calcmode="lin" valueType="num">
                                      <p:cBhvr>
                                        <p:cTn id="30" dur="350" fill="hold"/>
                                        <p:tgtEl>
                                          <p:spTgt spid="13"/>
                                        </p:tgtEl>
                                        <p:attrNameLst>
                                          <p:attrName>style.rotation</p:attrName>
                                        </p:attrNameLst>
                                      </p:cBhvr>
                                      <p:tavLst>
                                        <p:tav tm="0">
                                          <p:val>
                                            <p:fltVal val="360"/>
                                          </p:val>
                                        </p:tav>
                                        <p:tav tm="100000">
                                          <p:val>
                                            <p:fltVal val="0"/>
                                          </p:val>
                                        </p:tav>
                                      </p:tavLst>
                                    </p:anim>
                                    <p:animEffect transition="in" filter="fade">
                                      <p:cBhvr>
                                        <p:cTn id="31" dur="350"/>
                                        <p:tgtEl>
                                          <p:spTgt spid="13"/>
                                        </p:tgtEl>
                                      </p:cBhvr>
                                    </p:animEffect>
                                  </p:childTnLst>
                                </p:cTn>
                              </p:par>
                            </p:childTnLst>
                          </p:cTn>
                        </p:par>
                        <p:par>
                          <p:cTn id="32" fill="hold">
                            <p:stCondLst>
                              <p:cond delay="2000"/>
                            </p:stCondLst>
                            <p:childTnLst>
                              <p:par>
                                <p:cTn id="33" presetID="49" presetClass="entr" presetSubtype="0" decel="10000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350" fill="hold"/>
                                        <p:tgtEl>
                                          <p:spTgt spid="10"/>
                                        </p:tgtEl>
                                        <p:attrNameLst>
                                          <p:attrName>ppt_w</p:attrName>
                                        </p:attrNameLst>
                                      </p:cBhvr>
                                      <p:tavLst>
                                        <p:tav tm="0">
                                          <p:val>
                                            <p:fltVal val="0"/>
                                          </p:val>
                                        </p:tav>
                                        <p:tav tm="100000">
                                          <p:val>
                                            <p:strVal val="#ppt_w"/>
                                          </p:val>
                                        </p:tav>
                                      </p:tavLst>
                                    </p:anim>
                                    <p:anim calcmode="lin" valueType="num">
                                      <p:cBhvr>
                                        <p:cTn id="36" dur="350" fill="hold"/>
                                        <p:tgtEl>
                                          <p:spTgt spid="10"/>
                                        </p:tgtEl>
                                        <p:attrNameLst>
                                          <p:attrName>ppt_h</p:attrName>
                                        </p:attrNameLst>
                                      </p:cBhvr>
                                      <p:tavLst>
                                        <p:tav tm="0">
                                          <p:val>
                                            <p:fltVal val="0"/>
                                          </p:val>
                                        </p:tav>
                                        <p:tav tm="100000">
                                          <p:val>
                                            <p:strVal val="#ppt_h"/>
                                          </p:val>
                                        </p:tav>
                                      </p:tavLst>
                                    </p:anim>
                                    <p:anim calcmode="lin" valueType="num">
                                      <p:cBhvr>
                                        <p:cTn id="37" dur="350" fill="hold"/>
                                        <p:tgtEl>
                                          <p:spTgt spid="10"/>
                                        </p:tgtEl>
                                        <p:attrNameLst>
                                          <p:attrName>style.rotation</p:attrName>
                                        </p:attrNameLst>
                                      </p:cBhvr>
                                      <p:tavLst>
                                        <p:tav tm="0">
                                          <p:val>
                                            <p:fltVal val="360"/>
                                          </p:val>
                                        </p:tav>
                                        <p:tav tm="100000">
                                          <p:val>
                                            <p:fltVal val="0"/>
                                          </p:val>
                                        </p:tav>
                                      </p:tavLst>
                                    </p:anim>
                                    <p:animEffect transition="in" filter="fade">
                                      <p:cBhvr>
                                        <p:cTn id="38" dur="350"/>
                                        <p:tgtEl>
                                          <p:spTgt spid="10"/>
                                        </p:tgtEl>
                                      </p:cBhvr>
                                    </p:animEffect>
                                  </p:childTnLst>
                                </p:cTn>
                              </p:par>
                            </p:childTnLst>
                          </p:cTn>
                        </p:par>
                        <p:par>
                          <p:cTn id="39" fill="hold">
                            <p:stCondLst>
                              <p:cond delay="2500"/>
                            </p:stCondLst>
                            <p:childTnLst>
                              <p:par>
                                <p:cTn id="40" presetID="49" presetClass="entr" presetSubtype="0" decel="100000"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350" fill="hold"/>
                                        <p:tgtEl>
                                          <p:spTgt spid="7"/>
                                        </p:tgtEl>
                                        <p:attrNameLst>
                                          <p:attrName>ppt_w</p:attrName>
                                        </p:attrNameLst>
                                      </p:cBhvr>
                                      <p:tavLst>
                                        <p:tav tm="0">
                                          <p:val>
                                            <p:fltVal val="0"/>
                                          </p:val>
                                        </p:tav>
                                        <p:tav tm="100000">
                                          <p:val>
                                            <p:strVal val="#ppt_w"/>
                                          </p:val>
                                        </p:tav>
                                      </p:tavLst>
                                    </p:anim>
                                    <p:anim calcmode="lin" valueType="num">
                                      <p:cBhvr>
                                        <p:cTn id="43" dur="350" fill="hold"/>
                                        <p:tgtEl>
                                          <p:spTgt spid="7"/>
                                        </p:tgtEl>
                                        <p:attrNameLst>
                                          <p:attrName>ppt_h</p:attrName>
                                        </p:attrNameLst>
                                      </p:cBhvr>
                                      <p:tavLst>
                                        <p:tav tm="0">
                                          <p:val>
                                            <p:fltVal val="0"/>
                                          </p:val>
                                        </p:tav>
                                        <p:tav tm="100000">
                                          <p:val>
                                            <p:strVal val="#ppt_h"/>
                                          </p:val>
                                        </p:tav>
                                      </p:tavLst>
                                    </p:anim>
                                    <p:anim calcmode="lin" valueType="num">
                                      <p:cBhvr>
                                        <p:cTn id="44" dur="350" fill="hold"/>
                                        <p:tgtEl>
                                          <p:spTgt spid="7"/>
                                        </p:tgtEl>
                                        <p:attrNameLst>
                                          <p:attrName>style.rotation</p:attrName>
                                        </p:attrNameLst>
                                      </p:cBhvr>
                                      <p:tavLst>
                                        <p:tav tm="0">
                                          <p:val>
                                            <p:fltVal val="360"/>
                                          </p:val>
                                        </p:tav>
                                        <p:tav tm="100000">
                                          <p:val>
                                            <p:fltVal val="0"/>
                                          </p:val>
                                        </p:tav>
                                      </p:tavLst>
                                    </p:anim>
                                    <p:animEffect transition="in" filter="fade">
                                      <p:cBhvr>
                                        <p:cTn id="45" dur="35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1000"/>
                                        <p:tgtEl>
                                          <p:spTgt spid="31"/>
                                        </p:tgtEl>
                                      </p:cBhvr>
                                    </p:animEffect>
                                    <p:anim calcmode="lin" valueType="num">
                                      <p:cBhvr>
                                        <p:cTn id="65" dur="1000" fill="hold"/>
                                        <p:tgtEl>
                                          <p:spTgt spid="31"/>
                                        </p:tgtEl>
                                        <p:attrNameLst>
                                          <p:attrName>ppt_x</p:attrName>
                                        </p:attrNameLst>
                                      </p:cBhvr>
                                      <p:tavLst>
                                        <p:tav tm="0">
                                          <p:val>
                                            <p:strVal val="#ppt_x"/>
                                          </p:val>
                                        </p:tav>
                                        <p:tav tm="100000">
                                          <p:val>
                                            <p:strVal val="#ppt_x"/>
                                          </p:val>
                                        </p:tav>
                                      </p:tavLst>
                                    </p:anim>
                                    <p:anim calcmode="lin" valueType="num">
                                      <p:cBhvr>
                                        <p:cTn id="6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1000"/>
                                        <p:tgtEl>
                                          <p:spTgt spid="34"/>
                                        </p:tgtEl>
                                      </p:cBhvr>
                                    </p:animEffect>
                                    <p:anim calcmode="lin" valueType="num">
                                      <p:cBhvr>
                                        <p:cTn id="72" dur="1000" fill="hold"/>
                                        <p:tgtEl>
                                          <p:spTgt spid="34"/>
                                        </p:tgtEl>
                                        <p:attrNameLst>
                                          <p:attrName>ppt_x</p:attrName>
                                        </p:attrNameLst>
                                      </p:cBhvr>
                                      <p:tavLst>
                                        <p:tav tm="0">
                                          <p:val>
                                            <p:strVal val="#ppt_x"/>
                                          </p:val>
                                        </p:tav>
                                        <p:tav tm="100000">
                                          <p:val>
                                            <p:strVal val="#ppt_x"/>
                                          </p:val>
                                        </p:tav>
                                      </p:tavLst>
                                    </p:anim>
                                    <p:anim calcmode="lin" valueType="num">
                                      <p:cBhvr>
                                        <p:cTn id="7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fade">
                                      <p:cBhvr>
                                        <p:cTn id="85" dur="1000"/>
                                        <p:tgtEl>
                                          <p:spTgt spid="40"/>
                                        </p:tgtEl>
                                      </p:cBhvr>
                                    </p:animEffect>
                                    <p:anim calcmode="lin" valueType="num">
                                      <p:cBhvr>
                                        <p:cTn id="86" dur="1000" fill="hold"/>
                                        <p:tgtEl>
                                          <p:spTgt spid="40"/>
                                        </p:tgtEl>
                                        <p:attrNameLst>
                                          <p:attrName>ppt_x</p:attrName>
                                        </p:attrNameLst>
                                      </p:cBhvr>
                                      <p:tavLst>
                                        <p:tav tm="0">
                                          <p:val>
                                            <p:strVal val="#ppt_x"/>
                                          </p:val>
                                        </p:tav>
                                        <p:tav tm="100000">
                                          <p:val>
                                            <p:strVal val="#ppt_x"/>
                                          </p:val>
                                        </p:tav>
                                      </p:tavLst>
                                    </p:anim>
                                    <p:anim calcmode="lin" valueType="num">
                                      <p:cBhvr>
                                        <p:cTn id="8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356510" y="1542501"/>
            <a:ext cx="3280356" cy="3485379"/>
          </a:xfrm>
          <a:prstGeom prst="rect">
            <a:avLst/>
          </a:prstGeom>
        </p:spPr>
      </p:pic>
      <p:grpSp>
        <p:nvGrpSpPr>
          <p:cNvPr id="9" name="组合 8"/>
          <p:cNvGrpSpPr/>
          <p:nvPr/>
        </p:nvGrpSpPr>
        <p:grpSpPr>
          <a:xfrm>
            <a:off x="-141329" y="5052616"/>
            <a:ext cx="13755036" cy="1915904"/>
            <a:chOff x="-141329" y="5052616"/>
            <a:chExt cx="13755036" cy="1915904"/>
          </a:xfrm>
        </p:grpSpPr>
        <p:pic>
          <p:nvPicPr>
            <p:cNvPr id="5" name="图片 4"/>
            <p:cNvPicPr>
              <a:picLocks noChangeAspect="1"/>
            </p:cNvPicPr>
            <p:nvPr/>
          </p:nvPicPr>
          <p:blipFill>
            <a:blip r:embed="rId4"/>
            <a:stretch>
              <a:fillRect/>
            </a:stretch>
          </p:blipFill>
          <p:spPr>
            <a:xfrm>
              <a:off x="5070861" y="5052616"/>
              <a:ext cx="4785000" cy="1410000"/>
            </a:xfrm>
            <a:prstGeom prst="rect">
              <a:avLst/>
            </a:prstGeom>
          </p:spPr>
        </p:pic>
        <p:pic>
          <p:nvPicPr>
            <p:cNvPr id="6" name="图片 5"/>
            <p:cNvPicPr>
              <a:picLocks noChangeAspect="1"/>
            </p:cNvPicPr>
            <p:nvPr/>
          </p:nvPicPr>
          <p:blipFill>
            <a:blip r:embed="rId5"/>
            <a:stretch>
              <a:fillRect/>
            </a:stretch>
          </p:blipFill>
          <p:spPr>
            <a:xfrm>
              <a:off x="-141329" y="5991017"/>
              <a:ext cx="5550000" cy="900000"/>
            </a:xfrm>
            <a:prstGeom prst="rect">
              <a:avLst/>
            </a:prstGeom>
          </p:spPr>
        </p:pic>
        <p:pic>
          <p:nvPicPr>
            <p:cNvPr id="7" name="图片 6"/>
            <p:cNvPicPr>
              <a:picLocks noChangeAspect="1"/>
            </p:cNvPicPr>
            <p:nvPr/>
          </p:nvPicPr>
          <p:blipFill>
            <a:blip r:embed="rId5"/>
            <a:stretch>
              <a:fillRect/>
            </a:stretch>
          </p:blipFill>
          <p:spPr>
            <a:xfrm>
              <a:off x="4559829" y="6067217"/>
              <a:ext cx="5550000" cy="900000"/>
            </a:xfrm>
            <a:prstGeom prst="rect">
              <a:avLst/>
            </a:prstGeom>
          </p:spPr>
        </p:pic>
        <p:pic>
          <p:nvPicPr>
            <p:cNvPr id="8" name="图片 7"/>
            <p:cNvPicPr>
              <a:picLocks noChangeAspect="1"/>
            </p:cNvPicPr>
            <p:nvPr/>
          </p:nvPicPr>
          <p:blipFill>
            <a:blip r:embed="rId5"/>
            <a:stretch>
              <a:fillRect/>
            </a:stretch>
          </p:blipFill>
          <p:spPr>
            <a:xfrm>
              <a:off x="8063707" y="6068520"/>
              <a:ext cx="5550000" cy="900000"/>
            </a:xfrm>
            <a:prstGeom prst="rect">
              <a:avLst/>
            </a:prstGeom>
          </p:spPr>
        </p:pic>
      </p:grpSp>
      <p:sp>
        <p:nvSpPr>
          <p:cNvPr id="10" name="TextBox 14"/>
          <p:cNvSpPr txBox="1"/>
          <p:nvPr/>
        </p:nvSpPr>
        <p:spPr>
          <a:xfrm>
            <a:off x="4326672" y="2754014"/>
            <a:ext cx="6790689" cy="923330"/>
          </a:xfrm>
          <a:prstGeom prst="rect">
            <a:avLst/>
          </a:prstGeom>
          <a:noFill/>
        </p:spPr>
        <p:txBody>
          <a:bodyPr wrap="square">
            <a:spAutoFit/>
          </a:bodyPr>
          <a:lstStyle/>
          <a:p>
            <a:pPr algn="ctr">
              <a:defRPr/>
            </a:pPr>
            <a:r>
              <a:rPr lang="zh-CN" altLang="en-US" sz="5400">
                <a:solidFill>
                  <a:schemeClr val="bg1"/>
                </a:solidFill>
                <a:cs typeface="+mn-ea"/>
                <a:sym typeface="+mn-lt"/>
              </a:rPr>
              <a:t>活动受众分析</a:t>
            </a:r>
            <a:endParaRPr lang="zh-CN" altLang="en-US" sz="5400" dirty="0">
              <a:solidFill>
                <a:schemeClr val="bg1"/>
              </a:solidFill>
              <a:cs typeface="+mn-ea"/>
              <a:sym typeface="+mn-lt"/>
            </a:endParaRPr>
          </a:p>
        </p:txBody>
      </p:sp>
      <p:sp>
        <p:nvSpPr>
          <p:cNvPr id="11" name="TextBox 18"/>
          <p:cNvSpPr txBox="1"/>
          <p:nvPr/>
        </p:nvSpPr>
        <p:spPr>
          <a:xfrm flipH="1">
            <a:off x="5423987" y="3732773"/>
            <a:ext cx="4498849" cy="523220"/>
          </a:xfrm>
          <a:prstGeom prst="rect">
            <a:avLst/>
          </a:prstGeom>
          <a:noFill/>
        </p:spPr>
        <p:txBody>
          <a:bodyPr wrap="square">
            <a:spAutoFit/>
          </a:bodyPr>
          <a:lstStyle/>
          <a:p>
            <a:pPr algn="r">
              <a:defRPr/>
            </a:pPr>
            <a:r>
              <a:rPr lang="zh-CN" altLang="en-US" sz="1400" dirty="0">
                <a:solidFill>
                  <a:schemeClr val="bg1"/>
                </a:solidFill>
                <a:cs typeface="+mn-ea"/>
                <a:sym typeface="+mn-lt"/>
              </a:rPr>
              <a:t>点击输入文字内容点击输入文字内容点击输入文字</a:t>
            </a:r>
            <a:r>
              <a:rPr lang="zh-CN" altLang="en-US" sz="1400">
                <a:solidFill>
                  <a:schemeClr val="bg1"/>
                </a:solidFill>
                <a:cs typeface="+mn-ea"/>
                <a:sym typeface="+mn-lt"/>
              </a:rPr>
              <a:t>内容点容</a:t>
            </a:r>
            <a:r>
              <a:rPr lang="zh-CN" altLang="en-US" sz="1400" dirty="0">
                <a:solidFill>
                  <a:schemeClr val="bg1"/>
                </a:solidFill>
                <a:cs typeface="+mn-ea"/>
                <a:sym typeface="+mn-lt"/>
              </a:rPr>
              <a:t>点击输入文字内容点击输入文字内容点击</a:t>
            </a:r>
            <a:r>
              <a:rPr lang="zh-CN" altLang="en-US" sz="1400">
                <a:solidFill>
                  <a:schemeClr val="bg1"/>
                </a:solidFill>
                <a:cs typeface="+mn-ea"/>
                <a:sym typeface="+mn-lt"/>
              </a:rPr>
              <a:t>输入文字</a:t>
            </a:r>
            <a:endParaRPr lang="en-US" altLang="zh-CN" sz="1400" dirty="0">
              <a:solidFill>
                <a:schemeClr val="bg1"/>
              </a:solidFill>
              <a:cs typeface="+mn-ea"/>
              <a:sym typeface="+mn-lt"/>
            </a:endParaRPr>
          </a:p>
        </p:txBody>
      </p:sp>
      <p:sp>
        <p:nvSpPr>
          <p:cNvPr id="12" name="TextBox 14"/>
          <p:cNvSpPr txBox="1"/>
          <p:nvPr/>
        </p:nvSpPr>
        <p:spPr>
          <a:xfrm>
            <a:off x="4326672" y="1186471"/>
            <a:ext cx="6790689" cy="1569660"/>
          </a:xfrm>
          <a:prstGeom prst="rect">
            <a:avLst/>
          </a:prstGeom>
          <a:noFill/>
        </p:spPr>
        <p:txBody>
          <a:bodyPr wrap="square">
            <a:spAutoFit/>
          </a:bodyPr>
          <a:lstStyle/>
          <a:p>
            <a:pPr algn="ctr">
              <a:defRPr/>
            </a:pPr>
            <a:r>
              <a:rPr lang="en-US" altLang="zh-CN" sz="9600">
                <a:solidFill>
                  <a:schemeClr val="bg1"/>
                </a:solidFill>
                <a:cs typeface="+mn-ea"/>
                <a:sym typeface="+mn-lt"/>
              </a:rPr>
              <a:t>02</a:t>
            </a:r>
            <a:endParaRPr lang="zh-CN" altLang="en-US" sz="96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85915" y="1047883"/>
            <a:ext cx="4682771" cy="5810117"/>
            <a:chOff x="121458" y="1313463"/>
            <a:chExt cx="3365107" cy="4175234"/>
          </a:xfrm>
        </p:grpSpPr>
        <p:grpSp>
          <p:nvGrpSpPr>
            <p:cNvPr id="12" name="组合 11"/>
            <p:cNvGrpSpPr/>
            <p:nvPr/>
          </p:nvGrpSpPr>
          <p:grpSpPr>
            <a:xfrm>
              <a:off x="2900777" y="4473602"/>
              <a:ext cx="585788" cy="557213"/>
              <a:chOff x="5149851" y="3676650"/>
              <a:chExt cx="585788" cy="557213"/>
            </a:xfrm>
          </p:grpSpPr>
          <p:sp>
            <p:nvSpPr>
              <p:cNvPr id="13" name="Freeform 72"/>
              <p:cNvSpPr/>
              <p:nvPr/>
            </p:nvSpPr>
            <p:spPr bwMode="auto">
              <a:xfrm>
                <a:off x="5149851" y="3676650"/>
                <a:ext cx="577850" cy="557213"/>
              </a:xfrm>
              <a:custGeom>
                <a:avLst/>
                <a:gdLst>
                  <a:gd name="T0" fmla="*/ 116 w 136"/>
                  <a:gd name="T1" fmla="*/ 110 h 131"/>
                  <a:gd name="T2" fmla="*/ 32 w 136"/>
                  <a:gd name="T3" fmla="*/ 105 h 131"/>
                  <a:gd name="T4" fmla="*/ 21 w 136"/>
                  <a:gd name="T5" fmla="*/ 22 h 131"/>
                  <a:gd name="T6" fmla="*/ 105 w 136"/>
                  <a:gd name="T7" fmla="*/ 26 h 131"/>
                  <a:gd name="T8" fmla="*/ 116 w 136"/>
                  <a:gd name="T9" fmla="*/ 110 h 131"/>
                </a:gdLst>
                <a:ahLst/>
                <a:cxnLst>
                  <a:cxn ang="0">
                    <a:pos x="T0" y="T1"/>
                  </a:cxn>
                  <a:cxn ang="0">
                    <a:pos x="T2" y="T3"/>
                  </a:cxn>
                  <a:cxn ang="0">
                    <a:pos x="T4" y="T5"/>
                  </a:cxn>
                  <a:cxn ang="0">
                    <a:pos x="T6" y="T7"/>
                  </a:cxn>
                  <a:cxn ang="0">
                    <a:pos x="T8" y="T9"/>
                  </a:cxn>
                </a:cxnLst>
                <a:rect l="0" t="0" r="r" b="b"/>
                <a:pathLst>
                  <a:path w="136" h="131">
                    <a:moveTo>
                      <a:pt x="116" y="110"/>
                    </a:moveTo>
                    <a:cubicBezTo>
                      <a:pt x="96" y="131"/>
                      <a:pt x="58" y="130"/>
                      <a:pt x="32" y="105"/>
                    </a:cubicBezTo>
                    <a:cubicBezTo>
                      <a:pt x="6" y="81"/>
                      <a:pt x="0" y="44"/>
                      <a:pt x="21" y="22"/>
                    </a:cubicBezTo>
                    <a:cubicBezTo>
                      <a:pt x="41" y="0"/>
                      <a:pt x="78" y="2"/>
                      <a:pt x="105" y="26"/>
                    </a:cubicBezTo>
                    <a:cubicBezTo>
                      <a:pt x="131" y="50"/>
                      <a:pt x="136" y="88"/>
                      <a:pt x="116" y="110"/>
                    </a:cubicBezTo>
                  </a:path>
                </a:pathLst>
              </a:custGeom>
              <a:solidFill>
                <a:srgbClr val="8DC6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73"/>
              <p:cNvSpPr>
                <a:spLocks noEditPoints="1"/>
              </p:cNvSpPr>
              <p:nvPr/>
            </p:nvSpPr>
            <p:spPr bwMode="auto">
              <a:xfrm>
                <a:off x="5248276" y="3694113"/>
                <a:ext cx="487363" cy="428625"/>
              </a:xfrm>
              <a:custGeom>
                <a:avLst/>
                <a:gdLst>
                  <a:gd name="T0" fmla="*/ 84 w 115"/>
                  <a:gd name="T1" fmla="*/ 25 h 101"/>
                  <a:gd name="T2" fmla="*/ 97 w 115"/>
                  <a:gd name="T3" fmla="*/ 101 h 101"/>
                  <a:gd name="T4" fmla="*/ 98 w 115"/>
                  <a:gd name="T5" fmla="*/ 99 h 101"/>
                  <a:gd name="T6" fmla="*/ 84 w 115"/>
                  <a:gd name="T7" fmla="*/ 25 h 101"/>
                  <a:gd name="T8" fmla="*/ 31 w 115"/>
                  <a:gd name="T9" fmla="*/ 0 h 101"/>
                  <a:gd name="T10" fmla="*/ 3 w 115"/>
                  <a:gd name="T11" fmla="*/ 12 h 101"/>
                  <a:gd name="T12" fmla="*/ 0 w 115"/>
                  <a:gd name="T13" fmla="*/ 16 h 101"/>
                  <a:gd name="T14" fmla="*/ 34 w 115"/>
                  <a:gd name="T15" fmla="*/ 3 h 101"/>
                  <a:gd name="T16" fmla="*/ 82 w 115"/>
                  <a:gd name="T17" fmla="*/ 22 h 101"/>
                  <a:gd name="T18" fmla="*/ 81 w 115"/>
                  <a:gd name="T19" fmla="*/ 22 h 101"/>
                  <a:gd name="T20" fmla="*/ 31 w 115"/>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01">
                    <a:moveTo>
                      <a:pt x="84" y="25"/>
                    </a:moveTo>
                    <a:cubicBezTo>
                      <a:pt x="107" y="47"/>
                      <a:pt x="112" y="80"/>
                      <a:pt x="97" y="101"/>
                    </a:cubicBezTo>
                    <a:cubicBezTo>
                      <a:pt x="97" y="100"/>
                      <a:pt x="98" y="100"/>
                      <a:pt x="98" y="99"/>
                    </a:cubicBezTo>
                    <a:cubicBezTo>
                      <a:pt x="115" y="82"/>
                      <a:pt x="108" y="49"/>
                      <a:pt x="84" y="25"/>
                    </a:cubicBezTo>
                    <a:moveTo>
                      <a:pt x="31" y="0"/>
                    </a:moveTo>
                    <a:cubicBezTo>
                      <a:pt x="20" y="0"/>
                      <a:pt x="10" y="4"/>
                      <a:pt x="3" y="12"/>
                    </a:cubicBezTo>
                    <a:cubicBezTo>
                      <a:pt x="2" y="13"/>
                      <a:pt x="1" y="14"/>
                      <a:pt x="0" y="16"/>
                    </a:cubicBezTo>
                    <a:cubicBezTo>
                      <a:pt x="9" y="7"/>
                      <a:pt x="21" y="3"/>
                      <a:pt x="34" y="3"/>
                    </a:cubicBezTo>
                    <a:cubicBezTo>
                      <a:pt x="50" y="3"/>
                      <a:pt x="68" y="9"/>
                      <a:pt x="82" y="22"/>
                    </a:cubicBezTo>
                    <a:cubicBezTo>
                      <a:pt x="82" y="22"/>
                      <a:pt x="82" y="22"/>
                      <a:pt x="81" y="22"/>
                    </a:cubicBezTo>
                    <a:cubicBezTo>
                      <a:pt x="66" y="8"/>
                      <a:pt x="48" y="0"/>
                      <a:pt x="31" y="0"/>
                    </a:cubicBezTo>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74"/>
              <p:cNvSpPr/>
              <p:nvPr/>
            </p:nvSpPr>
            <p:spPr bwMode="auto">
              <a:xfrm>
                <a:off x="5192714" y="3706813"/>
                <a:ext cx="530225" cy="458788"/>
              </a:xfrm>
              <a:custGeom>
                <a:avLst/>
                <a:gdLst>
                  <a:gd name="T0" fmla="*/ 47 w 125"/>
                  <a:gd name="T1" fmla="*/ 0 h 108"/>
                  <a:gd name="T2" fmla="*/ 13 w 125"/>
                  <a:gd name="T3" fmla="*/ 13 h 108"/>
                  <a:gd name="T4" fmla="*/ 33 w 125"/>
                  <a:gd name="T5" fmla="*/ 86 h 108"/>
                  <a:gd name="T6" fmla="*/ 83 w 125"/>
                  <a:gd name="T7" fmla="*/ 108 h 108"/>
                  <a:gd name="T8" fmla="*/ 110 w 125"/>
                  <a:gd name="T9" fmla="*/ 98 h 108"/>
                  <a:gd name="T10" fmla="*/ 97 w 125"/>
                  <a:gd name="T11" fmla="*/ 22 h 108"/>
                  <a:gd name="T12" fmla="*/ 95 w 125"/>
                  <a:gd name="T13" fmla="*/ 19 h 108"/>
                  <a:gd name="T14" fmla="*/ 47 w 125"/>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108">
                    <a:moveTo>
                      <a:pt x="47" y="0"/>
                    </a:moveTo>
                    <a:cubicBezTo>
                      <a:pt x="34" y="0"/>
                      <a:pt x="22" y="4"/>
                      <a:pt x="13" y="13"/>
                    </a:cubicBezTo>
                    <a:cubicBezTo>
                      <a:pt x="0" y="32"/>
                      <a:pt x="8" y="64"/>
                      <a:pt x="33" y="86"/>
                    </a:cubicBezTo>
                    <a:cubicBezTo>
                      <a:pt x="48" y="100"/>
                      <a:pt x="67" y="108"/>
                      <a:pt x="83" y="108"/>
                    </a:cubicBezTo>
                    <a:cubicBezTo>
                      <a:pt x="93" y="108"/>
                      <a:pt x="103" y="105"/>
                      <a:pt x="110" y="98"/>
                    </a:cubicBezTo>
                    <a:cubicBezTo>
                      <a:pt x="125" y="77"/>
                      <a:pt x="120" y="44"/>
                      <a:pt x="97" y="22"/>
                    </a:cubicBezTo>
                    <a:cubicBezTo>
                      <a:pt x="97" y="21"/>
                      <a:pt x="96" y="20"/>
                      <a:pt x="95" y="19"/>
                    </a:cubicBezTo>
                    <a:cubicBezTo>
                      <a:pt x="81" y="6"/>
                      <a:pt x="63" y="0"/>
                      <a:pt x="47" y="0"/>
                    </a:cubicBezTo>
                  </a:path>
                </a:pathLst>
              </a:custGeom>
              <a:solidFill>
                <a:srgbClr val="81C1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75"/>
              <p:cNvSpPr/>
              <p:nvPr/>
            </p:nvSpPr>
            <p:spPr bwMode="auto">
              <a:xfrm>
                <a:off x="5299076" y="3714750"/>
                <a:ext cx="385763" cy="369888"/>
              </a:xfrm>
              <a:custGeom>
                <a:avLst/>
                <a:gdLst>
                  <a:gd name="T0" fmla="*/ 85 w 91"/>
                  <a:gd name="T1" fmla="*/ 85 h 87"/>
                  <a:gd name="T2" fmla="*/ 83 w 91"/>
                  <a:gd name="T3" fmla="*/ 86 h 87"/>
                  <a:gd name="T4" fmla="*/ 53 w 91"/>
                  <a:gd name="T5" fmla="*/ 33 h 87"/>
                  <a:gd name="T6" fmla="*/ 0 w 91"/>
                  <a:gd name="T7" fmla="*/ 10 h 87"/>
                  <a:gd name="T8" fmla="*/ 1 w 91"/>
                  <a:gd name="T9" fmla="*/ 8 h 87"/>
                  <a:gd name="T10" fmla="*/ 66 w 91"/>
                  <a:gd name="T11" fmla="*/ 21 h 87"/>
                  <a:gd name="T12" fmla="*/ 85 w 91"/>
                  <a:gd name="T13" fmla="*/ 85 h 87"/>
                </a:gdLst>
                <a:ahLst/>
                <a:cxnLst>
                  <a:cxn ang="0">
                    <a:pos x="T0" y="T1"/>
                  </a:cxn>
                  <a:cxn ang="0">
                    <a:pos x="T2" y="T3"/>
                  </a:cxn>
                  <a:cxn ang="0">
                    <a:pos x="T4" y="T5"/>
                  </a:cxn>
                  <a:cxn ang="0">
                    <a:pos x="T6" y="T7"/>
                  </a:cxn>
                  <a:cxn ang="0">
                    <a:pos x="T8" y="T9"/>
                  </a:cxn>
                  <a:cxn ang="0">
                    <a:pos x="T10" y="T11"/>
                  </a:cxn>
                  <a:cxn ang="0">
                    <a:pos x="T12" y="T13"/>
                  </a:cxn>
                </a:cxnLst>
                <a:rect l="0" t="0" r="r" b="b"/>
                <a:pathLst>
                  <a:path w="91" h="87">
                    <a:moveTo>
                      <a:pt x="85" y="85"/>
                    </a:moveTo>
                    <a:cubicBezTo>
                      <a:pt x="83" y="86"/>
                      <a:pt x="83" y="86"/>
                      <a:pt x="83" y="86"/>
                    </a:cubicBezTo>
                    <a:cubicBezTo>
                      <a:pt x="75" y="87"/>
                      <a:pt x="74" y="52"/>
                      <a:pt x="53" y="33"/>
                    </a:cubicBezTo>
                    <a:cubicBezTo>
                      <a:pt x="32" y="15"/>
                      <a:pt x="0" y="17"/>
                      <a:pt x="0" y="10"/>
                    </a:cubicBezTo>
                    <a:cubicBezTo>
                      <a:pt x="0" y="10"/>
                      <a:pt x="0" y="9"/>
                      <a:pt x="1" y="8"/>
                    </a:cubicBezTo>
                    <a:cubicBezTo>
                      <a:pt x="8" y="1"/>
                      <a:pt x="43" y="0"/>
                      <a:pt x="66" y="21"/>
                    </a:cubicBezTo>
                    <a:cubicBezTo>
                      <a:pt x="89" y="42"/>
                      <a:pt x="91" y="77"/>
                      <a:pt x="85" y="85"/>
                    </a:cubicBezTo>
                    <a:close/>
                  </a:path>
                </a:pathLst>
              </a:custGeom>
              <a:solidFill>
                <a:srgbClr val="A9C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7" name="组合 16"/>
            <p:cNvGrpSpPr/>
            <p:nvPr/>
          </p:nvGrpSpPr>
          <p:grpSpPr>
            <a:xfrm>
              <a:off x="543127" y="1313463"/>
              <a:ext cx="623888" cy="1566863"/>
              <a:chOff x="5073651" y="438150"/>
              <a:chExt cx="623888" cy="1566863"/>
            </a:xfrm>
          </p:grpSpPr>
          <p:sp>
            <p:nvSpPr>
              <p:cNvPr id="18" name="Freeform 76"/>
              <p:cNvSpPr/>
              <p:nvPr/>
            </p:nvSpPr>
            <p:spPr bwMode="auto">
              <a:xfrm>
                <a:off x="5357814" y="904875"/>
                <a:ext cx="166688" cy="1100138"/>
              </a:xfrm>
              <a:custGeom>
                <a:avLst/>
                <a:gdLst>
                  <a:gd name="T0" fmla="*/ 105 w 105"/>
                  <a:gd name="T1" fmla="*/ 687 h 693"/>
                  <a:gd name="T2" fmla="*/ 70 w 105"/>
                  <a:gd name="T3" fmla="*/ 693 h 693"/>
                  <a:gd name="T4" fmla="*/ 0 w 105"/>
                  <a:gd name="T5" fmla="*/ 3 h 693"/>
                  <a:gd name="T6" fmla="*/ 35 w 105"/>
                  <a:gd name="T7" fmla="*/ 0 h 693"/>
                  <a:gd name="T8" fmla="*/ 105 w 105"/>
                  <a:gd name="T9" fmla="*/ 687 h 693"/>
                </a:gdLst>
                <a:ahLst/>
                <a:cxnLst>
                  <a:cxn ang="0">
                    <a:pos x="T0" y="T1"/>
                  </a:cxn>
                  <a:cxn ang="0">
                    <a:pos x="T2" y="T3"/>
                  </a:cxn>
                  <a:cxn ang="0">
                    <a:pos x="T4" y="T5"/>
                  </a:cxn>
                  <a:cxn ang="0">
                    <a:pos x="T6" y="T7"/>
                  </a:cxn>
                  <a:cxn ang="0">
                    <a:pos x="T8" y="T9"/>
                  </a:cxn>
                </a:cxnLst>
                <a:rect l="0" t="0" r="r" b="b"/>
                <a:pathLst>
                  <a:path w="105" h="693">
                    <a:moveTo>
                      <a:pt x="105" y="687"/>
                    </a:moveTo>
                    <a:lnTo>
                      <a:pt x="70" y="693"/>
                    </a:lnTo>
                    <a:lnTo>
                      <a:pt x="0" y="3"/>
                    </a:lnTo>
                    <a:lnTo>
                      <a:pt x="35" y="0"/>
                    </a:lnTo>
                    <a:lnTo>
                      <a:pt x="105" y="687"/>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77"/>
              <p:cNvSpPr/>
              <p:nvPr/>
            </p:nvSpPr>
            <p:spPr bwMode="auto">
              <a:xfrm>
                <a:off x="5370514" y="938213"/>
                <a:ext cx="114300" cy="1019175"/>
              </a:xfrm>
              <a:custGeom>
                <a:avLst/>
                <a:gdLst>
                  <a:gd name="T0" fmla="*/ 72 w 72"/>
                  <a:gd name="T1" fmla="*/ 640 h 642"/>
                  <a:gd name="T2" fmla="*/ 64 w 72"/>
                  <a:gd name="T3" fmla="*/ 642 h 642"/>
                  <a:gd name="T4" fmla="*/ 0 w 72"/>
                  <a:gd name="T5" fmla="*/ 0 h 642"/>
                  <a:gd name="T6" fmla="*/ 8 w 72"/>
                  <a:gd name="T7" fmla="*/ 0 h 642"/>
                  <a:gd name="T8" fmla="*/ 72 w 72"/>
                  <a:gd name="T9" fmla="*/ 640 h 642"/>
                </a:gdLst>
                <a:ahLst/>
                <a:cxnLst>
                  <a:cxn ang="0">
                    <a:pos x="T0" y="T1"/>
                  </a:cxn>
                  <a:cxn ang="0">
                    <a:pos x="T2" y="T3"/>
                  </a:cxn>
                  <a:cxn ang="0">
                    <a:pos x="T4" y="T5"/>
                  </a:cxn>
                  <a:cxn ang="0">
                    <a:pos x="T6" y="T7"/>
                  </a:cxn>
                  <a:cxn ang="0">
                    <a:pos x="T8" y="T9"/>
                  </a:cxn>
                </a:cxnLst>
                <a:rect l="0" t="0" r="r" b="b"/>
                <a:pathLst>
                  <a:path w="72" h="642">
                    <a:moveTo>
                      <a:pt x="72" y="640"/>
                    </a:moveTo>
                    <a:lnTo>
                      <a:pt x="64" y="642"/>
                    </a:lnTo>
                    <a:lnTo>
                      <a:pt x="0" y="0"/>
                    </a:lnTo>
                    <a:lnTo>
                      <a:pt x="8" y="0"/>
                    </a:lnTo>
                    <a:lnTo>
                      <a:pt x="72" y="640"/>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78"/>
              <p:cNvSpPr/>
              <p:nvPr/>
            </p:nvSpPr>
            <p:spPr bwMode="auto">
              <a:xfrm>
                <a:off x="5073651" y="446088"/>
                <a:ext cx="623888" cy="636588"/>
              </a:xfrm>
              <a:custGeom>
                <a:avLst/>
                <a:gdLst>
                  <a:gd name="T0" fmla="*/ 128 w 147"/>
                  <a:gd name="T1" fmla="*/ 24 h 150"/>
                  <a:gd name="T2" fmla="*/ 66 w 147"/>
                  <a:gd name="T3" fmla="*/ 2 h 150"/>
                  <a:gd name="T4" fmla="*/ 10 w 147"/>
                  <a:gd name="T5" fmla="*/ 36 h 150"/>
                  <a:gd name="T6" fmla="*/ 13 w 147"/>
                  <a:gd name="T7" fmla="*/ 96 h 150"/>
                  <a:gd name="T8" fmla="*/ 39 w 147"/>
                  <a:gd name="T9" fmla="*/ 118 h 150"/>
                  <a:gd name="T10" fmla="*/ 46 w 147"/>
                  <a:gd name="T11" fmla="*/ 138 h 150"/>
                  <a:gd name="T12" fmla="*/ 46 w 147"/>
                  <a:gd name="T13" fmla="*/ 138 h 150"/>
                  <a:gd name="T14" fmla="*/ 46 w 147"/>
                  <a:gd name="T15" fmla="*/ 145 h 150"/>
                  <a:gd name="T16" fmla="*/ 63 w 147"/>
                  <a:gd name="T17" fmla="*/ 144 h 150"/>
                  <a:gd name="T18" fmla="*/ 61 w 147"/>
                  <a:gd name="T19" fmla="*/ 137 h 150"/>
                  <a:gd name="T20" fmla="*/ 63 w 147"/>
                  <a:gd name="T21" fmla="*/ 137 h 150"/>
                  <a:gd name="T22" fmla="*/ 63 w 147"/>
                  <a:gd name="T23" fmla="*/ 144 h 150"/>
                  <a:gd name="T24" fmla="*/ 80 w 147"/>
                  <a:gd name="T25" fmla="*/ 143 h 150"/>
                  <a:gd name="T26" fmla="*/ 78 w 147"/>
                  <a:gd name="T27" fmla="*/ 135 h 150"/>
                  <a:gd name="T28" fmla="*/ 80 w 147"/>
                  <a:gd name="T29" fmla="*/ 135 h 150"/>
                  <a:gd name="T30" fmla="*/ 80 w 147"/>
                  <a:gd name="T31" fmla="*/ 142 h 150"/>
                  <a:gd name="T32" fmla="*/ 97 w 147"/>
                  <a:gd name="T33" fmla="*/ 141 h 150"/>
                  <a:gd name="T34" fmla="*/ 96 w 147"/>
                  <a:gd name="T35" fmla="*/ 133 h 150"/>
                  <a:gd name="T36" fmla="*/ 98 w 147"/>
                  <a:gd name="T37" fmla="*/ 133 h 150"/>
                  <a:gd name="T38" fmla="*/ 98 w 147"/>
                  <a:gd name="T39" fmla="*/ 141 h 150"/>
                  <a:gd name="T40" fmla="*/ 115 w 147"/>
                  <a:gd name="T41" fmla="*/ 140 h 150"/>
                  <a:gd name="T42" fmla="*/ 113 w 147"/>
                  <a:gd name="T43" fmla="*/ 131 h 150"/>
                  <a:gd name="T44" fmla="*/ 116 w 147"/>
                  <a:gd name="T45" fmla="*/ 111 h 150"/>
                  <a:gd name="T46" fmla="*/ 137 w 147"/>
                  <a:gd name="T47" fmla="*/ 84 h 150"/>
                  <a:gd name="T48" fmla="*/ 128 w 147"/>
                  <a:gd name="T49" fmla="*/ 2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150">
                    <a:moveTo>
                      <a:pt x="128" y="24"/>
                    </a:moveTo>
                    <a:cubicBezTo>
                      <a:pt x="115" y="7"/>
                      <a:pt x="90" y="0"/>
                      <a:pt x="66" y="2"/>
                    </a:cubicBezTo>
                    <a:cubicBezTo>
                      <a:pt x="43" y="4"/>
                      <a:pt x="20" y="16"/>
                      <a:pt x="10" y="36"/>
                    </a:cubicBezTo>
                    <a:cubicBezTo>
                      <a:pt x="0" y="58"/>
                      <a:pt x="1" y="86"/>
                      <a:pt x="13" y="96"/>
                    </a:cubicBezTo>
                    <a:cubicBezTo>
                      <a:pt x="25" y="106"/>
                      <a:pt x="32" y="107"/>
                      <a:pt x="39" y="118"/>
                    </a:cubicBezTo>
                    <a:cubicBezTo>
                      <a:pt x="44" y="127"/>
                      <a:pt x="45" y="134"/>
                      <a:pt x="46" y="138"/>
                    </a:cubicBezTo>
                    <a:cubicBezTo>
                      <a:pt x="46" y="138"/>
                      <a:pt x="46" y="138"/>
                      <a:pt x="46" y="138"/>
                    </a:cubicBezTo>
                    <a:cubicBezTo>
                      <a:pt x="46" y="141"/>
                      <a:pt x="46" y="144"/>
                      <a:pt x="46" y="145"/>
                    </a:cubicBezTo>
                    <a:cubicBezTo>
                      <a:pt x="46" y="150"/>
                      <a:pt x="63" y="149"/>
                      <a:pt x="63" y="144"/>
                    </a:cubicBezTo>
                    <a:cubicBezTo>
                      <a:pt x="62" y="142"/>
                      <a:pt x="62" y="139"/>
                      <a:pt x="61" y="137"/>
                    </a:cubicBezTo>
                    <a:cubicBezTo>
                      <a:pt x="63" y="137"/>
                      <a:pt x="63" y="137"/>
                      <a:pt x="63" y="137"/>
                    </a:cubicBezTo>
                    <a:cubicBezTo>
                      <a:pt x="63" y="140"/>
                      <a:pt x="63" y="143"/>
                      <a:pt x="63" y="144"/>
                    </a:cubicBezTo>
                    <a:cubicBezTo>
                      <a:pt x="63" y="149"/>
                      <a:pt x="80" y="148"/>
                      <a:pt x="80" y="143"/>
                    </a:cubicBezTo>
                    <a:cubicBezTo>
                      <a:pt x="79" y="141"/>
                      <a:pt x="79" y="138"/>
                      <a:pt x="78" y="135"/>
                    </a:cubicBezTo>
                    <a:cubicBezTo>
                      <a:pt x="80" y="135"/>
                      <a:pt x="80" y="135"/>
                      <a:pt x="80" y="135"/>
                    </a:cubicBezTo>
                    <a:cubicBezTo>
                      <a:pt x="80" y="138"/>
                      <a:pt x="80" y="141"/>
                      <a:pt x="80" y="142"/>
                    </a:cubicBezTo>
                    <a:cubicBezTo>
                      <a:pt x="80" y="147"/>
                      <a:pt x="97" y="146"/>
                      <a:pt x="97" y="141"/>
                    </a:cubicBezTo>
                    <a:cubicBezTo>
                      <a:pt x="97" y="139"/>
                      <a:pt x="96" y="136"/>
                      <a:pt x="96" y="133"/>
                    </a:cubicBezTo>
                    <a:cubicBezTo>
                      <a:pt x="98" y="133"/>
                      <a:pt x="98" y="133"/>
                      <a:pt x="98" y="133"/>
                    </a:cubicBezTo>
                    <a:cubicBezTo>
                      <a:pt x="97" y="136"/>
                      <a:pt x="98" y="139"/>
                      <a:pt x="98" y="141"/>
                    </a:cubicBezTo>
                    <a:cubicBezTo>
                      <a:pt x="98" y="145"/>
                      <a:pt x="115" y="144"/>
                      <a:pt x="115" y="140"/>
                    </a:cubicBezTo>
                    <a:cubicBezTo>
                      <a:pt x="115" y="137"/>
                      <a:pt x="114" y="134"/>
                      <a:pt x="113" y="131"/>
                    </a:cubicBezTo>
                    <a:cubicBezTo>
                      <a:pt x="113" y="126"/>
                      <a:pt x="113" y="119"/>
                      <a:pt x="116" y="111"/>
                    </a:cubicBezTo>
                    <a:cubicBezTo>
                      <a:pt x="120" y="98"/>
                      <a:pt x="127" y="95"/>
                      <a:pt x="137" y="84"/>
                    </a:cubicBezTo>
                    <a:cubicBezTo>
                      <a:pt x="147" y="72"/>
                      <a:pt x="142" y="44"/>
                      <a:pt x="128" y="24"/>
                    </a:cubicBezTo>
                    <a:close/>
                  </a:path>
                </a:pathLst>
              </a:custGeom>
              <a:solidFill>
                <a:srgbClr val="BF8A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79"/>
              <p:cNvSpPr/>
              <p:nvPr/>
            </p:nvSpPr>
            <p:spPr bwMode="auto">
              <a:xfrm>
                <a:off x="5073651" y="438150"/>
                <a:ext cx="606425" cy="631825"/>
              </a:xfrm>
              <a:custGeom>
                <a:avLst/>
                <a:gdLst>
                  <a:gd name="T0" fmla="*/ 124 w 143"/>
                  <a:gd name="T1" fmla="*/ 25 h 149"/>
                  <a:gd name="T2" fmla="*/ 65 w 143"/>
                  <a:gd name="T3" fmla="*/ 2 h 149"/>
                  <a:gd name="T4" fmla="*/ 10 w 143"/>
                  <a:gd name="T5" fmla="*/ 36 h 149"/>
                  <a:gd name="T6" fmla="*/ 13 w 143"/>
                  <a:gd name="T7" fmla="*/ 96 h 149"/>
                  <a:gd name="T8" fmla="*/ 39 w 143"/>
                  <a:gd name="T9" fmla="*/ 118 h 149"/>
                  <a:gd name="T10" fmla="*/ 45 w 143"/>
                  <a:gd name="T11" fmla="*/ 138 h 149"/>
                  <a:gd name="T12" fmla="*/ 45 w 143"/>
                  <a:gd name="T13" fmla="*/ 138 h 149"/>
                  <a:gd name="T14" fmla="*/ 45 w 143"/>
                  <a:gd name="T15" fmla="*/ 145 h 149"/>
                  <a:gd name="T16" fmla="*/ 61 w 143"/>
                  <a:gd name="T17" fmla="*/ 144 h 149"/>
                  <a:gd name="T18" fmla="*/ 60 w 143"/>
                  <a:gd name="T19" fmla="*/ 137 h 149"/>
                  <a:gd name="T20" fmla="*/ 62 w 143"/>
                  <a:gd name="T21" fmla="*/ 137 h 149"/>
                  <a:gd name="T22" fmla="*/ 62 w 143"/>
                  <a:gd name="T23" fmla="*/ 144 h 149"/>
                  <a:gd name="T24" fmla="*/ 78 w 143"/>
                  <a:gd name="T25" fmla="*/ 143 h 149"/>
                  <a:gd name="T26" fmla="*/ 76 w 143"/>
                  <a:gd name="T27" fmla="*/ 135 h 149"/>
                  <a:gd name="T28" fmla="*/ 78 w 143"/>
                  <a:gd name="T29" fmla="*/ 135 h 149"/>
                  <a:gd name="T30" fmla="*/ 78 w 143"/>
                  <a:gd name="T31" fmla="*/ 142 h 149"/>
                  <a:gd name="T32" fmla="*/ 95 w 143"/>
                  <a:gd name="T33" fmla="*/ 141 h 149"/>
                  <a:gd name="T34" fmla="*/ 94 w 143"/>
                  <a:gd name="T35" fmla="*/ 133 h 149"/>
                  <a:gd name="T36" fmla="*/ 95 w 143"/>
                  <a:gd name="T37" fmla="*/ 133 h 149"/>
                  <a:gd name="T38" fmla="*/ 95 w 143"/>
                  <a:gd name="T39" fmla="*/ 141 h 149"/>
                  <a:gd name="T40" fmla="*/ 112 w 143"/>
                  <a:gd name="T41" fmla="*/ 140 h 149"/>
                  <a:gd name="T42" fmla="*/ 110 w 143"/>
                  <a:gd name="T43" fmla="*/ 131 h 149"/>
                  <a:gd name="T44" fmla="*/ 113 w 143"/>
                  <a:gd name="T45" fmla="*/ 111 h 149"/>
                  <a:gd name="T46" fmla="*/ 133 w 143"/>
                  <a:gd name="T47" fmla="*/ 84 h 149"/>
                  <a:gd name="T48" fmla="*/ 124 w 143"/>
                  <a:gd name="T49" fmla="*/ 2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3" h="149">
                    <a:moveTo>
                      <a:pt x="124" y="25"/>
                    </a:moveTo>
                    <a:cubicBezTo>
                      <a:pt x="112" y="7"/>
                      <a:pt x="88" y="0"/>
                      <a:pt x="65" y="2"/>
                    </a:cubicBezTo>
                    <a:cubicBezTo>
                      <a:pt x="41" y="4"/>
                      <a:pt x="19" y="16"/>
                      <a:pt x="10" y="36"/>
                    </a:cubicBezTo>
                    <a:cubicBezTo>
                      <a:pt x="0" y="58"/>
                      <a:pt x="2" y="86"/>
                      <a:pt x="13" y="96"/>
                    </a:cubicBezTo>
                    <a:cubicBezTo>
                      <a:pt x="25" y="105"/>
                      <a:pt x="32" y="107"/>
                      <a:pt x="39" y="118"/>
                    </a:cubicBezTo>
                    <a:cubicBezTo>
                      <a:pt x="43" y="127"/>
                      <a:pt x="44" y="134"/>
                      <a:pt x="45" y="138"/>
                    </a:cubicBezTo>
                    <a:cubicBezTo>
                      <a:pt x="45" y="138"/>
                      <a:pt x="45" y="138"/>
                      <a:pt x="45" y="138"/>
                    </a:cubicBezTo>
                    <a:cubicBezTo>
                      <a:pt x="45" y="141"/>
                      <a:pt x="45" y="144"/>
                      <a:pt x="45" y="145"/>
                    </a:cubicBezTo>
                    <a:cubicBezTo>
                      <a:pt x="46" y="149"/>
                      <a:pt x="62" y="149"/>
                      <a:pt x="61" y="144"/>
                    </a:cubicBezTo>
                    <a:cubicBezTo>
                      <a:pt x="61" y="142"/>
                      <a:pt x="61" y="139"/>
                      <a:pt x="60" y="137"/>
                    </a:cubicBezTo>
                    <a:cubicBezTo>
                      <a:pt x="62" y="137"/>
                      <a:pt x="62" y="137"/>
                      <a:pt x="62" y="137"/>
                    </a:cubicBezTo>
                    <a:cubicBezTo>
                      <a:pt x="62" y="140"/>
                      <a:pt x="62" y="143"/>
                      <a:pt x="62" y="144"/>
                    </a:cubicBezTo>
                    <a:cubicBezTo>
                      <a:pt x="62" y="149"/>
                      <a:pt x="78" y="148"/>
                      <a:pt x="78" y="143"/>
                    </a:cubicBezTo>
                    <a:cubicBezTo>
                      <a:pt x="78" y="141"/>
                      <a:pt x="77" y="138"/>
                      <a:pt x="76" y="135"/>
                    </a:cubicBezTo>
                    <a:cubicBezTo>
                      <a:pt x="78" y="135"/>
                      <a:pt x="78" y="135"/>
                      <a:pt x="78" y="135"/>
                    </a:cubicBezTo>
                    <a:cubicBezTo>
                      <a:pt x="78" y="138"/>
                      <a:pt x="78" y="141"/>
                      <a:pt x="78" y="142"/>
                    </a:cubicBezTo>
                    <a:cubicBezTo>
                      <a:pt x="79" y="147"/>
                      <a:pt x="95" y="146"/>
                      <a:pt x="95" y="141"/>
                    </a:cubicBezTo>
                    <a:cubicBezTo>
                      <a:pt x="95" y="139"/>
                      <a:pt x="94" y="136"/>
                      <a:pt x="94" y="133"/>
                    </a:cubicBezTo>
                    <a:cubicBezTo>
                      <a:pt x="95" y="133"/>
                      <a:pt x="95" y="133"/>
                      <a:pt x="95" y="133"/>
                    </a:cubicBezTo>
                    <a:cubicBezTo>
                      <a:pt x="95" y="136"/>
                      <a:pt x="95" y="139"/>
                      <a:pt x="95" y="141"/>
                    </a:cubicBezTo>
                    <a:cubicBezTo>
                      <a:pt x="96" y="145"/>
                      <a:pt x="112" y="144"/>
                      <a:pt x="112" y="140"/>
                    </a:cubicBezTo>
                    <a:cubicBezTo>
                      <a:pt x="112" y="137"/>
                      <a:pt x="111" y="134"/>
                      <a:pt x="110" y="131"/>
                    </a:cubicBezTo>
                    <a:cubicBezTo>
                      <a:pt x="111" y="127"/>
                      <a:pt x="110" y="120"/>
                      <a:pt x="113" y="111"/>
                    </a:cubicBezTo>
                    <a:cubicBezTo>
                      <a:pt x="117" y="98"/>
                      <a:pt x="124" y="96"/>
                      <a:pt x="133" y="84"/>
                    </a:cubicBezTo>
                    <a:cubicBezTo>
                      <a:pt x="143" y="72"/>
                      <a:pt x="138" y="44"/>
                      <a:pt x="124" y="25"/>
                    </a:cubicBezTo>
                    <a:close/>
                  </a:path>
                </a:pathLst>
              </a:custGeom>
              <a:solidFill>
                <a:srgbClr val="FCB4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80"/>
              <p:cNvSpPr/>
              <p:nvPr/>
            </p:nvSpPr>
            <p:spPr bwMode="auto">
              <a:xfrm>
                <a:off x="5408614" y="641350"/>
                <a:ext cx="192088" cy="212725"/>
              </a:xfrm>
              <a:custGeom>
                <a:avLst/>
                <a:gdLst>
                  <a:gd name="T0" fmla="*/ 7 w 45"/>
                  <a:gd name="T1" fmla="*/ 3 h 50"/>
                  <a:gd name="T2" fmla="*/ 19 w 45"/>
                  <a:gd name="T3" fmla="*/ 3 h 50"/>
                  <a:gd name="T4" fmla="*/ 35 w 45"/>
                  <a:gd name="T5" fmla="*/ 13 h 50"/>
                  <a:gd name="T6" fmla="*/ 44 w 45"/>
                  <a:gd name="T7" fmla="*/ 29 h 50"/>
                  <a:gd name="T8" fmla="*/ 34 w 45"/>
                  <a:gd name="T9" fmla="*/ 48 h 50"/>
                  <a:gd name="T10" fmla="*/ 9 w 45"/>
                  <a:gd name="T11" fmla="*/ 38 h 50"/>
                  <a:gd name="T12" fmla="*/ 2 w 45"/>
                  <a:gd name="T13" fmla="*/ 11 h 50"/>
                  <a:gd name="T14" fmla="*/ 5 w 45"/>
                  <a:gd name="T15" fmla="*/ 4 h 50"/>
                  <a:gd name="T16" fmla="*/ 7 w 45"/>
                  <a:gd name="T17" fmla="*/ 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50">
                    <a:moveTo>
                      <a:pt x="7" y="3"/>
                    </a:moveTo>
                    <a:cubicBezTo>
                      <a:pt x="10" y="0"/>
                      <a:pt x="15" y="1"/>
                      <a:pt x="19" y="3"/>
                    </a:cubicBezTo>
                    <a:cubicBezTo>
                      <a:pt x="25" y="5"/>
                      <a:pt x="31" y="8"/>
                      <a:pt x="35" y="13"/>
                    </a:cubicBezTo>
                    <a:cubicBezTo>
                      <a:pt x="40" y="17"/>
                      <a:pt x="43" y="23"/>
                      <a:pt x="44" y="29"/>
                    </a:cubicBezTo>
                    <a:cubicBezTo>
                      <a:pt x="45" y="35"/>
                      <a:pt x="41" y="46"/>
                      <a:pt x="34" y="48"/>
                    </a:cubicBezTo>
                    <a:cubicBezTo>
                      <a:pt x="26" y="50"/>
                      <a:pt x="15" y="44"/>
                      <a:pt x="9" y="38"/>
                    </a:cubicBezTo>
                    <a:cubicBezTo>
                      <a:pt x="3" y="31"/>
                      <a:pt x="0" y="20"/>
                      <a:pt x="2" y="11"/>
                    </a:cubicBezTo>
                    <a:cubicBezTo>
                      <a:pt x="3" y="8"/>
                      <a:pt x="4" y="6"/>
                      <a:pt x="5" y="4"/>
                    </a:cubicBezTo>
                    <a:cubicBezTo>
                      <a:pt x="6" y="3"/>
                      <a:pt x="6" y="3"/>
                      <a:pt x="7" y="3"/>
                    </a:cubicBezTo>
                    <a:close/>
                  </a:path>
                </a:pathLst>
              </a:custGeom>
              <a:solidFill>
                <a:srgbClr val="BF8A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81"/>
              <p:cNvSpPr/>
              <p:nvPr/>
            </p:nvSpPr>
            <p:spPr bwMode="auto">
              <a:xfrm>
                <a:off x="5418139" y="636588"/>
                <a:ext cx="185738" cy="207963"/>
              </a:xfrm>
              <a:custGeom>
                <a:avLst/>
                <a:gdLst>
                  <a:gd name="T0" fmla="*/ 6 w 44"/>
                  <a:gd name="T1" fmla="*/ 3 h 49"/>
                  <a:gd name="T2" fmla="*/ 19 w 44"/>
                  <a:gd name="T3" fmla="*/ 3 h 49"/>
                  <a:gd name="T4" fmla="*/ 35 w 44"/>
                  <a:gd name="T5" fmla="*/ 12 h 49"/>
                  <a:gd name="T6" fmla="*/ 44 w 44"/>
                  <a:gd name="T7" fmla="*/ 28 h 49"/>
                  <a:gd name="T8" fmla="*/ 33 w 44"/>
                  <a:gd name="T9" fmla="*/ 46 h 49"/>
                  <a:gd name="T10" fmla="*/ 9 w 44"/>
                  <a:gd name="T11" fmla="*/ 37 h 49"/>
                  <a:gd name="T12" fmla="*/ 2 w 44"/>
                  <a:gd name="T13" fmla="*/ 10 h 49"/>
                  <a:gd name="T14" fmla="*/ 5 w 44"/>
                  <a:gd name="T15" fmla="*/ 4 h 49"/>
                  <a:gd name="T16" fmla="*/ 6 w 44"/>
                  <a:gd name="T17" fmla="*/ 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9">
                    <a:moveTo>
                      <a:pt x="6" y="3"/>
                    </a:moveTo>
                    <a:cubicBezTo>
                      <a:pt x="10" y="0"/>
                      <a:pt x="15" y="1"/>
                      <a:pt x="19" y="3"/>
                    </a:cubicBezTo>
                    <a:cubicBezTo>
                      <a:pt x="25" y="5"/>
                      <a:pt x="31" y="8"/>
                      <a:pt x="35" y="12"/>
                    </a:cubicBezTo>
                    <a:cubicBezTo>
                      <a:pt x="40" y="16"/>
                      <a:pt x="43" y="22"/>
                      <a:pt x="44" y="28"/>
                    </a:cubicBezTo>
                    <a:cubicBezTo>
                      <a:pt x="44" y="34"/>
                      <a:pt x="41" y="44"/>
                      <a:pt x="33" y="46"/>
                    </a:cubicBezTo>
                    <a:cubicBezTo>
                      <a:pt x="25" y="49"/>
                      <a:pt x="14" y="42"/>
                      <a:pt x="9" y="37"/>
                    </a:cubicBezTo>
                    <a:cubicBezTo>
                      <a:pt x="2" y="30"/>
                      <a:pt x="0" y="20"/>
                      <a:pt x="2" y="10"/>
                    </a:cubicBezTo>
                    <a:cubicBezTo>
                      <a:pt x="3" y="8"/>
                      <a:pt x="4" y="6"/>
                      <a:pt x="5" y="4"/>
                    </a:cubicBezTo>
                    <a:cubicBezTo>
                      <a:pt x="6" y="3"/>
                      <a:pt x="6" y="3"/>
                      <a:pt x="6" y="3"/>
                    </a:cubicBezTo>
                    <a:close/>
                  </a:path>
                </a:pathLst>
              </a:custGeom>
              <a:solidFill>
                <a:srgbClr val="2B44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82"/>
              <p:cNvSpPr/>
              <p:nvPr/>
            </p:nvSpPr>
            <p:spPr bwMode="auto">
              <a:xfrm>
                <a:off x="5468939" y="654050"/>
                <a:ext cx="119063" cy="127000"/>
              </a:xfrm>
              <a:custGeom>
                <a:avLst/>
                <a:gdLst>
                  <a:gd name="T0" fmla="*/ 11 w 28"/>
                  <a:gd name="T1" fmla="*/ 3 h 30"/>
                  <a:gd name="T2" fmla="*/ 1 w 28"/>
                  <a:gd name="T3" fmla="*/ 4 h 30"/>
                  <a:gd name="T4" fmla="*/ 3 w 28"/>
                  <a:gd name="T5" fmla="*/ 9 h 30"/>
                  <a:gd name="T6" fmla="*/ 8 w 28"/>
                  <a:gd name="T7" fmla="*/ 12 h 30"/>
                  <a:gd name="T8" fmla="*/ 21 w 28"/>
                  <a:gd name="T9" fmla="*/ 26 h 30"/>
                  <a:gd name="T10" fmla="*/ 24 w 28"/>
                  <a:gd name="T11" fmla="*/ 30 h 30"/>
                  <a:gd name="T12" fmla="*/ 28 w 28"/>
                  <a:gd name="T13" fmla="*/ 28 h 30"/>
                  <a:gd name="T14" fmla="*/ 28 w 28"/>
                  <a:gd name="T15" fmla="*/ 23 h 30"/>
                  <a:gd name="T16" fmla="*/ 17 w 28"/>
                  <a:gd name="T17" fmla="*/ 7 h 30"/>
                  <a:gd name="T18" fmla="*/ 11 w 28"/>
                  <a:gd name="T19"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0">
                    <a:moveTo>
                      <a:pt x="11" y="3"/>
                    </a:moveTo>
                    <a:cubicBezTo>
                      <a:pt x="7" y="2"/>
                      <a:pt x="2" y="0"/>
                      <a:pt x="1" y="4"/>
                    </a:cubicBezTo>
                    <a:cubicBezTo>
                      <a:pt x="0" y="6"/>
                      <a:pt x="1" y="8"/>
                      <a:pt x="3" y="9"/>
                    </a:cubicBezTo>
                    <a:cubicBezTo>
                      <a:pt x="4" y="10"/>
                      <a:pt x="6" y="11"/>
                      <a:pt x="8" y="12"/>
                    </a:cubicBezTo>
                    <a:cubicBezTo>
                      <a:pt x="14" y="15"/>
                      <a:pt x="19" y="20"/>
                      <a:pt x="21" y="26"/>
                    </a:cubicBezTo>
                    <a:cubicBezTo>
                      <a:pt x="22" y="28"/>
                      <a:pt x="23" y="29"/>
                      <a:pt x="24" y="30"/>
                    </a:cubicBezTo>
                    <a:cubicBezTo>
                      <a:pt x="25" y="30"/>
                      <a:pt x="27" y="29"/>
                      <a:pt x="28" y="28"/>
                    </a:cubicBezTo>
                    <a:cubicBezTo>
                      <a:pt x="28" y="26"/>
                      <a:pt x="28" y="25"/>
                      <a:pt x="28" y="23"/>
                    </a:cubicBezTo>
                    <a:cubicBezTo>
                      <a:pt x="27" y="17"/>
                      <a:pt x="22" y="11"/>
                      <a:pt x="17" y="7"/>
                    </a:cubicBezTo>
                    <a:cubicBezTo>
                      <a:pt x="16" y="6"/>
                      <a:pt x="14" y="5"/>
                      <a:pt x="11" y="3"/>
                    </a:cubicBezTo>
                    <a:close/>
                  </a:path>
                </a:pathLst>
              </a:custGeom>
              <a:solidFill>
                <a:srgbClr val="3854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83"/>
              <p:cNvSpPr/>
              <p:nvPr/>
            </p:nvSpPr>
            <p:spPr bwMode="auto">
              <a:xfrm>
                <a:off x="5197476" y="654050"/>
                <a:ext cx="177800" cy="220663"/>
              </a:xfrm>
              <a:custGeom>
                <a:avLst/>
                <a:gdLst>
                  <a:gd name="T0" fmla="*/ 32 w 42"/>
                  <a:gd name="T1" fmla="*/ 2 h 52"/>
                  <a:gd name="T2" fmla="*/ 20 w 42"/>
                  <a:gd name="T3" fmla="*/ 5 h 52"/>
                  <a:gd name="T4" fmla="*/ 6 w 42"/>
                  <a:gd name="T5" fmla="*/ 17 h 52"/>
                  <a:gd name="T6" fmla="*/ 1 w 42"/>
                  <a:gd name="T7" fmla="*/ 35 h 52"/>
                  <a:gd name="T8" fmla="*/ 15 w 42"/>
                  <a:gd name="T9" fmla="*/ 52 h 52"/>
                  <a:gd name="T10" fmla="*/ 37 w 42"/>
                  <a:gd name="T11" fmla="*/ 37 h 52"/>
                  <a:gd name="T12" fmla="*/ 38 w 42"/>
                  <a:gd name="T13" fmla="*/ 9 h 52"/>
                  <a:gd name="T14" fmla="*/ 34 w 42"/>
                  <a:gd name="T15" fmla="*/ 3 h 52"/>
                  <a:gd name="T16" fmla="*/ 32 w 42"/>
                  <a:gd name="T1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52">
                    <a:moveTo>
                      <a:pt x="32" y="2"/>
                    </a:moveTo>
                    <a:cubicBezTo>
                      <a:pt x="28" y="0"/>
                      <a:pt x="24" y="2"/>
                      <a:pt x="20" y="5"/>
                    </a:cubicBezTo>
                    <a:cubicBezTo>
                      <a:pt x="15" y="8"/>
                      <a:pt x="10" y="12"/>
                      <a:pt x="6" y="17"/>
                    </a:cubicBezTo>
                    <a:cubicBezTo>
                      <a:pt x="2" y="23"/>
                      <a:pt x="0" y="29"/>
                      <a:pt x="1" y="35"/>
                    </a:cubicBezTo>
                    <a:cubicBezTo>
                      <a:pt x="1" y="42"/>
                      <a:pt x="7" y="51"/>
                      <a:pt x="15" y="52"/>
                    </a:cubicBezTo>
                    <a:cubicBezTo>
                      <a:pt x="23" y="52"/>
                      <a:pt x="33" y="44"/>
                      <a:pt x="37" y="37"/>
                    </a:cubicBezTo>
                    <a:cubicBezTo>
                      <a:pt x="42" y="29"/>
                      <a:pt x="42" y="18"/>
                      <a:pt x="38" y="9"/>
                    </a:cubicBezTo>
                    <a:cubicBezTo>
                      <a:pt x="37" y="7"/>
                      <a:pt x="36" y="5"/>
                      <a:pt x="34" y="3"/>
                    </a:cubicBezTo>
                    <a:cubicBezTo>
                      <a:pt x="33" y="3"/>
                      <a:pt x="33" y="2"/>
                      <a:pt x="32" y="2"/>
                    </a:cubicBezTo>
                    <a:close/>
                  </a:path>
                </a:pathLst>
              </a:custGeom>
              <a:solidFill>
                <a:srgbClr val="FCB4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84"/>
              <p:cNvSpPr/>
              <p:nvPr/>
            </p:nvSpPr>
            <p:spPr bwMode="auto">
              <a:xfrm>
                <a:off x="5187951" y="654050"/>
                <a:ext cx="179388" cy="212725"/>
              </a:xfrm>
              <a:custGeom>
                <a:avLst/>
                <a:gdLst>
                  <a:gd name="T0" fmla="*/ 32 w 42"/>
                  <a:gd name="T1" fmla="*/ 2 h 50"/>
                  <a:gd name="T2" fmla="*/ 20 w 42"/>
                  <a:gd name="T3" fmla="*/ 4 h 50"/>
                  <a:gd name="T4" fmla="*/ 6 w 42"/>
                  <a:gd name="T5" fmla="*/ 16 h 50"/>
                  <a:gd name="T6" fmla="*/ 1 w 42"/>
                  <a:gd name="T7" fmla="*/ 33 h 50"/>
                  <a:gd name="T8" fmla="*/ 14 w 42"/>
                  <a:gd name="T9" fmla="*/ 50 h 50"/>
                  <a:gd name="T10" fmla="*/ 36 w 42"/>
                  <a:gd name="T11" fmla="*/ 36 h 50"/>
                  <a:gd name="T12" fmla="*/ 38 w 42"/>
                  <a:gd name="T13" fmla="*/ 8 h 50"/>
                  <a:gd name="T14" fmla="*/ 34 w 42"/>
                  <a:gd name="T15" fmla="*/ 2 h 50"/>
                  <a:gd name="T16" fmla="*/ 32 w 42"/>
                  <a:gd name="T1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50">
                    <a:moveTo>
                      <a:pt x="32" y="2"/>
                    </a:moveTo>
                    <a:cubicBezTo>
                      <a:pt x="28" y="0"/>
                      <a:pt x="24" y="2"/>
                      <a:pt x="20" y="4"/>
                    </a:cubicBezTo>
                    <a:cubicBezTo>
                      <a:pt x="15" y="8"/>
                      <a:pt x="10" y="12"/>
                      <a:pt x="6" y="16"/>
                    </a:cubicBezTo>
                    <a:cubicBezTo>
                      <a:pt x="2" y="21"/>
                      <a:pt x="0" y="27"/>
                      <a:pt x="1" y="33"/>
                    </a:cubicBezTo>
                    <a:cubicBezTo>
                      <a:pt x="1" y="40"/>
                      <a:pt x="7" y="49"/>
                      <a:pt x="14" y="50"/>
                    </a:cubicBezTo>
                    <a:cubicBezTo>
                      <a:pt x="23" y="50"/>
                      <a:pt x="32" y="42"/>
                      <a:pt x="36" y="36"/>
                    </a:cubicBezTo>
                    <a:cubicBezTo>
                      <a:pt x="42" y="27"/>
                      <a:pt x="42" y="17"/>
                      <a:pt x="38" y="8"/>
                    </a:cubicBezTo>
                    <a:cubicBezTo>
                      <a:pt x="37" y="6"/>
                      <a:pt x="36" y="4"/>
                      <a:pt x="34" y="2"/>
                    </a:cubicBezTo>
                    <a:cubicBezTo>
                      <a:pt x="33" y="2"/>
                      <a:pt x="33" y="2"/>
                      <a:pt x="32" y="2"/>
                    </a:cubicBezTo>
                    <a:close/>
                  </a:path>
                </a:pathLst>
              </a:custGeom>
              <a:solidFill>
                <a:srgbClr val="2B44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85"/>
              <p:cNvSpPr/>
              <p:nvPr/>
            </p:nvSpPr>
            <p:spPr bwMode="auto">
              <a:xfrm>
                <a:off x="5205414" y="674688"/>
                <a:ext cx="101600" cy="141288"/>
              </a:xfrm>
              <a:custGeom>
                <a:avLst/>
                <a:gdLst>
                  <a:gd name="T0" fmla="*/ 13 w 24"/>
                  <a:gd name="T1" fmla="*/ 4 h 33"/>
                  <a:gd name="T2" fmla="*/ 23 w 24"/>
                  <a:gd name="T3" fmla="*/ 3 h 33"/>
                  <a:gd name="T4" fmla="*/ 22 w 24"/>
                  <a:gd name="T5" fmla="*/ 8 h 33"/>
                  <a:gd name="T6" fmla="*/ 18 w 24"/>
                  <a:gd name="T7" fmla="*/ 12 h 33"/>
                  <a:gd name="T8" fmla="*/ 7 w 24"/>
                  <a:gd name="T9" fmla="*/ 29 h 33"/>
                  <a:gd name="T10" fmla="*/ 5 w 24"/>
                  <a:gd name="T11" fmla="*/ 33 h 33"/>
                  <a:gd name="T12" fmla="*/ 1 w 24"/>
                  <a:gd name="T13" fmla="*/ 31 h 33"/>
                  <a:gd name="T14" fmla="*/ 0 w 24"/>
                  <a:gd name="T15" fmla="*/ 27 h 33"/>
                  <a:gd name="T16" fmla="*/ 8 w 24"/>
                  <a:gd name="T17" fmla="*/ 9 h 33"/>
                  <a:gd name="T18" fmla="*/ 13 w 24"/>
                  <a:gd name="T19"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3">
                    <a:moveTo>
                      <a:pt x="13" y="4"/>
                    </a:moveTo>
                    <a:cubicBezTo>
                      <a:pt x="17" y="2"/>
                      <a:pt x="21" y="0"/>
                      <a:pt x="23" y="3"/>
                    </a:cubicBezTo>
                    <a:cubicBezTo>
                      <a:pt x="24" y="5"/>
                      <a:pt x="23" y="7"/>
                      <a:pt x="22" y="8"/>
                    </a:cubicBezTo>
                    <a:cubicBezTo>
                      <a:pt x="21" y="10"/>
                      <a:pt x="19" y="11"/>
                      <a:pt x="18" y="12"/>
                    </a:cubicBezTo>
                    <a:cubicBezTo>
                      <a:pt x="13" y="16"/>
                      <a:pt x="9" y="22"/>
                      <a:pt x="7" y="29"/>
                    </a:cubicBezTo>
                    <a:cubicBezTo>
                      <a:pt x="7" y="30"/>
                      <a:pt x="7" y="32"/>
                      <a:pt x="5" y="33"/>
                    </a:cubicBezTo>
                    <a:cubicBezTo>
                      <a:pt x="4" y="33"/>
                      <a:pt x="2" y="33"/>
                      <a:pt x="1" y="31"/>
                    </a:cubicBezTo>
                    <a:cubicBezTo>
                      <a:pt x="1" y="30"/>
                      <a:pt x="0" y="29"/>
                      <a:pt x="0" y="27"/>
                    </a:cubicBezTo>
                    <a:cubicBezTo>
                      <a:pt x="0" y="21"/>
                      <a:pt x="3" y="14"/>
                      <a:pt x="8" y="9"/>
                    </a:cubicBezTo>
                    <a:cubicBezTo>
                      <a:pt x="9" y="8"/>
                      <a:pt x="11" y="6"/>
                      <a:pt x="13" y="4"/>
                    </a:cubicBezTo>
                    <a:close/>
                  </a:path>
                </a:pathLst>
              </a:custGeom>
              <a:solidFill>
                <a:srgbClr val="3854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86"/>
              <p:cNvSpPr/>
              <p:nvPr/>
            </p:nvSpPr>
            <p:spPr bwMode="auto">
              <a:xfrm>
                <a:off x="5111751" y="450850"/>
                <a:ext cx="284163" cy="233363"/>
              </a:xfrm>
              <a:custGeom>
                <a:avLst/>
                <a:gdLst>
                  <a:gd name="T0" fmla="*/ 55 w 67"/>
                  <a:gd name="T1" fmla="*/ 1 h 55"/>
                  <a:gd name="T2" fmla="*/ 21 w 67"/>
                  <a:gd name="T3" fmla="*/ 16 h 55"/>
                  <a:gd name="T4" fmla="*/ 4 w 67"/>
                  <a:gd name="T5" fmla="*/ 48 h 55"/>
                  <a:gd name="T6" fmla="*/ 10 w 67"/>
                  <a:gd name="T7" fmla="*/ 53 h 55"/>
                  <a:gd name="T8" fmla="*/ 30 w 67"/>
                  <a:gd name="T9" fmla="*/ 32 h 55"/>
                  <a:gd name="T10" fmla="*/ 67 w 67"/>
                  <a:gd name="T11" fmla="*/ 6 h 55"/>
                  <a:gd name="T12" fmla="*/ 67 w 67"/>
                  <a:gd name="T13" fmla="*/ 5 h 55"/>
                  <a:gd name="T14" fmla="*/ 67 w 67"/>
                  <a:gd name="T15" fmla="*/ 4 h 55"/>
                  <a:gd name="T16" fmla="*/ 67 w 67"/>
                  <a:gd name="T17" fmla="*/ 4 h 55"/>
                  <a:gd name="T18" fmla="*/ 55 w 67"/>
                  <a:gd name="T19"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5">
                    <a:moveTo>
                      <a:pt x="55" y="1"/>
                    </a:moveTo>
                    <a:cubicBezTo>
                      <a:pt x="43" y="3"/>
                      <a:pt x="30" y="9"/>
                      <a:pt x="21" y="16"/>
                    </a:cubicBezTo>
                    <a:cubicBezTo>
                      <a:pt x="13" y="23"/>
                      <a:pt x="0" y="37"/>
                      <a:pt x="4" y="48"/>
                    </a:cubicBezTo>
                    <a:cubicBezTo>
                      <a:pt x="5" y="51"/>
                      <a:pt x="7" y="53"/>
                      <a:pt x="10" y="53"/>
                    </a:cubicBezTo>
                    <a:cubicBezTo>
                      <a:pt x="19" y="55"/>
                      <a:pt x="26" y="38"/>
                      <a:pt x="30" y="32"/>
                    </a:cubicBezTo>
                    <a:cubicBezTo>
                      <a:pt x="39" y="19"/>
                      <a:pt x="52" y="11"/>
                      <a:pt x="67" y="6"/>
                    </a:cubicBezTo>
                    <a:cubicBezTo>
                      <a:pt x="67" y="5"/>
                      <a:pt x="67" y="5"/>
                      <a:pt x="67" y="5"/>
                    </a:cubicBezTo>
                    <a:cubicBezTo>
                      <a:pt x="67" y="5"/>
                      <a:pt x="67" y="5"/>
                      <a:pt x="67" y="4"/>
                    </a:cubicBezTo>
                    <a:cubicBezTo>
                      <a:pt x="67" y="4"/>
                      <a:pt x="67" y="4"/>
                      <a:pt x="67" y="4"/>
                    </a:cubicBezTo>
                    <a:cubicBezTo>
                      <a:pt x="65" y="1"/>
                      <a:pt x="60" y="0"/>
                      <a:pt x="55" y="1"/>
                    </a:cubicBezTo>
                    <a:close/>
                  </a:path>
                </a:pathLst>
              </a:custGeom>
              <a:solidFill>
                <a:srgbClr val="FFC7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87"/>
              <p:cNvSpPr/>
              <p:nvPr/>
            </p:nvSpPr>
            <p:spPr bwMode="auto">
              <a:xfrm>
                <a:off x="5362576" y="841375"/>
                <a:ext cx="71438" cy="76200"/>
              </a:xfrm>
              <a:custGeom>
                <a:avLst/>
                <a:gdLst>
                  <a:gd name="T0" fmla="*/ 12 w 17"/>
                  <a:gd name="T1" fmla="*/ 2 h 18"/>
                  <a:gd name="T2" fmla="*/ 5 w 17"/>
                  <a:gd name="T3" fmla="*/ 2 h 18"/>
                  <a:gd name="T4" fmla="*/ 4 w 17"/>
                  <a:gd name="T5" fmla="*/ 4 h 18"/>
                  <a:gd name="T6" fmla="*/ 2 w 17"/>
                  <a:gd name="T7" fmla="*/ 17 h 18"/>
                  <a:gd name="T8" fmla="*/ 9 w 17"/>
                  <a:gd name="T9" fmla="*/ 11 h 18"/>
                  <a:gd name="T10" fmla="*/ 17 w 17"/>
                  <a:gd name="T11" fmla="*/ 15 h 18"/>
                  <a:gd name="T12" fmla="*/ 17 w 17"/>
                  <a:gd name="T13" fmla="*/ 13 h 18"/>
                  <a:gd name="T14" fmla="*/ 12 w 17"/>
                  <a:gd name="T15" fmla="*/ 2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8">
                    <a:moveTo>
                      <a:pt x="12" y="2"/>
                    </a:moveTo>
                    <a:cubicBezTo>
                      <a:pt x="10" y="0"/>
                      <a:pt x="7" y="0"/>
                      <a:pt x="5" y="2"/>
                    </a:cubicBezTo>
                    <a:cubicBezTo>
                      <a:pt x="4" y="3"/>
                      <a:pt x="4" y="3"/>
                      <a:pt x="4" y="4"/>
                    </a:cubicBezTo>
                    <a:cubicBezTo>
                      <a:pt x="0" y="9"/>
                      <a:pt x="0" y="17"/>
                      <a:pt x="2" y="17"/>
                    </a:cubicBezTo>
                    <a:cubicBezTo>
                      <a:pt x="3" y="18"/>
                      <a:pt x="5" y="11"/>
                      <a:pt x="9" y="11"/>
                    </a:cubicBezTo>
                    <a:cubicBezTo>
                      <a:pt x="13" y="11"/>
                      <a:pt x="15" y="16"/>
                      <a:pt x="17" y="15"/>
                    </a:cubicBezTo>
                    <a:cubicBezTo>
                      <a:pt x="17" y="15"/>
                      <a:pt x="17" y="15"/>
                      <a:pt x="17" y="13"/>
                    </a:cubicBezTo>
                    <a:cubicBezTo>
                      <a:pt x="17" y="12"/>
                      <a:pt x="17" y="6"/>
                      <a:pt x="12" y="2"/>
                    </a:cubicBezTo>
                    <a:close/>
                  </a:path>
                </a:pathLst>
              </a:custGeom>
              <a:solidFill>
                <a:srgbClr val="BF8A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88"/>
              <p:cNvSpPr/>
              <p:nvPr/>
            </p:nvSpPr>
            <p:spPr bwMode="auto">
              <a:xfrm>
                <a:off x="5357814" y="841375"/>
                <a:ext cx="80963" cy="76200"/>
              </a:xfrm>
              <a:custGeom>
                <a:avLst/>
                <a:gdLst>
                  <a:gd name="T0" fmla="*/ 13 w 19"/>
                  <a:gd name="T1" fmla="*/ 1 h 18"/>
                  <a:gd name="T2" fmla="*/ 5 w 19"/>
                  <a:gd name="T3" fmla="*/ 2 h 18"/>
                  <a:gd name="T4" fmla="*/ 4 w 19"/>
                  <a:gd name="T5" fmla="*/ 3 h 18"/>
                  <a:gd name="T6" fmla="*/ 2 w 19"/>
                  <a:gd name="T7" fmla="*/ 17 h 18"/>
                  <a:gd name="T8" fmla="*/ 10 w 19"/>
                  <a:gd name="T9" fmla="*/ 11 h 18"/>
                  <a:gd name="T10" fmla="*/ 18 w 19"/>
                  <a:gd name="T11" fmla="*/ 15 h 18"/>
                  <a:gd name="T12" fmla="*/ 18 w 19"/>
                  <a:gd name="T13" fmla="*/ 13 h 18"/>
                  <a:gd name="T14" fmla="*/ 13 w 19"/>
                  <a:gd name="T15" fmla="*/ 2 h 18"/>
                  <a:gd name="T16" fmla="*/ 13 w 19"/>
                  <a:gd name="T1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3" y="1"/>
                    </a:moveTo>
                    <a:cubicBezTo>
                      <a:pt x="10" y="0"/>
                      <a:pt x="7" y="0"/>
                      <a:pt x="5" y="2"/>
                    </a:cubicBezTo>
                    <a:cubicBezTo>
                      <a:pt x="5" y="2"/>
                      <a:pt x="5" y="3"/>
                      <a:pt x="4" y="3"/>
                    </a:cubicBezTo>
                    <a:cubicBezTo>
                      <a:pt x="0" y="9"/>
                      <a:pt x="0" y="16"/>
                      <a:pt x="2" y="17"/>
                    </a:cubicBezTo>
                    <a:cubicBezTo>
                      <a:pt x="4" y="18"/>
                      <a:pt x="6" y="11"/>
                      <a:pt x="10" y="11"/>
                    </a:cubicBezTo>
                    <a:cubicBezTo>
                      <a:pt x="14" y="11"/>
                      <a:pt x="17" y="16"/>
                      <a:pt x="18" y="15"/>
                    </a:cubicBezTo>
                    <a:cubicBezTo>
                      <a:pt x="18" y="15"/>
                      <a:pt x="19" y="15"/>
                      <a:pt x="18" y="13"/>
                    </a:cubicBezTo>
                    <a:cubicBezTo>
                      <a:pt x="18" y="12"/>
                      <a:pt x="18" y="6"/>
                      <a:pt x="13" y="2"/>
                    </a:cubicBezTo>
                    <a:lnTo>
                      <a:pt x="13" y="1"/>
                    </a:lnTo>
                    <a:close/>
                  </a:path>
                </a:pathLst>
              </a:custGeom>
              <a:solidFill>
                <a:srgbClr val="2B44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 name="组合 30"/>
            <p:cNvGrpSpPr/>
            <p:nvPr/>
          </p:nvGrpSpPr>
          <p:grpSpPr>
            <a:xfrm>
              <a:off x="325544" y="3526441"/>
              <a:ext cx="890588" cy="687388"/>
              <a:chOff x="6665914" y="3592513"/>
              <a:chExt cx="890588" cy="687388"/>
            </a:xfrm>
          </p:grpSpPr>
          <p:sp>
            <p:nvSpPr>
              <p:cNvPr id="32" name="Freeform 89"/>
              <p:cNvSpPr/>
              <p:nvPr/>
            </p:nvSpPr>
            <p:spPr bwMode="auto">
              <a:xfrm>
                <a:off x="6665914" y="3592513"/>
                <a:ext cx="890588" cy="687388"/>
              </a:xfrm>
              <a:custGeom>
                <a:avLst/>
                <a:gdLst>
                  <a:gd name="T0" fmla="*/ 38 w 210"/>
                  <a:gd name="T1" fmla="*/ 162 h 162"/>
                  <a:gd name="T2" fmla="*/ 78 w 210"/>
                  <a:gd name="T3" fmla="*/ 111 h 162"/>
                  <a:gd name="T4" fmla="*/ 124 w 210"/>
                  <a:gd name="T5" fmla="*/ 117 h 162"/>
                  <a:gd name="T6" fmla="*/ 145 w 210"/>
                  <a:gd name="T7" fmla="*/ 76 h 162"/>
                  <a:gd name="T8" fmla="*/ 210 w 210"/>
                  <a:gd name="T9" fmla="*/ 74 h 162"/>
                  <a:gd name="T10" fmla="*/ 205 w 210"/>
                  <a:gd name="T11" fmla="*/ 64 h 162"/>
                  <a:gd name="T12" fmla="*/ 199 w 210"/>
                  <a:gd name="T13" fmla="*/ 56 h 162"/>
                  <a:gd name="T14" fmla="*/ 195 w 210"/>
                  <a:gd name="T15" fmla="*/ 45 h 162"/>
                  <a:gd name="T16" fmla="*/ 187 w 210"/>
                  <a:gd name="T17" fmla="*/ 35 h 162"/>
                  <a:gd name="T18" fmla="*/ 183 w 210"/>
                  <a:gd name="T19" fmla="*/ 21 h 162"/>
                  <a:gd name="T20" fmla="*/ 176 w 210"/>
                  <a:gd name="T21" fmla="*/ 11 h 162"/>
                  <a:gd name="T22" fmla="*/ 172 w 210"/>
                  <a:gd name="T23" fmla="*/ 0 h 162"/>
                  <a:gd name="T24" fmla="*/ 147 w 210"/>
                  <a:gd name="T25" fmla="*/ 29 h 162"/>
                  <a:gd name="T26" fmla="*/ 133 w 210"/>
                  <a:gd name="T27" fmla="*/ 51 h 162"/>
                  <a:gd name="T28" fmla="*/ 86 w 210"/>
                  <a:gd name="T29" fmla="*/ 44 h 162"/>
                  <a:gd name="T30" fmla="*/ 64 w 210"/>
                  <a:gd name="T31" fmla="*/ 86 h 162"/>
                  <a:gd name="T32" fmla="*/ 0 w 210"/>
                  <a:gd name="T33" fmla="*/ 88 h 162"/>
                  <a:gd name="T34" fmla="*/ 6 w 210"/>
                  <a:gd name="T35" fmla="*/ 96 h 162"/>
                  <a:gd name="T36" fmla="*/ 7 w 210"/>
                  <a:gd name="T37" fmla="*/ 106 h 162"/>
                  <a:gd name="T38" fmla="*/ 13 w 210"/>
                  <a:gd name="T39" fmla="*/ 116 h 162"/>
                  <a:gd name="T40" fmla="*/ 14 w 210"/>
                  <a:gd name="T41" fmla="*/ 128 h 162"/>
                  <a:gd name="T42" fmla="*/ 23 w 210"/>
                  <a:gd name="T43" fmla="*/ 136 h 162"/>
                  <a:gd name="T44" fmla="*/ 25 w 210"/>
                  <a:gd name="T45" fmla="*/ 146 h 162"/>
                  <a:gd name="T46" fmla="*/ 36 w 210"/>
                  <a:gd name="T47" fmla="*/ 151 h 162"/>
                  <a:gd name="T48" fmla="*/ 38 w 210"/>
                  <a:gd name="T4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0" h="162">
                    <a:moveTo>
                      <a:pt x="38" y="162"/>
                    </a:moveTo>
                    <a:cubicBezTo>
                      <a:pt x="52" y="151"/>
                      <a:pt x="69" y="124"/>
                      <a:pt x="78" y="111"/>
                    </a:cubicBezTo>
                    <a:cubicBezTo>
                      <a:pt x="90" y="122"/>
                      <a:pt x="108" y="125"/>
                      <a:pt x="124" y="117"/>
                    </a:cubicBezTo>
                    <a:cubicBezTo>
                      <a:pt x="139" y="109"/>
                      <a:pt x="147" y="92"/>
                      <a:pt x="145" y="76"/>
                    </a:cubicBezTo>
                    <a:cubicBezTo>
                      <a:pt x="157" y="74"/>
                      <a:pt x="208" y="76"/>
                      <a:pt x="210" y="74"/>
                    </a:cubicBezTo>
                    <a:cubicBezTo>
                      <a:pt x="209" y="71"/>
                      <a:pt x="208" y="68"/>
                      <a:pt x="205" y="64"/>
                    </a:cubicBezTo>
                    <a:cubicBezTo>
                      <a:pt x="203" y="60"/>
                      <a:pt x="201" y="60"/>
                      <a:pt x="199" y="56"/>
                    </a:cubicBezTo>
                    <a:cubicBezTo>
                      <a:pt x="196" y="51"/>
                      <a:pt x="197" y="50"/>
                      <a:pt x="195" y="45"/>
                    </a:cubicBezTo>
                    <a:cubicBezTo>
                      <a:pt x="192" y="39"/>
                      <a:pt x="189" y="40"/>
                      <a:pt x="187" y="35"/>
                    </a:cubicBezTo>
                    <a:cubicBezTo>
                      <a:pt x="183" y="29"/>
                      <a:pt x="186" y="27"/>
                      <a:pt x="183" y="21"/>
                    </a:cubicBezTo>
                    <a:cubicBezTo>
                      <a:pt x="181" y="16"/>
                      <a:pt x="179" y="16"/>
                      <a:pt x="176" y="11"/>
                    </a:cubicBezTo>
                    <a:cubicBezTo>
                      <a:pt x="173" y="6"/>
                      <a:pt x="172" y="2"/>
                      <a:pt x="172" y="0"/>
                    </a:cubicBezTo>
                    <a:cubicBezTo>
                      <a:pt x="164" y="8"/>
                      <a:pt x="155" y="18"/>
                      <a:pt x="147" y="29"/>
                    </a:cubicBezTo>
                    <a:cubicBezTo>
                      <a:pt x="140" y="39"/>
                      <a:pt x="135" y="47"/>
                      <a:pt x="133" y="51"/>
                    </a:cubicBezTo>
                    <a:cubicBezTo>
                      <a:pt x="121" y="39"/>
                      <a:pt x="102" y="36"/>
                      <a:pt x="86" y="44"/>
                    </a:cubicBezTo>
                    <a:cubicBezTo>
                      <a:pt x="70" y="52"/>
                      <a:pt x="62" y="69"/>
                      <a:pt x="64" y="86"/>
                    </a:cubicBezTo>
                    <a:cubicBezTo>
                      <a:pt x="48" y="85"/>
                      <a:pt x="17" y="84"/>
                      <a:pt x="0" y="88"/>
                    </a:cubicBezTo>
                    <a:cubicBezTo>
                      <a:pt x="2" y="90"/>
                      <a:pt x="5" y="92"/>
                      <a:pt x="6" y="96"/>
                    </a:cubicBezTo>
                    <a:cubicBezTo>
                      <a:pt x="7" y="100"/>
                      <a:pt x="5" y="102"/>
                      <a:pt x="7" y="106"/>
                    </a:cubicBezTo>
                    <a:cubicBezTo>
                      <a:pt x="8" y="111"/>
                      <a:pt x="11" y="111"/>
                      <a:pt x="13" y="116"/>
                    </a:cubicBezTo>
                    <a:cubicBezTo>
                      <a:pt x="15" y="121"/>
                      <a:pt x="12" y="123"/>
                      <a:pt x="14" y="128"/>
                    </a:cubicBezTo>
                    <a:cubicBezTo>
                      <a:pt x="17" y="132"/>
                      <a:pt x="20" y="131"/>
                      <a:pt x="23" y="136"/>
                    </a:cubicBezTo>
                    <a:cubicBezTo>
                      <a:pt x="25" y="140"/>
                      <a:pt x="23" y="143"/>
                      <a:pt x="25" y="146"/>
                    </a:cubicBezTo>
                    <a:cubicBezTo>
                      <a:pt x="28" y="150"/>
                      <a:pt x="33" y="148"/>
                      <a:pt x="36" y="151"/>
                    </a:cubicBezTo>
                    <a:cubicBezTo>
                      <a:pt x="37" y="153"/>
                      <a:pt x="39" y="156"/>
                      <a:pt x="38" y="162"/>
                    </a:cubicBezTo>
                  </a:path>
                </a:pathLst>
              </a:custGeom>
              <a:solidFill>
                <a:srgbClr val="EF41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90"/>
              <p:cNvSpPr/>
              <p:nvPr/>
            </p:nvSpPr>
            <p:spPr bwMode="auto">
              <a:xfrm>
                <a:off x="7072314" y="3897313"/>
                <a:ext cx="195263" cy="192088"/>
              </a:xfrm>
              <a:custGeom>
                <a:avLst/>
                <a:gdLst>
                  <a:gd name="T0" fmla="*/ 37 w 46"/>
                  <a:gd name="T1" fmla="*/ 0 h 45"/>
                  <a:gd name="T2" fmla="*/ 22 w 46"/>
                  <a:gd name="T3" fmla="*/ 23 h 45"/>
                  <a:gd name="T4" fmla="*/ 3 w 46"/>
                  <a:gd name="T5" fmla="*/ 43 h 45"/>
                  <a:gd name="T6" fmla="*/ 10 w 46"/>
                  <a:gd name="T7" fmla="*/ 45 h 45"/>
                  <a:gd name="T8" fmla="*/ 33 w 46"/>
                  <a:gd name="T9" fmla="*/ 35 h 45"/>
                  <a:gd name="T10" fmla="*/ 43 w 46"/>
                  <a:gd name="T11" fmla="*/ 5 h 45"/>
                  <a:gd name="T12" fmla="*/ 37 w 46"/>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46" h="45">
                    <a:moveTo>
                      <a:pt x="37" y="0"/>
                    </a:moveTo>
                    <a:cubicBezTo>
                      <a:pt x="32" y="0"/>
                      <a:pt x="27" y="5"/>
                      <a:pt x="22" y="23"/>
                    </a:cubicBezTo>
                    <a:cubicBezTo>
                      <a:pt x="18" y="38"/>
                      <a:pt x="0" y="40"/>
                      <a:pt x="3" y="43"/>
                    </a:cubicBezTo>
                    <a:cubicBezTo>
                      <a:pt x="4" y="44"/>
                      <a:pt x="7" y="45"/>
                      <a:pt x="10" y="45"/>
                    </a:cubicBezTo>
                    <a:cubicBezTo>
                      <a:pt x="16" y="45"/>
                      <a:pt x="26" y="42"/>
                      <a:pt x="33" y="35"/>
                    </a:cubicBezTo>
                    <a:cubicBezTo>
                      <a:pt x="44" y="25"/>
                      <a:pt x="46" y="12"/>
                      <a:pt x="43" y="5"/>
                    </a:cubicBezTo>
                    <a:cubicBezTo>
                      <a:pt x="43" y="3"/>
                      <a:pt x="40" y="0"/>
                      <a:pt x="37" y="0"/>
                    </a:cubicBezTo>
                  </a:path>
                </a:pathLst>
              </a:custGeom>
              <a:solidFill>
                <a:srgbClr val="FAB6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91"/>
              <p:cNvSpPr/>
              <p:nvPr/>
            </p:nvSpPr>
            <p:spPr bwMode="auto">
              <a:xfrm>
                <a:off x="6911976" y="3757613"/>
                <a:ext cx="300038" cy="296863"/>
              </a:xfrm>
              <a:custGeom>
                <a:avLst/>
                <a:gdLst>
                  <a:gd name="T0" fmla="*/ 46 w 71"/>
                  <a:gd name="T1" fmla="*/ 0 h 70"/>
                  <a:gd name="T2" fmla="*/ 28 w 71"/>
                  <a:gd name="T3" fmla="*/ 5 h 70"/>
                  <a:gd name="T4" fmla="*/ 11 w 71"/>
                  <a:gd name="T5" fmla="*/ 60 h 70"/>
                  <a:gd name="T6" fmla="*/ 18 w 71"/>
                  <a:gd name="T7" fmla="*/ 70 h 70"/>
                  <a:gd name="T8" fmla="*/ 38 w 71"/>
                  <a:gd name="T9" fmla="*/ 12 h 70"/>
                  <a:gd name="T10" fmla="*/ 58 w 71"/>
                  <a:gd name="T11" fmla="*/ 7 h 70"/>
                  <a:gd name="T12" fmla="*/ 71 w 71"/>
                  <a:gd name="T13" fmla="*/ 9 h 70"/>
                  <a:gd name="T14" fmla="*/ 46 w 71"/>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70">
                    <a:moveTo>
                      <a:pt x="46" y="0"/>
                    </a:moveTo>
                    <a:cubicBezTo>
                      <a:pt x="40" y="0"/>
                      <a:pt x="34" y="2"/>
                      <a:pt x="28" y="5"/>
                    </a:cubicBezTo>
                    <a:cubicBezTo>
                      <a:pt x="8" y="15"/>
                      <a:pt x="0" y="40"/>
                      <a:pt x="11" y="60"/>
                    </a:cubicBezTo>
                    <a:cubicBezTo>
                      <a:pt x="13" y="64"/>
                      <a:pt x="15" y="67"/>
                      <a:pt x="18" y="70"/>
                    </a:cubicBezTo>
                    <a:cubicBezTo>
                      <a:pt x="8" y="49"/>
                      <a:pt x="17" y="23"/>
                      <a:pt x="38" y="12"/>
                    </a:cubicBezTo>
                    <a:cubicBezTo>
                      <a:pt x="44" y="8"/>
                      <a:pt x="51" y="7"/>
                      <a:pt x="58" y="7"/>
                    </a:cubicBezTo>
                    <a:cubicBezTo>
                      <a:pt x="62" y="7"/>
                      <a:pt x="67" y="8"/>
                      <a:pt x="71" y="9"/>
                    </a:cubicBezTo>
                    <a:cubicBezTo>
                      <a:pt x="64" y="3"/>
                      <a:pt x="55" y="0"/>
                      <a:pt x="46" y="0"/>
                    </a:cubicBezTo>
                  </a:path>
                </a:pathLst>
              </a:custGeom>
              <a:solidFill>
                <a:srgbClr val="D83B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92"/>
              <p:cNvSpPr/>
              <p:nvPr/>
            </p:nvSpPr>
            <p:spPr bwMode="auto">
              <a:xfrm>
                <a:off x="6783389" y="4054475"/>
                <a:ext cx="192088" cy="153988"/>
              </a:xfrm>
              <a:custGeom>
                <a:avLst/>
                <a:gdLst>
                  <a:gd name="T0" fmla="*/ 45 w 45"/>
                  <a:gd name="T1" fmla="*/ 0 h 36"/>
                  <a:gd name="T2" fmla="*/ 45 w 45"/>
                  <a:gd name="T3" fmla="*/ 0 h 36"/>
                  <a:gd name="T4" fmla="*/ 6 w 45"/>
                  <a:gd name="T5" fmla="*/ 27 h 36"/>
                  <a:gd name="T6" fmla="*/ 2 w 45"/>
                  <a:gd name="T7" fmla="*/ 31 h 36"/>
                  <a:gd name="T8" fmla="*/ 10 w 45"/>
                  <a:gd name="T9" fmla="*/ 36 h 36"/>
                  <a:gd name="T10" fmla="*/ 45 w 45"/>
                  <a:gd name="T11" fmla="*/ 0 h 36"/>
                </a:gdLst>
                <a:ahLst/>
                <a:cxnLst>
                  <a:cxn ang="0">
                    <a:pos x="T0" y="T1"/>
                  </a:cxn>
                  <a:cxn ang="0">
                    <a:pos x="T2" y="T3"/>
                  </a:cxn>
                  <a:cxn ang="0">
                    <a:pos x="T4" y="T5"/>
                  </a:cxn>
                  <a:cxn ang="0">
                    <a:pos x="T6" y="T7"/>
                  </a:cxn>
                  <a:cxn ang="0">
                    <a:pos x="T8" y="T9"/>
                  </a:cxn>
                  <a:cxn ang="0">
                    <a:pos x="T10" y="T11"/>
                  </a:cxn>
                </a:cxnLst>
                <a:rect l="0" t="0" r="r" b="b"/>
                <a:pathLst>
                  <a:path w="45" h="36">
                    <a:moveTo>
                      <a:pt x="45" y="0"/>
                    </a:moveTo>
                    <a:cubicBezTo>
                      <a:pt x="45" y="0"/>
                      <a:pt x="45" y="0"/>
                      <a:pt x="45" y="0"/>
                    </a:cubicBezTo>
                    <a:cubicBezTo>
                      <a:pt x="44" y="1"/>
                      <a:pt x="12" y="23"/>
                      <a:pt x="6" y="27"/>
                    </a:cubicBezTo>
                    <a:cubicBezTo>
                      <a:pt x="0" y="31"/>
                      <a:pt x="2" y="31"/>
                      <a:pt x="2" y="31"/>
                    </a:cubicBezTo>
                    <a:cubicBezTo>
                      <a:pt x="7" y="32"/>
                      <a:pt x="10" y="36"/>
                      <a:pt x="10" y="36"/>
                    </a:cubicBezTo>
                    <a:cubicBezTo>
                      <a:pt x="13" y="34"/>
                      <a:pt x="45" y="0"/>
                      <a:pt x="45" y="0"/>
                    </a:cubicBezTo>
                  </a:path>
                </a:pathLst>
              </a:custGeom>
              <a:solidFill>
                <a:srgbClr val="D83B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93"/>
              <p:cNvSpPr/>
              <p:nvPr/>
            </p:nvSpPr>
            <p:spPr bwMode="auto">
              <a:xfrm>
                <a:off x="6729414" y="4016375"/>
                <a:ext cx="228600" cy="98425"/>
              </a:xfrm>
              <a:custGeom>
                <a:avLst/>
                <a:gdLst>
                  <a:gd name="T0" fmla="*/ 51 w 54"/>
                  <a:gd name="T1" fmla="*/ 0 h 23"/>
                  <a:gd name="T2" fmla="*/ 51 w 54"/>
                  <a:gd name="T3" fmla="*/ 0 h 23"/>
                  <a:gd name="T4" fmla="*/ 1 w 54"/>
                  <a:gd name="T5" fmla="*/ 10 h 23"/>
                  <a:gd name="T6" fmla="*/ 7 w 54"/>
                  <a:gd name="T7" fmla="*/ 23 h 23"/>
                  <a:gd name="T8" fmla="*/ 51 w 54"/>
                  <a:gd name="T9" fmla="*/ 0 h 23"/>
                </a:gdLst>
                <a:ahLst/>
                <a:cxnLst>
                  <a:cxn ang="0">
                    <a:pos x="T0" y="T1"/>
                  </a:cxn>
                  <a:cxn ang="0">
                    <a:pos x="T2" y="T3"/>
                  </a:cxn>
                  <a:cxn ang="0">
                    <a:pos x="T4" y="T5"/>
                  </a:cxn>
                  <a:cxn ang="0">
                    <a:pos x="T6" y="T7"/>
                  </a:cxn>
                  <a:cxn ang="0">
                    <a:pos x="T8" y="T9"/>
                  </a:cxn>
                </a:cxnLst>
                <a:rect l="0" t="0" r="r" b="b"/>
                <a:pathLst>
                  <a:path w="54" h="23">
                    <a:moveTo>
                      <a:pt x="51" y="0"/>
                    </a:moveTo>
                    <a:cubicBezTo>
                      <a:pt x="51" y="0"/>
                      <a:pt x="51" y="0"/>
                      <a:pt x="51" y="0"/>
                    </a:cubicBezTo>
                    <a:cubicBezTo>
                      <a:pt x="48" y="0"/>
                      <a:pt x="0" y="10"/>
                      <a:pt x="1" y="10"/>
                    </a:cubicBezTo>
                    <a:cubicBezTo>
                      <a:pt x="6" y="15"/>
                      <a:pt x="6" y="18"/>
                      <a:pt x="7" y="23"/>
                    </a:cubicBezTo>
                    <a:cubicBezTo>
                      <a:pt x="14" y="20"/>
                      <a:pt x="54" y="0"/>
                      <a:pt x="51" y="0"/>
                    </a:cubicBezTo>
                  </a:path>
                </a:pathLst>
              </a:custGeom>
              <a:solidFill>
                <a:srgbClr val="D83B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94"/>
              <p:cNvSpPr>
                <a:spLocks noEditPoints="1"/>
              </p:cNvSpPr>
              <p:nvPr/>
            </p:nvSpPr>
            <p:spPr bwMode="auto">
              <a:xfrm>
                <a:off x="6719889" y="3983038"/>
                <a:ext cx="217488" cy="30163"/>
              </a:xfrm>
              <a:custGeom>
                <a:avLst/>
                <a:gdLst>
                  <a:gd name="T0" fmla="*/ 0 w 51"/>
                  <a:gd name="T1" fmla="*/ 7 h 7"/>
                  <a:gd name="T2" fmla="*/ 0 w 51"/>
                  <a:gd name="T3" fmla="*/ 7 h 7"/>
                  <a:gd name="T4" fmla="*/ 0 w 51"/>
                  <a:gd name="T5" fmla="*/ 7 h 7"/>
                  <a:gd name="T6" fmla="*/ 0 w 51"/>
                  <a:gd name="T7" fmla="*/ 7 h 7"/>
                  <a:gd name="T8" fmla="*/ 43 w 51"/>
                  <a:gd name="T9" fmla="*/ 0 h 7"/>
                  <a:gd name="T10" fmla="*/ 0 w 51"/>
                  <a:gd name="T11" fmla="*/ 1 h 7"/>
                  <a:gd name="T12" fmla="*/ 2 w 51"/>
                  <a:gd name="T13" fmla="*/ 5 h 7"/>
                  <a:gd name="T14" fmla="*/ 0 w 51"/>
                  <a:gd name="T15" fmla="*/ 7 h 7"/>
                  <a:gd name="T16" fmla="*/ 48 w 51"/>
                  <a:gd name="T17" fmla="*/ 0 h 7"/>
                  <a:gd name="T18" fmla="*/ 43 w 51"/>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7">
                    <a:moveTo>
                      <a:pt x="0" y="7"/>
                    </a:moveTo>
                    <a:cubicBezTo>
                      <a:pt x="0" y="7"/>
                      <a:pt x="0" y="7"/>
                      <a:pt x="0" y="7"/>
                    </a:cubicBezTo>
                    <a:cubicBezTo>
                      <a:pt x="0" y="7"/>
                      <a:pt x="0" y="7"/>
                      <a:pt x="0" y="7"/>
                    </a:cubicBezTo>
                    <a:cubicBezTo>
                      <a:pt x="0" y="7"/>
                      <a:pt x="0" y="7"/>
                      <a:pt x="0" y="7"/>
                    </a:cubicBezTo>
                    <a:moveTo>
                      <a:pt x="43" y="0"/>
                    </a:moveTo>
                    <a:cubicBezTo>
                      <a:pt x="30" y="0"/>
                      <a:pt x="0" y="1"/>
                      <a:pt x="0" y="1"/>
                    </a:cubicBezTo>
                    <a:cubicBezTo>
                      <a:pt x="0" y="1"/>
                      <a:pt x="3" y="2"/>
                      <a:pt x="2" y="5"/>
                    </a:cubicBezTo>
                    <a:cubicBezTo>
                      <a:pt x="1" y="7"/>
                      <a:pt x="0" y="7"/>
                      <a:pt x="0" y="7"/>
                    </a:cubicBezTo>
                    <a:cubicBezTo>
                      <a:pt x="4" y="6"/>
                      <a:pt x="51" y="1"/>
                      <a:pt x="48" y="0"/>
                    </a:cubicBezTo>
                    <a:cubicBezTo>
                      <a:pt x="48" y="0"/>
                      <a:pt x="46" y="0"/>
                      <a:pt x="43" y="0"/>
                    </a:cubicBezTo>
                  </a:path>
                </a:pathLst>
              </a:custGeom>
              <a:solidFill>
                <a:srgbClr val="D83B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95"/>
              <p:cNvSpPr/>
              <p:nvPr/>
            </p:nvSpPr>
            <p:spPr bwMode="auto">
              <a:xfrm>
                <a:off x="7264401" y="3830638"/>
                <a:ext cx="215900" cy="58738"/>
              </a:xfrm>
              <a:custGeom>
                <a:avLst/>
                <a:gdLst>
                  <a:gd name="T0" fmla="*/ 50 w 51"/>
                  <a:gd name="T1" fmla="*/ 0 h 14"/>
                  <a:gd name="T2" fmla="*/ 45 w 51"/>
                  <a:gd name="T3" fmla="*/ 1 h 14"/>
                  <a:gd name="T4" fmla="*/ 0 w 51"/>
                  <a:gd name="T5" fmla="*/ 14 h 14"/>
                  <a:gd name="T6" fmla="*/ 0 w 51"/>
                  <a:gd name="T7" fmla="*/ 14 h 14"/>
                  <a:gd name="T8" fmla="*/ 50 w 51"/>
                  <a:gd name="T9" fmla="*/ 11 h 14"/>
                  <a:gd name="T10" fmla="*/ 51 w 51"/>
                  <a:gd name="T11" fmla="*/ 1 h 14"/>
                  <a:gd name="T12" fmla="*/ 50 w 5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51" h="14">
                    <a:moveTo>
                      <a:pt x="50" y="0"/>
                    </a:moveTo>
                    <a:cubicBezTo>
                      <a:pt x="50" y="0"/>
                      <a:pt x="48" y="0"/>
                      <a:pt x="45" y="1"/>
                    </a:cubicBezTo>
                    <a:cubicBezTo>
                      <a:pt x="39" y="3"/>
                      <a:pt x="1" y="14"/>
                      <a:pt x="0" y="14"/>
                    </a:cubicBezTo>
                    <a:cubicBezTo>
                      <a:pt x="0" y="14"/>
                      <a:pt x="0" y="14"/>
                      <a:pt x="0" y="14"/>
                    </a:cubicBezTo>
                    <a:cubicBezTo>
                      <a:pt x="2" y="14"/>
                      <a:pt x="47" y="11"/>
                      <a:pt x="50" y="11"/>
                    </a:cubicBezTo>
                    <a:cubicBezTo>
                      <a:pt x="50" y="11"/>
                      <a:pt x="48" y="5"/>
                      <a:pt x="51" y="1"/>
                    </a:cubicBezTo>
                    <a:cubicBezTo>
                      <a:pt x="51" y="1"/>
                      <a:pt x="51" y="0"/>
                      <a:pt x="50" y="0"/>
                    </a:cubicBezTo>
                  </a:path>
                </a:pathLst>
              </a:custGeom>
              <a:solidFill>
                <a:srgbClr val="D83B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96"/>
              <p:cNvSpPr/>
              <p:nvPr/>
            </p:nvSpPr>
            <p:spPr bwMode="auto">
              <a:xfrm>
                <a:off x="7264401" y="3724275"/>
                <a:ext cx="195263" cy="139700"/>
              </a:xfrm>
              <a:custGeom>
                <a:avLst/>
                <a:gdLst>
                  <a:gd name="T0" fmla="*/ 40 w 46"/>
                  <a:gd name="T1" fmla="*/ 0 h 33"/>
                  <a:gd name="T2" fmla="*/ 0 w 46"/>
                  <a:gd name="T3" fmla="*/ 32 h 33"/>
                  <a:gd name="T4" fmla="*/ 0 w 46"/>
                  <a:gd name="T5" fmla="*/ 33 h 33"/>
                  <a:gd name="T6" fmla="*/ 46 w 46"/>
                  <a:gd name="T7" fmla="*/ 13 h 33"/>
                  <a:gd name="T8" fmla="*/ 40 w 46"/>
                  <a:gd name="T9" fmla="*/ 0 h 33"/>
                  <a:gd name="T10" fmla="*/ 40 w 46"/>
                  <a:gd name="T11" fmla="*/ 0 h 33"/>
                </a:gdLst>
                <a:ahLst/>
                <a:cxnLst>
                  <a:cxn ang="0">
                    <a:pos x="T0" y="T1"/>
                  </a:cxn>
                  <a:cxn ang="0">
                    <a:pos x="T2" y="T3"/>
                  </a:cxn>
                  <a:cxn ang="0">
                    <a:pos x="T4" y="T5"/>
                  </a:cxn>
                  <a:cxn ang="0">
                    <a:pos x="T6" y="T7"/>
                  </a:cxn>
                  <a:cxn ang="0">
                    <a:pos x="T8" y="T9"/>
                  </a:cxn>
                  <a:cxn ang="0">
                    <a:pos x="T10" y="T11"/>
                  </a:cxn>
                </a:cxnLst>
                <a:rect l="0" t="0" r="r" b="b"/>
                <a:pathLst>
                  <a:path w="46" h="33">
                    <a:moveTo>
                      <a:pt x="40" y="0"/>
                    </a:moveTo>
                    <a:cubicBezTo>
                      <a:pt x="40" y="0"/>
                      <a:pt x="3" y="30"/>
                      <a:pt x="0" y="32"/>
                    </a:cubicBezTo>
                    <a:cubicBezTo>
                      <a:pt x="0" y="32"/>
                      <a:pt x="0" y="33"/>
                      <a:pt x="0" y="33"/>
                    </a:cubicBezTo>
                    <a:cubicBezTo>
                      <a:pt x="3" y="33"/>
                      <a:pt x="40" y="16"/>
                      <a:pt x="46" y="13"/>
                    </a:cubicBezTo>
                    <a:cubicBezTo>
                      <a:pt x="43" y="9"/>
                      <a:pt x="41" y="7"/>
                      <a:pt x="40" y="0"/>
                    </a:cubicBezTo>
                    <a:cubicBezTo>
                      <a:pt x="40" y="0"/>
                      <a:pt x="40" y="0"/>
                      <a:pt x="40" y="0"/>
                    </a:cubicBezTo>
                  </a:path>
                </a:pathLst>
              </a:custGeom>
              <a:solidFill>
                <a:srgbClr val="D83B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97"/>
              <p:cNvSpPr>
                <a:spLocks noEditPoints="1"/>
              </p:cNvSpPr>
              <p:nvPr/>
            </p:nvSpPr>
            <p:spPr bwMode="auto">
              <a:xfrm>
                <a:off x="7246939" y="3663950"/>
                <a:ext cx="157163" cy="153988"/>
              </a:xfrm>
              <a:custGeom>
                <a:avLst/>
                <a:gdLst>
                  <a:gd name="T0" fmla="*/ 37 w 37"/>
                  <a:gd name="T1" fmla="*/ 4 h 36"/>
                  <a:gd name="T2" fmla="*/ 37 w 37"/>
                  <a:gd name="T3" fmla="*/ 4 h 36"/>
                  <a:gd name="T4" fmla="*/ 37 w 37"/>
                  <a:gd name="T5" fmla="*/ 4 h 36"/>
                  <a:gd name="T6" fmla="*/ 32 w 37"/>
                  <a:gd name="T7" fmla="*/ 0 h 36"/>
                  <a:gd name="T8" fmla="*/ 0 w 37"/>
                  <a:gd name="T9" fmla="*/ 36 h 36"/>
                  <a:gd name="T10" fmla="*/ 0 w 37"/>
                  <a:gd name="T11" fmla="*/ 36 h 36"/>
                  <a:gd name="T12" fmla="*/ 37 w 37"/>
                  <a:gd name="T13" fmla="*/ 4 h 36"/>
                  <a:gd name="T14" fmla="*/ 37 w 37"/>
                  <a:gd name="T15" fmla="*/ 4 h 36"/>
                  <a:gd name="T16" fmla="*/ 34 w 37"/>
                  <a:gd name="T17" fmla="*/ 4 h 36"/>
                  <a:gd name="T18" fmla="*/ 32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37" y="4"/>
                    </a:moveTo>
                    <a:cubicBezTo>
                      <a:pt x="37" y="4"/>
                      <a:pt x="37" y="4"/>
                      <a:pt x="37" y="4"/>
                    </a:cubicBezTo>
                    <a:cubicBezTo>
                      <a:pt x="37" y="4"/>
                      <a:pt x="37" y="4"/>
                      <a:pt x="37" y="4"/>
                    </a:cubicBezTo>
                    <a:moveTo>
                      <a:pt x="32" y="0"/>
                    </a:moveTo>
                    <a:cubicBezTo>
                      <a:pt x="32" y="0"/>
                      <a:pt x="1" y="33"/>
                      <a:pt x="0" y="36"/>
                    </a:cubicBezTo>
                    <a:cubicBezTo>
                      <a:pt x="0" y="36"/>
                      <a:pt x="0" y="36"/>
                      <a:pt x="0" y="36"/>
                    </a:cubicBezTo>
                    <a:cubicBezTo>
                      <a:pt x="2" y="36"/>
                      <a:pt x="34" y="6"/>
                      <a:pt x="37" y="4"/>
                    </a:cubicBezTo>
                    <a:cubicBezTo>
                      <a:pt x="37" y="4"/>
                      <a:pt x="37" y="4"/>
                      <a:pt x="37" y="4"/>
                    </a:cubicBezTo>
                    <a:cubicBezTo>
                      <a:pt x="36" y="4"/>
                      <a:pt x="36" y="4"/>
                      <a:pt x="34" y="4"/>
                    </a:cubicBezTo>
                    <a:cubicBezTo>
                      <a:pt x="31" y="3"/>
                      <a:pt x="32" y="0"/>
                      <a:pt x="32" y="0"/>
                    </a:cubicBezTo>
                  </a:path>
                </a:pathLst>
              </a:custGeom>
              <a:solidFill>
                <a:srgbClr val="D83B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1" name="组合 40"/>
            <p:cNvGrpSpPr/>
            <p:nvPr/>
          </p:nvGrpSpPr>
          <p:grpSpPr>
            <a:xfrm>
              <a:off x="121458" y="3049301"/>
              <a:ext cx="454025" cy="433388"/>
              <a:chOff x="9864726" y="2424113"/>
              <a:chExt cx="454025" cy="433388"/>
            </a:xfrm>
          </p:grpSpPr>
          <p:sp>
            <p:nvSpPr>
              <p:cNvPr id="42" name="Freeform 98"/>
              <p:cNvSpPr/>
              <p:nvPr/>
            </p:nvSpPr>
            <p:spPr bwMode="auto">
              <a:xfrm>
                <a:off x="9864726" y="2424113"/>
                <a:ext cx="450850" cy="433388"/>
              </a:xfrm>
              <a:custGeom>
                <a:avLst/>
                <a:gdLst>
                  <a:gd name="T0" fmla="*/ 90 w 106"/>
                  <a:gd name="T1" fmla="*/ 85 h 102"/>
                  <a:gd name="T2" fmla="*/ 25 w 106"/>
                  <a:gd name="T3" fmla="*/ 82 h 102"/>
                  <a:gd name="T4" fmla="*/ 16 w 106"/>
                  <a:gd name="T5" fmla="*/ 17 h 102"/>
                  <a:gd name="T6" fmla="*/ 81 w 106"/>
                  <a:gd name="T7" fmla="*/ 20 h 102"/>
                  <a:gd name="T8" fmla="*/ 90 w 106"/>
                  <a:gd name="T9" fmla="*/ 85 h 102"/>
                </a:gdLst>
                <a:ahLst/>
                <a:cxnLst>
                  <a:cxn ang="0">
                    <a:pos x="T0" y="T1"/>
                  </a:cxn>
                  <a:cxn ang="0">
                    <a:pos x="T2" y="T3"/>
                  </a:cxn>
                  <a:cxn ang="0">
                    <a:pos x="T4" y="T5"/>
                  </a:cxn>
                  <a:cxn ang="0">
                    <a:pos x="T6" y="T7"/>
                  </a:cxn>
                  <a:cxn ang="0">
                    <a:pos x="T8" y="T9"/>
                  </a:cxn>
                </a:cxnLst>
                <a:rect l="0" t="0" r="r" b="b"/>
                <a:pathLst>
                  <a:path w="106" h="102">
                    <a:moveTo>
                      <a:pt x="90" y="85"/>
                    </a:moveTo>
                    <a:cubicBezTo>
                      <a:pt x="74" y="102"/>
                      <a:pt x="45" y="100"/>
                      <a:pt x="25" y="82"/>
                    </a:cubicBezTo>
                    <a:cubicBezTo>
                      <a:pt x="4" y="63"/>
                      <a:pt x="0" y="34"/>
                      <a:pt x="16" y="17"/>
                    </a:cubicBezTo>
                    <a:cubicBezTo>
                      <a:pt x="31" y="0"/>
                      <a:pt x="61" y="1"/>
                      <a:pt x="81" y="20"/>
                    </a:cubicBezTo>
                    <a:cubicBezTo>
                      <a:pt x="102" y="39"/>
                      <a:pt x="106" y="68"/>
                      <a:pt x="90" y="85"/>
                    </a:cubicBezTo>
                  </a:path>
                </a:pathLst>
              </a:custGeom>
              <a:solidFill>
                <a:srgbClr val="8DC6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99"/>
              <p:cNvSpPr>
                <a:spLocks noEditPoints="1"/>
              </p:cNvSpPr>
              <p:nvPr/>
            </p:nvSpPr>
            <p:spPr bwMode="auto">
              <a:xfrm>
                <a:off x="9937751" y="2436813"/>
                <a:ext cx="381000" cy="331788"/>
              </a:xfrm>
              <a:custGeom>
                <a:avLst/>
                <a:gdLst>
                  <a:gd name="T0" fmla="*/ 66 w 90"/>
                  <a:gd name="T1" fmla="*/ 19 h 78"/>
                  <a:gd name="T2" fmla="*/ 76 w 90"/>
                  <a:gd name="T3" fmla="*/ 78 h 78"/>
                  <a:gd name="T4" fmla="*/ 77 w 90"/>
                  <a:gd name="T5" fmla="*/ 77 h 78"/>
                  <a:gd name="T6" fmla="*/ 66 w 90"/>
                  <a:gd name="T7" fmla="*/ 19 h 78"/>
                  <a:gd name="T8" fmla="*/ 25 w 90"/>
                  <a:gd name="T9" fmla="*/ 0 h 78"/>
                  <a:gd name="T10" fmla="*/ 3 w 90"/>
                  <a:gd name="T11" fmla="*/ 9 h 78"/>
                  <a:gd name="T12" fmla="*/ 0 w 90"/>
                  <a:gd name="T13" fmla="*/ 12 h 78"/>
                  <a:gd name="T14" fmla="*/ 27 w 90"/>
                  <a:gd name="T15" fmla="*/ 2 h 78"/>
                  <a:gd name="T16" fmla="*/ 64 w 90"/>
                  <a:gd name="T17" fmla="*/ 17 h 78"/>
                  <a:gd name="T18" fmla="*/ 64 w 90"/>
                  <a:gd name="T19" fmla="*/ 17 h 78"/>
                  <a:gd name="T20" fmla="*/ 25 w 90"/>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78">
                    <a:moveTo>
                      <a:pt x="66" y="19"/>
                    </a:moveTo>
                    <a:cubicBezTo>
                      <a:pt x="84" y="37"/>
                      <a:pt x="88" y="62"/>
                      <a:pt x="76" y="78"/>
                    </a:cubicBezTo>
                    <a:cubicBezTo>
                      <a:pt x="76" y="78"/>
                      <a:pt x="77" y="77"/>
                      <a:pt x="77" y="77"/>
                    </a:cubicBezTo>
                    <a:cubicBezTo>
                      <a:pt x="90" y="63"/>
                      <a:pt x="85" y="38"/>
                      <a:pt x="66" y="19"/>
                    </a:cubicBezTo>
                    <a:moveTo>
                      <a:pt x="25" y="0"/>
                    </a:moveTo>
                    <a:cubicBezTo>
                      <a:pt x="16" y="0"/>
                      <a:pt x="8" y="3"/>
                      <a:pt x="3" y="9"/>
                    </a:cubicBezTo>
                    <a:cubicBezTo>
                      <a:pt x="2" y="10"/>
                      <a:pt x="1" y="11"/>
                      <a:pt x="0" y="12"/>
                    </a:cubicBezTo>
                    <a:cubicBezTo>
                      <a:pt x="8" y="5"/>
                      <a:pt x="17" y="2"/>
                      <a:pt x="27" y="2"/>
                    </a:cubicBezTo>
                    <a:cubicBezTo>
                      <a:pt x="40" y="2"/>
                      <a:pt x="53" y="7"/>
                      <a:pt x="64" y="17"/>
                    </a:cubicBezTo>
                    <a:cubicBezTo>
                      <a:pt x="64" y="17"/>
                      <a:pt x="64" y="17"/>
                      <a:pt x="64" y="17"/>
                    </a:cubicBezTo>
                    <a:cubicBezTo>
                      <a:pt x="52" y="6"/>
                      <a:pt x="38" y="0"/>
                      <a:pt x="25" y="0"/>
                    </a:cubicBezTo>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00"/>
              <p:cNvSpPr/>
              <p:nvPr/>
            </p:nvSpPr>
            <p:spPr bwMode="auto">
              <a:xfrm>
                <a:off x="9894889" y="2446338"/>
                <a:ext cx="415925" cy="355600"/>
              </a:xfrm>
              <a:custGeom>
                <a:avLst/>
                <a:gdLst>
                  <a:gd name="T0" fmla="*/ 37 w 98"/>
                  <a:gd name="T1" fmla="*/ 0 h 84"/>
                  <a:gd name="T2" fmla="*/ 10 w 98"/>
                  <a:gd name="T3" fmla="*/ 10 h 84"/>
                  <a:gd name="T4" fmla="*/ 26 w 98"/>
                  <a:gd name="T5" fmla="*/ 67 h 84"/>
                  <a:gd name="T6" fmla="*/ 65 w 98"/>
                  <a:gd name="T7" fmla="*/ 84 h 84"/>
                  <a:gd name="T8" fmla="*/ 86 w 98"/>
                  <a:gd name="T9" fmla="*/ 76 h 84"/>
                  <a:gd name="T10" fmla="*/ 76 w 98"/>
                  <a:gd name="T11" fmla="*/ 17 h 84"/>
                  <a:gd name="T12" fmla="*/ 74 w 98"/>
                  <a:gd name="T13" fmla="*/ 15 h 84"/>
                  <a:gd name="T14" fmla="*/ 37 w 98"/>
                  <a:gd name="T15" fmla="*/ 0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84">
                    <a:moveTo>
                      <a:pt x="37" y="0"/>
                    </a:moveTo>
                    <a:cubicBezTo>
                      <a:pt x="27" y="0"/>
                      <a:pt x="18" y="3"/>
                      <a:pt x="10" y="10"/>
                    </a:cubicBezTo>
                    <a:cubicBezTo>
                      <a:pt x="0" y="25"/>
                      <a:pt x="7" y="50"/>
                      <a:pt x="26" y="67"/>
                    </a:cubicBezTo>
                    <a:cubicBezTo>
                      <a:pt x="38" y="78"/>
                      <a:pt x="52" y="84"/>
                      <a:pt x="65" y="84"/>
                    </a:cubicBezTo>
                    <a:cubicBezTo>
                      <a:pt x="73" y="84"/>
                      <a:pt x="81" y="81"/>
                      <a:pt x="86" y="76"/>
                    </a:cubicBezTo>
                    <a:cubicBezTo>
                      <a:pt x="98" y="60"/>
                      <a:pt x="94" y="35"/>
                      <a:pt x="76" y="17"/>
                    </a:cubicBezTo>
                    <a:cubicBezTo>
                      <a:pt x="76" y="16"/>
                      <a:pt x="75" y="16"/>
                      <a:pt x="74" y="15"/>
                    </a:cubicBezTo>
                    <a:cubicBezTo>
                      <a:pt x="63" y="5"/>
                      <a:pt x="50" y="0"/>
                      <a:pt x="37" y="0"/>
                    </a:cubicBezTo>
                  </a:path>
                </a:pathLst>
              </a:custGeom>
              <a:solidFill>
                <a:srgbClr val="81C1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01"/>
              <p:cNvSpPr/>
              <p:nvPr/>
            </p:nvSpPr>
            <p:spPr bwMode="auto">
              <a:xfrm>
                <a:off x="9979026" y="2454275"/>
                <a:ext cx="301625" cy="284163"/>
              </a:xfrm>
              <a:custGeom>
                <a:avLst/>
                <a:gdLst>
                  <a:gd name="T0" fmla="*/ 66 w 71"/>
                  <a:gd name="T1" fmla="*/ 65 h 67"/>
                  <a:gd name="T2" fmla="*/ 64 w 71"/>
                  <a:gd name="T3" fmla="*/ 66 h 67"/>
                  <a:gd name="T4" fmla="*/ 41 w 71"/>
                  <a:gd name="T5" fmla="*/ 26 h 67"/>
                  <a:gd name="T6" fmla="*/ 0 w 71"/>
                  <a:gd name="T7" fmla="*/ 8 h 67"/>
                  <a:gd name="T8" fmla="*/ 1 w 71"/>
                  <a:gd name="T9" fmla="*/ 6 h 67"/>
                  <a:gd name="T10" fmla="*/ 51 w 71"/>
                  <a:gd name="T11" fmla="*/ 16 h 67"/>
                  <a:gd name="T12" fmla="*/ 66 w 71"/>
                  <a:gd name="T13" fmla="*/ 65 h 67"/>
                </a:gdLst>
                <a:ahLst/>
                <a:cxnLst>
                  <a:cxn ang="0">
                    <a:pos x="T0" y="T1"/>
                  </a:cxn>
                  <a:cxn ang="0">
                    <a:pos x="T2" y="T3"/>
                  </a:cxn>
                  <a:cxn ang="0">
                    <a:pos x="T4" y="T5"/>
                  </a:cxn>
                  <a:cxn ang="0">
                    <a:pos x="T6" y="T7"/>
                  </a:cxn>
                  <a:cxn ang="0">
                    <a:pos x="T8" y="T9"/>
                  </a:cxn>
                  <a:cxn ang="0">
                    <a:pos x="T10" y="T11"/>
                  </a:cxn>
                  <a:cxn ang="0">
                    <a:pos x="T12" y="T13"/>
                  </a:cxn>
                </a:cxnLst>
                <a:rect l="0" t="0" r="r" b="b"/>
                <a:pathLst>
                  <a:path w="71" h="67">
                    <a:moveTo>
                      <a:pt x="66" y="65"/>
                    </a:moveTo>
                    <a:cubicBezTo>
                      <a:pt x="65" y="66"/>
                      <a:pt x="64" y="66"/>
                      <a:pt x="64" y="66"/>
                    </a:cubicBezTo>
                    <a:cubicBezTo>
                      <a:pt x="58" y="67"/>
                      <a:pt x="58" y="40"/>
                      <a:pt x="41" y="26"/>
                    </a:cubicBezTo>
                    <a:cubicBezTo>
                      <a:pt x="25" y="11"/>
                      <a:pt x="0" y="13"/>
                      <a:pt x="0" y="8"/>
                    </a:cubicBezTo>
                    <a:cubicBezTo>
                      <a:pt x="0" y="7"/>
                      <a:pt x="0" y="7"/>
                      <a:pt x="1" y="6"/>
                    </a:cubicBezTo>
                    <a:cubicBezTo>
                      <a:pt x="6" y="0"/>
                      <a:pt x="33" y="0"/>
                      <a:pt x="51" y="16"/>
                    </a:cubicBezTo>
                    <a:cubicBezTo>
                      <a:pt x="69" y="33"/>
                      <a:pt x="71" y="60"/>
                      <a:pt x="66" y="65"/>
                    </a:cubicBezTo>
                    <a:close/>
                  </a:path>
                </a:pathLst>
              </a:custGeom>
              <a:solidFill>
                <a:srgbClr val="A9CE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1" name="组合 50"/>
            <p:cNvGrpSpPr/>
            <p:nvPr/>
          </p:nvGrpSpPr>
          <p:grpSpPr>
            <a:xfrm>
              <a:off x="2017043" y="4048152"/>
              <a:ext cx="469900" cy="425450"/>
              <a:chOff x="7964489" y="3871913"/>
              <a:chExt cx="469900" cy="425450"/>
            </a:xfrm>
          </p:grpSpPr>
          <p:sp>
            <p:nvSpPr>
              <p:cNvPr id="52" name="Freeform 106"/>
              <p:cNvSpPr/>
              <p:nvPr/>
            </p:nvSpPr>
            <p:spPr bwMode="auto">
              <a:xfrm>
                <a:off x="7972426" y="3871913"/>
                <a:ext cx="461963" cy="425450"/>
              </a:xfrm>
              <a:custGeom>
                <a:avLst/>
                <a:gdLst>
                  <a:gd name="T0" fmla="*/ 97 w 109"/>
                  <a:gd name="T1" fmla="*/ 23 h 100"/>
                  <a:gd name="T2" fmla="*/ 77 w 109"/>
                  <a:gd name="T3" fmla="*/ 85 h 100"/>
                  <a:gd name="T4" fmla="*/ 12 w 109"/>
                  <a:gd name="T5" fmla="*/ 78 h 100"/>
                  <a:gd name="T6" fmla="*/ 32 w 109"/>
                  <a:gd name="T7" fmla="*/ 15 h 100"/>
                  <a:gd name="T8" fmla="*/ 97 w 109"/>
                  <a:gd name="T9" fmla="*/ 23 h 100"/>
                </a:gdLst>
                <a:ahLst/>
                <a:cxnLst>
                  <a:cxn ang="0">
                    <a:pos x="T0" y="T1"/>
                  </a:cxn>
                  <a:cxn ang="0">
                    <a:pos x="T2" y="T3"/>
                  </a:cxn>
                  <a:cxn ang="0">
                    <a:pos x="T4" y="T5"/>
                  </a:cxn>
                  <a:cxn ang="0">
                    <a:pos x="T6" y="T7"/>
                  </a:cxn>
                  <a:cxn ang="0">
                    <a:pos x="T8" y="T9"/>
                  </a:cxn>
                </a:cxnLst>
                <a:rect l="0" t="0" r="r" b="b"/>
                <a:pathLst>
                  <a:path w="109" h="100">
                    <a:moveTo>
                      <a:pt x="97" y="23"/>
                    </a:moveTo>
                    <a:cubicBezTo>
                      <a:pt x="109" y="42"/>
                      <a:pt x="101" y="70"/>
                      <a:pt x="77" y="85"/>
                    </a:cubicBezTo>
                    <a:cubicBezTo>
                      <a:pt x="54" y="100"/>
                      <a:pt x="25" y="97"/>
                      <a:pt x="12" y="78"/>
                    </a:cubicBezTo>
                    <a:cubicBezTo>
                      <a:pt x="0" y="58"/>
                      <a:pt x="9" y="30"/>
                      <a:pt x="32" y="15"/>
                    </a:cubicBezTo>
                    <a:cubicBezTo>
                      <a:pt x="55" y="0"/>
                      <a:pt x="84" y="3"/>
                      <a:pt x="97" y="23"/>
                    </a:cubicBezTo>
                  </a:path>
                </a:pathLst>
              </a:custGeom>
              <a:solidFill>
                <a:srgbClr val="9227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07"/>
              <p:cNvSpPr>
                <a:spLocks noEditPoints="1"/>
              </p:cNvSpPr>
              <p:nvPr/>
            </p:nvSpPr>
            <p:spPr bwMode="auto">
              <a:xfrm>
                <a:off x="7964489" y="3889375"/>
                <a:ext cx="406400" cy="306388"/>
              </a:xfrm>
              <a:custGeom>
                <a:avLst/>
                <a:gdLst>
                  <a:gd name="T0" fmla="*/ 34 w 96"/>
                  <a:gd name="T1" fmla="*/ 11 h 72"/>
                  <a:gd name="T2" fmla="*/ 34 w 96"/>
                  <a:gd name="T3" fmla="*/ 11 h 72"/>
                  <a:gd name="T4" fmla="*/ 11 w 96"/>
                  <a:gd name="T5" fmla="*/ 68 h 72"/>
                  <a:gd name="T6" fmla="*/ 13 w 96"/>
                  <a:gd name="T7" fmla="*/ 72 h 72"/>
                  <a:gd name="T8" fmla="*/ 34 w 96"/>
                  <a:gd name="T9" fmla="*/ 11 h 72"/>
                  <a:gd name="T10" fmla="*/ 34 w 96"/>
                  <a:gd name="T11" fmla="*/ 11 h 72"/>
                  <a:gd name="T12" fmla="*/ 67 w 96"/>
                  <a:gd name="T13" fmla="*/ 0 h 72"/>
                  <a:gd name="T14" fmla="*/ 36 w 96"/>
                  <a:gd name="T15" fmla="*/ 10 h 72"/>
                  <a:gd name="T16" fmla="*/ 65 w 96"/>
                  <a:gd name="T17" fmla="*/ 2 h 72"/>
                  <a:gd name="T18" fmla="*/ 96 w 96"/>
                  <a:gd name="T19" fmla="*/ 15 h 72"/>
                  <a:gd name="T20" fmla="*/ 95 w 96"/>
                  <a:gd name="T21" fmla="*/ 14 h 72"/>
                  <a:gd name="T22" fmla="*/ 67 w 96"/>
                  <a:gd name="T23"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72">
                    <a:moveTo>
                      <a:pt x="34" y="11"/>
                    </a:moveTo>
                    <a:cubicBezTo>
                      <a:pt x="34" y="11"/>
                      <a:pt x="34" y="11"/>
                      <a:pt x="34" y="11"/>
                    </a:cubicBezTo>
                    <a:cubicBezTo>
                      <a:pt x="10" y="26"/>
                      <a:pt x="0" y="52"/>
                      <a:pt x="11" y="68"/>
                    </a:cubicBezTo>
                    <a:cubicBezTo>
                      <a:pt x="11" y="70"/>
                      <a:pt x="12" y="71"/>
                      <a:pt x="13" y="72"/>
                    </a:cubicBezTo>
                    <a:cubicBezTo>
                      <a:pt x="2" y="52"/>
                      <a:pt x="11" y="26"/>
                      <a:pt x="34" y="11"/>
                    </a:cubicBezTo>
                    <a:cubicBezTo>
                      <a:pt x="34" y="11"/>
                      <a:pt x="34" y="11"/>
                      <a:pt x="34" y="11"/>
                    </a:cubicBezTo>
                    <a:moveTo>
                      <a:pt x="67" y="0"/>
                    </a:moveTo>
                    <a:cubicBezTo>
                      <a:pt x="58" y="0"/>
                      <a:pt x="47" y="3"/>
                      <a:pt x="36" y="10"/>
                    </a:cubicBezTo>
                    <a:cubicBezTo>
                      <a:pt x="45" y="4"/>
                      <a:pt x="55" y="2"/>
                      <a:pt x="65" y="2"/>
                    </a:cubicBezTo>
                    <a:cubicBezTo>
                      <a:pt x="77" y="2"/>
                      <a:pt x="89" y="6"/>
                      <a:pt x="96" y="15"/>
                    </a:cubicBezTo>
                    <a:cubicBezTo>
                      <a:pt x="96" y="15"/>
                      <a:pt x="96" y="14"/>
                      <a:pt x="95" y="14"/>
                    </a:cubicBezTo>
                    <a:cubicBezTo>
                      <a:pt x="90" y="5"/>
                      <a:pt x="79" y="0"/>
                      <a:pt x="67" y="0"/>
                    </a:cubicBezTo>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08"/>
              <p:cNvSpPr/>
              <p:nvPr/>
            </p:nvSpPr>
            <p:spPr bwMode="auto">
              <a:xfrm>
                <a:off x="7972426" y="3897313"/>
                <a:ext cx="436563" cy="339725"/>
              </a:xfrm>
              <a:custGeom>
                <a:avLst/>
                <a:gdLst>
                  <a:gd name="T0" fmla="*/ 63 w 103"/>
                  <a:gd name="T1" fmla="*/ 0 h 80"/>
                  <a:gd name="T2" fmla="*/ 34 w 103"/>
                  <a:gd name="T3" fmla="*/ 8 h 80"/>
                  <a:gd name="T4" fmla="*/ 32 w 103"/>
                  <a:gd name="T5" fmla="*/ 9 h 80"/>
                  <a:gd name="T6" fmla="*/ 32 w 103"/>
                  <a:gd name="T7" fmla="*/ 9 h 80"/>
                  <a:gd name="T8" fmla="*/ 11 w 103"/>
                  <a:gd name="T9" fmla="*/ 70 h 80"/>
                  <a:gd name="T10" fmla="*/ 37 w 103"/>
                  <a:gd name="T11" fmla="*/ 80 h 80"/>
                  <a:gd name="T12" fmla="*/ 70 w 103"/>
                  <a:gd name="T13" fmla="*/ 69 h 80"/>
                  <a:gd name="T14" fmla="*/ 94 w 103"/>
                  <a:gd name="T15" fmla="*/ 13 h 80"/>
                  <a:gd name="T16" fmla="*/ 63 w 103"/>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80">
                    <a:moveTo>
                      <a:pt x="63" y="0"/>
                    </a:moveTo>
                    <a:cubicBezTo>
                      <a:pt x="53" y="0"/>
                      <a:pt x="43" y="2"/>
                      <a:pt x="34" y="8"/>
                    </a:cubicBezTo>
                    <a:cubicBezTo>
                      <a:pt x="34" y="8"/>
                      <a:pt x="33" y="9"/>
                      <a:pt x="32" y="9"/>
                    </a:cubicBezTo>
                    <a:cubicBezTo>
                      <a:pt x="32" y="9"/>
                      <a:pt x="32" y="9"/>
                      <a:pt x="32" y="9"/>
                    </a:cubicBezTo>
                    <a:cubicBezTo>
                      <a:pt x="9" y="24"/>
                      <a:pt x="0" y="50"/>
                      <a:pt x="11" y="70"/>
                    </a:cubicBezTo>
                    <a:cubicBezTo>
                      <a:pt x="17" y="76"/>
                      <a:pt x="26" y="80"/>
                      <a:pt x="37" y="80"/>
                    </a:cubicBezTo>
                    <a:cubicBezTo>
                      <a:pt x="47" y="80"/>
                      <a:pt x="59" y="76"/>
                      <a:pt x="70" y="69"/>
                    </a:cubicBezTo>
                    <a:cubicBezTo>
                      <a:pt x="93" y="54"/>
                      <a:pt x="103" y="29"/>
                      <a:pt x="94" y="13"/>
                    </a:cubicBezTo>
                    <a:cubicBezTo>
                      <a:pt x="87" y="4"/>
                      <a:pt x="75" y="0"/>
                      <a:pt x="63" y="0"/>
                    </a:cubicBezTo>
                  </a:path>
                </a:pathLst>
              </a:custGeom>
              <a:solidFill>
                <a:srgbClr val="8711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09"/>
              <p:cNvSpPr/>
              <p:nvPr/>
            </p:nvSpPr>
            <p:spPr bwMode="auto">
              <a:xfrm>
                <a:off x="8002589" y="3894138"/>
                <a:ext cx="334963" cy="266700"/>
              </a:xfrm>
              <a:custGeom>
                <a:avLst/>
                <a:gdLst>
                  <a:gd name="T0" fmla="*/ 79 w 79"/>
                  <a:gd name="T1" fmla="*/ 12 h 63"/>
                  <a:gd name="T2" fmla="*/ 79 w 79"/>
                  <a:gd name="T3" fmla="*/ 14 h 63"/>
                  <a:gd name="T4" fmla="*/ 34 w 79"/>
                  <a:gd name="T5" fmla="*/ 26 h 63"/>
                  <a:gd name="T6" fmla="*/ 6 w 79"/>
                  <a:gd name="T7" fmla="*/ 61 h 63"/>
                  <a:gd name="T8" fmla="*/ 5 w 79"/>
                  <a:gd name="T9" fmla="*/ 60 h 63"/>
                  <a:gd name="T10" fmla="*/ 27 w 79"/>
                  <a:gd name="T11" fmla="*/ 14 h 63"/>
                  <a:gd name="T12" fmla="*/ 79 w 79"/>
                  <a:gd name="T13" fmla="*/ 12 h 63"/>
                </a:gdLst>
                <a:ahLst/>
                <a:cxnLst>
                  <a:cxn ang="0">
                    <a:pos x="T0" y="T1"/>
                  </a:cxn>
                  <a:cxn ang="0">
                    <a:pos x="T2" y="T3"/>
                  </a:cxn>
                  <a:cxn ang="0">
                    <a:pos x="T4" y="T5"/>
                  </a:cxn>
                  <a:cxn ang="0">
                    <a:pos x="T6" y="T7"/>
                  </a:cxn>
                  <a:cxn ang="0">
                    <a:pos x="T8" y="T9"/>
                  </a:cxn>
                  <a:cxn ang="0">
                    <a:pos x="T10" y="T11"/>
                  </a:cxn>
                  <a:cxn ang="0">
                    <a:pos x="T12" y="T13"/>
                  </a:cxn>
                </a:cxnLst>
                <a:rect l="0" t="0" r="r" b="b"/>
                <a:pathLst>
                  <a:path w="79" h="63">
                    <a:moveTo>
                      <a:pt x="79" y="12"/>
                    </a:moveTo>
                    <a:cubicBezTo>
                      <a:pt x="79" y="13"/>
                      <a:pt x="79" y="14"/>
                      <a:pt x="79" y="14"/>
                    </a:cubicBezTo>
                    <a:cubicBezTo>
                      <a:pt x="79" y="20"/>
                      <a:pt x="52" y="13"/>
                      <a:pt x="34" y="26"/>
                    </a:cubicBezTo>
                    <a:cubicBezTo>
                      <a:pt x="16" y="38"/>
                      <a:pt x="11" y="63"/>
                      <a:pt x="6" y="61"/>
                    </a:cubicBezTo>
                    <a:cubicBezTo>
                      <a:pt x="6" y="61"/>
                      <a:pt x="5" y="61"/>
                      <a:pt x="5" y="60"/>
                    </a:cubicBezTo>
                    <a:cubicBezTo>
                      <a:pt x="0" y="53"/>
                      <a:pt x="7" y="27"/>
                      <a:pt x="27" y="14"/>
                    </a:cubicBezTo>
                    <a:cubicBezTo>
                      <a:pt x="48" y="0"/>
                      <a:pt x="74" y="5"/>
                      <a:pt x="79" y="12"/>
                    </a:cubicBezTo>
                    <a:close/>
                  </a:path>
                </a:pathLst>
              </a:custGeom>
              <a:solidFill>
                <a:srgbClr val="AF9D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4" name="组合 93"/>
            <p:cNvGrpSpPr/>
            <p:nvPr/>
          </p:nvGrpSpPr>
          <p:grpSpPr>
            <a:xfrm>
              <a:off x="1408220" y="2172668"/>
              <a:ext cx="1065213" cy="1017588"/>
              <a:chOff x="5770564" y="3036888"/>
              <a:chExt cx="1065213" cy="1017588"/>
            </a:xfrm>
          </p:grpSpPr>
          <p:sp>
            <p:nvSpPr>
              <p:cNvPr id="95" name="Oval 146"/>
              <p:cNvSpPr>
                <a:spLocks noChangeArrowheads="1"/>
              </p:cNvSpPr>
              <p:nvPr/>
            </p:nvSpPr>
            <p:spPr bwMode="auto">
              <a:xfrm>
                <a:off x="5770564" y="3036888"/>
                <a:ext cx="1065213" cy="1017588"/>
              </a:xfrm>
              <a:prstGeom prst="ellipse">
                <a:avLst/>
              </a:prstGeom>
              <a:solidFill>
                <a:srgbClr val="ED92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47"/>
              <p:cNvSpPr/>
              <p:nvPr/>
            </p:nvSpPr>
            <p:spPr bwMode="auto">
              <a:xfrm>
                <a:off x="5770564" y="3036888"/>
                <a:ext cx="1004888" cy="925513"/>
              </a:xfrm>
              <a:custGeom>
                <a:avLst/>
                <a:gdLst>
                  <a:gd name="T0" fmla="*/ 125 w 237"/>
                  <a:gd name="T1" fmla="*/ 0 h 218"/>
                  <a:gd name="T2" fmla="*/ 224 w 237"/>
                  <a:gd name="T3" fmla="*/ 46 h 218"/>
                  <a:gd name="T4" fmla="*/ 237 w 237"/>
                  <a:gd name="T5" fmla="*/ 98 h 218"/>
                  <a:gd name="T6" fmla="*/ 111 w 237"/>
                  <a:gd name="T7" fmla="*/ 218 h 218"/>
                  <a:gd name="T8" fmla="*/ 12 w 237"/>
                  <a:gd name="T9" fmla="*/ 172 h 218"/>
                  <a:gd name="T10" fmla="*/ 0 w 237"/>
                  <a:gd name="T11" fmla="*/ 120 h 218"/>
                  <a:gd name="T12" fmla="*/ 125 w 237"/>
                  <a:gd name="T13" fmla="*/ 0 h 218"/>
                </a:gdLst>
                <a:ahLst/>
                <a:cxnLst>
                  <a:cxn ang="0">
                    <a:pos x="T0" y="T1"/>
                  </a:cxn>
                  <a:cxn ang="0">
                    <a:pos x="T2" y="T3"/>
                  </a:cxn>
                  <a:cxn ang="0">
                    <a:pos x="T4" y="T5"/>
                  </a:cxn>
                  <a:cxn ang="0">
                    <a:pos x="T6" y="T7"/>
                  </a:cxn>
                  <a:cxn ang="0">
                    <a:pos x="T8" y="T9"/>
                  </a:cxn>
                  <a:cxn ang="0">
                    <a:pos x="T10" y="T11"/>
                  </a:cxn>
                  <a:cxn ang="0">
                    <a:pos x="T12" y="T13"/>
                  </a:cxn>
                </a:cxnLst>
                <a:rect l="0" t="0" r="r" b="b"/>
                <a:pathLst>
                  <a:path w="237" h="218">
                    <a:moveTo>
                      <a:pt x="125" y="0"/>
                    </a:moveTo>
                    <a:cubicBezTo>
                      <a:pt x="166" y="0"/>
                      <a:pt x="201" y="18"/>
                      <a:pt x="224" y="46"/>
                    </a:cubicBezTo>
                    <a:cubicBezTo>
                      <a:pt x="232" y="62"/>
                      <a:pt x="237" y="80"/>
                      <a:pt x="237" y="98"/>
                    </a:cubicBezTo>
                    <a:cubicBezTo>
                      <a:pt x="237" y="165"/>
                      <a:pt x="180" y="218"/>
                      <a:pt x="111" y="218"/>
                    </a:cubicBezTo>
                    <a:cubicBezTo>
                      <a:pt x="71" y="218"/>
                      <a:pt x="35" y="200"/>
                      <a:pt x="12" y="172"/>
                    </a:cubicBezTo>
                    <a:cubicBezTo>
                      <a:pt x="4" y="156"/>
                      <a:pt x="0" y="139"/>
                      <a:pt x="0" y="120"/>
                    </a:cubicBezTo>
                    <a:cubicBezTo>
                      <a:pt x="0" y="54"/>
                      <a:pt x="56" y="0"/>
                      <a:pt x="125" y="0"/>
                    </a:cubicBezTo>
                    <a:close/>
                  </a:path>
                </a:pathLst>
              </a:custGeom>
              <a:solidFill>
                <a:srgbClr val="F1A0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48"/>
              <p:cNvSpPr/>
              <p:nvPr/>
            </p:nvSpPr>
            <p:spPr bwMode="auto">
              <a:xfrm>
                <a:off x="6275389" y="3179763"/>
                <a:ext cx="398463" cy="587375"/>
              </a:xfrm>
              <a:custGeom>
                <a:avLst/>
                <a:gdLst>
                  <a:gd name="T0" fmla="*/ 16 w 94"/>
                  <a:gd name="T1" fmla="*/ 3 h 138"/>
                  <a:gd name="T2" fmla="*/ 43 w 94"/>
                  <a:gd name="T3" fmla="*/ 3 h 138"/>
                  <a:gd name="T4" fmla="*/ 92 w 94"/>
                  <a:gd name="T5" fmla="*/ 23 h 138"/>
                  <a:gd name="T6" fmla="*/ 81 w 94"/>
                  <a:gd name="T7" fmla="*/ 52 h 138"/>
                  <a:gd name="T8" fmla="*/ 76 w 94"/>
                  <a:gd name="T9" fmla="*/ 75 h 138"/>
                  <a:gd name="T10" fmla="*/ 61 w 94"/>
                  <a:gd name="T11" fmla="*/ 108 h 138"/>
                  <a:gd name="T12" fmla="*/ 51 w 94"/>
                  <a:gd name="T13" fmla="*/ 90 h 138"/>
                  <a:gd name="T14" fmla="*/ 34 w 94"/>
                  <a:gd name="T15" fmla="*/ 61 h 138"/>
                  <a:gd name="T16" fmla="*/ 24 w 94"/>
                  <a:gd name="T17" fmla="*/ 36 h 138"/>
                  <a:gd name="T18" fmla="*/ 16 w 94"/>
                  <a:gd name="T19" fmla="*/ 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38">
                    <a:moveTo>
                      <a:pt x="16" y="3"/>
                    </a:moveTo>
                    <a:cubicBezTo>
                      <a:pt x="21" y="3"/>
                      <a:pt x="20" y="7"/>
                      <a:pt x="43" y="3"/>
                    </a:cubicBezTo>
                    <a:cubicBezTo>
                      <a:pt x="61" y="0"/>
                      <a:pt x="86" y="1"/>
                      <a:pt x="92" y="23"/>
                    </a:cubicBezTo>
                    <a:cubicBezTo>
                      <a:pt x="94" y="34"/>
                      <a:pt x="83" y="32"/>
                      <a:pt x="81" y="52"/>
                    </a:cubicBezTo>
                    <a:cubicBezTo>
                      <a:pt x="80" y="67"/>
                      <a:pt x="74" y="49"/>
                      <a:pt x="76" y="75"/>
                    </a:cubicBezTo>
                    <a:cubicBezTo>
                      <a:pt x="78" y="87"/>
                      <a:pt x="63" y="70"/>
                      <a:pt x="61" y="108"/>
                    </a:cubicBezTo>
                    <a:cubicBezTo>
                      <a:pt x="59" y="138"/>
                      <a:pt x="35" y="106"/>
                      <a:pt x="51" y="90"/>
                    </a:cubicBezTo>
                    <a:cubicBezTo>
                      <a:pt x="76" y="66"/>
                      <a:pt x="40" y="69"/>
                      <a:pt x="34" y="61"/>
                    </a:cubicBezTo>
                    <a:cubicBezTo>
                      <a:pt x="29" y="52"/>
                      <a:pt x="44" y="42"/>
                      <a:pt x="24" y="36"/>
                    </a:cubicBezTo>
                    <a:cubicBezTo>
                      <a:pt x="10" y="32"/>
                      <a:pt x="0" y="12"/>
                      <a:pt x="16" y="3"/>
                    </a:cubicBezTo>
                    <a:close/>
                  </a:path>
                </a:pathLst>
              </a:custGeom>
              <a:solidFill>
                <a:srgbClr val="E898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Oval 149"/>
              <p:cNvSpPr>
                <a:spLocks noChangeArrowheads="1"/>
              </p:cNvSpPr>
              <p:nvPr/>
            </p:nvSpPr>
            <p:spPr bwMode="auto">
              <a:xfrm>
                <a:off x="6410326" y="3219450"/>
                <a:ext cx="195263" cy="195263"/>
              </a:xfrm>
              <a:prstGeom prst="ellipse">
                <a:avLst/>
              </a:prstGeom>
              <a:solidFill>
                <a:srgbClr val="8136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Oval 150"/>
              <p:cNvSpPr>
                <a:spLocks noChangeArrowheads="1"/>
              </p:cNvSpPr>
              <p:nvPr/>
            </p:nvSpPr>
            <p:spPr bwMode="auto">
              <a:xfrm>
                <a:off x="6465889" y="3244850"/>
                <a:ext cx="84138" cy="66675"/>
              </a:xfrm>
              <a:prstGeom prst="ellipse">
                <a:avLst/>
              </a:prstGeom>
              <a:solidFill>
                <a:srgbClr val="9650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Oval 151"/>
              <p:cNvSpPr>
                <a:spLocks noChangeArrowheads="1"/>
              </p:cNvSpPr>
              <p:nvPr/>
            </p:nvSpPr>
            <p:spPr bwMode="auto">
              <a:xfrm>
                <a:off x="6083301" y="3770313"/>
                <a:ext cx="131763" cy="131763"/>
              </a:xfrm>
              <a:prstGeom prst="ellipse">
                <a:avLst/>
              </a:prstGeom>
              <a:solidFill>
                <a:srgbClr val="8136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Oval 152"/>
              <p:cNvSpPr>
                <a:spLocks noChangeArrowheads="1"/>
              </p:cNvSpPr>
              <p:nvPr/>
            </p:nvSpPr>
            <p:spPr bwMode="auto">
              <a:xfrm>
                <a:off x="6121401" y="3787775"/>
                <a:ext cx="55563" cy="46038"/>
              </a:xfrm>
              <a:prstGeom prst="ellipse">
                <a:avLst/>
              </a:prstGeom>
              <a:solidFill>
                <a:srgbClr val="9650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Oval 153"/>
              <p:cNvSpPr>
                <a:spLocks noChangeArrowheads="1"/>
              </p:cNvSpPr>
              <p:nvPr/>
            </p:nvSpPr>
            <p:spPr bwMode="auto">
              <a:xfrm>
                <a:off x="5816601" y="3519488"/>
                <a:ext cx="157163" cy="157163"/>
              </a:xfrm>
              <a:prstGeom prst="ellipse">
                <a:avLst/>
              </a:prstGeom>
              <a:solidFill>
                <a:srgbClr val="8136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Oval 154"/>
              <p:cNvSpPr>
                <a:spLocks noChangeArrowheads="1"/>
              </p:cNvSpPr>
              <p:nvPr/>
            </p:nvSpPr>
            <p:spPr bwMode="auto">
              <a:xfrm>
                <a:off x="5859464" y="3541713"/>
                <a:ext cx="66675" cy="55563"/>
              </a:xfrm>
              <a:prstGeom prst="ellipse">
                <a:avLst/>
              </a:prstGeom>
              <a:solidFill>
                <a:srgbClr val="9650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Oval 155"/>
              <p:cNvSpPr>
                <a:spLocks noChangeArrowheads="1"/>
              </p:cNvSpPr>
              <p:nvPr/>
            </p:nvSpPr>
            <p:spPr bwMode="auto">
              <a:xfrm>
                <a:off x="5973764" y="3065463"/>
                <a:ext cx="157163" cy="157163"/>
              </a:xfrm>
              <a:prstGeom prst="ellipse">
                <a:avLst/>
              </a:prstGeom>
              <a:solidFill>
                <a:srgbClr val="8136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Oval 156"/>
              <p:cNvSpPr>
                <a:spLocks noChangeArrowheads="1"/>
              </p:cNvSpPr>
              <p:nvPr/>
            </p:nvSpPr>
            <p:spPr bwMode="auto">
              <a:xfrm>
                <a:off x="6019801" y="3087688"/>
                <a:ext cx="68263" cy="53975"/>
              </a:xfrm>
              <a:prstGeom prst="ellipse">
                <a:avLst/>
              </a:prstGeom>
              <a:solidFill>
                <a:srgbClr val="9650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Oval 157"/>
              <p:cNvSpPr>
                <a:spLocks noChangeArrowheads="1"/>
              </p:cNvSpPr>
              <p:nvPr/>
            </p:nvSpPr>
            <p:spPr bwMode="auto">
              <a:xfrm>
                <a:off x="6169026" y="3405188"/>
                <a:ext cx="157163" cy="161925"/>
              </a:xfrm>
              <a:prstGeom prst="ellipse">
                <a:avLst/>
              </a:prstGeom>
              <a:solidFill>
                <a:srgbClr val="8136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Oval 158"/>
              <p:cNvSpPr>
                <a:spLocks noChangeArrowheads="1"/>
              </p:cNvSpPr>
              <p:nvPr/>
            </p:nvSpPr>
            <p:spPr bwMode="auto">
              <a:xfrm>
                <a:off x="6211889" y="3427413"/>
                <a:ext cx="66675" cy="53975"/>
              </a:xfrm>
              <a:prstGeom prst="ellipse">
                <a:avLst/>
              </a:prstGeom>
              <a:solidFill>
                <a:srgbClr val="9650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Oval 159"/>
              <p:cNvSpPr>
                <a:spLocks noChangeArrowheads="1"/>
              </p:cNvSpPr>
              <p:nvPr/>
            </p:nvSpPr>
            <p:spPr bwMode="auto">
              <a:xfrm>
                <a:off x="6584951" y="3584575"/>
                <a:ext cx="134938" cy="139700"/>
              </a:xfrm>
              <a:prstGeom prst="ellipse">
                <a:avLst/>
              </a:prstGeom>
              <a:solidFill>
                <a:srgbClr val="8136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Oval 160"/>
              <p:cNvSpPr>
                <a:spLocks noChangeArrowheads="1"/>
              </p:cNvSpPr>
              <p:nvPr/>
            </p:nvSpPr>
            <p:spPr bwMode="auto">
              <a:xfrm>
                <a:off x="6623051" y="3600450"/>
                <a:ext cx="58738" cy="50800"/>
              </a:xfrm>
              <a:prstGeom prst="ellipse">
                <a:avLst/>
              </a:prstGeom>
              <a:solidFill>
                <a:srgbClr val="9650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Oval 161"/>
              <p:cNvSpPr>
                <a:spLocks noChangeArrowheads="1"/>
              </p:cNvSpPr>
              <p:nvPr/>
            </p:nvSpPr>
            <p:spPr bwMode="auto">
              <a:xfrm>
                <a:off x="6346826" y="3040063"/>
                <a:ext cx="127000" cy="127000"/>
              </a:xfrm>
              <a:prstGeom prst="ellipse">
                <a:avLst/>
              </a:prstGeom>
              <a:solidFill>
                <a:srgbClr val="8136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Oval 162"/>
              <p:cNvSpPr>
                <a:spLocks noChangeArrowheads="1"/>
              </p:cNvSpPr>
              <p:nvPr/>
            </p:nvSpPr>
            <p:spPr bwMode="auto">
              <a:xfrm>
                <a:off x="6381751" y="3057525"/>
                <a:ext cx="58738" cy="46038"/>
              </a:xfrm>
              <a:prstGeom prst="ellipse">
                <a:avLst/>
              </a:prstGeom>
              <a:solidFill>
                <a:srgbClr val="9650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63"/>
              <p:cNvSpPr/>
              <p:nvPr/>
            </p:nvSpPr>
            <p:spPr bwMode="auto">
              <a:xfrm>
                <a:off x="5875339" y="3227388"/>
                <a:ext cx="450850" cy="585788"/>
              </a:xfrm>
              <a:custGeom>
                <a:avLst/>
                <a:gdLst>
                  <a:gd name="T0" fmla="*/ 41 w 106"/>
                  <a:gd name="T1" fmla="*/ 18 h 138"/>
                  <a:gd name="T2" fmla="*/ 54 w 106"/>
                  <a:gd name="T3" fmla="*/ 60 h 138"/>
                  <a:gd name="T4" fmla="*/ 65 w 106"/>
                  <a:gd name="T5" fmla="*/ 86 h 138"/>
                  <a:gd name="T6" fmla="*/ 53 w 106"/>
                  <a:gd name="T7" fmla="*/ 102 h 138"/>
                  <a:gd name="T8" fmla="*/ 11 w 106"/>
                  <a:gd name="T9" fmla="*/ 51 h 138"/>
                  <a:gd name="T10" fmla="*/ 23 w 106"/>
                  <a:gd name="T11" fmla="*/ 14 h 138"/>
                  <a:gd name="T12" fmla="*/ 50 w 106"/>
                  <a:gd name="T13" fmla="*/ 4 h 138"/>
                  <a:gd name="T14" fmla="*/ 41 w 106"/>
                  <a:gd name="T15" fmla="*/ 18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38">
                    <a:moveTo>
                      <a:pt x="41" y="18"/>
                    </a:moveTo>
                    <a:cubicBezTo>
                      <a:pt x="31" y="40"/>
                      <a:pt x="38" y="35"/>
                      <a:pt x="54" y="60"/>
                    </a:cubicBezTo>
                    <a:cubicBezTo>
                      <a:pt x="62" y="73"/>
                      <a:pt x="46" y="72"/>
                      <a:pt x="65" y="86"/>
                    </a:cubicBezTo>
                    <a:cubicBezTo>
                      <a:pt x="76" y="94"/>
                      <a:pt x="106" y="138"/>
                      <a:pt x="53" y="102"/>
                    </a:cubicBezTo>
                    <a:cubicBezTo>
                      <a:pt x="9" y="72"/>
                      <a:pt x="58" y="65"/>
                      <a:pt x="11" y="51"/>
                    </a:cubicBezTo>
                    <a:cubicBezTo>
                      <a:pt x="0" y="47"/>
                      <a:pt x="2" y="23"/>
                      <a:pt x="23" y="14"/>
                    </a:cubicBezTo>
                    <a:cubicBezTo>
                      <a:pt x="32" y="10"/>
                      <a:pt x="21" y="0"/>
                      <a:pt x="50" y="4"/>
                    </a:cubicBezTo>
                    <a:cubicBezTo>
                      <a:pt x="62" y="5"/>
                      <a:pt x="41" y="17"/>
                      <a:pt x="41" y="18"/>
                    </a:cubicBezTo>
                    <a:close/>
                  </a:path>
                </a:pathLst>
              </a:custGeom>
              <a:solidFill>
                <a:srgbClr val="E898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64"/>
              <p:cNvSpPr/>
              <p:nvPr/>
            </p:nvSpPr>
            <p:spPr bwMode="auto">
              <a:xfrm>
                <a:off x="6143626" y="3057525"/>
                <a:ext cx="190500" cy="292100"/>
              </a:xfrm>
              <a:custGeom>
                <a:avLst/>
                <a:gdLst>
                  <a:gd name="T0" fmla="*/ 35 w 45"/>
                  <a:gd name="T1" fmla="*/ 10 h 69"/>
                  <a:gd name="T2" fmla="*/ 9 w 45"/>
                  <a:gd name="T3" fmla="*/ 36 h 69"/>
                  <a:gd name="T4" fmla="*/ 24 w 45"/>
                  <a:gd name="T5" fmla="*/ 41 h 69"/>
                  <a:gd name="T6" fmla="*/ 38 w 45"/>
                  <a:gd name="T7" fmla="*/ 25 h 69"/>
                  <a:gd name="T8" fmla="*/ 35 w 45"/>
                  <a:gd name="T9" fmla="*/ 10 h 69"/>
                </a:gdLst>
                <a:ahLst/>
                <a:cxnLst>
                  <a:cxn ang="0">
                    <a:pos x="T0" y="T1"/>
                  </a:cxn>
                  <a:cxn ang="0">
                    <a:pos x="T2" y="T3"/>
                  </a:cxn>
                  <a:cxn ang="0">
                    <a:pos x="T4" y="T5"/>
                  </a:cxn>
                  <a:cxn ang="0">
                    <a:pos x="T6" y="T7"/>
                  </a:cxn>
                  <a:cxn ang="0">
                    <a:pos x="T8" y="T9"/>
                  </a:cxn>
                </a:cxnLst>
                <a:rect l="0" t="0" r="r" b="b"/>
                <a:pathLst>
                  <a:path w="45" h="69">
                    <a:moveTo>
                      <a:pt x="35" y="10"/>
                    </a:moveTo>
                    <a:cubicBezTo>
                      <a:pt x="17" y="0"/>
                      <a:pt x="18" y="24"/>
                      <a:pt x="9" y="36"/>
                    </a:cubicBezTo>
                    <a:cubicBezTo>
                      <a:pt x="0" y="48"/>
                      <a:pt x="10" y="69"/>
                      <a:pt x="24" y="41"/>
                    </a:cubicBezTo>
                    <a:cubicBezTo>
                      <a:pt x="32" y="24"/>
                      <a:pt x="13" y="36"/>
                      <a:pt x="38" y="25"/>
                    </a:cubicBezTo>
                    <a:cubicBezTo>
                      <a:pt x="45" y="22"/>
                      <a:pt x="38" y="12"/>
                      <a:pt x="35" y="10"/>
                    </a:cubicBezTo>
                    <a:close/>
                  </a:path>
                </a:pathLst>
              </a:custGeom>
              <a:solidFill>
                <a:srgbClr val="E898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65"/>
              <p:cNvSpPr/>
              <p:nvPr/>
            </p:nvSpPr>
            <p:spPr bwMode="auto">
              <a:xfrm>
                <a:off x="6240464" y="3651250"/>
                <a:ext cx="374650" cy="293688"/>
              </a:xfrm>
              <a:custGeom>
                <a:avLst/>
                <a:gdLst>
                  <a:gd name="T0" fmla="*/ 33 w 88"/>
                  <a:gd name="T1" fmla="*/ 8 h 69"/>
                  <a:gd name="T2" fmla="*/ 19 w 88"/>
                  <a:gd name="T3" fmla="*/ 40 h 69"/>
                  <a:gd name="T4" fmla="*/ 41 w 88"/>
                  <a:gd name="T5" fmla="*/ 45 h 69"/>
                  <a:gd name="T6" fmla="*/ 59 w 88"/>
                  <a:gd name="T7" fmla="*/ 23 h 69"/>
                  <a:gd name="T8" fmla="*/ 39 w 88"/>
                  <a:gd name="T9" fmla="*/ 6 h 69"/>
                  <a:gd name="T10" fmla="*/ 33 w 88"/>
                  <a:gd name="T11" fmla="*/ 8 h 69"/>
                </a:gdLst>
                <a:ahLst/>
                <a:cxnLst>
                  <a:cxn ang="0">
                    <a:pos x="T0" y="T1"/>
                  </a:cxn>
                  <a:cxn ang="0">
                    <a:pos x="T2" y="T3"/>
                  </a:cxn>
                  <a:cxn ang="0">
                    <a:pos x="T4" y="T5"/>
                  </a:cxn>
                  <a:cxn ang="0">
                    <a:pos x="T6" y="T7"/>
                  </a:cxn>
                  <a:cxn ang="0">
                    <a:pos x="T8" y="T9"/>
                  </a:cxn>
                  <a:cxn ang="0">
                    <a:pos x="T10" y="T11"/>
                  </a:cxn>
                </a:cxnLst>
                <a:rect l="0" t="0" r="r" b="b"/>
                <a:pathLst>
                  <a:path w="88" h="69">
                    <a:moveTo>
                      <a:pt x="33" y="8"/>
                    </a:moveTo>
                    <a:cubicBezTo>
                      <a:pt x="12" y="21"/>
                      <a:pt x="34" y="33"/>
                      <a:pt x="19" y="40"/>
                    </a:cubicBezTo>
                    <a:cubicBezTo>
                      <a:pt x="0" y="49"/>
                      <a:pt x="15" y="69"/>
                      <a:pt x="41" y="45"/>
                    </a:cubicBezTo>
                    <a:cubicBezTo>
                      <a:pt x="48" y="38"/>
                      <a:pt x="88" y="33"/>
                      <a:pt x="59" y="23"/>
                    </a:cubicBezTo>
                    <a:cubicBezTo>
                      <a:pt x="44" y="18"/>
                      <a:pt x="39" y="31"/>
                      <a:pt x="39" y="6"/>
                    </a:cubicBezTo>
                    <a:cubicBezTo>
                      <a:pt x="39" y="0"/>
                      <a:pt x="34" y="8"/>
                      <a:pt x="33" y="8"/>
                    </a:cubicBezTo>
                    <a:close/>
                  </a:path>
                </a:pathLst>
              </a:custGeom>
              <a:solidFill>
                <a:srgbClr val="E898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66"/>
              <p:cNvSpPr/>
              <p:nvPr/>
            </p:nvSpPr>
            <p:spPr bwMode="auto">
              <a:xfrm>
                <a:off x="5816601" y="3686175"/>
                <a:ext cx="288925" cy="147638"/>
              </a:xfrm>
              <a:custGeom>
                <a:avLst/>
                <a:gdLst>
                  <a:gd name="T0" fmla="*/ 45 w 68"/>
                  <a:gd name="T1" fmla="*/ 8 h 35"/>
                  <a:gd name="T2" fmla="*/ 23 w 68"/>
                  <a:gd name="T3" fmla="*/ 27 h 35"/>
                  <a:gd name="T4" fmla="*/ 55 w 68"/>
                  <a:gd name="T5" fmla="*/ 20 h 35"/>
                  <a:gd name="T6" fmla="*/ 47 w 68"/>
                  <a:gd name="T7" fmla="*/ 8 h 35"/>
                  <a:gd name="T8" fmla="*/ 45 w 68"/>
                  <a:gd name="T9" fmla="*/ 8 h 35"/>
                </a:gdLst>
                <a:ahLst/>
                <a:cxnLst>
                  <a:cxn ang="0">
                    <a:pos x="T0" y="T1"/>
                  </a:cxn>
                  <a:cxn ang="0">
                    <a:pos x="T2" y="T3"/>
                  </a:cxn>
                  <a:cxn ang="0">
                    <a:pos x="T4" y="T5"/>
                  </a:cxn>
                  <a:cxn ang="0">
                    <a:pos x="T6" y="T7"/>
                  </a:cxn>
                  <a:cxn ang="0">
                    <a:pos x="T8" y="T9"/>
                  </a:cxn>
                </a:cxnLst>
                <a:rect l="0" t="0" r="r" b="b"/>
                <a:pathLst>
                  <a:path w="68" h="35">
                    <a:moveTo>
                      <a:pt x="45" y="8"/>
                    </a:moveTo>
                    <a:cubicBezTo>
                      <a:pt x="35" y="6"/>
                      <a:pt x="0" y="12"/>
                      <a:pt x="23" y="27"/>
                    </a:cubicBezTo>
                    <a:cubicBezTo>
                      <a:pt x="35" y="35"/>
                      <a:pt x="38" y="14"/>
                      <a:pt x="55" y="20"/>
                    </a:cubicBezTo>
                    <a:cubicBezTo>
                      <a:pt x="68" y="25"/>
                      <a:pt x="66" y="0"/>
                      <a:pt x="47" y="8"/>
                    </a:cubicBezTo>
                    <a:lnTo>
                      <a:pt x="45" y="8"/>
                    </a:lnTo>
                    <a:close/>
                  </a:path>
                </a:pathLst>
              </a:custGeom>
              <a:solidFill>
                <a:srgbClr val="E898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7" name="组合 136"/>
            <p:cNvGrpSpPr/>
            <p:nvPr/>
          </p:nvGrpSpPr>
          <p:grpSpPr>
            <a:xfrm>
              <a:off x="579116" y="4121859"/>
              <a:ext cx="1414463" cy="1366838"/>
              <a:chOff x="5510214" y="1447800"/>
              <a:chExt cx="1414463" cy="1366838"/>
            </a:xfrm>
          </p:grpSpPr>
          <p:sp>
            <p:nvSpPr>
              <p:cNvPr id="138" name="Freeform 186"/>
              <p:cNvSpPr/>
              <p:nvPr/>
            </p:nvSpPr>
            <p:spPr bwMode="auto">
              <a:xfrm>
                <a:off x="5510214" y="2038350"/>
                <a:ext cx="1414463" cy="776288"/>
              </a:xfrm>
              <a:custGeom>
                <a:avLst/>
                <a:gdLst>
                  <a:gd name="T0" fmla="*/ 116 w 333"/>
                  <a:gd name="T1" fmla="*/ 93 h 183"/>
                  <a:gd name="T2" fmla="*/ 60 w 333"/>
                  <a:gd name="T3" fmla="*/ 111 h 183"/>
                  <a:gd name="T4" fmla="*/ 14 w 333"/>
                  <a:gd name="T5" fmla="*/ 129 h 183"/>
                  <a:gd name="T6" fmla="*/ 6 w 333"/>
                  <a:gd name="T7" fmla="*/ 130 h 183"/>
                  <a:gd name="T8" fmla="*/ 1 w 333"/>
                  <a:gd name="T9" fmla="*/ 133 h 183"/>
                  <a:gd name="T10" fmla="*/ 16 w 333"/>
                  <a:gd name="T11" fmla="*/ 158 h 183"/>
                  <a:gd name="T12" fmla="*/ 147 w 333"/>
                  <a:gd name="T13" fmla="*/ 163 h 183"/>
                  <a:gd name="T14" fmla="*/ 328 w 333"/>
                  <a:gd name="T15" fmla="*/ 53 h 183"/>
                  <a:gd name="T16" fmla="*/ 327 w 333"/>
                  <a:gd name="T17" fmla="*/ 10 h 183"/>
                  <a:gd name="T18" fmla="*/ 296 w 333"/>
                  <a:gd name="T19" fmla="*/ 15 h 183"/>
                  <a:gd name="T20" fmla="*/ 228 w 333"/>
                  <a:gd name="T21" fmla="*/ 45 h 183"/>
                  <a:gd name="T22" fmla="*/ 117 w 333"/>
                  <a:gd name="T23" fmla="*/ 92 h 183"/>
                  <a:gd name="T24" fmla="*/ 116 w 333"/>
                  <a:gd name="T25" fmla="*/ 9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3" h="183">
                    <a:moveTo>
                      <a:pt x="116" y="93"/>
                    </a:moveTo>
                    <a:cubicBezTo>
                      <a:pt x="97" y="99"/>
                      <a:pt x="79" y="105"/>
                      <a:pt x="60" y="111"/>
                    </a:cubicBezTo>
                    <a:cubicBezTo>
                      <a:pt x="44" y="115"/>
                      <a:pt x="28" y="119"/>
                      <a:pt x="14" y="129"/>
                    </a:cubicBezTo>
                    <a:cubicBezTo>
                      <a:pt x="11" y="130"/>
                      <a:pt x="9" y="130"/>
                      <a:pt x="6" y="130"/>
                    </a:cubicBezTo>
                    <a:cubicBezTo>
                      <a:pt x="3" y="130"/>
                      <a:pt x="0" y="130"/>
                      <a:pt x="1" y="133"/>
                    </a:cubicBezTo>
                    <a:cubicBezTo>
                      <a:pt x="1" y="140"/>
                      <a:pt x="10" y="155"/>
                      <a:pt x="16" y="158"/>
                    </a:cubicBezTo>
                    <a:cubicBezTo>
                      <a:pt x="56" y="183"/>
                      <a:pt x="108" y="171"/>
                      <a:pt x="147" y="163"/>
                    </a:cubicBezTo>
                    <a:cubicBezTo>
                      <a:pt x="254" y="142"/>
                      <a:pt x="315" y="89"/>
                      <a:pt x="328" y="53"/>
                    </a:cubicBezTo>
                    <a:cubicBezTo>
                      <a:pt x="332" y="43"/>
                      <a:pt x="333" y="18"/>
                      <a:pt x="327" y="10"/>
                    </a:cubicBezTo>
                    <a:cubicBezTo>
                      <a:pt x="319" y="0"/>
                      <a:pt x="308" y="12"/>
                      <a:pt x="296" y="15"/>
                    </a:cubicBezTo>
                    <a:cubicBezTo>
                      <a:pt x="272" y="21"/>
                      <a:pt x="250" y="33"/>
                      <a:pt x="228" y="45"/>
                    </a:cubicBezTo>
                    <a:cubicBezTo>
                      <a:pt x="192" y="63"/>
                      <a:pt x="155" y="79"/>
                      <a:pt x="117" y="92"/>
                    </a:cubicBezTo>
                    <a:cubicBezTo>
                      <a:pt x="117" y="92"/>
                      <a:pt x="116" y="93"/>
                      <a:pt x="116" y="93"/>
                    </a:cubicBezTo>
                  </a:path>
                </a:pathLst>
              </a:custGeom>
              <a:solidFill>
                <a:srgbClr val="2101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187"/>
              <p:cNvSpPr/>
              <p:nvPr/>
            </p:nvSpPr>
            <p:spPr bwMode="auto">
              <a:xfrm>
                <a:off x="5510214" y="2038350"/>
                <a:ext cx="1414463" cy="760413"/>
              </a:xfrm>
              <a:custGeom>
                <a:avLst/>
                <a:gdLst>
                  <a:gd name="T0" fmla="*/ 112 w 333"/>
                  <a:gd name="T1" fmla="*/ 82 h 179"/>
                  <a:gd name="T2" fmla="*/ 56 w 333"/>
                  <a:gd name="T3" fmla="*/ 99 h 179"/>
                  <a:gd name="T4" fmla="*/ 10 w 333"/>
                  <a:gd name="T5" fmla="*/ 117 h 179"/>
                  <a:gd name="T6" fmla="*/ 1 w 333"/>
                  <a:gd name="T7" fmla="*/ 133 h 179"/>
                  <a:gd name="T8" fmla="*/ 10 w 333"/>
                  <a:gd name="T9" fmla="*/ 150 h 179"/>
                  <a:gd name="T10" fmla="*/ 141 w 333"/>
                  <a:gd name="T11" fmla="*/ 159 h 179"/>
                  <a:gd name="T12" fmla="*/ 250 w 333"/>
                  <a:gd name="T13" fmla="*/ 124 h 179"/>
                  <a:gd name="T14" fmla="*/ 327 w 333"/>
                  <a:gd name="T15" fmla="*/ 40 h 179"/>
                  <a:gd name="T16" fmla="*/ 327 w 333"/>
                  <a:gd name="T17" fmla="*/ 10 h 179"/>
                  <a:gd name="T18" fmla="*/ 292 w 333"/>
                  <a:gd name="T19" fmla="*/ 4 h 179"/>
                  <a:gd name="T20" fmla="*/ 224 w 333"/>
                  <a:gd name="T21" fmla="*/ 33 h 179"/>
                  <a:gd name="T22" fmla="*/ 114 w 333"/>
                  <a:gd name="T23" fmla="*/ 81 h 179"/>
                  <a:gd name="T24" fmla="*/ 112 w 333"/>
                  <a:gd name="T25" fmla="*/ 8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3" h="179">
                    <a:moveTo>
                      <a:pt x="112" y="82"/>
                    </a:moveTo>
                    <a:cubicBezTo>
                      <a:pt x="93" y="88"/>
                      <a:pt x="75" y="94"/>
                      <a:pt x="56" y="99"/>
                    </a:cubicBezTo>
                    <a:cubicBezTo>
                      <a:pt x="40" y="104"/>
                      <a:pt x="24" y="108"/>
                      <a:pt x="10" y="117"/>
                    </a:cubicBezTo>
                    <a:cubicBezTo>
                      <a:pt x="4" y="121"/>
                      <a:pt x="0" y="127"/>
                      <a:pt x="1" y="133"/>
                    </a:cubicBezTo>
                    <a:cubicBezTo>
                      <a:pt x="1" y="140"/>
                      <a:pt x="5" y="145"/>
                      <a:pt x="10" y="150"/>
                    </a:cubicBezTo>
                    <a:cubicBezTo>
                      <a:pt x="43" y="179"/>
                      <a:pt x="101" y="167"/>
                      <a:pt x="141" y="159"/>
                    </a:cubicBezTo>
                    <a:cubicBezTo>
                      <a:pt x="179" y="152"/>
                      <a:pt x="217" y="143"/>
                      <a:pt x="250" y="124"/>
                    </a:cubicBezTo>
                    <a:cubicBezTo>
                      <a:pt x="284" y="105"/>
                      <a:pt x="314" y="77"/>
                      <a:pt x="327" y="40"/>
                    </a:cubicBezTo>
                    <a:cubicBezTo>
                      <a:pt x="331" y="30"/>
                      <a:pt x="333" y="18"/>
                      <a:pt x="327" y="10"/>
                    </a:cubicBezTo>
                    <a:cubicBezTo>
                      <a:pt x="319" y="0"/>
                      <a:pt x="304" y="0"/>
                      <a:pt x="292" y="4"/>
                    </a:cubicBezTo>
                    <a:cubicBezTo>
                      <a:pt x="268" y="10"/>
                      <a:pt x="246" y="22"/>
                      <a:pt x="224" y="33"/>
                    </a:cubicBezTo>
                    <a:cubicBezTo>
                      <a:pt x="188" y="52"/>
                      <a:pt x="151" y="67"/>
                      <a:pt x="114" y="81"/>
                    </a:cubicBezTo>
                    <a:cubicBezTo>
                      <a:pt x="113" y="81"/>
                      <a:pt x="112" y="81"/>
                      <a:pt x="112" y="82"/>
                    </a:cubicBezTo>
                  </a:path>
                </a:pathLst>
              </a:custGeom>
              <a:solidFill>
                <a:srgbClr val="3517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188"/>
              <p:cNvSpPr/>
              <p:nvPr/>
            </p:nvSpPr>
            <p:spPr bwMode="auto">
              <a:xfrm>
                <a:off x="5842001" y="1447800"/>
                <a:ext cx="712788" cy="1104900"/>
              </a:xfrm>
              <a:custGeom>
                <a:avLst/>
                <a:gdLst>
                  <a:gd name="T0" fmla="*/ 168 w 168"/>
                  <a:gd name="T1" fmla="*/ 193 h 260"/>
                  <a:gd name="T2" fmla="*/ 112 w 168"/>
                  <a:gd name="T3" fmla="*/ 152 h 260"/>
                  <a:gd name="T4" fmla="*/ 108 w 168"/>
                  <a:gd name="T5" fmla="*/ 101 h 260"/>
                  <a:gd name="T6" fmla="*/ 70 w 168"/>
                  <a:gd name="T7" fmla="*/ 73 h 260"/>
                  <a:gd name="T8" fmla="*/ 89 w 168"/>
                  <a:gd name="T9" fmla="*/ 0 h 260"/>
                  <a:gd name="T10" fmla="*/ 7 w 168"/>
                  <a:gd name="T11" fmla="*/ 101 h 260"/>
                  <a:gd name="T12" fmla="*/ 36 w 168"/>
                  <a:gd name="T13" fmla="*/ 150 h 260"/>
                  <a:gd name="T14" fmla="*/ 18 w 168"/>
                  <a:gd name="T15" fmla="*/ 255 h 260"/>
                  <a:gd name="T16" fmla="*/ 111 w 168"/>
                  <a:gd name="T17" fmla="*/ 240 h 260"/>
                  <a:gd name="T18" fmla="*/ 168 w 168"/>
                  <a:gd name="T19" fmla="*/ 19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260">
                    <a:moveTo>
                      <a:pt x="168" y="193"/>
                    </a:moveTo>
                    <a:cubicBezTo>
                      <a:pt x="146" y="172"/>
                      <a:pt x="112" y="152"/>
                      <a:pt x="112" y="152"/>
                    </a:cubicBezTo>
                    <a:cubicBezTo>
                      <a:pt x="108" y="101"/>
                      <a:pt x="108" y="101"/>
                      <a:pt x="108" y="101"/>
                    </a:cubicBezTo>
                    <a:cubicBezTo>
                      <a:pt x="70" y="73"/>
                      <a:pt x="70" y="73"/>
                      <a:pt x="70" y="73"/>
                    </a:cubicBezTo>
                    <a:cubicBezTo>
                      <a:pt x="70" y="73"/>
                      <a:pt x="76" y="20"/>
                      <a:pt x="89" y="0"/>
                    </a:cubicBezTo>
                    <a:cubicBezTo>
                      <a:pt x="36" y="42"/>
                      <a:pt x="0" y="82"/>
                      <a:pt x="7" y="101"/>
                    </a:cubicBezTo>
                    <a:cubicBezTo>
                      <a:pt x="13" y="122"/>
                      <a:pt x="36" y="150"/>
                      <a:pt x="36" y="150"/>
                    </a:cubicBezTo>
                    <a:cubicBezTo>
                      <a:pt x="36" y="150"/>
                      <a:pt x="9" y="203"/>
                      <a:pt x="18" y="255"/>
                    </a:cubicBezTo>
                    <a:cubicBezTo>
                      <a:pt x="19" y="260"/>
                      <a:pt x="67" y="255"/>
                      <a:pt x="111" y="240"/>
                    </a:cubicBezTo>
                    <a:cubicBezTo>
                      <a:pt x="136" y="231"/>
                      <a:pt x="166" y="204"/>
                      <a:pt x="168" y="193"/>
                    </a:cubicBezTo>
                  </a:path>
                </a:pathLst>
              </a:custGeom>
              <a:solidFill>
                <a:srgbClr val="3517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89"/>
              <p:cNvSpPr/>
              <p:nvPr/>
            </p:nvSpPr>
            <p:spPr bwMode="auto">
              <a:xfrm>
                <a:off x="5900739" y="2182813"/>
                <a:ext cx="696913" cy="398463"/>
              </a:xfrm>
              <a:custGeom>
                <a:avLst/>
                <a:gdLst>
                  <a:gd name="T0" fmla="*/ 154 w 164"/>
                  <a:gd name="T1" fmla="*/ 20 h 94"/>
                  <a:gd name="T2" fmla="*/ 128 w 164"/>
                  <a:gd name="T3" fmla="*/ 0 h 94"/>
                  <a:gd name="T4" fmla="*/ 77 w 164"/>
                  <a:gd name="T5" fmla="*/ 27 h 94"/>
                  <a:gd name="T6" fmla="*/ 3 w 164"/>
                  <a:gd name="T7" fmla="*/ 41 h 94"/>
                  <a:gd name="T8" fmla="*/ 4 w 164"/>
                  <a:gd name="T9" fmla="*/ 82 h 94"/>
                  <a:gd name="T10" fmla="*/ 154 w 164"/>
                  <a:gd name="T11" fmla="*/ 20 h 94"/>
                </a:gdLst>
                <a:ahLst/>
                <a:cxnLst>
                  <a:cxn ang="0">
                    <a:pos x="T0" y="T1"/>
                  </a:cxn>
                  <a:cxn ang="0">
                    <a:pos x="T2" y="T3"/>
                  </a:cxn>
                  <a:cxn ang="0">
                    <a:pos x="T4" y="T5"/>
                  </a:cxn>
                  <a:cxn ang="0">
                    <a:pos x="T6" y="T7"/>
                  </a:cxn>
                  <a:cxn ang="0">
                    <a:pos x="T8" y="T9"/>
                  </a:cxn>
                  <a:cxn ang="0">
                    <a:pos x="T10" y="T11"/>
                  </a:cxn>
                </a:cxnLst>
                <a:rect l="0" t="0" r="r" b="b"/>
                <a:pathLst>
                  <a:path w="164" h="94">
                    <a:moveTo>
                      <a:pt x="154" y="20"/>
                    </a:moveTo>
                    <a:cubicBezTo>
                      <a:pt x="138" y="5"/>
                      <a:pt x="140" y="8"/>
                      <a:pt x="128" y="0"/>
                    </a:cubicBezTo>
                    <a:cubicBezTo>
                      <a:pt x="113" y="10"/>
                      <a:pt x="101" y="17"/>
                      <a:pt x="77" y="27"/>
                    </a:cubicBezTo>
                    <a:cubicBezTo>
                      <a:pt x="56" y="35"/>
                      <a:pt x="13" y="40"/>
                      <a:pt x="3" y="41"/>
                    </a:cubicBezTo>
                    <a:cubicBezTo>
                      <a:pt x="0" y="55"/>
                      <a:pt x="2" y="61"/>
                      <a:pt x="4" y="82"/>
                    </a:cubicBezTo>
                    <a:cubicBezTo>
                      <a:pt x="5" y="94"/>
                      <a:pt x="164" y="48"/>
                      <a:pt x="154" y="20"/>
                    </a:cubicBezTo>
                  </a:path>
                </a:pathLst>
              </a:custGeom>
              <a:solidFill>
                <a:srgbClr val="1E64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90"/>
              <p:cNvSpPr>
                <a:spLocks noEditPoints="1"/>
              </p:cNvSpPr>
              <p:nvPr/>
            </p:nvSpPr>
            <p:spPr bwMode="auto">
              <a:xfrm>
                <a:off x="6100764" y="2228850"/>
                <a:ext cx="309563" cy="288925"/>
              </a:xfrm>
              <a:custGeom>
                <a:avLst/>
                <a:gdLst>
                  <a:gd name="T0" fmla="*/ 55 w 73"/>
                  <a:gd name="T1" fmla="*/ 0 h 68"/>
                  <a:gd name="T2" fmla="*/ 0 w 73"/>
                  <a:gd name="T3" fmla="*/ 25 h 68"/>
                  <a:gd name="T4" fmla="*/ 23 w 73"/>
                  <a:gd name="T5" fmla="*/ 68 h 68"/>
                  <a:gd name="T6" fmla="*/ 49 w 73"/>
                  <a:gd name="T7" fmla="*/ 59 h 68"/>
                  <a:gd name="T8" fmla="*/ 73 w 73"/>
                  <a:gd name="T9" fmla="*/ 46 h 68"/>
                  <a:gd name="T10" fmla="*/ 55 w 73"/>
                  <a:gd name="T11" fmla="*/ 0 h 68"/>
                  <a:gd name="T12" fmla="*/ 43 w 73"/>
                  <a:gd name="T13" fmla="*/ 46 h 68"/>
                  <a:gd name="T14" fmla="*/ 33 w 73"/>
                  <a:gd name="T15" fmla="*/ 50 h 68"/>
                  <a:gd name="T16" fmla="*/ 31 w 73"/>
                  <a:gd name="T17" fmla="*/ 50 h 68"/>
                  <a:gd name="T18" fmla="*/ 21 w 73"/>
                  <a:gd name="T19" fmla="*/ 31 h 68"/>
                  <a:gd name="T20" fmla="*/ 47 w 73"/>
                  <a:gd name="T21" fmla="*/ 20 h 68"/>
                  <a:gd name="T22" fmla="*/ 55 w 73"/>
                  <a:gd name="T23" fmla="*/ 40 h 68"/>
                  <a:gd name="T24" fmla="*/ 43 w 73"/>
                  <a:gd name="T25" fmla="*/ 4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68">
                    <a:moveTo>
                      <a:pt x="55" y="0"/>
                    </a:moveTo>
                    <a:cubicBezTo>
                      <a:pt x="36" y="7"/>
                      <a:pt x="18" y="16"/>
                      <a:pt x="0" y="25"/>
                    </a:cubicBezTo>
                    <a:cubicBezTo>
                      <a:pt x="8" y="39"/>
                      <a:pt x="16" y="54"/>
                      <a:pt x="23" y="68"/>
                    </a:cubicBezTo>
                    <a:cubicBezTo>
                      <a:pt x="31" y="66"/>
                      <a:pt x="40" y="64"/>
                      <a:pt x="49" y="59"/>
                    </a:cubicBezTo>
                    <a:cubicBezTo>
                      <a:pt x="59" y="55"/>
                      <a:pt x="67" y="50"/>
                      <a:pt x="73" y="46"/>
                    </a:cubicBezTo>
                    <a:cubicBezTo>
                      <a:pt x="67" y="30"/>
                      <a:pt x="62" y="15"/>
                      <a:pt x="55" y="0"/>
                    </a:cubicBezTo>
                    <a:moveTo>
                      <a:pt x="43" y="46"/>
                    </a:moveTo>
                    <a:cubicBezTo>
                      <a:pt x="40" y="47"/>
                      <a:pt x="36" y="49"/>
                      <a:pt x="33" y="50"/>
                    </a:cubicBezTo>
                    <a:cubicBezTo>
                      <a:pt x="32" y="50"/>
                      <a:pt x="31" y="50"/>
                      <a:pt x="31" y="50"/>
                    </a:cubicBezTo>
                    <a:cubicBezTo>
                      <a:pt x="27" y="44"/>
                      <a:pt x="24" y="38"/>
                      <a:pt x="21" y="31"/>
                    </a:cubicBezTo>
                    <a:cubicBezTo>
                      <a:pt x="29" y="27"/>
                      <a:pt x="38" y="23"/>
                      <a:pt x="47" y="20"/>
                    </a:cubicBezTo>
                    <a:cubicBezTo>
                      <a:pt x="50" y="26"/>
                      <a:pt x="52" y="33"/>
                      <a:pt x="55" y="40"/>
                    </a:cubicBezTo>
                    <a:cubicBezTo>
                      <a:pt x="51" y="42"/>
                      <a:pt x="47" y="44"/>
                      <a:pt x="43" y="46"/>
                    </a:cubicBezTo>
                  </a:path>
                </a:pathLst>
              </a:custGeom>
              <a:solidFill>
                <a:srgbClr val="AFAD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91"/>
              <p:cNvSpPr>
                <a:spLocks noEditPoints="1"/>
              </p:cNvSpPr>
              <p:nvPr/>
            </p:nvSpPr>
            <p:spPr bwMode="auto">
              <a:xfrm>
                <a:off x="6118226" y="2220913"/>
                <a:ext cx="309563" cy="293688"/>
              </a:xfrm>
              <a:custGeom>
                <a:avLst/>
                <a:gdLst>
                  <a:gd name="T0" fmla="*/ 55 w 73"/>
                  <a:gd name="T1" fmla="*/ 0 h 69"/>
                  <a:gd name="T2" fmla="*/ 0 w 73"/>
                  <a:gd name="T3" fmla="*/ 25 h 69"/>
                  <a:gd name="T4" fmla="*/ 23 w 73"/>
                  <a:gd name="T5" fmla="*/ 69 h 69"/>
                  <a:gd name="T6" fmla="*/ 49 w 73"/>
                  <a:gd name="T7" fmla="*/ 60 h 69"/>
                  <a:gd name="T8" fmla="*/ 73 w 73"/>
                  <a:gd name="T9" fmla="*/ 46 h 69"/>
                  <a:gd name="T10" fmla="*/ 55 w 73"/>
                  <a:gd name="T11" fmla="*/ 0 h 69"/>
                  <a:gd name="T12" fmla="*/ 43 w 73"/>
                  <a:gd name="T13" fmla="*/ 46 h 69"/>
                  <a:gd name="T14" fmla="*/ 32 w 73"/>
                  <a:gd name="T15" fmla="*/ 50 h 69"/>
                  <a:gd name="T16" fmla="*/ 31 w 73"/>
                  <a:gd name="T17" fmla="*/ 51 h 69"/>
                  <a:gd name="T18" fmla="*/ 20 w 73"/>
                  <a:gd name="T19" fmla="*/ 32 h 69"/>
                  <a:gd name="T20" fmla="*/ 47 w 73"/>
                  <a:gd name="T21" fmla="*/ 20 h 69"/>
                  <a:gd name="T22" fmla="*/ 55 w 73"/>
                  <a:gd name="T23" fmla="*/ 40 h 69"/>
                  <a:gd name="T24" fmla="*/ 43 w 73"/>
                  <a:gd name="T25" fmla="*/ 4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69">
                    <a:moveTo>
                      <a:pt x="55" y="0"/>
                    </a:moveTo>
                    <a:cubicBezTo>
                      <a:pt x="36" y="8"/>
                      <a:pt x="18" y="16"/>
                      <a:pt x="0" y="25"/>
                    </a:cubicBezTo>
                    <a:cubicBezTo>
                      <a:pt x="8" y="40"/>
                      <a:pt x="15" y="54"/>
                      <a:pt x="23" y="69"/>
                    </a:cubicBezTo>
                    <a:cubicBezTo>
                      <a:pt x="30" y="67"/>
                      <a:pt x="39" y="64"/>
                      <a:pt x="49" y="60"/>
                    </a:cubicBezTo>
                    <a:cubicBezTo>
                      <a:pt x="59" y="55"/>
                      <a:pt x="67" y="50"/>
                      <a:pt x="73" y="46"/>
                    </a:cubicBezTo>
                    <a:cubicBezTo>
                      <a:pt x="67" y="31"/>
                      <a:pt x="61" y="16"/>
                      <a:pt x="55" y="0"/>
                    </a:cubicBezTo>
                    <a:moveTo>
                      <a:pt x="43" y="46"/>
                    </a:moveTo>
                    <a:cubicBezTo>
                      <a:pt x="40" y="47"/>
                      <a:pt x="36" y="49"/>
                      <a:pt x="32" y="50"/>
                    </a:cubicBezTo>
                    <a:cubicBezTo>
                      <a:pt x="32" y="50"/>
                      <a:pt x="31" y="51"/>
                      <a:pt x="31" y="51"/>
                    </a:cubicBezTo>
                    <a:cubicBezTo>
                      <a:pt x="27" y="44"/>
                      <a:pt x="24" y="38"/>
                      <a:pt x="20" y="32"/>
                    </a:cubicBezTo>
                    <a:cubicBezTo>
                      <a:pt x="29" y="28"/>
                      <a:pt x="38" y="24"/>
                      <a:pt x="47" y="20"/>
                    </a:cubicBezTo>
                    <a:cubicBezTo>
                      <a:pt x="49" y="27"/>
                      <a:pt x="52" y="33"/>
                      <a:pt x="55" y="40"/>
                    </a:cubicBezTo>
                    <a:cubicBezTo>
                      <a:pt x="51" y="42"/>
                      <a:pt x="47" y="44"/>
                      <a:pt x="43" y="46"/>
                    </a:cubicBezTo>
                  </a:path>
                </a:pathLst>
              </a:custGeom>
              <a:solidFill>
                <a:srgbClr val="FFFD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92"/>
              <p:cNvSpPr>
                <a:spLocks noEditPoints="1"/>
              </p:cNvSpPr>
              <p:nvPr/>
            </p:nvSpPr>
            <p:spPr bwMode="auto">
              <a:xfrm>
                <a:off x="6138864" y="1757363"/>
                <a:ext cx="768350" cy="509588"/>
              </a:xfrm>
              <a:custGeom>
                <a:avLst/>
                <a:gdLst>
                  <a:gd name="T0" fmla="*/ 180 w 181"/>
                  <a:gd name="T1" fmla="*/ 120 h 120"/>
                  <a:gd name="T2" fmla="*/ 180 w 181"/>
                  <a:gd name="T3" fmla="*/ 120 h 120"/>
                  <a:gd name="T4" fmla="*/ 180 w 181"/>
                  <a:gd name="T5" fmla="*/ 120 h 120"/>
                  <a:gd name="T6" fmla="*/ 180 w 181"/>
                  <a:gd name="T7" fmla="*/ 120 h 120"/>
                  <a:gd name="T8" fmla="*/ 180 w 181"/>
                  <a:gd name="T9" fmla="*/ 120 h 120"/>
                  <a:gd name="T10" fmla="*/ 180 w 181"/>
                  <a:gd name="T11" fmla="*/ 120 h 120"/>
                  <a:gd name="T12" fmla="*/ 180 w 181"/>
                  <a:gd name="T13" fmla="*/ 119 h 120"/>
                  <a:gd name="T14" fmla="*/ 180 w 181"/>
                  <a:gd name="T15" fmla="*/ 119 h 120"/>
                  <a:gd name="T16" fmla="*/ 180 w 181"/>
                  <a:gd name="T17" fmla="*/ 119 h 120"/>
                  <a:gd name="T18" fmla="*/ 180 w 181"/>
                  <a:gd name="T19" fmla="*/ 119 h 120"/>
                  <a:gd name="T20" fmla="*/ 180 w 181"/>
                  <a:gd name="T21" fmla="*/ 119 h 120"/>
                  <a:gd name="T22" fmla="*/ 180 w 181"/>
                  <a:gd name="T23" fmla="*/ 119 h 120"/>
                  <a:gd name="T24" fmla="*/ 180 w 181"/>
                  <a:gd name="T25" fmla="*/ 119 h 120"/>
                  <a:gd name="T26" fmla="*/ 180 w 181"/>
                  <a:gd name="T27" fmla="*/ 119 h 120"/>
                  <a:gd name="T28" fmla="*/ 180 w 181"/>
                  <a:gd name="T29" fmla="*/ 119 h 120"/>
                  <a:gd name="T30" fmla="*/ 180 w 181"/>
                  <a:gd name="T31" fmla="*/ 119 h 120"/>
                  <a:gd name="T32" fmla="*/ 181 w 181"/>
                  <a:gd name="T33" fmla="*/ 119 h 120"/>
                  <a:gd name="T34" fmla="*/ 181 w 181"/>
                  <a:gd name="T35" fmla="*/ 119 h 120"/>
                  <a:gd name="T36" fmla="*/ 181 w 181"/>
                  <a:gd name="T37" fmla="*/ 119 h 120"/>
                  <a:gd name="T38" fmla="*/ 181 w 181"/>
                  <a:gd name="T39" fmla="*/ 118 h 120"/>
                  <a:gd name="T40" fmla="*/ 181 w 181"/>
                  <a:gd name="T41" fmla="*/ 118 h 120"/>
                  <a:gd name="T42" fmla="*/ 181 w 181"/>
                  <a:gd name="T43" fmla="*/ 118 h 120"/>
                  <a:gd name="T44" fmla="*/ 181 w 181"/>
                  <a:gd name="T45" fmla="*/ 118 h 120"/>
                  <a:gd name="T46" fmla="*/ 181 w 181"/>
                  <a:gd name="T47" fmla="*/ 118 h 120"/>
                  <a:gd name="T48" fmla="*/ 181 w 181"/>
                  <a:gd name="T49" fmla="*/ 118 h 120"/>
                  <a:gd name="T50" fmla="*/ 181 w 181"/>
                  <a:gd name="T51" fmla="*/ 118 h 120"/>
                  <a:gd name="T52" fmla="*/ 181 w 181"/>
                  <a:gd name="T53" fmla="*/ 118 h 120"/>
                  <a:gd name="T54" fmla="*/ 181 w 181"/>
                  <a:gd name="T55" fmla="*/ 118 h 120"/>
                  <a:gd name="T56" fmla="*/ 181 w 181"/>
                  <a:gd name="T57" fmla="*/ 118 h 120"/>
                  <a:gd name="T58" fmla="*/ 181 w 181"/>
                  <a:gd name="T59" fmla="*/ 118 h 120"/>
                  <a:gd name="T60" fmla="*/ 76 w 181"/>
                  <a:gd name="T61" fmla="*/ 99 h 120"/>
                  <a:gd name="T62" fmla="*/ 74 w 181"/>
                  <a:gd name="T63" fmla="*/ 100 h 120"/>
                  <a:gd name="T64" fmla="*/ 86 w 181"/>
                  <a:gd name="T65" fmla="*/ 94 h 120"/>
                  <a:gd name="T66" fmla="*/ 42 w 181"/>
                  <a:gd name="T67" fmla="*/ 79 h 120"/>
                  <a:gd name="T68" fmla="*/ 42 w 181"/>
                  <a:gd name="T69" fmla="*/ 79 h 120"/>
                  <a:gd name="T70" fmla="*/ 42 w 181"/>
                  <a:gd name="T71" fmla="*/ 79 h 120"/>
                  <a:gd name="T72" fmla="*/ 0 w 181"/>
                  <a:gd name="T73" fmla="*/ 0 h 120"/>
                  <a:gd name="T74" fmla="*/ 42 w 181"/>
                  <a:gd name="T75" fmla="*/ 79 h 120"/>
                  <a:gd name="T76" fmla="*/ 42 w 181"/>
                  <a:gd name="T77" fmla="*/ 79 h 120"/>
                  <a:gd name="T78" fmla="*/ 0 w 181"/>
                  <a:gd name="T7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1" h="120">
                    <a:moveTo>
                      <a:pt x="180" y="120"/>
                    </a:moveTo>
                    <a:cubicBezTo>
                      <a:pt x="180" y="120"/>
                      <a:pt x="180" y="120"/>
                      <a:pt x="180" y="120"/>
                    </a:cubicBezTo>
                    <a:cubicBezTo>
                      <a:pt x="180" y="120"/>
                      <a:pt x="180" y="120"/>
                      <a:pt x="180" y="120"/>
                    </a:cubicBezTo>
                    <a:moveTo>
                      <a:pt x="180" y="120"/>
                    </a:moveTo>
                    <a:cubicBezTo>
                      <a:pt x="180" y="120"/>
                      <a:pt x="180" y="120"/>
                      <a:pt x="180" y="120"/>
                    </a:cubicBezTo>
                    <a:cubicBezTo>
                      <a:pt x="180" y="120"/>
                      <a:pt x="180" y="120"/>
                      <a:pt x="180" y="120"/>
                    </a:cubicBezTo>
                    <a:moveTo>
                      <a:pt x="180" y="120"/>
                    </a:moveTo>
                    <a:cubicBezTo>
                      <a:pt x="180" y="120"/>
                      <a:pt x="180" y="120"/>
                      <a:pt x="180" y="120"/>
                    </a:cubicBezTo>
                    <a:cubicBezTo>
                      <a:pt x="180" y="120"/>
                      <a:pt x="180" y="120"/>
                      <a:pt x="180" y="120"/>
                    </a:cubicBezTo>
                    <a:moveTo>
                      <a:pt x="180" y="120"/>
                    </a:moveTo>
                    <a:cubicBezTo>
                      <a:pt x="180" y="120"/>
                      <a:pt x="180" y="120"/>
                      <a:pt x="180" y="120"/>
                    </a:cubicBezTo>
                    <a:cubicBezTo>
                      <a:pt x="180" y="120"/>
                      <a:pt x="180" y="120"/>
                      <a:pt x="180" y="120"/>
                    </a:cubicBezTo>
                    <a:moveTo>
                      <a:pt x="180" y="119"/>
                    </a:moveTo>
                    <a:cubicBezTo>
                      <a:pt x="180" y="119"/>
                      <a:pt x="180" y="119"/>
                      <a:pt x="180" y="119"/>
                    </a:cubicBezTo>
                    <a:cubicBezTo>
                      <a:pt x="180" y="119"/>
                      <a:pt x="180" y="119"/>
                      <a:pt x="180" y="119"/>
                    </a:cubicBezTo>
                    <a:moveTo>
                      <a:pt x="180" y="119"/>
                    </a:moveTo>
                    <a:cubicBezTo>
                      <a:pt x="180" y="119"/>
                      <a:pt x="180" y="119"/>
                      <a:pt x="180" y="119"/>
                    </a:cubicBezTo>
                    <a:cubicBezTo>
                      <a:pt x="180" y="119"/>
                      <a:pt x="180" y="119"/>
                      <a:pt x="180" y="119"/>
                    </a:cubicBezTo>
                    <a:moveTo>
                      <a:pt x="180" y="119"/>
                    </a:moveTo>
                    <a:cubicBezTo>
                      <a:pt x="180" y="119"/>
                      <a:pt x="180" y="119"/>
                      <a:pt x="180" y="119"/>
                    </a:cubicBezTo>
                    <a:cubicBezTo>
                      <a:pt x="180" y="119"/>
                      <a:pt x="180" y="119"/>
                      <a:pt x="180" y="119"/>
                    </a:cubicBezTo>
                    <a:moveTo>
                      <a:pt x="180" y="119"/>
                    </a:moveTo>
                    <a:cubicBezTo>
                      <a:pt x="180" y="119"/>
                      <a:pt x="180" y="119"/>
                      <a:pt x="180" y="119"/>
                    </a:cubicBezTo>
                    <a:cubicBezTo>
                      <a:pt x="180" y="119"/>
                      <a:pt x="180" y="119"/>
                      <a:pt x="180" y="119"/>
                    </a:cubicBezTo>
                    <a:moveTo>
                      <a:pt x="180" y="119"/>
                    </a:moveTo>
                    <a:cubicBezTo>
                      <a:pt x="180" y="119"/>
                      <a:pt x="180" y="119"/>
                      <a:pt x="180" y="119"/>
                    </a:cubicBezTo>
                    <a:cubicBezTo>
                      <a:pt x="180" y="119"/>
                      <a:pt x="180" y="119"/>
                      <a:pt x="180" y="119"/>
                    </a:cubicBezTo>
                    <a:moveTo>
                      <a:pt x="180" y="119"/>
                    </a:moveTo>
                    <a:cubicBezTo>
                      <a:pt x="180" y="119"/>
                      <a:pt x="180" y="119"/>
                      <a:pt x="180" y="119"/>
                    </a:cubicBezTo>
                    <a:cubicBezTo>
                      <a:pt x="180" y="119"/>
                      <a:pt x="180" y="119"/>
                      <a:pt x="180" y="119"/>
                    </a:cubicBezTo>
                    <a:moveTo>
                      <a:pt x="180" y="119"/>
                    </a:moveTo>
                    <a:cubicBezTo>
                      <a:pt x="180" y="119"/>
                      <a:pt x="180" y="119"/>
                      <a:pt x="180" y="119"/>
                    </a:cubicBezTo>
                    <a:cubicBezTo>
                      <a:pt x="180" y="119"/>
                      <a:pt x="180" y="119"/>
                      <a:pt x="180" y="119"/>
                    </a:cubicBezTo>
                    <a:moveTo>
                      <a:pt x="181" y="119"/>
                    </a:moveTo>
                    <a:cubicBezTo>
                      <a:pt x="181" y="119"/>
                      <a:pt x="181" y="119"/>
                      <a:pt x="181" y="119"/>
                    </a:cubicBezTo>
                    <a:cubicBezTo>
                      <a:pt x="181" y="119"/>
                      <a:pt x="181" y="119"/>
                      <a:pt x="181" y="119"/>
                    </a:cubicBezTo>
                    <a:moveTo>
                      <a:pt x="181" y="119"/>
                    </a:moveTo>
                    <a:cubicBezTo>
                      <a:pt x="181" y="119"/>
                      <a:pt x="181" y="119"/>
                      <a:pt x="181" y="119"/>
                    </a:cubicBezTo>
                    <a:cubicBezTo>
                      <a:pt x="181" y="119"/>
                      <a:pt x="181" y="119"/>
                      <a:pt x="181" y="119"/>
                    </a:cubicBezTo>
                    <a:moveTo>
                      <a:pt x="181" y="118"/>
                    </a:moveTo>
                    <a:cubicBezTo>
                      <a:pt x="181" y="118"/>
                      <a:pt x="181" y="118"/>
                      <a:pt x="181" y="118"/>
                    </a:cubicBezTo>
                    <a:cubicBezTo>
                      <a:pt x="181" y="118"/>
                      <a:pt x="181" y="118"/>
                      <a:pt x="181" y="118"/>
                    </a:cubicBezTo>
                    <a:moveTo>
                      <a:pt x="181" y="118"/>
                    </a:moveTo>
                    <a:cubicBezTo>
                      <a:pt x="181" y="118"/>
                      <a:pt x="181" y="118"/>
                      <a:pt x="181" y="118"/>
                    </a:cubicBezTo>
                    <a:cubicBezTo>
                      <a:pt x="181" y="118"/>
                      <a:pt x="181" y="118"/>
                      <a:pt x="181" y="118"/>
                    </a:cubicBezTo>
                    <a:moveTo>
                      <a:pt x="181" y="118"/>
                    </a:moveTo>
                    <a:cubicBezTo>
                      <a:pt x="181" y="118"/>
                      <a:pt x="181" y="118"/>
                      <a:pt x="181" y="118"/>
                    </a:cubicBezTo>
                    <a:cubicBezTo>
                      <a:pt x="181" y="118"/>
                      <a:pt x="181" y="118"/>
                      <a:pt x="181" y="118"/>
                    </a:cubicBezTo>
                    <a:moveTo>
                      <a:pt x="181" y="118"/>
                    </a:moveTo>
                    <a:cubicBezTo>
                      <a:pt x="181" y="118"/>
                      <a:pt x="181" y="118"/>
                      <a:pt x="181" y="118"/>
                    </a:cubicBezTo>
                    <a:cubicBezTo>
                      <a:pt x="181" y="118"/>
                      <a:pt x="181" y="118"/>
                      <a:pt x="181" y="118"/>
                    </a:cubicBezTo>
                    <a:moveTo>
                      <a:pt x="181" y="118"/>
                    </a:moveTo>
                    <a:cubicBezTo>
                      <a:pt x="181" y="118"/>
                      <a:pt x="181" y="118"/>
                      <a:pt x="181" y="118"/>
                    </a:cubicBezTo>
                    <a:cubicBezTo>
                      <a:pt x="181" y="118"/>
                      <a:pt x="181" y="118"/>
                      <a:pt x="181" y="118"/>
                    </a:cubicBezTo>
                    <a:moveTo>
                      <a:pt x="181" y="118"/>
                    </a:moveTo>
                    <a:cubicBezTo>
                      <a:pt x="181" y="118"/>
                      <a:pt x="181" y="118"/>
                      <a:pt x="181" y="118"/>
                    </a:cubicBezTo>
                    <a:cubicBezTo>
                      <a:pt x="181" y="118"/>
                      <a:pt x="181" y="118"/>
                      <a:pt x="181" y="118"/>
                    </a:cubicBezTo>
                    <a:moveTo>
                      <a:pt x="181" y="118"/>
                    </a:moveTo>
                    <a:cubicBezTo>
                      <a:pt x="181" y="118"/>
                      <a:pt x="181" y="118"/>
                      <a:pt x="181" y="118"/>
                    </a:cubicBezTo>
                    <a:cubicBezTo>
                      <a:pt x="181" y="118"/>
                      <a:pt x="181" y="118"/>
                      <a:pt x="181" y="118"/>
                    </a:cubicBezTo>
                    <a:moveTo>
                      <a:pt x="86" y="94"/>
                    </a:moveTo>
                    <a:cubicBezTo>
                      <a:pt x="83" y="96"/>
                      <a:pt x="80" y="98"/>
                      <a:pt x="76" y="99"/>
                    </a:cubicBezTo>
                    <a:cubicBezTo>
                      <a:pt x="75" y="100"/>
                      <a:pt x="75" y="100"/>
                      <a:pt x="74" y="100"/>
                    </a:cubicBezTo>
                    <a:cubicBezTo>
                      <a:pt x="74" y="100"/>
                      <a:pt x="74" y="100"/>
                      <a:pt x="74" y="100"/>
                    </a:cubicBezTo>
                    <a:cubicBezTo>
                      <a:pt x="75" y="100"/>
                      <a:pt x="75" y="100"/>
                      <a:pt x="76" y="99"/>
                    </a:cubicBezTo>
                    <a:cubicBezTo>
                      <a:pt x="80" y="98"/>
                      <a:pt x="83" y="96"/>
                      <a:pt x="86" y="94"/>
                    </a:cubicBezTo>
                    <a:moveTo>
                      <a:pt x="42" y="79"/>
                    </a:moveTo>
                    <a:cubicBezTo>
                      <a:pt x="42" y="79"/>
                      <a:pt x="42" y="79"/>
                      <a:pt x="42" y="79"/>
                    </a:cubicBezTo>
                    <a:cubicBezTo>
                      <a:pt x="42" y="79"/>
                      <a:pt x="42" y="79"/>
                      <a:pt x="42" y="79"/>
                    </a:cubicBezTo>
                    <a:moveTo>
                      <a:pt x="42" y="79"/>
                    </a:moveTo>
                    <a:cubicBezTo>
                      <a:pt x="42" y="79"/>
                      <a:pt x="42" y="79"/>
                      <a:pt x="42" y="79"/>
                    </a:cubicBezTo>
                    <a:cubicBezTo>
                      <a:pt x="42" y="79"/>
                      <a:pt x="42" y="79"/>
                      <a:pt x="42" y="79"/>
                    </a:cubicBezTo>
                    <a:moveTo>
                      <a:pt x="0" y="0"/>
                    </a:moveTo>
                    <a:cubicBezTo>
                      <a:pt x="0" y="0"/>
                      <a:pt x="0" y="0"/>
                      <a:pt x="0" y="0"/>
                    </a:cubicBezTo>
                    <a:cubicBezTo>
                      <a:pt x="38" y="28"/>
                      <a:pt x="38" y="28"/>
                      <a:pt x="38" y="28"/>
                    </a:cubicBezTo>
                    <a:cubicBezTo>
                      <a:pt x="42" y="79"/>
                      <a:pt x="42" y="79"/>
                      <a:pt x="42" y="79"/>
                    </a:cubicBezTo>
                    <a:cubicBezTo>
                      <a:pt x="42" y="79"/>
                      <a:pt x="42" y="79"/>
                      <a:pt x="42" y="79"/>
                    </a:cubicBezTo>
                    <a:cubicBezTo>
                      <a:pt x="42" y="79"/>
                      <a:pt x="42" y="79"/>
                      <a:pt x="42" y="79"/>
                    </a:cubicBezTo>
                    <a:cubicBezTo>
                      <a:pt x="38" y="28"/>
                      <a:pt x="38" y="28"/>
                      <a:pt x="38" y="28"/>
                    </a:cubicBezTo>
                    <a:cubicBezTo>
                      <a:pt x="0" y="0"/>
                      <a:pt x="0" y="0"/>
                      <a:pt x="0" y="0"/>
                    </a:cubicBezTo>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93"/>
              <p:cNvSpPr/>
              <p:nvPr/>
            </p:nvSpPr>
            <p:spPr bwMode="auto">
              <a:xfrm>
                <a:off x="6559551" y="2132013"/>
                <a:ext cx="360363" cy="441325"/>
              </a:xfrm>
              <a:custGeom>
                <a:avLst/>
                <a:gdLst>
                  <a:gd name="T0" fmla="*/ 84 w 85"/>
                  <a:gd name="T1" fmla="*/ 0 h 104"/>
                  <a:gd name="T2" fmla="*/ 80 w 85"/>
                  <a:gd name="T3" fmla="*/ 18 h 104"/>
                  <a:gd name="T4" fmla="*/ 3 w 85"/>
                  <a:gd name="T5" fmla="*/ 102 h 104"/>
                  <a:gd name="T6" fmla="*/ 0 w 85"/>
                  <a:gd name="T7" fmla="*/ 104 h 104"/>
                  <a:gd name="T8" fmla="*/ 8 w 85"/>
                  <a:gd name="T9" fmla="*/ 103 h 104"/>
                  <a:gd name="T10" fmla="*/ 81 w 85"/>
                  <a:gd name="T11" fmla="*/ 32 h 104"/>
                  <a:gd name="T12" fmla="*/ 81 w 85"/>
                  <a:gd name="T13" fmla="*/ 32 h 104"/>
                  <a:gd name="T14" fmla="*/ 81 w 85"/>
                  <a:gd name="T15" fmla="*/ 32 h 104"/>
                  <a:gd name="T16" fmla="*/ 81 w 85"/>
                  <a:gd name="T17" fmla="*/ 32 h 104"/>
                  <a:gd name="T18" fmla="*/ 81 w 85"/>
                  <a:gd name="T19" fmla="*/ 32 h 104"/>
                  <a:gd name="T20" fmla="*/ 81 w 85"/>
                  <a:gd name="T21" fmla="*/ 32 h 104"/>
                  <a:gd name="T22" fmla="*/ 81 w 85"/>
                  <a:gd name="T23" fmla="*/ 32 h 104"/>
                  <a:gd name="T24" fmla="*/ 81 w 85"/>
                  <a:gd name="T25" fmla="*/ 32 h 104"/>
                  <a:gd name="T26" fmla="*/ 81 w 85"/>
                  <a:gd name="T27" fmla="*/ 31 h 104"/>
                  <a:gd name="T28" fmla="*/ 81 w 85"/>
                  <a:gd name="T29" fmla="*/ 31 h 104"/>
                  <a:gd name="T30" fmla="*/ 81 w 85"/>
                  <a:gd name="T31" fmla="*/ 31 h 104"/>
                  <a:gd name="T32" fmla="*/ 81 w 85"/>
                  <a:gd name="T33" fmla="*/ 31 h 104"/>
                  <a:gd name="T34" fmla="*/ 81 w 85"/>
                  <a:gd name="T35" fmla="*/ 31 h 104"/>
                  <a:gd name="T36" fmla="*/ 81 w 85"/>
                  <a:gd name="T37" fmla="*/ 31 h 104"/>
                  <a:gd name="T38" fmla="*/ 81 w 85"/>
                  <a:gd name="T39" fmla="*/ 31 h 104"/>
                  <a:gd name="T40" fmla="*/ 81 w 85"/>
                  <a:gd name="T41" fmla="*/ 31 h 104"/>
                  <a:gd name="T42" fmla="*/ 81 w 85"/>
                  <a:gd name="T43" fmla="*/ 31 h 104"/>
                  <a:gd name="T44" fmla="*/ 81 w 85"/>
                  <a:gd name="T45" fmla="*/ 31 h 104"/>
                  <a:gd name="T46" fmla="*/ 81 w 85"/>
                  <a:gd name="T47" fmla="*/ 31 h 104"/>
                  <a:gd name="T48" fmla="*/ 81 w 85"/>
                  <a:gd name="T49" fmla="*/ 31 h 104"/>
                  <a:gd name="T50" fmla="*/ 81 w 85"/>
                  <a:gd name="T51" fmla="*/ 31 h 104"/>
                  <a:gd name="T52" fmla="*/ 81 w 85"/>
                  <a:gd name="T53" fmla="*/ 31 h 104"/>
                  <a:gd name="T54" fmla="*/ 81 w 85"/>
                  <a:gd name="T55" fmla="*/ 31 h 104"/>
                  <a:gd name="T56" fmla="*/ 82 w 85"/>
                  <a:gd name="T57" fmla="*/ 31 h 104"/>
                  <a:gd name="T58" fmla="*/ 82 w 85"/>
                  <a:gd name="T59" fmla="*/ 31 h 104"/>
                  <a:gd name="T60" fmla="*/ 82 w 85"/>
                  <a:gd name="T61" fmla="*/ 31 h 104"/>
                  <a:gd name="T62" fmla="*/ 82 w 85"/>
                  <a:gd name="T63" fmla="*/ 31 h 104"/>
                  <a:gd name="T64" fmla="*/ 82 w 85"/>
                  <a:gd name="T65" fmla="*/ 30 h 104"/>
                  <a:gd name="T66" fmla="*/ 82 w 85"/>
                  <a:gd name="T67" fmla="*/ 30 h 104"/>
                  <a:gd name="T68" fmla="*/ 82 w 85"/>
                  <a:gd name="T69" fmla="*/ 30 h 104"/>
                  <a:gd name="T70" fmla="*/ 82 w 85"/>
                  <a:gd name="T71" fmla="*/ 30 h 104"/>
                  <a:gd name="T72" fmla="*/ 82 w 85"/>
                  <a:gd name="T73" fmla="*/ 30 h 104"/>
                  <a:gd name="T74" fmla="*/ 82 w 85"/>
                  <a:gd name="T75" fmla="*/ 30 h 104"/>
                  <a:gd name="T76" fmla="*/ 82 w 85"/>
                  <a:gd name="T77" fmla="*/ 30 h 104"/>
                  <a:gd name="T78" fmla="*/ 82 w 85"/>
                  <a:gd name="T79" fmla="*/ 30 h 104"/>
                  <a:gd name="T80" fmla="*/ 82 w 85"/>
                  <a:gd name="T81" fmla="*/ 30 h 104"/>
                  <a:gd name="T82" fmla="*/ 82 w 85"/>
                  <a:gd name="T83" fmla="*/ 30 h 104"/>
                  <a:gd name="T84" fmla="*/ 82 w 85"/>
                  <a:gd name="T85" fmla="*/ 30 h 104"/>
                  <a:gd name="T86" fmla="*/ 82 w 85"/>
                  <a:gd name="T87" fmla="*/ 30 h 104"/>
                  <a:gd name="T88" fmla="*/ 82 w 85"/>
                  <a:gd name="T89" fmla="*/ 30 h 104"/>
                  <a:gd name="T90" fmla="*/ 82 w 85"/>
                  <a:gd name="T91" fmla="*/ 30 h 104"/>
                  <a:gd name="T92" fmla="*/ 84 w 85"/>
                  <a:gd name="T9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04">
                    <a:moveTo>
                      <a:pt x="84" y="0"/>
                    </a:moveTo>
                    <a:cubicBezTo>
                      <a:pt x="84" y="6"/>
                      <a:pt x="82" y="13"/>
                      <a:pt x="80" y="18"/>
                    </a:cubicBezTo>
                    <a:cubicBezTo>
                      <a:pt x="67" y="55"/>
                      <a:pt x="37" y="83"/>
                      <a:pt x="3" y="102"/>
                    </a:cubicBezTo>
                    <a:cubicBezTo>
                      <a:pt x="2" y="103"/>
                      <a:pt x="1" y="103"/>
                      <a:pt x="0" y="104"/>
                    </a:cubicBezTo>
                    <a:cubicBezTo>
                      <a:pt x="3" y="104"/>
                      <a:pt x="5" y="103"/>
                      <a:pt x="8" y="103"/>
                    </a:cubicBezTo>
                    <a:cubicBezTo>
                      <a:pt x="48" y="80"/>
                      <a:pt x="72" y="53"/>
                      <a:pt x="81" y="32"/>
                    </a:cubicBezTo>
                    <a:cubicBezTo>
                      <a:pt x="81" y="32"/>
                      <a:pt x="81" y="32"/>
                      <a:pt x="81" y="32"/>
                    </a:cubicBezTo>
                    <a:cubicBezTo>
                      <a:pt x="81" y="32"/>
                      <a:pt x="81" y="32"/>
                      <a:pt x="81" y="32"/>
                    </a:cubicBezTo>
                    <a:cubicBezTo>
                      <a:pt x="81" y="32"/>
                      <a:pt x="81" y="32"/>
                      <a:pt x="81" y="32"/>
                    </a:cubicBezTo>
                    <a:cubicBezTo>
                      <a:pt x="81" y="32"/>
                      <a:pt x="81" y="32"/>
                      <a:pt x="81" y="32"/>
                    </a:cubicBezTo>
                    <a:cubicBezTo>
                      <a:pt x="81" y="32"/>
                      <a:pt x="81" y="32"/>
                      <a:pt x="81" y="32"/>
                    </a:cubicBezTo>
                    <a:cubicBezTo>
                      <a:pt x="81" y="32"/>
                      <a:pt x="81" y="32"/>
                      <a:pt x="81" y="32"/>
                    </a:cubicBezTo>
                    <a:cubicBezTo>
                      <a:pt x="81" y="32"/>
                      <a:pt x="81" y="32"/>
                      <a:pt x="81" y="32"/>
                    </a:cubicBezTo>
                    <a:cubicBezTo>
                      <a:pt x="81" y="32"/>
                      <a:pt x="81" y="32"/>
                      <a:pt x="81" y="31"/>
                    </a:cubicBezTo>
                    <a:cubicBezTo>
                      <a:pt x="81" y="31"/>
                      <a:pt x="81" y="31"/>
                      <a:pt x="81" y="31"/>
                    </a:cubicBezTo>
                    <a:cubicBezTo>
                      <a:pt x="81" y="31"/>
                      <a:pt x="81" y="31"/>
                      <a:pt x="81" y="31"/>
                    </a:cubicBezTo>
                    <a:cubicBezTo>
                      <a:pt x="81" y="31"/>
                      <a:pt x="81" y="31"/>
                      <a:pt x="81" y="31"/>
                    </a:cubicBezTo>
                    <a:cubicBezTo>
                      <a:pt x="81" y="31"/>
                      <a:pt x="81" y="31"/>
                      <a:pt x="81" y="31"/>
                    </a:cubicBezTo>
                    <a:cubicBezTo>
                      <a:pt x="81" y="31"/>
                      <a:pt x="81" y="31"/>
                      <a:pt x="81" y="31"/>
                    </a:cubicBezTo>
                    <a:cubicBezTo>
                      <a:pt x="81" y="31"/>
                      <a:pt x="81" y="31"/>
                      <a:pt x="81" y="31"/>
                    </a:cubicBezTo>
                    <a:cubicBezTo>
                      <a:pt x="81" y="31"/>
                      <a:pt x="81" y="31"/>
                      <a:pt x="81" y="31"/>
                    </a:cubicBezTo>
                    <a:cubicBezTo>
                      <a:pt x="81" y="31"/>
                      <a:pt x="81" y="31"/>
                      <a:pt x="81" y="31"/>
                    </a:cubicBezTo>
                    <a:cubicBezTo>
                      <a:pt x="81" y="31"/>
                      <a:pt x="81" y="31"/>
                      <a:pt x="81" y="31"/>
                    </a:cubicBezTo>
                    <a:cubicBezTo>
                      <a:pt x="81" y="31"/>
                      <a:pt x="81" y="31"/>
                      <a:pt x="81" y="31"/>
                    </a:cubicBezTo>
                    <a:cubicBezTo>
                      <a:pt x="81" y="31"/>
                      <a:pt x="81" y="31"/>
                      <a:pt x="81" y="31"/>
                    </a:cubicBezTo>
                    <a:cubicBezTo>
                      <a:pt x="81" y="31"/>
                      <a:pt x="81" y="31"/>
                      <a:pt x="81" y="31"/>
                    </a:cubicBezTo>
                    <a:cubicBezTo>
                      <a:pt x="81" y="31"/>
                      <a:pt x="81" y="31"/>
                      <a:pt x="81" y="31"/>
                    </a:cubicBezTo>
                    <a:cubicBezTo>
                      <a:pt x="81" y="31"/>
                      <a:pt x="81" y="31"/>
                      <a:pt x="81" y="31"/>
                    </a:cubicBezTo>
                    <a:cubicBezTo>
                      <a:pt x="82" y="31"/>
                      <a:pt x="82" y="31"/>
                      <a:pt x="82" y="31"/>
                    </a:cubicBezTo>
                    <a:cubicBezTo>
                      <a:pt x="82" y="31"/>
                      <a:pt x="82" y="31"/>
                      <a:pt x="82" y="31"/>
                    </a:cubicBezTo>
                    <a:cubicBezTo>
                      <a:pt x="82" y="31"/>
                      <a:pt x="82" y="31"/>
                      <a:pt x="82" y="31"/>
                    </a:cubicBezTo>
                    <a:cubicBezTo>
                      <a:pt x="82" y="31"/>
                      <a:pt x="82" y="31"/>
                      <a:pt x="82" y="31"/>
                    </a:cubicBezTo>
                    <a:cubicBezTo>
                      <a:pt x="82" y="31"/>
                      <a:pt x="82" y="30"/>
                      <a:pt x="82" y="30"/>
                    </a:cubicBezTo>
                    <a:cubicBezTo>
                      <a:pt x="82" y="30"/>
                      <a:pt x="82" y="30"/>
                      <a:pt x="82" y="30"/>
                    </a:cubicBezTo>
                    <a:cubicBezTo>
                      <a:pt x="82" y="30"/>
                      <a:pt x="82" y="30"/>
                      <a:pt x="82" y="30"/>
                    </a:cubicBezTo>
                    <a:cubicBezTo>
                      <a:pt x="82" y="30"/>
                      <a:pt x="82" y="30"/>
                      <a:pt x="82" y="30"/>
                    </a:cubicBezTo>
                    <a:cubicBezTo>
                      <a:pt x="82" y="30"/>
                      <a:pt x="82" y="30"/>
                      <a:pt x="82" y="30"/>
                    </a:cubicBezTo>
                    <a:cubicBezTo>
                      <a:pt x="82" y="30"/>
                      <a:pt x="82" y="30"/>
                      <a:pt x="82" y="30"/>
                    </a:cubicBezTo>
                    <a:cubicBezTo>
                      <a:pt x="82" y="30"/>
                      <a:pt x="82" y="30"/>
                      <a:pt x="82" y="30"/>
                    </a:cubicBezTo>
                    <a:cubicBezTo>
                      <a:pt x="82" y="30"/>
                      <a:pt x="82" y="30"/>
                      <a:pt x="82" y="30"/>
                    </a:cubicBezTo>
                    <a:cubicBezTo>
                      <a:pt x="82" y="30"/>
                      <a:pt x="82" y="30"/>
                      <a:pt x="82" y="30"/>
                    </a:cubicBezTo>
                    <a:cubicBezTo>
                      <a:pt x="82" y="30"/>
                      <a:pt x="82" y="30"/>
                      <a:pt x="82" y="30"/>
                    </a:cubicBezTo>
                    <a:cubicBezTo>
                      <a:pt x="82" y="30"/>
                      <a:pt x="82" y="30"/>
                      <a:pt x="82" y="30"/>
                    </a:cubicBezTo>
                    <a:cubicBezTo>
                      <a:pt x="82" y="30"/>
                      <a:pt x="82" y="30"/>
                      <a:pt x="82" y="30"/>
                    </a:cubicBezTo>
                    <a:cubicBezTo>
                      <a:pt x="82" y="30"/>
                      <a:pt x="82" y="30"/>
                      <a:pt x="82" y="30"/>
                    </a:cubicBezTo>
                    <a:cubicBezTo>
                      <a:pt x="82" y="30"/>
                      <a:pt x="82" y="30"/>
                      <a:pt x="82" y="30"/>
                    </a:cubicBezTo>
                    <a:cubicBezTo>
                      <a:pt x="84" y="23"/>
                      <a:pt x="85" y="10"/>
                      <a:pt x="84" y="0"/>
                    </a:cubicBezTo>
                  </a:path>
                </a:pathLst>
              </a:custGeom>
              <a:solidFill>
                <a:srgbClr val="1B01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194"/>
              <p:cNvSpPr/>
              <p:nvPr/>
            </p:nvSpPr>
            <p:spPr bwMode="auto">
              <a:xfrm>
                <a:off x="6202364" y="2046288"/>
                <a:ext cx="712788" cy="531813"/>
              </a:xfrm>
              <a:custGeom>
                <a:avLst/>
                <a:gdLst>
                  <a:gd name="T0" fmla="*/ 144 w 168"/>
                  <a:gd name="T1" fmla="*/ 0 h 125"/>
                  <a:gd name="T2" fmla="*/ 129 w 168"/>
                  <a:gd name="T3" fmla="*/ 2 h 125"/>
                  <a:gd name="T4" fmla="*/ 71 w 168"/>
                  <a:gd name="T5" fmla="*/ 26 h 125"/>
                  <a:gd name="T6" fmla="*/ 61 w 168"/>
                  <a:gd name="T7" fmla="*/ 31 h 125"/>
                  <a:gd name="T8" fmla="*/ 59 w 168"/>
                  <a:gd name="T9" fmla="*/ 32 h 125"/>
                  <a:gd name="T10" fmla="*/ 67 w 168"/>
                  <a:gd name="T11" fmla="*/ 38 h 125"/>
                  <a:gd name="T12" fmla="*/ 83 w 168"/>
                  <a:gd name="T13" fmla="*/ 52 h 125"/>
                  <a:gd name="T14" fmla="*/ 66 w 168"/>
                  <a:gd name="T15" fmla="*/ 74 h 125"/>
                  <a:gd name="T16" fmla="*/ 52 w 168"/>
                  <a:gd name="T17" fmla="*/ 85 h 125"/>
                  <a:gd name="T18" fmla="*/ 53 w 168"/>
                  <a:gd name="T19" fmla="*/ 87 h 125"/>
                  <a:gd name="T20" fmla="*/ 29 w 168"/>
                  <a:gd name="T21" fmla="*/ 101 h 125"/>
                  <a:gd name="T22" fmla="*/ 26 w 168"/>
                  <a:gd name="T23" fmla="*/ 102 h 125"/>
                  <a:gd name="T24" fmla="*/ 25 w 168"/>
                  <a:gd name="T25" fmla="*/ 102 h 125"/>
                  <a:gd name="T26" fmla="*/ 0 w 168"/>
                  <a:gd name="T27" fmla="*/ 111 h 125"/>
                  <a:gd name="T28" fmla="*/ 2 w 168"/>
                  <a:gd name="T29" fmla="*/ 115 h 125"/>
                  <a:gd name="T30" fmla="*/ 58 w 168"/>
                  <a:gd name="T31" fmla="*/ 125 h 125"/>
                  <a:gd name="T32" fmla="*/ 84 w 168"/>
                  <a:gd name="T33" fmla="*/ 124 h 125"/>
                  <a:gd name="T34" fmla="*/ 87 w 168"/>
                  <a:gd name="T35" fmla="*/ 122 h 125"/>
                  <a:gd name="T36" fmla="*/ 164 w 168"/>
                  <a:gd name="T37" fmla="*/ 38 h 125"/>
                  <a:gd name="T38" fmla="*/ 168 w 168"/>
                  <a:gd name="T39" fmla="*/ 20 h 125"/>
                  <a:gd name="T40" fmla="*/ 168 w 168"/>
                  <a:gd name="T41" fmla="*/ 20 h 125"/>
                  <a:gd name="T42" fmla="*/ 164 w 168"/>
                  <a:gd name="T43" fmla="*/ 9 h 125"/>
                  <a:gd name="T44" fmla="*/ 164 w 168"/>
                  <a:gd name="T45" fmla="*/ 8 h 125"/>
                  <a:gd name="T46" fmla="*/ 164 w 168"/>
                  <a:gd name="T47" fmla="*/ 8 h 125"/>
                  <a:gd name="T48" fmla="*/ 164 w 168"/>
                  <a:gd name="T49" fmla="*/ 8 h 125"/>
                  <a:gd name="T50" fmla="*/ 163 w 168"/>
                  <a:gd name="T51" fmla="*/ 7 h 125"/>
                  <a:gd name="T52" fmla="*/ 144 w 168"/>
                  <a:gd name="T5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8" h="125">
                    <a:moveTo>
                      <a:pt x="144" y="0"/>
                    </a:moveTo>
                    <a:cubicBezTo>
                      <a:pt x="139" y="0"/>
                      <a:pt x="134" y="0"/>
                      <a:pt x="129" y="2"/>
                    </a:cubicBezTo>
                    <a:cubicBezTo>
                      <a:pt x="109" y="7"/>
                      <a:pt x="90" y="16"/>
                      <a:pt x="71" y="26"/>
                    </a:cubicBezTo>
                    <a:cubicBezTo>
                      <a:pt x="68" y="28"/>
                      <a:pt x="65" y="30"/>
                      <a:pt x="61" y="31"/>
                    </a:cubicBezTo>
                    <a:cubicBezTo>
                      <a:pt x="60" y="32"/>
                      <a:pt x="60" y="32"/>
                      <a:pt x="59" y="32"/>
                    </a:cubicBezTo>
                    <a:cubicBezTo>
                      <a:pt x="62" y="34"/>
                      <a:pt x="64" y="36"/>
                      <a:pt x="67" y="38"/>
                    </a:cubicBezTo>
                    <a:cubicBezTo>
                      <a:pt x="71" y="41"/>
                      <a:pt x="74" y="43"/>
                      <a:pt x="83" y="52"/>
                    </a:cubicBezTo>
                    <a:cubicBezTo>
                      <a:pt x="86" y="59"/>
                      <a:pt x="78" y="66"/>
                      <a:pt x="66" y="74"/>
                    </a:cubicBezTo>
                    <a:cubicBezTo>
                      <a:pt x="62" y="78"/>
                      <a:pt x="57" y="81"/>
                      <a:pt x="52" y="85"/>
                    </a:cubicBezTo>
                    <a:cubicBezTo>
                      <a:pt x="52" y="86"/>
                      <a:pt x="53" y="86"/>
                      <a:pt x="53" y="87"/>
                    </a:cubicBezTo>
                    <a:cubicBezTo>
                      <a:pt x="47" y="91"/>
                      <a:pt x="39" y="96"/>
                      <a:pt x="29" y="101"/>
                    </a:cubicBezTo>
                    <a:cubicBezTo>
                      <a:pt x="28" y="101"/>
                      <a:pt x="27" y="102"/>
                      <a:pt x="26" y="102"/>
                    </a:cubicBezTo>
                    <a:cubicBezTo>
                      <a:pt x="26" y="102"/>
                      <a:pt x="26" y="102"/>
                      <a:pt x="25" y="102"/>
                    </a:cubicBezTo>
                    <a:cubicBezTo>
                      <a:pt x="16" y="106"/>
                      <a:pt x="8" y="109"/>
                      <a:pt x="0" y="111"/>
                    </a:cubicBezTo>
                    <a:cubicBezTo>
                      <a:pt x="0" y="113"/>
                      <a:pt x="0" y="114"/>
                      <a:pt x="2" y="115"/>
                    </a:cubicBezTo>
                    <a:cubicBezTo>
                      <a:pt x="6" y="120"/>
                      <a:pt x="29" y="125"/>
                      <a:pt x="58" y="125"/>
                    </a:cubicBezTo>
                    <a:cubicBezTo>
                      <a:pt x="66" y="125"/>
                      <a:pt x="75" y="125"/>
                      <a:pt x="84" y="124"/>
                    </a:cubicBezTo>
                    <a:cubicBezTo>
                      <a:pt x="85" y="123"/>
                      <a:pt x="86" y="123"/>
                      <a:pt x="87" y="122"/>
                    </a:cubicBezTo>
                    <a:cubicBezTo>
                      <a:pt x="121" y="103"/>
                      <a:pt x="151" y="75"/>
                      <a:pt x="164" y="38"/>
                    </a:cubicBezTo>
                    <a:cubicBezTo>
                      <a:pt x="166" y="33"/>
                      <a:pt x="168" y="26"/>
                      <a:pt x="168" y="20"/>
                    </a:cubicBezTo>
                    <a:cubicBezTo>
                      <a:pt x="168" y="20"/>
                      <a:pt x="168" y="20"/>
                      <a:pt x="168" y="20"/>
                    </a:cubicBezTo>
                    <a:cubicBezTo>
                      <a:pt x="168" y="16"/>
                      <a:pt x="167" y="12"/>
                      <a:pt x="164" y="9"/>
                    </a:cubicBezTo>
                    <a:cubicBezTo>
                      <a:pt x="164" y="8"/>
                      <a:pt x="164" y="8"/>
                      <a:pt x="164" y="8"/>
                    </a:cubicBezTo>
                    <a:cubicBezTo>
                      <a:pt x="164" y="8"/>
                      <a:pt x="164" y="8"/>
                      <a:pt x="164" y="8"/>
                    </a:cubicBezTo>
                    <a:cubicBezTo>
                      <a:pt x="164" y="8"/>
                      <a:pt x="164" y="8"/>
                      <a:pt x="164" y="8"/>
                    </a:cubicBezTo>
                    <a:cubicBezTo>
                      <a:pt x="163" y="7"/>
                      <a:pt x="163" y="7"/>
                      <a:pt x="163" y="7"/>
                    </a:cubicBezTo>
                    <a:cubicBezTo>
                      <a:pt x="158" y="1"/>
                      <a:pt x="151" y="0"/>
                      <a:pt x="144" y="0"/>
                    </a:cubicBezTo>
                  </a:path>
                </a:pathLst>
              </a:custGeom>
              <a:solidFill>
                <a:srgbClr val="2B13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195"/>
              <p:cNvSpPr>
                <a:spLocks noEditPoints="1"/>
              </p:cNvSpPr>
              <p:nvPr/>
            </p:nvSpPr>
            <p:spPr bwMode="auto">
              <a:xfrm>
                <a:off x="6003926" y="1447800"/>
                <a:ext cx="482600" cy="960438"/>
              </a:xfrm>
              <a:custGeom>
                <a:avLst/>
                <a:gdLst>
                  <a:gd name="T0" fmla="*/ 113 w 114"/>
                  <a:gd name="T1" fmla="*/ 215 h 226"/>
                  <a:gd name="T2" fmla="*/ 98 w 114"/>
                  <a:gd name="T3" fmla="*/ 223 h 226"/>
                  <a:gd name="T4" fmla="*/ 99 w 114"/>
                  <a:gd name="T5" fmla="*/ 226 h 226"/>
                  <a:gd name="T6" fmla="*/ 113 w 114"/>
                  <a:gd name="T7" fmla="*/ 215 h 226"/>
                  <a:gd name="T8" fmla="*/ 51 w 114"/>
                  <a:gd name="T9" fmla="*/ 0 h 226"/>
                  <a:gd name="T10" fmla="*/ 4 w 114"/>
                  <a:gd name="T11" fmla="*/ 82 h 226"/>
                  <a:gd name="T12" fmla="*/ 45 w 114"/>
                  <a:gd name="T13" fmla="*/ 111 h 226"/>
                  <a:gd name="T14" fmla="*/ 33 w 114"/>
                  <a:gd name="T15" fmla="*/ 168 h 226"/>
                  <a:gd name="T16" fmla="*/ 70 w 114"/>
                  <a:gd name="T17" fmla="*/ 187 h 226"/>
                  <a:gd name="T18" fmla="*/ 82 w 114"/>
                  <a:gd name="T19" fmla="*/ 182 h 226"/>
                  <a:gd name="T20" fmla="*/ 84 w 114"/>
                  <a:gd name="T21" fmla="*/ 186 h 226"/>
                  <a:gd name="T22" fmla="*/ 104 w 114"/>
                  <a:gd name="T23" fmla="*/ 173 h 226"/>
                  <a:gd name="T24" fmla="*/ 114 w 114"/>
                  <a:gd name="T25" fmla="*/ 179 h 226"/>
                  <a:gd name="T26" fmla="*/ 106 w 114"/>
                  <a:gd name="T27" fmla="*/ 173 h 226"/>
                  <a:gd name="T28" fmla="*/ 106 w 114"/>
                  <a:gd name="T29" fmla="*/ 173 h 226"/>
                  <a:gd name="T30" fmla="*/ 106 w 114"/>
                  <a:gd name="T31" fmla="*/ 173 h 226"/>
                  <a:gd name="T32" fmla="*/ 74 w 114"/>
                  <a:gd name="T33" fmla="*/ 152 h 226"/>
                  <a:gd name="T34" fmla="*/ 74 w 114"/>
                  <a:gd name="T35" fmla="*/ 152 h 226"/>
                  <a:gd name="T36" fmla="*/ 74 w 114"/>
                  <a:gd name="T37" fmla="*/ 152 h 226"/>
                  <a:gd name="T38" fmla="*/ 74 w 114"/>
                  <a:gd name="T39" fmla="*/ 152 h 226"/>
                  <a:gd name="T40" fmla="*/ 74 w 114"/>
                  <a:gd name="T41" fmla="*/ 152 h 226"/>
                  <a:gd name="T42" fmla="*/ 74 w 114"/>
                  <a:gd name="T43" fmla="*/ 152 h 226"/>
                  <a:gd name="T44" fmla="*/ 70 w 114"/>
                  <a:gd name="T45" fmla="*/ 101 h 226"/>
                  <a:gd name="T46" fmla="*/ 32 w 114"/>
                  <a:gd name="T47" fmla="*/ 73 h 226"/>
                  <a:gd name="T48" fmla="*/ 32 w 114"/>
                  <a:gd name="T49" fmla="*/ 73 h 226"/>
                  <a:gd name="T50" fmla="*/ 51 w 114"/>
                  <a:gd name="T51"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4" h="226">
                    <a:moveTo>
                      <a:pt x="113" y="215"/>
                    </a:moveTo>
                    <a:cubicBezTo>
                      <a:pt x="109" y="218"/>
                      <a:pt x="104" y="220"/>
                      <a:pt x="98" y="223"/>
                    </a:cubicBezTo>
                    <a:cubicBezTo>
                      <a:pt x="98" y="224"/>
                      <a:pt x="99" y="225"/>
                      <a:pt x="99" y="226"/>
                    </a:cubicBezTo>
                    <a:cubicBezTo>
                      <a:pt x="104" y="222"/>
                      <a:pt x="109" y="219"/>
                      <a:pt x="113" y="215"/>
                    </a:cubicBezTo>
                    <a:moveTo>
                      <a:pt x="51" y="0"/>
                    </a:moveTo>
                    <a:cubicBezTo>
                      <a:pt x="51" y="0"/>
                      <a:pt x="0" y="72"/>
                      <a:pt x="4" y="82"/>
                    </a:cubicBezTo>
                    <a:cubicBezTo>
                      <a:pt x="7" y="93"/>
                      <a:pt x="51" y="95"/>
                      <a:pt x="45" y="111"/>
                    </a:cubicBezTo>
                    <a:cubicBezTo>
                      <a:pt x="39" y="127"/>
                      <a:pt x="27" y="157"/>
                      <a:pt x="33" y="168"/>
                    </a:cubicBezTo>
                    <a:cubicBezTo>
                      <a:pt x="37" y="175"/>
                      <a:pt x="56" y="181"/>
                      <a:pt x="70" y="187"/>
                    </a:cubicBezTo>
                    <a:cubicBezTo>
                      <a:pt x="74" y="186"/>
                      <a:pt x="78" y="184"/>
                      <a:pt x="82" y="182"/>
                    </a:cubicBezTo>
                    <a:cubicBezTo>
                      <a:pt x="83" y="184"/>
                      <a:pt x="83" y="185"/>
                      <a:pt x="84" y="186"/>
                    </a:cubicBezTo>
                    <a:cubicBezTo>
                      <a:pt x="91" y="182"/>
                      <a:pt x="97" y="177"/>
                      <a:pt x="104" y="173"/>
                    </a:cubicBezTo>
                    <a:cubicBezTo>
                      <a:pt x="109" y="176"/>
                      <a:pt x="111" y="178"/>
                      <a:pt x="114" y="179"/>
                    </a:cubicBezTo>
                    <a:cubicBezTo>
                      <a:pt x="111" y="177"/>
                      <a:pt x="109" y="175"/>
                      <a:pt x="106" y="173"/>
                    </a:cubicBezTo>
                    <a:cubicBezTo>
                      <a:pt x="106" y="173"/>
                      <a:pt x="106" y="173"/>
                      <a:pt x="106" y="173"/>
                    </a:cubicBezTo>
                    <a:cubicBezTo>
                      <a:pt x="106" y="173"/>
                      <a:pt x="106" y="173"/>
                      <a:pt x="106" y="173"/>
                    </a:cubicBezTo>
                    <a:cubicBezTo>
                      <a:pt x="90" y="161"/>
                      <a:pt x="74" y="152"/>
                      <a:pt x="74" y="152"/>
                    </a:cubicBezTo>
                    <a:cubicBezTo>
                      <a:pt x="74" y="152"/>
                      <a:pt x="74" y="152"/>
                      <a:pt x="74" y="152"/>
                    </a:cubicBezTo>
                    <a:cubicBezTo>
                      <a:pt x="74" y="152"/>
                      <a:pt x="74" y="152"/>
                      <a:pt x="74" y="152"/>
                    </a:cubicBezTo>
                    <a:cubicBezTo>
                      <a:pt x="74" y="152"/>
                      <a:pt x="74" y="152"/>
                      <a:pt x="74" y="152"/>
                    </a:cubicBezTo>
                    <a:cubicBezTo>
                      <a:pt x="74" y="152"/>
                      <a:pt x="74" y="152"/>
                      <a:pt x="74" y="152"/>
                    </a:cubicBezTo>
                    <a:cubicBezTo>
                      <a:pt x="74" y="152"/>
                      <a:pt x="74" y="152"/>
                      <a:pt x="74" y="152"/>
                    </a:cubicBezTo>
                    <a:cubicBezTo>
                      <a:pt x="70" y="101"/>
                      <a:pt x="70" y="101"/>
                      <a:pt x="70" y="101"/>
                    </a:cubicBezTo>
                    <a:cubicBezTo>
                      <a:pt x="32" y="73"/>
                      <a:pt x="32" y="73"/>
                      <a:pt x="32" y="73"/>
                    </a:cubicBezTo>
                    <a:cubicBezTo>
                      <a:pt x="32" y="73"/>
                      <a:pt x="32" y="73"/>
                      <a:pt x="32" y="73"/>
                    </a:cubicBezTo>
                    <a:cubicBezTo>
                      <a:pt x="32" y="73"/>
                      <a:pt x="38" y="20"/>
                      <a:pt x="51" y="0"/>
                    </a:cubicBezTo>
                  </a:path>
                </a:pathLst>
              </a:custGeom>
              <a:solidFill>
                <a:srgbClr val="2B13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196"/>
              <p:cNvSpPr/>
              <p:nvPr/>
            </p:nvSpPr>
            <p:spPr bwMode="auto">
              <a:xfrm>
                <a:off x="6359526" y="2182813"/>
                <a:ext cx="207963" cy="212725"/>
              </a:xfrm>
              <a:custGeom>
                <a:avLst/>
                <a:gdLst>
                  <a:gd name="T0" fmla="*/ 20 w 49"/>
                  <a:gd name="T1" fmla="*/ 0 h 50"/>
                  <a:gd name="T2" fmla="*/ 0 w 49"/>
                  <a:gd name="T3" fmla="*/ 13 h 50"/>
                  <a:gd name="T4" fmla="*/ 14 w 49"/>
                  <a:gd name="T5" fmla="*/ 50 h 50"/>
                  <a:gd name="T6" fmla="*/ 29 w 49"/>
                  <a:gd name="T7" fmla="*/ 42 h 50"/>
                  <a:gd name="T8" fmla="*/ 46 w 49"/>
                  <a:gd name="T9" fmla="*/ 20 h 50"/>
                  <a:gd name="T10" fmla="*/ 30 w 49"/>
                  <a:gd name="T11" fmla="*/ 6 h 50"/>
                  <a:gd name="T12" fmla="*/ 20 w 4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49" h="50">
                    <a:moveTo>
                      <a:pt x="20" y="0"/>
                    </a:moveTo>
                    <a:cubicBezTo>
                      <a:pt x="13" y="4"/>
                      <a:pt x="7" y="9"/>
                      <a:pt x="0" y="13"/>
                    </a:cubicBezTo>
                    <a:cubicBezTo>
                      <a:pt x="4" y="25"/>
                      <a:pt x="9" y="38"/>
                      <a:pt x="14" y="50"/>
                    </a:cubicBezTo>
                    <a:cubicBezTo>
                      <a:pt x="20" y="47"/>
                      <a:pt x="25" y="45"/>
                      <a:pt x="29" y="42"/>
                    </a:cubicBezTo>
                    <a:cubicBezTo>
                      <a:pt x="41" y="34"/>
                      <a:pt x="49" y="27"/>
                      <a:pt x="46" y="20"/>
                    </a:cubicBezTo>
                    <a:cubicBezTo>
                      <a:pt x="37" y="11"/>
                      <a:pt x="34" y="9"/>
                      <a:pt x="30" y="6"/>
                    </a:cubicBezTo>
                    <a:cubicBezTo>
                      <a:pt x="27" y="5"/>
                      <a:pt x="25" y="3"/>
                      <a:pt x="20" y="0"/>
                    </a:cubicBezTo>
                  </a:path>
                </a:pathLst>
              </a:custGeom>
              <a:solidFill>
                <a:srgbClr val="1953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197"/>
              <p:cNvSpPr/>
              <p:nvPr/>
            </p:nvSpPr>
            <p:spPr bwMode="auto">
              <a:xfrm>
                <a:off x="6202364" y="2479675"/>
                <a:ext cx="111125" cy="38100"/>
              </a:xfrm>
              <a:custGeom>
                <a:avLst/>
                <a:gdLst>
                  <a:gd name="T0" fmla="*/ 26 w 26"/>
                  <a:gd name="T1" fmla="*/ 0 h 9"/>
                  <a:gd name="T2" fmla="*/ 3 w 26"/>
                  <a:gd name="T3" fmla="*/ 8 h 9"/>
                  <a:gd name="T4" fmla="*/ 2 w 26"/>
                  <a:gd name="T5" fmla="*/ 5 h 9"/>
                  <a:gd name="T6" fmla="*/ 0 w 26"/>
                  <a:gd name="T7" fmla="*/ 9 h 9"/>
                  <a:gd name="T8" fmla="*/ 25 w 26"/>
                  <a:gd name="T9" fmla="*/ 0 h 9"/>
                  <a:gd name="T10" fmla="*/ 26 w 26"/>
                  <a:gd name="T11" fmla="*/ 0 h 9"/>
                </a:gdLst>
                <a:ahLst/>
                <a:cxnLst>
                  <a:cxn ang="0">
                    <a:pos x="T0" y="T1"/>
                  </a:cxn>
                  <a:cxn ang="0">
                    <a:pos x="T2" y="T3"/>
                  </a:cxn>
                  <a:cxn ang="0">
                    <a:pos x="T4" y="T5"/>
                  </a:cxn>
                  <a:cxn ang="0">
                    <a:pos x="T6" y="T7"/>
                  </a:cxn>
                  <a:cxn ang="0">
                    <a:pos x="T8" y="T9"/>
                  </a:cxn>
                  <a:cxn ang="0">
                    <a:pos x="T10" y="T11"/>
                  </a:cxn>
                </a:cxnLst>
                <a:rect l="0" t="0" r="r" b="b"/>
                <a:pathLst>
                  <a:path w="26" h="9">
                    <a:moveTo>
                      <a:pt x="26" y="0"/>
                    </a:moveTo>
                    <a:cubicBezTo>
                      <a:pt x="17" y="4"/>
                      <a:pt x="10" y="6"/>
                      <a:pt x="3" y="8"/>
                    </a:cubicBezTo>
                    <a:cubicBezTo>
                      <a:pt x="2" y="7"/>
                      <a:pt x="2" y="6"/>
                      <a:pt x="2" y="5"/>
                    </a:cubicBezTo>
                    <a:cubicBezTo>
                      <a:pt x="1" y="6"/>
                      <a:pt x="0" y="8"/>
                      <a:pt x="0" y="9"/>
                    </a:cubicBezTo>
                    <a:cubicBezTo>
                      <a:pt x="8" y="7"/>
                      <a:pt x="16" y="4"/>
                      <a:pt x="25" y="0"/>
                    </a:cubicBezTo>
                    <a:cubicBezTo>
                      <a:pt x="26" y="0"/>
                      <a:pt x="26" y="0"/>
                      <a:pt x="26" y="0"/>
                    </a:cubicBezTo>
                  </a:path>
                </a:pathLst>
              </a:custGeom>
              <a:solidFill>
                <a:srgbClr val="8F8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198"/>
              <p:cNvSpPr/>
              <p:nvPr/>
            </p:nvSpPr>
            <p:spPr bwMode="auto">
              <a:xfrm>
                <a:off x="6262689" y="2365375"/>
                <a:ext cx="71438" cy="68263"/>
              </a:xfrm>
              <a:custGeom>
                <a:avLst/>
                <a:gdLst>
                  <a:gd name="T0" fmla="*/ 14 w 17"/>
                  <a:gd name="T1" fmla="*/ 0 h 16"/>
                  <a:gd name="T2" fmla="*/ 0 w 17"/>
                  <a:gd name="T3" fmla="*/ 16 h 16"/>
                  <a:gd name="T4" fmla="*/ 6 w 17"/>
                  <a:gd name="T5" fmla="*/ 13 h 16"/>
                  <a:gd name="T6" fmla="*/ 17 w 17"/>
                  <a:gd name="T7" fmla="*/ 8 h 16"/>
                  <a:gd name="T8" fmla="*/ 14 w 17"/>
                  <a:gd name="T9" fmla="*/ 0 h 16"/>
                </a:gdLst>
                <a:ahLst/>
                <a:cxnLst>
                  <a:cxn ang="0">
                    <a:pos x="T0" y="T1"/>
                  </a:cxn>
                  <a:cxn ang="0">
                    <a:pos x="T2" y="T3"/>
                  </a:cxn>
                  <a:cxn ang="0">
                    <a:pos x="T4" y="T5"/>
                  </a:cxn>
                  <a:cxn ang="0">
                    <a:pos x="T6" y="T7"/>
                  </a:cxn>
                  <a:cxn ang="0">
                    <a:pos x="T8" y="T9"/>
                  </a:cxn>
                </a:cxnLst>
                <a:rect l="0" t="0" r="r" b="b"/>
                <a:pathLst>
                  <a:path w="17" h="16">
                    <a:moveTo>
                      <a:pt x="14" y="0"/>
                    </a:moveTo>
                    <a:cubicBezTo>
                      <a:pt x="9" y="5"/>
                      <a:pt x="4" y="10"/>
                      <a:pt x="0" y="16"/>
                    </a:cubicBezTo>
                    <a:cubicBezTo>
                      <a:pt x="2" y="15"/>
                      <a:pt x="4" y="14"/>
                      <a:pt x="6" y="13"/>
                    </a:cubicBezTo>
                    <a:cubicBezTo>
                      <a:pt x="10" y="11"/>
                      <a:pt x="13" y="10"/>
                      <a:pt x="17" y="8"/>
                    </a:cubicBezTo>
                    <a:cubicBezTo>
                      <a:pt x="16" y="5"/>
                      <a:pt x="15" y="3"/>
                      <a:pt x="14" y="0"/>
                    </a:cubicBezTo>
                  </a:path>
                </a:pathLst>
              </a:custGeom>
              <a:solidFill>
                <a:srgbClr val="1953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199"/>
              <p:cNvSpPr/>
              <p:nvPr/>
            </p:nvSpPr>
            <p:spPr bwMode="auto">
              <a:xfrm>
                <a:off x="6288089" y="2352675"/>
                <a:ext cx="63500" cy="68263"/>
              </a:xfrm>
              <a:custGeom>
                <a:avLst/>
                <a:gdLst>
                  <a:gd name="T0" fmla="*/ 11 w 15"/>
                  <a:gd name="T1" fmla="*/ 0 h 16"/>
                  <a:gd name="T2" fmla="*/ 8 w 15"/>
                  <a:gd name="T3" fmla="*/ 3 h 16"/>
                  <a:gd name="T4" fmla="*/ 11 w 15"/>
                  <a:gd name="T5" fmla="*/ 11 h 16"/>
                  <a:gd name="T6" fmla="*/ 0 w 15"/>
                  <a:gd name="T7" fmla="*/ 16 h 16"/>
                  <a:gd name="T8" fmla="*/ 3 w 15"/>
                  <a:gd name="T9" fmla="*/ 15 h 16"/>
                  <a:gd name="T10" fmla="*/ 15 w 15"/>
                  <a:gd name="T11" fmla="*/ 9 h 16"/>
                  <a:gd name="T12" fmla="*/ 11 w 15"/>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5" h="16">
                    <a:moveTo>
                      <a:pt x="11" y="0"/>
                    </a:moveTo>
                    <a:cubicBezTo>
                      <a:pt x="10" y="1"/>
                      <a:pt x="9" y="2"/>
                      <a:pt x="8" y="3"/>
                    </a:cubicBezTo>
                    <a:cubicBezTo>
                      <a:pt x="9" y="6"/>
                      <a:pt x="10" y="8"/>
                      <a:pt x="11" y="11"/>
                    </a:cubicBezTo>
                    <a:cubicBezTo>
                      <a:pt x="7" y="13"/>
                      <a:pt x="4" y="14"/>
                      <a:pt x="0" y="16"/>
                    </a:cubicBezTo>
                    <a:cubicBezTo>
                      <a:pt x="1" y="16"/>
                      <a:pt x="2" y="15"/>
                      <a:pt x="3" y="15"/>
                    </a:cubicBezTo>
                    <a:cubicBezTo>
                      <a:pt x="7" y="13"/>
                      <a:pt x="11" y="11"/>
                      <a:pt x="15" y="9"/>
                    </a:cubicBezTo>
                    <a:cubicBezTo>
                      <a:pt x="13" y="6"/>
                      <a:pt x="12" y="3"/>
                      <a:pt x="11" y="0"/>
                    </a:cubicBezTo>
                  </a:path>
                </a:pathLst>
              </a:custGeom>
              <a:solidFill>
                <a:srgbClr val="8F8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200"/>
              <p:cNvSpPr/>
              <p:nvPr/>
            </p:nvSpPr>
            <p:spPr bwMode="auto">
              <a:xfrm>
                <a:off x="6211889" y="2220913"/>
                <a:ext cx="215900" cy="293688"/>
              </a:xfrm>
              <a:custGeom>
                <a:avLst/>
                <a:gdLst>
                  <a:gd name="T0" fmla="*/ 33 w 51"/>
                  <a:gd name="T1" fmla="*/ 0 h 69"/>
                  <a:gd name="T2" fmla="*/ 21 w 51"/>
                  <a:gd name="T3" fmla="*/ 5 h 69"/>
                  <a:gd name="T4" fmla="*/ 37 w 51"/>
                  <a:gd name="T5" fmla="*/ 20 h 69"/>
                  <a:gd name="T6" fmla="*/ 29 w 51"/>
                  <a:gd name="T7" fmla="*/ 31 h 69"/>
                  <a:gd name="T8" fmla="*/ 33 w 51"/>
                  <a:gd name="T9" fmla="*/ 40 h 69"/>
                  <a:gd name="T10" fmla="*/ 21 w 51"/>
                  <a:gd name="T11" fmla="*/ 46 h 69"/>
                  <a:gd name="T12" fmla="*/ 18 w 51"/>
                  <a:gd name="T13" fmla="*/ 47 h 69"/>
                  <a:gd name="T14" fmla="*/ 12 w 51"/>
                  <a:gd name="T15" fmla="*/ 50 h 69"/>
                  <a:gd name="T16" fmla="*/ 0 w 51"/>
                  <a:gd name="T17" fmla="*/ 66 h 69"/>
                  <a:gd name="T18" fmla="*/ 1 w 51"/>
                  <a:gd name="T19" fmla="*/ 69 h 69"/>
                  <a:gd name="T20" fmla="*/ 24 w 51"/>
                  <a:gd name="T21" fmla="*/ 61 h 69"/>
                  <a:gd name="T22" fmla="*/ 27 w 51"/>
                  <a:gd name="T23" fmla="*/ 60 h 69"/>
                  <a:gd name="T24" fmla="*/ 51 w 51"/>
                  <a:gd name="T25" fmla="*/ 46 h 69"/>
                  <a:gd name="T26" fmla="*/ 50 w 51"/>
                  <a:gd name="T27" fmla="*/ 44 h 69"/>
                  <a:gd name="T28" fmla="*/ 49 w 51"/>
                  <a:gd name="T29" fmla="*/ 41 h 69"/>
                  <a:gd name="T30" fmla="*/ 35 w 51"/>
                  <a:gd name="T31" fmla="*/ 4 h 69"/>
                  <a:gd name="T32" fmla="*/ 33 w 51"/>
                  <a:gd name="T3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69">
                    <a:moveTo>
                      <a:pt x="33" y="0"/>
                    </a:moveTo>
                    <a:cubicBezTo>
                      <a:pt x="29" y="2"/>
                      <a:pt x="25" y="4"/>
                      <a:pt x="21" y="5"/>
                    </a:cubicBezTo>
                    <a:cubicBezTo>
                      <a:pt x="31" y="10"/>
                      <a:pt x="39" y="15"/>
                      <a:pt x="37" y="20"/>
                    </a:cubicBezTo>
                    <a:cubicBezTo>
                      <a:pt x="36" y="22"/>
                      <a:pt x="33" y="26"/>
                      <a:pt x="29" y="31"/>
                    </a:cubicBezTo>
                    <a:cubicBezTo>
                      <a:pt x="30" y="34"/>
                      <a:pt x="31" y="37"/>
                      <a:pt x="33" y="40"/>
                    </a:cubicBezTo>
                    <a:cubicBezTo>
                      <a:pt x="29" y="42"/>
                      <a:pt x="25" y="44"/>
                      <a:pt x="21" y="46"/>
                    </a:cubicBezTo>
                    <a:cubicBezTo>
                      <a:pt x="20" y="46"/>
                      <a:pt x="19" y="47"/>
                      <a:pt x="18" y="47"/>
                    </a:cubicBezTo>
                    <a:cubicBezTo>
                      <a:pt x="16" y="48"/>
                      <a:pt x="14" y="49"/>
                      <a:pt x="12" y="50"/>
                    </a:cubicBezTo>
                    <a:cubicBezTo>
                      <a:pt x="6" y="56"/>
                      <a:pt x="2" y="61"/>
                      <a:pt x="0" y="66"/>
                    </a:cubicBezTo>
                    <a:cubicBezTo>
                      <a:pt x="0" y="67"/>
                      <a:pt x="0" y="68"/>
                      <a:pt x="1" y="69"/>
                    </a:cubicBezTo>
                    <a:cubicBezTo>
                      <a:pt x="8" y="67"/>
                      <a:pt x="15" y="65"/>
                      <a:pt x="24" y="61"/>
                    </a:cubicBezTo>
                    <a:cubicBezTo>
                      <a:pt x="25" y="61"/>
                      <a:pt x="26" y="60"/>
                      <a:pt x="27" y="60"/>
                    </a:cubicBezTo>
                    <a:cubicBezTo>
                      <a:pt x="37" y="55"/>
                      <a:pt x="45" y="50"/>
                      <a:pt x="51" y="46"/>
                    </a:cubicBezTo>
                    <a:cubicBezTo>
                      <a:pt x="51" y="45"/>
                      <a:pt x="50" y="45"/>
                      <a:pt x="50" y="44"/>
                    </a:cubicBezTo>
                    <a:cubicBezTo>
                      <a:pt x="50" y="43"/>
                      <a:pt x="49" y="42"/>
                      <a:pt x="49" y="41"/>
                    </a:cubicBezTo>
                    <a:cubicBezTo>
                      <a:pt x="44" y="29"/>
                      <a:pt x="39" y="16"/>
                      <a:pt x="35" y="4"/>
                    </a:cubicBezTo>
                    <a:cubicBezTo>
                      <a:pt x="34" y="3"/>
                      <a:pt x="34" y="2"/>
                      <a:pt x="33" y="0"/>
                    </a:cubicBezTo>
                  </a:path>
                </a:pathLst>
              </a:custGeom>
              <a:solidFill>
                <a:srgbClr val="D1D1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201"/>
              <p:cNvSpPr/>
              <p:nvPr/>
            </p:nvSpPr>
            <p:spPr bwMode="auto">
              <a:xfrm>
                <a:off x="5842001" y="1447800"/>
                <a:ext cx="377825" cy="641350"/>
              </a:xfrm>
              <a:custGeom>
                <a:avLst/>
                <a:gdLst>
                  <a:gd name="T0" fmla="*/ 89 w 89"/>
                  <a:gd name="T1" fmla="*/ 0 h 151"/>
                  <a:gd name="T2" fmla="*/ 7 w 89"/>
                  <a:gd name="T3" fmla="*/ 101 h 151"/>
                  <a:gd name="T4" fmla="*/ 36 w 89"/>
                  <a:gd name="T5" fmla="*/ 150 h 151"/>
                  <a:gd name="T6" fmla="*/ 36 w 89"/>
                  <a:gd name="T7" fmla="*/ 151 h 151"/>
                  <a:gd name="T8" fmla="*/ 36 w 89"/>
                  <a:gd name="T9" fmla="*/ 150 h 151"/>
                  <a:gd name="T10" fmla="*/ 7 w 89"/>
                  <a:gd name="T11" fmla="*/ 101 h 151"/>
                  <a:gd name="T12" fmla="*/ 89 w 89"/>
                  <a:gd name="T13" fmla="*/ 0 h 151"/>
                  <a:gd name="T14" fmla="*/ 89 w 89"/>
                  <a:gd name="T15" fmla="*/ 0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51">
                    <a:moveTo>
                      <a:pt x="89" y="0"/>
                    </a:moveTo>
                    <a:cubicBezTo>
                      <a:pt x="36" y="42"/>
                      <a:pt x="0" y="82"/>
                      <a:pt x="7" y="101"/>
                    </a:cubicBezTo>
                    <a:cubicBezTo>
                      <a:pt x="13" y="122"/>
                      <a:pt x="36" y="150"/>
                      <a:pt x="36" y="150"/>
                    </a:cubicBezTo>
                    <a:cubicBezTo>
                      <a:pt x="36" y="150"/>
                      <a:pt x="36" y="150"/>
                      <a:pt x="36" y="151"/>
                    </a:cubicBezTo>
                    <a:cubicBezTo>
                      <a:pt x="36" y="150"/>
                      <a:pt x="36" y="150"/>
                      <a:pt x="36" y="150"/>
                    </a:cubicBezTo>
                    <a:cubicBezTo>
                      <a:pt x="36" y="150"/>
                      <a:pt x="13" y="122"/>
                      <a:pt x="7" y="101"/>
                    </a:cubicBezTo>
                    <a:cubicBezTo>
                      <a:pt x="0" y="82"/>
                      <a:pt x="36" y="42"/>
                      <a:pt x="89" y="0"/>
                    </a:cubicBezTo>
                    <a:cubicBezTo>
                      <a:pt x="89" y="0"/>
                      <a:pt x="89" y="0"/>
                      <a:pt x="89" y="0"/>
                    </a:cubicBezTo>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202"/>
              <p:cNvSpPr/>
              <p:nvPr/>
            </p:nvSpPr>
            <p:spPr bwMode="auto">
              <a:xfrm>
                <a:off x="5842001" y="1447800"/>
                <a:ext cx="377825" cy="909638"/>
              </a:xfrm>
              <a:custGeom>
                <a:avLst/>
                <a:gdLst>
                  <a:gd name="T0" fmla="*/ 89 w 89"/>
                  <a:gd name="T1" fmla="*/ 0 h 214"/>
                  <a:gd name="T2" fmla="*/ 7 w 89"/>
                  <a:gd name="T3" fmla="*/ 101 h 214"/>
                  <a:gd name="T4" fmla="*/ 36 w 89"/>
                  <a:gd name="T5" fmla="*/ 150 h 214"/>
                  <a:gd name="T6" fmla="*/ 36 w 89"/>
                  <a:gd name="T7" fmla="*/ 151 h 214"/>
                  <a:gd name="T8" fmla="*/ 17 w 89"/>
                  <a:gd name="T9" fmla="*/ 214 h 214"/>
                  <a:gd name="T10" fmla="*/ 24 w 89"/>
                  <a:gd name="T11" fmla="*/ 213 h 214"/>
                  <a:gd name="T12" fmla="*/ 30 w 89"/>
                  <a:gd name="T13" fmla="*/ 196 h 214"/>
                  <a:gd name="T14" fmla="*/ 59 w 89"/>
                  <a:gd name="T15" fmla="*/ 145 h 214"/>
                  <a:gd name="T16" fmla="*/ 51 w 89"/>
                  <a:gd name="T17" fmla="*/ 143 h 214"/>
                  <a:gd name="T18" fmla="*/ 41 w 89"/>
                  <a:gd name="T19" fmla="*/ 144 h 214"/>
                  <a:gd name="T20" fmla="*/ 41 w 89"/>
                  <a:gd name="T21" fmla="*/ 144 h 214"/>
                  <a:gd name="T22" fmla="*/ 13 w 89"/>
                  <a:gd name="T23" fmla="*/ 88 h 214"/>
                  <a:gd name="T24" fmla="*/ 89 w 89"/>
                  <a:gd name="T25"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214">
                    <a:moveTo>
                      <a:pt x="89" y="0"/>
                    </a:moveTo>
                    <a:cubicBezTo>
                      <a:pt x="36" y="42"/>
                      <a:pt x="0" y="82"/>
                      <a:pt x="7" y="101"/>
                    </a:cubicBezTo>
                    <a:cubicBezTo>
                      <a:pt x="13" y="122"/>
                      <a:pt x="36" y="150"/>
                      <a:pt x="36" y="150"/>
                    </a:cubicBezTo>
                    <a:cubicBezTo>
                      <a:pt x="36" y="150"/>
                      <a:pt x="36" y="150"/>
                      <a:pt x="36" y="151"/>
                    </a:cubicBezTo>
                    <a:cubicBezTo>
                      <a:pt x="33" y="157"/>
                      <a:pt x="21" y="183"/>
                      <a:pt x="17" y="214"/>
                    </a:cubicBezTo>
                    <a:cubicBezTo>
                      <a:pt x="19" y="214"/>
                      <a:pt x="21" y="214"/>
                      <a:pt x="24" y="213"/>
                    </a:cubicBezTo>
                    <a:cubicBezTo>
                      <a:pt x="26" y="209"/>
                      <a:pt x="28" y="203"/>
                      <a:pt x="30" y="196"/>
                    </a:cubicBezTo>
                    <a:cubicBezTo>
                      <a:pt x="36" y="176"/>
                      <a:pt x="54" y="147"/>
                      <a:pt x="59" y="145"/>
                    </a:cubicBezTo>
                    <a:cubicBezTo>
                      <a:pt x="62" y="144"/>
                      <a:pt x="57" y="143"/>
                      <a:pt x="51" y="143"/>
                    </a:cubicBezTo>
                    <a:cubicBezTo>
                      <a:pt x="47" y="143"/>
                      <a:pt x="44" y="144"/>
                      <a:pt x="41" y="144"/>
                    </a:cubicBezTo>
                    <a:cubicBezTo>
                      <a:pt x="41" y="144"/>
                      <a:pt x="41" y="144"/>
                      <a:pt x="41" y="144"/>
                    </a:cubicBezTo>
                    <a:cubicBezTo>
                      <a:pt x="35" y="144"/>
                      <a:pt x="8" y="103"/>
                      <a:pt x="13" y="88"/>
                    </a:cubicBezTo>
                    <a:cubicBezTo>
                      <a:pt x="17" y="73"/>
                      <a:pt x="89" y="1"/>
                      <a:pt x="89" y="0"/>
                    </a:cubicBezTo>
                  </a:path>
                </a:pathLst>
              </a:custGeom>
              <a:solidFill>
                <a:srgbClr val="502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203"/>
              <p:cNvSpPr/>
              <p:nvPr/>
            </p:nvSpPr>
            <p:spPr bwMode="auto">
              <a:xfrm>
                <a:off x="5910264" y="2357438"/>
                <a:ext cx="3175" cy="28575"/>
              </a:xfrm>
              <a:custGeom>
                <a:avLst/>
                <a:gdLst>
                  <a:gd name="T0" fmla="*/ 1 w 1"/>
                  <a:gd name="T1" fmla="*/ 0 h 7"/>
                  <a:gd name="T2" fmla="*/ 1 w 1"/>
                  <a:gd name="T3" fmla="*/ 0 h 7"/>
                  <a:gd name="T4" fmla="*/ 0 w 1"/>
                  <a:gd name="T5" fmla="*/ 7 h 7"/>
                  <a:gd name="T6" fmla="*/ 1 w 1"/>
                  <a:gd name="T7" fmla="*/ 0 h 7"/>
                  <a:gd name="T8" fmla="*/ 1 w 1"/>
                  <a:gd name="T9" fmla="*/ 0 h 7"/>
                </a:gdLst>
                <a:ahLst/>
                <a:cxnLst>
                  <a:cxn ang="0">
                    <a:pos x="T0" y="T1"/>
                  </a:cxn>
                  <a:cxn ang="0">
                    <a:pos x="T2" y="T3"/>
                  </a:cxn>
                  <a:cxn ang="0">
                    <a:pos x="T4" y="T5"/>
                  </a:cxn>
                  <a:cxn ang="0">
                    <a:pos x="T6" y="T7"/>
                  </a:cxn>
                  <a:cxn ang="0">
                    <a:pos x="T8" y="T9"/>
                  </a:cxn>
                </a:cxnLst>
                <a:rect l="0" t="0" r="r" b="b"/>
                <a:pathLst>
                  <a:path w="1" h="7">
                    <a:moveTo>
                      <a:pt x="1" y="0"/>
                    </a:moveTo>
                    <a:cubicBezTo>
                      <a:pt x="1" y="0"/>
                      <a:pt x="1" y="0"/>
                      <a:pt x="1" y="0"/>
                    </a:cubicBezTo>
                    <a:cubicBezTo>
                      <a:pt x="1" y="3"/>
                      <a:pt x="0" y="5"/>
                      <a:pt x="0" y="7"/>
                    </a:cubicBezTo>
                    <a:cubicBezTo>
                      <a:pt x="0" y="5"/>
                      <a:pt x="1" y="3"/>
                      <a:pt x="1" y="0"/>
                    </a:cubicBezTo>
                    <a:cubicBezTo>
                      <a:pt x="1" y="0"/>
                      <a:pt x="1" y="0"/>
                      <a:pt x="1" y="0"/>
                    </a:cubicBezTo>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204"/>
              <p:cNvSpPr/>
              <p:nvPr/>
            </p:nvSpPr>
            <p:spPr bwMode="auto">
              <a:xfrm>
                <a:off x="5913439" y="235743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502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205"/>
              <p:cNvSpPr>
                <a:spLocks noEditPoints="1"/>
              </p:cNvSpPr>
              <p:nvPr/>
            </p:nvSpPr>
            <p:spPr bwMode="auto">
              <a:xfrm>
                <a:off x="5514976" y="2411413"/>
                <a:ext cx="390525" cy="352425"/>
              </a:xfrm>
              <a:custGeom>
                <a:avLst/>
                <a:gdLst>
                  <a:gd name="T0" fmla="*/ 2 w 92"/>
                  <a:gd name="T1" fmla="*/ 53 h 83"/>
                  <a:gd name="T2" fmla="*/ 15 w 92"/>
                  <a:gd name="T3" fmla="*/ 70 h 83"/>
                  <a:gd name="T4" fmla="*/ 48 w 92"/>
                  <a:gd name="T5" fmla="*/ 83 h 83"/>
                  <a:gd name="T6" fmla="*/ 15 w 92"/>
                  <a:gd name="T7" fmla="*/ 70 h 83"/>
                  <a:gd name="T8" fmla="*/ 2 w 92"/>
                  <a:gd name="T9" fmla="*/ 53 h 83"/>
                  <a:gd name="T10" fmla="*/ 2 w 92"/>
                  <a:gd name="T11" fmla="*/ 53 h 83"/>
                  <a:gd name="T12" fmla="*/ 0 w 92"/>
                  <a:gd name="T13" fmla="*/ 50 h 83"/>
                  <a:gd name="T14" fmla="*/ 0 w 92"/>
                  <a:gd name="T15" fmla="*/ 50 h 83"/>
                  <a:gd name="T16" fmla="*/ 0 w 92"/>
                  <a:gd name="T17" fmla="*/ 50 h 83"/>
                  <a:gd name="T18" fmla="*/ 0 w 92"/>
                  <a:gd name="T19" fmla="*/ 50 h 83"/>
                  <a:gd name="T20" fmla="*/ 0 w 92"/>
                  <a:gd name="T21" fmla="*/ 50 h 83"/>
                  <a:gd name="T22" fmla="*/ 0 w 92"/>
                  <a:gd name="T23" fmla="*/ 50 h 83"/>
                  <a:gd name="T24" fmla="*/ 0 w 92"/>
                  <a:gd name="T25" fmla="*/ 45 h 83"/>
                  <a:gd name="T26" fmla="*/ 0 w 92"/>
                  <a:gd name="T27" fmla="*/ 45 h 83"/>
                  <a:gd name="T28" fmla="*/ 0 w 92"/>
                  <a:gd name="T29" fmla="*/ 50 h 83"/>
                  <a:gd name="T30" fmla="*/ 0 w 92"/>
                  <a:gd name="T31" fmla="*/ 45 h 83"/>
                  <a:gd name="T32" fmla="*/ 0 w 92"/>
                  <a:gd name="T33" fmla="*/ 45 h 83"/>
                  <a:gd name="T34" fmla="*/ 0 w 92"/>
                  <a:gd name="T35" fmla="*/ 45 h 83"/>
                  <a:gd name="T36" fmla="*/ 6 w 92"/>
                  <a:gd name="T37" fmla="*/ 32 h 83"/>
                  <a:gd name="T38" fmla="*/ 6 w 92"/>
                  <a:gd name="T39" fmla="*/ 32 h 83"/>
                  <a:gd name="T40" fmla="*/ 6 w 92"/>
                  <a:gd name="T41" fmla="*/ 32 h 83"/>
                  <a:gd name="T42" fmla="*/ 47 w 92"/>
                  <a:gd name="T43" fmla="*/ 14 h 83"/>
                  <a:gd name="T44" fmla="*/ 9 w 92"/>
                  <a:gd name="T45" fmla="*/ 29 h 83"/>
                  <a:gd name="T46" fmla="*/ 6 w 92"/>
                  <a:gd name="T47" fmla="*/ 32 h 83"/>
                  <a:gd name="T48" fmla="*/ 9 w 92"/>
                  <a:gd name="T49" fmla="*/ 29 h 83"/>
                  <a:gd name="T50" fmla="*/ 47 w 92"/>
                  <a:gd name="T51" fmla="*/ 14 h 83"/>
                  <a:gd name="T52" fmla="*/ 58 w 92"/>
                  <a:gd name="T53" fmla="*/ 11 h 83"/>
                  <a:gd name="T54" fmla="*/ 57 w 92"/>
                  <a:gd name="T55" fmla="*/ 11 h 83"/>
                  <a:gd name="T56" fmla="*/ 58 w 92"/>
                  <a:gd name="T57" fmla="*/ 11 h 83"/>
                  <a:gd name="T58" fmla="*/ 92 w 92"/>
                  <a:gd name="T59" fmla="*/ 0 h 83"/>
                  <a:gd name="T60" fmla="*/ 58 w 92"/>
                  <a:gd name="T61" fmla="*/ 11 h 83"/>
                  <a:gd name="T62" fmla="*/ 92 w 92"/>
                  <a:gd name="T63" fmla="*/ 0 h 83"/>
                  <a:gd name="T64" fmla="*/ 92 w 92"/>
                  <a:gd name="T6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83">
                    <a:moveTo>
                      <a:pt x="2" y="53"/>
                    </a:moveTo>
                    <a:cubicBezTo>
                      <a:pt x="5" y="60"/>
                      <a:pt x="11" y="68"/>
                      <a:pt x="15" y="70"/>
                    </a:cubicBezTo>
                    <a:cubicBezTo>
                      <a:pt x="25" y="77"/>
                      <a:pt x="36" y="80"/>
                      <a:pt x="48" y="83"/>
                    </a:cubicBezTo>
                    <a:cubicBezTo>
                      <a:pt x="36" y="80"/>
                      <a:pt x="25" y="77"/>
                      <a:pt x="15" y="70"/>
                    </a:cubicBezTo>
                    <a:cubicBezTo>
                      <a:pt x="11" y="68"/>
                      <a:pt x="5" y="60"/>
                      <a:pt x="2" y="53"/>
                    </a:cubicBezTo>
                    <a:cubicBezTo>
                      <a:pt x="2" y="53"/>
                      <a:pt x="2" y="53"/>
                      <a:pt x="2" y="53"/>
                    </a:cubicBezTo>
                    <a:moveTo>
                      <a:pt x="0" y="50"/>
                    </a:moveTo>
                    <a:cubicBezTo>
                      <a:pt x="0" y="50"/>
                      <a:pt x="0" y="50"/>
                      <a:pt x="0" y="50"/>
                    </a:cubicBezTo>
                    <a:cubicBezTo>
                      <a:pt x="0" y="50"/>
                      <a:pt x="0" y="50"/>
                      <a:pt x="0" y="50"/>
                    </a:cubicBezTo>
                    <a:moveTo>
                      <a:pt x="0" y="50"/>
                    </a:moveTo>
                    <a:cubicBezTo>
                      <a:pt x="0" y="50"/>
                      <a:pt x="0" y="50"/>
                      <a:pt x="0" y="50"/>
                    </a:cubicBezTo>
                    <a:cubicBezTo>
                      <a:pt x="0" y="50"/>
                      <a:pt x="0" y="50"/>
                      <a:pt x="0" y="50"/>
                    </a:cubicBezTo>
                    <a:moveTo>
                      <a:pt x="0" y="45"/>
                    </a:moveTo>
                    <a:cubicBezTo>
                      <a:pt x="0" y="45"/>
                      <a:pt x="0" y="45"/>
                      <a:pt x="0" y="45"/>
                    </a:cubicBezTo>
                    <a:cubicBezTo>
                      <a:pt x="0" y="47"/>
                      <a:pt x="0" y="48"/>
                      <a:pt x="0" y="50"/>
                    </a:cubicBezTo>
                    <a:cubicBezTo>
                      <a:pt x="0" y="48"/>
                      <a:pt x="0" y="47"/>
                      <a:pt x="0" y="45"/>
                    </a:cubicBezTo>
                    <a:cubicBezTo>
                      <a:pt x="0" y="45"/>
                      <a:pt x="0" y="45"/>
                      <a:pt x="0" y="45"/>
                    </a:cubicBezTo>
                    <a:cubicBezTo>
                      <a:pt x="0" y="45"/>
                      <a:pt x="0" y="45"/>
                      <a:pt x="0" y="45"/>
                    </a:cubicBezTo>
                    <a:moveTo>
                      <a:pt x="6" y="32"/>
                    </a:moveTo>
                    <a:cubicBezTo>
                      <a:pt x="6" y="32"/>
                      <a:pt x="6" y="32"/>
                      <a:pt x="6" y="32"/>
                    </a:cubicBezTo>
                    <a:cubicBezTo>
                      <a:pt x="6" y="32"/>
                      <a:pt x="6" y="32"/>
                      <a:pt x="6" y="32"/>
                    </a:cubicBezTo>
                    <a:moveTo>
                      <a:pt x="47" y="14"/>
                    </a:moveTo>
                    <a:cubicBezTo>
                      <a:pt x="33" y="17"/>
                      <a:pt x="20" y="21"/>
                      <a:pt x="9" y="29"/>
                    </a:cubicBezTo>
                    <a:cubicBezTo>
                      <a:pt x="8" y="30"/>
                      <a:pt x="7" y="31"/>
                      <a:pt x="6" y="32"/>
                    </a:cubicBezTo>
                    <a:cubicBezTo>
                      <a:pt x="7" y="31"/>
                      <a:pt x="8" y="30"/>
                      <a:pt x="9" y="29"/>
                    </a:cubicBezTo>
                    <a:cubicBezTo>
                      <a:pt x="20" y="21"/>
                      <a:pt x="33" y="17"/>
                      <a:pt x="47" y="14"/>
                    </a:cubicBezTo>
                    <a:moveTo>
                      <a:pt x="58" y="11"/>
                    </a:moveTo>
                    <a:cubicBezTo>
                      <a:pt x="57" y="11"/>
                      <a:pt x="57" y="11"/>
                      <a:pt x="57" y="11"/>
                    </a:cubicBezTo>
                    <a:cubicBezTo>
                      <a:pt x="57" y="11"/>
                      <a:pt x="57" y="11"/>
                      <a:pt x="58" y="11"/>
                    </a:cubicBezTo>
                    <a:moveTo>
                      <a:pt x="92" y="0"/>
                    </a:moveTo>
                    <a:cubicBezTo>
                      <a:pt x="81" y="4"/>
                      <a:pt x="69" y="7"/>
                      <a:pt x="58" y="11"/>
                    </a:cubicBezTo>
                    <a:cubicBezTo>
                      <a:pt x="69" y="7"/>
                      <a:pt x="81" y="4"/>
                      <a:pt x="92" y="0"/>
                    </a:cubicBezTo>
                    <a:cubicBezTo>
                      <a:pt x="92" y="0"/>
                      <a:pt x="92" y="0"/>
                      <a:pt x="92" y="0"/>
                    </a:cubicBezTo>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206"/>
              <p:cNvSpPr>
                <a:spLocks noEditPoints="1"/>
              </p:cNvSpPr>
              <p:nvPr/>
            </p:nvSpPr>
            <p:spPr bwMode="auto">
              <a:xfrm>
                <a:off x="5514976" y="2603500"/>
                <a:ext cx="403225" cy="169863"/>
              </a:xfrm>
              <a:custGeom>
                <a:avLst/>
                <a:gdLst>
                  <a:gd name="T0" fmla="*/ 2 w 95"/>
                  <a:gd name="T1" fmla="*/ 8 h 40"/>
                  <a:gd name="T2" fmla="*/ 15 w 95"/>
                  <a:gd name="T3" fmla="*/ 25 h 40"/>
                  <a:gd name="T4" fmla="*/ 48 w 95"/>
                  <a:gd name="T5" fmla="*/ 38 h 40"/>
                  <a:gd name="T6" fmla="*/ 74 w 95"/>
                  <a:gd name="T7" fmla="*/ 40 h 40"/>
                  <a:gd name="T8" fmla="*/ 94 w 95"/>
                  <a:gd name="T9" fmla="*/ 39 h 40"/>
                  <a:gd name="T10" fmla="*/ 77 w 95"/>
                  <a:gd name="T11" fmla="*/ 35 h 40"/>
                  <a:gd name="T12" fmla="*/ 70 w 95"/>
                  <a:gd name="T13" fmla="*/ 35 h 40"/>
                  <a:gd name="T14" fmla="*/ 9 w 95"/>
                  <a:gd name="T15" fmla="*/ 17 h 40"/>
                  <a:gd name="T16" fmla="*/ 2 w 95"/>
                  <a:gd name="T17" fmla="*/ 8 h 40"/>
                  <a:gd name="T18" fmla="*/ 0 w 95"/>
                  <a:gd name="T19" fmla="*/ 0 h 40"/>
                  <a:gd name="T20" fmla="*/ 0 w 95"/>
                  <a:gd name="T21" fmla="*/ 0 h 40"/>
                  <a:gd name="T22" fmla="*/ 0 w 95"/>
                  <a:gd name="T23" fmla="*/ 0 h 40"/>
                  <a:gd name="T24" fmla="*/ 0 w 95"/>
                  <a:gd name="T25" fmla="*/ 0 h 40"/>
                  <a:gd name="T26" fmla="*/ 0 w 95"/>
                  <a:gd name="T27" fmla="*/ 0 h 40"/>
                  <a:gd name="T28" fmla="*/ 0 w 95"/>
                  <a:gd name="T2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40">
                    <a:moveTo>
                      <a:pt x="2" y="8"/>
                    </a:moveTo>
                    <a:cubicBezTo>
                      <a:pt x="5" y="15"/>
                      <a:pt x="11" y="23"/>
                      <a:pt x="15" y="25"/>
                    </a:cubicBezTo>
                    <a:cubicBezTo>
                      <a:pt x="25" y="32"/>
                      <a:pt x="36" y="35"/>
                      <a:pt x="48" y="38"/>
                    </a:cubicBezTo>
                    <a:cubicBezTo>
                      <a:pt x="56" y="39"/>
                      <a:pt x="65" y="40"/>
                      <a:pt x="74" y="40"/>
                    </a:cubicBezTo>
                    <a:cubicBezTo>
                      <a:pt x="81" y="40"/>
                      <a:pt x="87" y="40"/>
                      <a:pt x="94" y="39"/>
                    </a:cubicBezTo>
                    <a:cubicBezTo>
                      <a:pt x="95" y="39"/>
                      <a:pt x="88" y="37"/>
                      <a:pt x="77" y="35"/>
                    </a:cubicBezTo>
                    <a:cubicBezTo>
                      <a:pt x="75" y="35"/>
                      <a:pt x="72" y="35"/>
                      <a:pt x="70" y="35"/>
                    </a:cubicBezTo>
                    <a:cubicBezTo>
                      <a:pt x="47" y="35"/>
                      <a:pt x="25" y="31"/>
                      <a:pt x="9" y="17"/>
                    </a:cubicBezTo>
                    <a:cubicBezTo>
                      <a:pt x="7" y="14"/>
                      <a:pt x="4" y="11"/>
                      <a:pt x="2" y="8"/>
                    </a:cubicBezTo>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3201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207"/>
              <p:cNvSpPr/>
              <p:nvPr/>
            </p:nvSpPr>
            <p:spPr bwMode="auto">
              <a:xfrm>
                <a:off x="5514976" y="2411413"/>
                <a:ext cx="403225" cy="339725"/>
              </a:xfrm>
              <a:custGeom>
                <a:avLst/>
                <a:gdLst>
                  <a:gd name="T0" fmla="*/ 92 w 95"/>
                  <a:gd name="T1" fmla="*/ 0 h 80"/>
                  <a:gd name="T2" fmla="*/ 58 w 95"/>
                  <a:gd name="T3" fmla="*/ 11 h 80"/>
                  <a:gd name="T4" fmla="*/ 58 w 95"/>
                  <a:gd name="T5" fmla="*/ 11 h 80"/>
                  <a:gd name="T6" fmla="*/ 57 w 95"/>
                  <a:gd name="T7" fmla="*/ 11 h 80"/>
                  <a:gd name="T8" fmla="*/ 55 w 95"/>
                  <a:gd name="T9" fmla="*/ 11 h 80"/>
                  <a:gd name="T10" fmla="*/ 47 w 95"/>
                  <a:gd name="T11" fmla="*/ 14 h 80"/>
                  <a:gd name="T12" fmla="*/ 9 w 95"/>
                  <a:gd name="T13" fmla="*/ 29 h 80"/>
                  <a:gd name="T14" fmla="*/ 6 w 95"/>
                  <a:gd name="T15" fmla="*/ 32 h 80"/>
                  <a:gd name="T16" fmla="*/ 6 w 95"/>
                  <a:gd name="T17" fmla="*/ 32 h 80"/>
                  <a:gd name="T18" fmla="*/ 6 w 95"/>
                  <a:gd name="T19" fmla="*/ 32 h 80"/>
                  <a:gd name="T20" fmla="*/ 0 w 95"/>
                  <a:gd name="T21" fmla="*/ 45 h 80"/>
                  <a:gd name="T22" fmla="*/ 0 w 95"/>
                  <a:gd name="T23" fmla="*/ 45 h 80"/>
                  <a:gd name="T24" fmla="*/ 0 w 95"/>
                  <a:gd name="T25" fmla="*/ 45 h 80"/>
                  <a:gd name="T26" fmla="*/ 0 w 95"/>
                  <a:gd name="T27" fmla="*/ 45 h 80"/>
                  <a:gd name="T28" fmla="*/ 0 w 95"/>
                  <a:gd name="T29" fmla="*/ 50 h 80"/>
                  <a:gd name="T30" fmla="*/ 0 w 95"/>
                  <a:gd name="T31" fmla="*/ 50 h 80"/>
                  <a:gd name="T32" fmla="*/ 0 w 95"/>
                  <a:gd name="T33" fmla="*/ 50 h 80"/>
                  <a:gd name="T34" fmla="*/ 0 w 95"/>
                  <a:gd name="T35" fmla="*/ 50 h 80"/>
                  <a:gd name="T36" fmla="*/ 0 w 95"/>
                  <a:gd name="T37" fmla="*/ 50 h 80"/>
                  <a:gd name="T38" fmla="*/ 2 w 95"/>
                  <a:gd name="T39" fmla="*/ 53 h 80"/>
                  <a:gd name="T40" fmla="*/ 2 w 95"/>
                  <a:gd name="T41" fmla="*/ 53 h 80"/>
                  <a:gd name="T42" fmla="*/ 2 w 95"/>
                  <a:gd name="T43" fmla="*/ 53 h 80"/>
                  <a:gd name="T44" fmla="*/ 9 w 95"/>
                  <a:gd name="T45" fmla="*/ 62 h 80"/>
                  <a:gd name="T46" fmla="*/ 70 w 95"/>
                  <a:gd name="T47" fmla="*/ 80 h 80"/>
                  <a:gd name="T48" fmla="*/ 77 w 95"/>
                  <a:gd name="T49" fmla="*/ 80 h 80"/>
                  <a:gd name="T50" fmla="*/ 12 w 95"/>
                  <a:gd name="T51" fmla="*/ 57 h 80"/>
                  <a:gd name="T52" fmla="*/ 60 w 95"/>
                  <a:gd name="T53" fmla="*/ 25 h 80"/>
                  <a:gd name="T54" fmla="*/ 84 w 95"/>
                  <a:gd name="T55" fmla="*/ 20 h 80"/>
                  <a:gd name="T56" fmla="*/ 95 w 95"/>
                  <a:gd name="T57" fmla="*/ 26 h 80"/>
                  <a:gd name="T58" fmla="*/ 93 w 95"/>
                  <a:gd name="T59" fmla="*/ 14 h 80"/>
                  <a:gd name="T60" fmla="*/ 92 w 95"/>
                  <a:gd name="T6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5" h="80">
                    <a:moveTo>
                      <a:pt x="92" y="0"/>
                    </a:moveTo>
                    <a:cubicBezTo>
                      <a:pt x="81" y="4"/>
                      <a:pt x="69" y="7"/>
                      <a:pt x="58" y="11"/>
                    </a:cubicBezTo>
                    <a:cubicBezTo>
                      <a:pt x="58" y="11"/>
                      <a:pt x="58" y="11"/>
                      <a:pt x="58" y="11"/>
                    </a:cubicBezTo>
                    <a:cubicBezTo>
                      <a:pt x="57" y="11"/>
                      <a:pt x="57" y="11"/>
                      <a:pt x="57" y="11"/>
                    </a:cubicBezTo>
                    <a:cubicBezTo>
                      <a:pt x="57" y="11"/>
                      <a:pt x="56" y="11"/>
                      <a:pt x="55" y="11"/>
                    </a:cubicBezTo>
                    <a:cubicBezTo>
                      <a:pt x="52" y="12"/>
                      <a:pt x="49" y="13"/>
                      <a:pt x="47" y="14"/>
                    </a:cubicBezTo>
                    <a:cubicBezTo>
                      <a:pt x="33" y="17"/>
                      <a:pt x="20" y="21"/>
                      <a:pt x="9" y="29"/>
                    </a:cubicBezTo>
                    <a:cubicBezTo>
                      <a:pt x="8" y="30"/>
                      <a:pt x="7" y="31"/>
                      <a:pt x="6" y="32"/>
                    </a:cubicBezTo>
                    <a:cubicBezTo>
                      <a:pt x="6" y="32"/>
                      <a:pt x="6" y="32"/>
                      <a:pt x="6" y="32"/>
                    </a:cubicBezTo>
                    <a:cubicBezTo>
                      <a:pt x="6" y="32"/>
                      <a:pt x="6" y="32"/>
                      <a:pt x="6" y="32"/>
                    </a:cubicBezTo>
                    <a:cubicBezTo>
                      <a:pt x="2" y="35"/>
                      <a:pt x="0" y="40"/>
                      <a:pt x="0" y="45"/>
                    </a:cubicBezTo>
                    <a:cubicBezTo>
                      <a:pt x="0" y="45"/>
                      <a:pt x="0" y="45"/>
                      <a:pt x="0" y="45"/>
                    </a:cubicBezTo>
                    <a:cubicBezTo>
                      <a:pt x="0" y="45"/>
                      <a:pt x="0" y="45"/>
                      <a:pt x="0" y="45"/>
                    </a:cubicBezTo>
                    <a:cubicBezTo>
                      <a:pt x="0" y="45"/>
                      <a:pt x="0" y="45"/>
                      <a:pt x="0" y="45"/>
                    </a:cubicBezTo>
                    <a:cubicBezTo>
                      <a:pt x="0" y="47"/>
                      <a:pt x="0" y="48"/>
                      <a:pt x="0" y="50"/>
                    </a:cubicBezTo>
                    <a:cubicBezTo>
                      <a:pt x="0" y="50"/>
                      <a:pt x="0" y="50"/>
                      <a:pt x="0" y="50"/>
                    </a:cubicBezTo>
                    <a:cubicBezTo>
                      <a:pt x="0" y="50"/>
                      <a:pt x="0" y="50"/>
                      <a:pt x="0" y="50"/>
                    </a:cubicBezTo>
                    <a:cubicBezTo>
                      <a:pt x="0" y="50"/>
                      <a:pt x="0" y="50"/>
                      <a:pt x="0" y="50"/>
                    </a:cubicBezTo>
                    <a:cubicBezTo>
                      <a:pt x="0" y="50"/>
                      <a:pt x="0" y="50"/>
                      <a:pt x="0" y="50"/>
                    </a:cubicBezTo>
                    <a:cubicBezTo>
                      <a:pt x="1" y="51"/>
                      <a:pt x="1" y="52"/>
                      <a:pt x="2" y="53"/>
                    </a:cubicBezTo>
                    <a:cubicBezTo>
                      <a:pt x="2" y="53"/>
                      <a:pt x="2" y="53"/>
                      <a:pt x="2" y="53"/>
                    </a:cubicBezTo>
                    <a:cubicBezTo>
                      <a:pt x="2" y="53"/>
                      <a:pt x="2" y="53"/>
                      <a:pt x="2" y="53"/>
                    </a:cubicBezTo>
                    <a:cubicBezTo>
                      <a:pt x="4" y="56"/>
                      <a:pt x="7" y="59"/>
                      <a:pt x="9" y="62"/>
                    </a:cubicBezTo>
                    <a:cubicBezTo>
                      <a:pt x="25" y="76"/>
                      <a:pt x="47" y="80"/>
                      <a:pt x="70" y="80"/>
                    </a:cubicBezTo>
                    <a:cubicBezTo>
                      <a:pt x="72" y="80"/>
                      <a:pt x="75" y="80"/>
                      <a:pt x="77" y="80"/>
                    </a:cubicBezTo>
                    <a:cubicBezTo>
                      <a:pt x="53" y="75"/>
                      <a:pt x="14" y="66"/>
                      <a:pt x="12" y="57"/>
                    </a:cubicBezTo>
                    <a:cubicBezTo>
                      <a:pt x="10" y="44"/>
                      <a:pt x="20" y="37"/>
                      <a:pt x="60" y="25"/>
                    </a:cubicBezTo>
                    <a:cubicBezTo>
                      <a:pt x="69" y="22"/>
                      <a:pt x="78" y="20"/>
                      <a:pt x="84" y="20"/>
                    </a:cubicBezTo>
                    <a:cubicBezTo>
                      <a:pt x="90" y="20"/>
                      <a:pt x="94" y="21"/>
                      <a:pt x="95" y="26"/>
                    </a:cubicBezTo>
                    <a:cubicBezTo>
                      <a:pt x="94" y="22"/>
                      <a:pt x="94" y="18"/>
                      <a:pt x="93" y="14"/>
                    </a:cubicBezTo>
                    <a:cubicBezTo>
                      <a:pt x="93" y="9"/>
                      <a:pt x="92" y="4"/>
                      <a:pt x="92" y="0"/>
                    </a:cubicBezTo>
                  </a:path>
                </a:pathLst>
              </a:custGeom>
              <a:solidFill>
                <a:srgbClr val="502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208"/>
              <p:cNvSpPr/>
              <p:nvPr/>
            </p:nvSpPr>
            <p:spPr bwMode="auto">
              <a:xfrm>
                <a:off x="5910264" y="2471738"/>
                <a:ext cx="7938" cy="58738"/>
              </a:xfrm>
              <a:custGeom>
                <a:avLst/>
                <a:gdLst>
                  <a:gd name="T0" fmla="*/ 0 w 2"/>
                  <a:gd name="T1" fmla="*/ 0 h 14"/>
                  <a:gd name="T2" fmla="*/ 2 w 2"/>
                  <a:gd name="T3" fmla="*/ 12 h 14"/>
                  <a:gd name="T4" fmla="*/ 2 w 2"/>
                  <a:gd name="T5" fmla="*/ 14 h 14"/>
                  <a:gd name="T6" fmla="*/ 0 w 2"/>
                  <a:gd name="T7" fmla="*/ 0 h 14"/>
                </a:gdLst>
                <a:ahLst/>
                <a:cxnLst>
                  <a:cxn ang="0">
                    <a:pos x="T0" y="T1"/>
                  </a:cxn>
                  <a:cxn ang="0">
                    <a:pos x="T2" y="T3"/>
                  </a:cxn>
                  <a:cxn ang="0">
                    <a:pos x="T4" y="T5"/>
                  </a:cxn>
                  <a:cxn ang="0">
                    <a:pos x="T6" y="T7"/>
                  </a:cxn>
                </a:cxnLst>
                <a:rect l="0" t="0" r="r" b="b"/>
                <a:pathLst>
                  <a:path w="2" h="14">
                    <a:moveTo>
                      <a:pt x="0" y="0"/>
                    </a:moveTo>
                    <a:cubicBezTo>
                      <a:pt x="1" y="4"/>
                      <a:pt x="1" y="8"/>
                      <a:pt x="2" y="12"/>
                    </a:cubicBezTo>
                    <a:cubicBezTo>
                      <a:pt x="2" y="13"/>
                      <a:pt x="2" y="13"/>
                      <a:pt x="2" y="14"/>
                    </a:cubicBezTo>
                    <a:cubicBezTo>
                      <a:pt x="1" y="8"/>
                      <a:pt x="1" y="4"/>
                      <a:pt x="0" y="0"/>
                    </a:cubicBezTo>
                  </a:path>
                </a:pathLst>
              </a:custGeom>
              <a:solidFill>
                <a:srgbClr val="502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210"/>
              <p:cNvSpPr/>
              <p:nvPr/>
            </p:nvSpPr>
            <p:spPr bwMode="auto">
              <a:xfrm>
                <a:off x="5918201" y="2530475"/>
                <a:ext cx="55563" cy="9525"/>
              </a:xfrm>
              <a:custGeom>
                <a:avLst/>
                <a:gdLst>
                  <a:gd name="T0" fmla="*/ 0 w 13"/>
                  <a:gd name="T1" fmla="*/ 0 h 2"/>
                  <a:gd name="T2" fmla="*/ 7 w 13"/>
                  <a:gd name="T3" fmla="*/ 2 h 2"/>
                  <a:gd name="T4" fmla="*/ 13 w 13"/>
                  <a:gd name="T5" fmla="*/ 2 h 2"/>
                  <a:gd name="T6" fmla="*/ 9 w 13"/>
                  <a:gd name="T7" fmla="*/ 2 h 2"/>
                  <a:gd name="T8" fmla="*/ 7 w 13"/>
                  <a:gd name="T9" fmla="*/ 2 h 2"/>
                  <a:gd name="T10" fmla="*/ 6 w 13"/>
                  <a:gd name="T11" fmla="*/ 2 h 2"/>
                  <a:gd name="T12" fmla="*/ 0 w 1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3" h="2">
                    <a:moveTo>
                      <a:pt x="0" y="0"/>
                    </a:moveTo>
                    <a:cubicBezTo>
                      <a:pt x="0" y="1"/>
                      <a:pt x="3" y="2"/>
                      <a:pt x="7" y="2"/>
                    </a:cubicBezTo>
                    <a:cubicBezTo>
                      <a:pt x="8" y="2"/>
                      <a:pt x="11" y="2"/>
                      <a:pt x="13" y="2"/>
                    </a:cubicBezTo>
                    <a:cubicBezTo>
                      <a:pt x="12" y="2"/>
                      <a:pt x="10" y="2"/>
                      <a:pt x="9" y="2"/>
                    </a:cubicBezTo>
                    <a:cubicBezTo>
                      <a:pt x="8" y="2"/>
                      <a:pt x="8" y="2"/>
                      <a:pt x="7" y="2"/>
                    </a:cubicBezTo>
                    <a:cubicBezTo>
                      <a:pt x="7" y="2"/>
                      <a:pt x="6" y="2"/>
                      <a:pt x="6" y="2"/>
                    </a:cubicBezTo>
                    <a:cubicBezTo>
                      <a:pt x="2" y="2"/>
                      <a:pt x="0" y="1"/>
                      <a:pt x="0" y="0"/>
                    </a:cubicBezTo>
                  </a:path>
                </a:pathLst>
              </a:custGeom>
              <a:solidFill>
                <a:srgbClr val="502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211"/>
              <p:cNvSpPr/>
              <p:nvPr/>
            </p:nvSpPr>
            <p:spPr bwMode="auto">
              <a:xfrm>
                <a:off x="5948363" y="2509838"/>
                <a:ext cx="157163" cy="30163"/>
              </a:xfrm>
              <a:custGeom>
                <a:avLst/>
                <a:gdLst>
                  <a:gd name="T0" fmla="*/ 37 w 37"/>
                  <a:gd name="T1" fmla="*/ 0 h 7"/>
                  <a:gd name="T2" fmla="*/ 0 w 37"/>
                  <a:gd name="T3" fmla="*/ 7 h 7"/>
                  <a:gd name="T4" fmla="*/ 2 w 37"/>
                  <a:gd name="T5" fmla="*/ 7 h 7"/>
                  <a:gd name="T6" fmla="*/ 6 w 37"/>
                  <a:gd name="T7" fmla="*/ 7 h 7"/>
                  <a:gd name="T8" fmla="*/ 37 w 37"/>
                  <a:gd name="T9" fmla="*/ 0 h 7"/>
                  <a:gd name="T10" fmla="*/ 37 w 37"/>
                  <a:gd name="T11" fmla="*/ 0 h 7"/>
                </a:gdLst>
                <a:ahLst/>
                <a:cxnLst>
                  <a:cxn ang="0">
                    <a:pos x="T0" y="T1"/>
                  </a:cxn>
                  <a:cxn ang="0">
                    <a:pos x="T2" y="T3"/>
                  </a:cxn>
                  <a:cxn ang="0">
                    <a:pos x="T4" y="T5"/>
                  </a:cxn>
                  <a:cxn ang="0">
                    <a:pos x="T6" y="T7"/>
                  </a:cxn>
                  <a:cxn ang="0">
                    <a:pos x="T8" y="T9"/>
                  </a:cxn>
                  <a:cxn ang="0">
                    <a:pos x="T10" y="T11"/>
                  </a:cxn>
                </a:cxnLst>
                <a:rect l="0" t="0" r="r" b="b"/>
                <a:pathLst>
                  <a:path w="37" h="7">
                    <a:moveTo>
                      <a:pt x="37" y="0"/>
                    </a:moveTo>
                    <a:cubicBezTo>
                      <a:pt x="21" y="4"/>
                      <a:pt x="8" y="6"/>
                      <a:pt x="0" y="7"/>
                    </a:cubicBezTo>
                    <a:cubicBezTo>
                      <a:pt x="1" y="7"/>
                      <a:pt x="1" y="7"/>
                      <a:pt x="2" y="7"/>
                    </a:cubicBezTo>
                    <a:cubicBezTo>
                      <a:pt x="3" y="7"/>
                      <a:pt x="5" y="7"/>
                      <a:pt x="6" y="7"/>
                    </a:cubicBezTo>
                    <a:cubicBezTo>
                      <a:pt x="18" y="5"/>
                      <a:pt x="35" y="1"/>
                      <a:pt x="37" y="0"/>
                    </a:cubicBezTo>
                    <a:cubicBezTo>
                      <a:pt x="37" y="0"/>
                      <a:pt x="37" y="0"/>
                      <a:pt x="37" y="0"/>
                    </a:cubicBezTo>
                  </a:path>
                </a:pathLst>
              </a:custGeom>
              <a:solidFill>
                <a:srgbClr val="502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212"/>
              <p:cNvSpPr/>
              <p:nvPr/>
            </p:nvSpPr>
            <p:spPr bwMode="auto">
              <a:xfrm>
                <a:off x="5905501" y="2352675"/>
                <a:ext cx="203200" cy="187325"/>
              </a:xfrm>
              <a:custGeom>
                <a:avLst/>
                <a:gdLst>
                  <a:gd name="T0" fmla="*/ 9 w 48"/>
                  <a:gd name="T1" fmla="*/ 0 h 44"/>
                  <a:gd name="T2" fmla="*/ 2 w 48"/>
                  <a:gd name="T3" fmla="*/ 1 h 44"/>
                  <a:gd name="T4" fmla="*/ 2 w 48"/>
                  <a:gd name="T5" fmla="*/ 1 h 44"/>
                  <a:gd name="T6" fmla="*/ 2 w 48"/>
                  <a:gd name="T7" fmla="*/ 1 h 44"/>
                  <a:gd name="T8" fmla="*/ 2 w 48"/>
                  <a:gd name="T9" fmla="*/ 1 h 44"/>
                  <a:gd name="T10" fmla="*/ 1 w 48"/>
                  <a:gd name="T11" fmla="*/ 8 h 44"/>
                  <a:gd name="T12" fmla="*/ 0 w 48"/>
                  <a:gd name="T13" fmla="*/ 14 h 44"/>
                  <a:gd name="T14" fmla="*/ 0 w 48"/>
                  <a:gd name="T15" fmla="*/ 14 h 44"/>
                  <a:gd name="T16" fmla="*/ 0 w 48"/>
                  <a:gd name="T17" fmla="*/ 14 h 44"/>
                  <a:gd name="T18" fmla="*/ 1 w 48"/>
                  <a:gd name="T19" fmla="*/ 28 h 44"/>
                  <a:gd name="T20" fmla="*/ 3 w 48"/>
                  <a:gd name="T21" fmla="*/ 42 h 44"/>
                  <a:gd name="T22" fmla="*/ 3 w 48"/>
                  <a:gd name="T23" fmla="*/ 42 h 44"/>
                  <a:gd name="T24" fmla="*/ 3 w 48"/>
                  <a:gd name="T25" fmla="*/ 42 h 44"/>
                  <a:gd name="T26" fmla="*/ 9 w 48"/>
                  <a:gd name="T27" fmla="*/ 44 h 44"/>
                  <a:gd name="T28" fmla="*/ 10 w 48"/>
                  <a:gd name="T29" fmla="*/ 44 h 44"/>
                  <a:gd name="T30" fmla="*/ 47 w 48"/>
                  <a:gd name="T31" fmla="*/ 37 h 44"/>
                  <a:gd name="T32" fmla="*/ 10 w 48"/>
                  <a:gd name="T33" fmla="*/ 17 h 44"/>
                  <a:gd name="T34" fmla="*/ 9 w 48"/>
                  <a:gd name="T3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44">
                    <a:moveTo>
                      <a:pt x="9" y="0"/>
                    </a:moveTo>
                    <a:cubicBezTo>
                      <a:pt x="6" y="1"/>
                      <a:pt x="4" y="1"/>
                      <a:pt x="2" y="1"/>
                    </a:cubicBezTo>
                    <a:cubicBezTo>
                      <a:pt x="2" y="1"/>
                      <a:pt x="2" y="1"/>
                      <a:pt x="2" y="1"/>
                    </a:cubicBezTo>
                    <a:cubicBezTo>
                      <a:pt x="2" y="1"/>
                      <a:pt x="2" y="1"/>
                      <a:pt x="2" y="1"/>
                    </a:cubicBezTo>
                    <a:cubicBezTo>
                      <a:pt x="2" y="1"/>
                      <a:pt x="2" y="1"/>
                      <a:pt x="2" y="1"/>
                    </a:cubicBezTo>
                    <a:cubicBezTo>
                      <a:pt x="2" y="4"/>
                      <a:pt x="1" y="6"/>
                      <a:pt x="1" y="8"/>
                    </a:cubicBezTo>
                    <a:cubicBezTo>
                      <a:pt x="1" y="10"/>
                      <a:pt x="0" y="12"/>
                      <a:pt x="0" y="14"/>
                    </a:cubicBezTo>
                    <a:cubicBezTo>
                      <a:pt x="0" y="14"/>
                      <a:pt x="0" y="14"/>
                      <a:pt x="0" y="14"/>
                    </a:cubicBezTo>
                    <a:cubicBezTo>
                      <a:pt x="0" y="14"/>
                      <a:pt x="0" y="14"/>
                      <a:pt x="0" y="14"/>
                    </a:cubicBezTo>
                    <a:cubicBezTo>
                      <a:pt x="0" y="18"/>
                      <a:pt x="1" y="23"/>
                      <a:pt x="1" y="28"/>
                    </a:cubicBezTo>
                    <a:cubicBezTo>
                      <a:pt x="2" y="32"/>
                      <a:pt x="2" y="36"/>
                      <a:pt x="3" y="42"/>
                    </a:cubicBezTo>
                    <a:cubicBezTo>
                      <a:pt x="3" y="42"/>
                      <a:pt x="3" y="42"/>
                      <a:pt x="3" y="42"/>
                    </a:cubicBezTo>
                    <a:cubicBezTo>
                      <a:pt x="3" y="42"/>
                      <a:pt x="3" y="42"/>
                      <a:pt x="3" y="42"/>
                    </a:cubicBezTo>
                    <a:cubicBezTo>
                      <a:pt x="3" y="43"/>
                      <a:pt x="5" y="44"/>
                      <a:pt x="9" y="44"/>
                    </a:cubicBezTo>
                    <a:cubicBezTo>
                      <a:pt x="9" y="44"/>
                      <a:pt x="10" y="44"/>
                      <a:pt x="10" y="44"/>
                    </a:cubicBezTo>
                    <a:cubicBezTo>
                      <a:pt x="18" y="43"/>
                      <a:pt x="31" y="41"/>
                      <a:pt x="47" y="37"/>
                    </a:cubicBezTo>
                    <a:cubicBezTo>
                      <a:pt x="48" y="34"/>
                      <a:pt x="16" y="20"/>
                      <a:pt x="10" y="17"/>
                    </a:cubicBezTo>
                    <a:cubicBezTo>
                      <a:pt x="6" y="15"/>
                      <a:pt x="7" y="10"/>
                      <a:pt x="9" y="0"/>
                    </a:cubicBezTo>
                  </a:path>
                </a:pathLst>
              </a:custGeom>
              <a:solidFill>
                <a:srgbClr val="2D99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5" name="Freeform 214"/>
            <p:cNvSpPr/>
            <p:nvPr/>
          </p:nvSpPr>
          <p:spPr bwMode="auto">
            <a:xfrm>
              <a:off x="3002312" y="2737542"/>
              <a:ext cx="382588" cy="365125"/>
            </a:xfrm>
            <a:custGeom>
              <a:avLst/>
              <a:gdLst>
                <a:gd name="T0" fmla="*/ 241 w 241"/>
                <a:gd name="T1" fmla="*/ 86 h 230"/>
                <a:gd name="T2" fmla="*/ 158 w 241"/>
                <a:gd name="T3" fmla="*/ 75 h 230"/>
                <a:gd name="T4" fmla="*/ 120 w 241"/>
                <a:gd name="T5" fmla="*/ 0 h 230"/>
                <a:gd name="T6" fmla="*/ 83 w 241"/>
                <a:gd name="T7" fmla="*/ 75 h 230"/>
                <a:gd name="T8" fmla="*/ 0 w 241"/>
                <a:gd name="T9" fmla="*/ 88 h 230"/>
                <a:gd name="T10" fmla="*/ 62 w 241"/>
                <a:gd name="T11" fmla="*/ 147 h 230"/>
                <a:gd name="T12" fmla="*/ 48 w 241"/>
                <a:gd name="T13" fmla="*/ 230 h 230"/>
                <a:gd name="T14" fmla="*/ 123 w 241"/>
                <a:gd name="T15" fmla="*/ 190 h 230"/>
                <a:gd name="T16" fmla="*/ 195 w 241"/>
                <a:gd name="T17" fmla="*/ 228 h 230"/>
                <a:gd name="T18" fmla="*/ 182 w 241"/>
                <a:gd name="T19" fmla="*/ 145 h 230"/>
                <a:gd name="T20" fmla="*/ 241 w 241"/>
                <a:gd name="T21" fmla="*/ 8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230">
                  <a:moveTo>
                    <a:pt x="241" y="86"/>
                  </a:moveTo>
                  <a:lnTo>
                    <a:pt x="158" y="75"/>
                  </a:lnTo>
                  <a:lnTo>
                    <a:pt x="120" y="0"/>
                  </a:lnTo>
                  <a:lnTo>
                    <a:pt x="83" y="75"/>
                  </a:lnTo>
                  <a:lnTo>
                    <a:pt x="0" y="88"/>
                  </a:lnTo>
                  <a:lnTo>
                    <a:pt x="62" y="147"/>
                  </a:lnTo>
                  <a:lnTo>
                    <a:pt x="48" y="230"/>
                  </a:lnTo>
                  <a:lnTo>
                    <a:pt x="123" y="190"/>
                  </a:lnTo>
                  <a:lnTo>
                    <a:pt x="195" y="228"/>
                  </a:lnTo>
                  <a:lnTo>
                    <a:pt x="182" y="145"/>
                  </a:lnTo>
                  <a:lnTo>
                    <a:pt x="241" y="86"/>
                  </a:lnTo>
                  <a:close/>
                </a:path>
              </a:pathLst>
            </a:custGeom>
            <a:solidFill>
              <a:srgbClr val="F2C7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219"/>
            <p:cNvSpPr/>
            <p:nvPr/>
          </p:nvSpPr>
          <p:spPr bwMode="auto">
            <a:xfrm>
              <a:off x="2630390" y="1739121"/>
              <a:ext cx="382588" cy="365125"/>
            </a:xfrm>
            <a:custGeom>
              <a:avLst/>
              <a:gdLst>
                <a:gd name="T0" fmla="*/ 241 w 241"/>
                <a:gd name="T1" fmla="*/ 88 h 230"/>
                <a:gd name="T2" fmla="*/ 158 w 241"/>
                <a:gd name="T3" fmla="*/ 74 h 230"/>
                <a:gd name="T4" fmla="*/ 121 w 241"/>
                <a:gd name="T5" fmla="*/ 0 h 230"/>
                <a:gd name="T6" fmla="*/ 83 w 241"/>
                <a:gd name="T7" fmla="*/ 77 h 230"/>
                <a:gd name="T8" fmla="*/ 0 w 241"/>
                <a:gd name="T9" fmla="*/ 88 h 230"/>
                <a:gd name="T10" fmla="*/ 62 w 241"/>
                <a:gd name="T11" fmla="*/ 147 h 230"/>
                <a:gd name="T12" fmla="*/ 49 w 241"/>
                <a:gd name="T13" fmla="*/ 230 h 230"/>
                <a:gd name="T14" fmla="*/ 123 w 241"/>
                <a:gd name="T15" fmla="*/ 189 h 230"/>
                <a:gd name="T16" fmla="*/ 196 w 241"/>
                <a:gd name="T17" fmla="*/ 230 h 230"/>
                <a:gd name="T18" fmla="*/ 182 w 241"/>
                <a:gd name="T19" fmla="*/ 147 h 230"/>
                <a:gd name="T20" fmla="*/ 241 w 241"/>
                <a:gd name="T21" fmla="*/ 88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230">
                  <a:moveTo>
                    <a:pt x="241" y="88"/>
                  </a:moveTo>
                  <a:lnTo>
                    <a:pt x="158" y="74"/>
                  </a:lnTo>
                  <a:lnTo>
                    <a:pt x="121" y="0"/>
                  </a:lnTo>
                  <a:lnTo>
                    <a:pt x="83" y="77"/>
                  </a:lnTo>
                  <a:lnTo>
                    <a:pt x="0" y="88"/>
                  </a:lnTo>
                  <a:lnTo>
                    <a:pt x="62" y="147"/>
                  </a:lnTo>
                  <a:lnTo>
                    <a:pt x="49" y="230"/>
                  </a:lnTo>
                  <a:lnTo>
                    <a:pt x="123" y="189"/>
                  </a:lnTo>
                  <a:lnTo>
                    <a:pt x="196" y="230"/>
                  </a:lnTo>
                  <a:lnTo>
                    <a:pt x="182" y="147"/>
                  </a:lnTo>
                  <a:lnTo>
                    <a:pt x="241" y="88"/>
                  </a:lnTo>
                  <a:close/>
                </a:path>
              </a:pathLst>
            </a:custGeom>
            <a:solidFill>
              <a:srgbClr val="F2C7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71" name="组合 170"/>
          <p:cNvGrpSpPr/>
          <p:nvPr/>
        </p:nvGrpSpPr>
        <p:grpSpPr>
          <a:xfrm>
            <a:off x="5621897" y="1964111"/>
            <a:ext cx="5358057" cy="1570117"/>
            <a:chOff x="1478171" y="2225265"/>
            <a:chExt cx="5358057" cy="1570117"/>
          </a:xfrm>
        </p:grpSpPr>
        <p:sp>
          <p:nvSpPr>
            <p:cNvPr id="172" name="TextBox 21"/>
            <p:cNvSpPr>
              <a:spLocks noChangeArrowheads="1"/>
            </p:cNvSpPr>
            <p:nvPr/>
          </p:nvSpPr>
          <p:spPr bwMode="auto">
            <a:xfrm>
              <a:off x="1478171" y="2664303"/>
              <a:ext cx="5358057" cy="1131079"/>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a:t>
              </a:r>
            </a:p>
            <a:p>
              <a:pPr>
                <a:lnSpc>
                  <a:spcPct val="150000"/>
                </a:lnSpc>
              </a:pPr>
              <a:endPar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73" name="文本框 172"/>
            <p:cNvSpPr txBox="1"/>
            <p:nvPr/>
          </p:nvSpPr>
          <p:spPr>
            <a:xfrm>
              <a:off x="1516699"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174" name="组合 173"/>
          <p:cNvGrpSpPr/>
          <p:nvPr/>
        </p:nvGrpSpPr>
        <p:grpSpPr>
          <a:xfrm>
            <a:off x="5592868" y="3909025"/>
            <a:ext cx="5358057" cy="1570117"/>
            <a:chOff x="1478171" y="2225265"/>
            <a:chExt cx="5358057" cy="1570117"/>
          </a:xfrm>
        </p:grpSpPr>
        <p:sp>
          <p:nvSpPr>
            <p:cNvPr id="175" name="TextBox 21"/>
            <p:cNvSpPr>
              <a:spLocks noChangeArrowheads="1"/>
            </p:cNvSpPr>
            <p:nvPr/>
          </p:nvSpPr>
          <p:spPr bwMode="auto">
            <a:xfrm>
              <a:off x="1478171" y="2664303"/>
              <a:ext cx="5358057" cy="1131079"/>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a:t>
              </a:r>
            </a:p>
            <a:p>
              <a:pPr>
                <a:lnSpc>
                  <a:spcPct val="150000"/>
                </a:lnSpc>
              </a:pPr>
              <a:endPar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76" name="文本框 175"/>
            <p:cNvSpPr txBox="1"/>
            <p:nvPr/>
          </p:nvSpPr>
          <p:spPr>
            <a:xfrm>
              <a:off x="1516699"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177" name="组合 176"/>
          <p:cNvGrpSpPr/>
          <p:nvPr/>
        </p:nvGrpSpPr>
        <p:grpSpPr>
          <a:xfrm>
            <a:off x="307195" y="0"/>
            <a:ext cx="3312306" cy="929215"/>
            <a:chOff x="307195" y="0"/>
            <a:chExt cx="3312306" cy="929215"/>
          </a:xfrm>
        </p:grpSpPr>
        <p:pic>
          <p:nvPicPr>
            <p:cNvPr id="178" name="图片 177"/>
            <p:cNvPicPr>
              <a:picLocks noChangeAspect="1"/>
            </p:cNvPicPr>
            <p:nvPr/>
          </p:nvPicPr>
          <p:blipFill>
            <a:blip r:embed="rId3"/>
            <a:stretch>
              <a:fillRect/>
            </a:stretch>
          </p:blipFill>
          <p:spPr>
            <a:xfrm>
              <a:off x="307195" y="0"/>
              <a:ext cx="874556" cy="929215"/>
            </a:xfrm>
            <a:prstGeom prst="rect">
              <a:avLst/>
            </a:prstGeom>
          </p:spPr>
        </p:pic>
        <p:sp>
          <p:nvSpPr>
            <p:cNvPr id="179" name="TextBox 14"/>
            <p:cNvSpPr txBox="1"/>
            <p:nvPr/>
          </p:nvSpPr>
          <p:spPr>
            <a:xfrm>
              <a:off x="973873" y="266700"/>
              <a:ext cx="2645628" cy="523220"/>
            </a:xfrm>
            <a:prstGeom prst="rect">
              <a:avLst/>
            </a:prstGeom>
            <a:noFill/>
          </p:spPr>
          <p:txBody>
            <a:bodyPr wrap="square">
              <a:spAutoFit/>
            </a:bodyPr>
            <a:lstStyle/>
            <a:p>
              <a:pPr algn="ctr">
                <a:defRPr/>
              </a:pPr>
              <a:r>
                <a:rPr lang="zh-CN" altLang="en-US" sz="2800">
                  <a:solidFill>
                    <a:schemeClr val="bg1"/>
                  </a:solidFill>
                  <a:cs typeface="+mn-ea"/>
                  <a:sym typeface="+mn-lt"/>
                </a:rPr>
                <a:t>活动受众分析</a:t>
              </a:r>
              <a:endParaRPr lang="zh-CN" altLang="en-US" sz="2800"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1000"/>
                                        <p:tgtEl>
                                          <p:spTgt spid="171"/>
                                        </p:tgtEl>
                                      </p:cBhvr>
                                    </p:animEffect>
                                    <p:anim calcmode="lin" valueType="num">
                                      <p:cBhvr>
                                        <p:cTn id="8" dur="1000" fill="hold"/>
                                        <p:tgtEl>
                                          <p:spTgt spid="171"/>
                                        </p:tgtEl>
                                        <p:attrNameLst>
                                          <p:attrName>ppt_x</p:attrName>
                                        </p:attrNameLst>
                                      </p:cBhvr>
                                      <p:tavLst>
                                        <p:tav tm="0">
                                          <p:val>
                                            <p:strVal val="#ppt_x"/>
                                          </p:val>
                                        </p:tav>
                                        <p:tav tm="100000">
                                          <p:val>
                                            <p:strVal val="#ppt_x"/>
                                          </p:val>
                                        </p:tav>
                                      </p:tavLst>
                                    </p:anim>
                                    <p:anim calcmode="lin" valueType="num">
                                      <p:cBhvr>
                                        <p:cTn id="9" dur="1000" fill="hold"/>
                                        <p:tgtEl>
                                          <p:spTgt spid="1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4"/>
                                        </p:tgtEl>
                                        <p:attrNameLst>
                                          <p:attrName>style.visibility</p:attrName>
                                        </p:attrNameLst>
                                      </p:cBhvr>
                                      <p:to>
                                        <p:strVal val="visible"/>
                                      </p:to>
                                    </p:set>
                                    <p:animEffect transition="in" filter="fade">
                                      <p:cBhvr>
                                        <p:cTn id="14" dur="1000"/>
                                        <p:tgtEl>
                                          <p:spTgt spid="174"/>
                                        </p:tgtEl>
                                      </p:cBhvr>
                                    </p:animEffect>
                                    <p:anim calcmode="lin" valueType="num">
                                      <p:cBhvr>
                                        <p:cTn id="15" dur="1000" fill="hold"/>
                                        <p:tgtEl>
                                          <p:spTgt spid="174"/>
                                        </p:tgtEl>
                                        <p:attrNameLst>
                                          <p:attrName>ppt_x</p:attrName>
                                        </p:attrNameLst>
                                      </p:cBhvr>
                                      <p:tavLst>
                                        <p:tav tm="0">
                                          <p:val>
                                            <p:strVal val="#ppt_x"/>
                                          </p:val>
                                        </p:tav>
                                        <p:tav tm="100000">
                                          <p:val>
                                            <p:strVal val="#ppt_x"/>
                                          </p:val>
                                        </p:tav>
                                      </p:tavLst>
                                    </p:anim>
                                    <p:anim calcmode="lin" valueType="num">
                                      <p:cBhvr>
                                        <p:cTn id="16" dur="1000" fill="hold"/>
                                        <p:tgtEl>
                                          <p:spTgt spid="17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51019133200"/>
  <p:tag name="MH_LIBRARY" val="GRAPHIC"/>
  <p:tag name="MH_TYPE" val="Other"/>
  <p:tag name="MH_ORDER" val="6"/>
</p:tagLst>
</file>

<file path=ppt/tags/tag11.xml><?xml version="1.0" encoding="utf-8"?>
<p:tagLst xmlns:a="http://schemas.openxmlformats.org/drawingml/2006/main" xmlns:r="http://schemas.openxmlformats.org/officeDocument/2006/relationships" xmlns:p="http://schemas.openxmlformats.org/presentationml/2006/main">
  <p:tag name="MH" val="20151019133200"/>
  <p:tag name="MH_LIBRARY" val="GRAPHIC"/>
  <p:tag name="MH_TYPE" val="SubTitle"/>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 val="20151019133200"/>
  <p:tag name="MH_LIBRARY" val="GRAPHIC"/>
  <p:tag name="MH_TYPE" val="Other"/>
  <p:tag name="MH_ORDER" val="3"/>
</p:tagLst>
</file>

<file path=ppt/tags/tag13.xml><?xml version="1.0" encoding="utf-8"?>
<p:tagLst xmlns:a="http://schemas.openxmlformats.org/drawingml/2006/main" xmlns:r="http://schemas.openxmlformats.org/officeDocument/2006/relationships" xmlns:p="http://schemas.openxmlformats.org/presentationml/2006/main">
  <p:tag name="MH" val="20151019133200"/>
  <p:tag name="MH_LIBRARY" val="GRAPHIC"/>
  <p:tag name="MH_TYPE" val="Other"/>
  <p:tag name="MH_ORDER" val="4"/>
</p:tagLst>
</file>

<file path=ppt/tags/tag14.xml><?xml version="1.0" encoding="utf-8"?>
<p:tagLst xmlns:a="http://schemas.openxmlformats.org/drawingml/2006/main" xmlns:r="http://schemas.openxmlformats.org/officeDocument/2006/relationships" xmlns:p="http://schemas.openxmlformats.org/presentationml/2006/main">
  <p:tag name="MH" val="20151019133200"/>
  <p:tag name="MH_LIBRARY" val="GRAPHIC"/>
  <p:tag name="MH_TYPE" val="SubTitle"/>
  <p:tag name="MH_ORDER" val="2"/>
</p:tagLst>
</file>

<file path=ppt/tags/tag15.xml><?xml version="1.0" encoding="utf-8"?>
<p:tagLst xmlns:a="http://schemas.openxmlformats.org/drawingml/2006/main" xmlns:r="http://schemas.openxmlformats.org/officeDocument/2006/relationships" xmlns:p="http://schemas.openxmlformats.org/presentationml/2006/main">
  <p:tag name="MH" val="20151019133200"/>
  <p:tag name="MH_LIBRARY" val="GRAPHIC"/>
  <p:tag name="MH_TYPE" val="Other"/>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51019133200"/>
  <p:tag name="MH_LIBRARY" val="GRAPHIC"/>
  <p:tag name="MH_TYPE" val="Other"/>
  <p:tag name="MH_ORDER" val="2"/>
</p:tagLst>
</file>

<file path=ppt/tags/tag17.xml><?xml version="1.0" encoding="utf-8"?>
<p:tagLst xmlns:a="http://schemas.openxmlformats.org/drawingml/2006/main" xmlns:r="http://schemas.openxmlformats.org/officeDocument/2006/relationships" xmlns:p="http://schemas.openxmlformats.org/presentationml/2006/main">
  <p:tag name="MH" val="20151019133200"/>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51019133200"/>
  <p:tag name="MH_LIBRARY" val="GRAPHIC"/>
  <p:tag name="MH_TYPE" val="Other"/>
  <p:tag name="MH_ORDER" val="9"/>
</p:tagLst>
</file>

<file path=ppt/tags/tag3.xml><?xml version="1.0" encoding="utf-8"?>
<p:tagLst xmlns:a="http://schemas.openxmlformats.org/drawingml/2006/main" xmlns:r="http://schemas.openxmlformats.org/officeDocument/2006/relationships" xmlns:p="http://schemas.openxmlformats.org/presentationml/2006/main">
  <p:tag name="MH" val="20151019133200"/>
  <p:tag name="MH_LIBRARY" val="GRAPHIC"/>
  <p:tag name="MH_TYPE" val="Other"/>
  <p:tag name="MH_ORDER" val="10"/>
</p:tagLst>
</file>

<file path=ppt/tags/tag4.xml><?xml version="1.0" encoding="utf-8"?>
<p:tagLst xmlns:a="http://schemas.openxmlformats.org/drawingml/2006/main" xmlns:r="http://schemas.openxmlformats.org/officeDocument/2006/relationships" xmlns:p="http://schemas.openxmlformats.org/presentationml/2006/main">
  <p:tag name="MH" val="20151019133200"/>
  <p:tag name="MH_LIBRARY" val="GRAPHIC"/>
  <p:tag name="MH_TYPE" val="Other"/>
  <p:tag name="MH_ORDER" val="11"/>
</p:tagLst>
</file>

<file path=ppt/tags/tag5.xml><?xml version="1.0" encoding="utf-8"?>
<p:tagLst xmlns:a="http://schemas.openxmlformats.org/drawingml/2006/main" xmlns:r="http://schemas.openxmlformats.org/officeDocument/2006/relationships" xmlns:p="http://schemas.openxmlformats.org/presentationml/2006/main">
  <p:tag name="MH" val="20151019133200"/>
  <p:tag name="MH_LIBRARY" val="GRAPHIC"/>
  <p:tag name="MH_TYPE" val="Other"/>
  <p:tag name="MH_ORDER" val="12"/>
</p:tagLst>
</file>

<file path=ppt/tags/tag6.xml><?xml version="1.0" encoding="utf-8"?>
<p:tagLst xmlns:a="http://schemas.openxmlformats.org/drawingml/2006/main" xmlns:r="http://schemas.openxmlformats.org/officeDocument/2006/relationships" xmlns:p="http://schemas.openxmlformats.org/presentationml/2006/main">
  <p:tag name="MH" val="20151019133200"/>
  <p:tag name="MH_LIBRARY" val="GRAPHIC"/>
  <p:tag name="MH_TYPE" val="Other"/>
  <p:tag name="MH_ORDER" val="7"/>
</p:tagLst>
</file>

<file path=ppt/tags/tag7.xml><?xml version="1.0" encoding="utf-8"?>
<p:tagLst xmlns:a="http://schemas.openxmlformats.org/drawingml/2006/main" xmlns:r="http://schemas.openxmlformats.org/officeDocument/2006/relationships" xmlns:p="http://schemas.openxmlformats.org/presentationml/2006/main">
  <p:tag name="MH" val="20151019133200"/>
  <p:tag name="MH_LIBRARY" val="GRAPHIC"/>
  <p:tag name="MH_TYPE" val="Other"/>
  <p:tag name="MH_ORDER" val="8"/>
</p:tagLst>
</file>

<file path=ppt/tags/tag8.xml><?xml version="1.0" encoding="utf-8"?>
<p:tagLst xmlns:a="http://schemas.openxmlformats.org/drawingml/2006/main" xmlns:r="http://schemas.openxmlformats.org/officeDocument/2006/relationships" xmlns:p="http://schemas.openxmlformats.org/presentationml/2006/main">
  <p:tag name="MH" val="20151019133200"/>
  <p:tag name="MH_LIBRARY" val="GRAPHIC"/>
  <p:tag name="MH_TYPE" val="SubTitle"/>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51019133200"/>
  <p:tag name="MH_LIBRARY" val="GRAPHIC"/>
  <p:tag name="MH_TYPE" val="Other"/>
  <p:tag name="MH_ORDER" val="5"/>
</p:tagLst>
</file>

<file path=ppt/theme/theme1.xml><?xml version="1.0" encoding="utf-8"?>
<a:theme xmlns:a="http://schemas.openxmlformats.org/drawingml/2006/main" name="Office 主题​​">
  <a:themeElements>
    <a:clrScheme name="自定义 24">
      <a:dk1>
        <a:sysClr val="windowText" lastClr="000000"/>
      </a:dk1>
      <a:lt1>
        <a:sysClr val="window" lastClr="FFFFFF"/>
      </a:lt1>
      <a:dk2>
        <a:srgbClr val="44546A"/>
      </a:dk2>
      <a:lt2>
        <a:srgbClr val="E7E6E6"/>
      </a:lt2>
      <a:accent1>
        <a:srgbClr val="3B3838"/>
      </a:accent1>
      <a:accent2>
        <a:srgbClr val="FFC108"/>
      </a:accent2>
      <a:accent3>
        <a:srgbClr val="FFC108"/>
      </a:accent3>
      <a:accent4>
        <a:srgbClr val="FFC108"/>
      </a:accent4>
      <a:accent5>
        <a:srgbClr val="FFC108"/>
      </a:accent5>
      <a:accent6>
        <a:srgbClr val="FFC108"/>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2642</Words>
  <Application>Microsoft Office PowerPoint</Application>
  <PresentationFormat>宽屏</PresentationFormat>
  <Paragraphs>197</Paragraphs>
  <Slides>24</Slides>
  <Notes>24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24</vt:i4>
      </vt:variant>
    </vt:vector>
  </HeadingPairs>
  <TitlesOfParts>
    <vt:vector size="34" baseType="lpstr">
      <vt:lpstr>等线</vt:lpstr>
      <vt:lpstr>等线 Light</vt:lpstr>
      <vt:lpstr>华文细黑</vt:lpstr>
      <vt:lpstr>宋体</vt:lpstr>
      <vt:lpstr>微软雅黑</vt:lpstr>
      <vt:lpstr>Arial</vt:lpstr>
      <vt:lpstr>Arial Black</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2017-10-04T07:37:00Z</dcterms:created>
  <dcterms:modified xsi:type="dcterms:W3CDTF">2021-01-06T09:24:21Z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