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63" r:id="rId3"/>
    <p:sldId id="259" r:id="rId4"/>
    <p:sldId id="284" r:id="rId5"/>
    <p:sldId id="265" r:id="rId6"/>
    <p:sldId id="273" r:id="rId7"/>
    <p:sldId id="283" r:id="rId8"/>
    <p:sldId id="288" r:id="rId9"/>
    <p:sldId id="266" r:id="rId10"/>
    <p:sldId id="267" r:id="rId11"/>
    <p:sldId id="268" r:id="rId12"/>
    <p:sldId id="269" r:id="rId13"/>
    <p:sldId id="289" r:id="rId14"/>
    <p:sldId id="270" r:id="rId15"/>
    <p:sldId id="272" r:id="rId16"/>
    <p:sldId id="274" r:id="rId17"/>
    <p:sldId id="275" r:id="rId18"/>
    <p:sldId id="279" r:id="rId19"/>
    <p:sldId id="290" r:id="rId20"/>
    <p:sldId id="280" r:id="rId21"/>
    <p:sldId id="281" r:id="rId22"/>
    <p:sldId id="286" r:id="rId23"/>
    <p:sldId id="287" r:id="rId24"/>
    <p:sldId id="25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93591" autoAdjust="0"/>
  </p:normalViewPr>
  <p:slideViewPr>
    <p:cSldViewPr snapToGrid="0">
      <p:cViewPr varScale="1">
        <p:scale>
          <a:sx n="104" d="100"/>
          <a:sy n="104"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CE630-69E8-458E-9004-BDC249E19FE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BFD89-13AA-4714-BDC9-8023F8E13A4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B775AA-C87A-4670-AF68-08507F8D2D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B775AA-C87A-4670-AF68-08507F8D2D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B775AA-C87A-4670-AF68-08507F8D2D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B775AA-C87A-4670-AF68-08507F8D2D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6BFD89-13AA-4714-BDC9-8023F8E13A4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B775AA-C87A-4670-AF68-08507F8D2D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DE9EA1-53F8-4F05-8FFE-F49AEC1B0F3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1462A1-468E-4409-B209-0B2E93F15EF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B775AA-C87A-4670-AF68-08507F8D2D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1A9D6D8-0634-45B5-BBA5-D1AEA871D99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78E93C-8256-4021-8088-362527B49BA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9D6D8-0634-45B5-BBA5-D1AEA871D99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8E93C-8256-4021-8088-362527B49BAF}" type="slidenum">
              <a:rPr lang="zh-CN" altLang="en-US" smtClean="0"/>
              <a:t>‹#›</a:t>
            </a:fld>
            <a:endParaRPr lang="zh-CN" altLang="en-US"/>
          </a:p>
        </p:txBody>
      </p:sp>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GI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p:nvPr/>
        </p:nvSpPr>
        <p:spPr bwMode="auto">
          <a:xfrm>
            <a:off x="2289175" y="425509"/>
            <a:ext cx="2673593" cy="1990651"/>
          </a:xfrm>
          <a:custGeom>
            <a:avLst/>
            <a:gdLst>
              <a:gd name="T0" fmla="*/ 141 w 792"/>
              <a:gd name="T1" fmla="*/ 0 h 590"/>
              <a:gd name="T2" fmla="*/ 213 w 792"/>
              <a:gd name="T3" fmla="*/ 590 h 590"/>
              <a:gd name="T4" fmla="*/ 792 w 792"/>
              <a:gd name="T5" fmla="*/ 516 h 590"/>
              <a:gd name="T6" fmla="*/ 141 w 792"/>
              <a:gd name="T7" fmla="*/ 0 h 590"/>
            </a:gdLst>
            <a:ahLst/>
            <a:cxnLst>
              <a:cxn ang="0">
                <a:pos x="T0" y="T1"/>
              </a:cxn>
              <a:cxn ang="0">
                <a:pos x="T2" y="T3"/>
              </a:cxn>
              <a:cxn ang="0">
                <a:pos x="T4" y="T5"/>
              </a:cxn>
              <a:cxn ang="0">
                <a:pos x="T6" y="T7"/>
              </a:cxn>
            </a:cxnLst>
            <a:rect l="0" t="0" r="r" b="b"/>
            <a:pathLst>
              <a:path w="792" h="590">
                <a:moveTo>
                  <a:pt x="141" y="0"/>
                </a:moveTo>
                <a:cubicBezTo>
                  <a:pt x="141" y="0"/>
                  <a:pt x="0" y="379"/>
                  <a:pt x="213" y="590"/>
                </a:cubicBezTo>
                <a:cubicBezTo>
                  <a:pt x="792" y="516"/>
                  <a:pt x="792" y="516"/>
                  <a:pt x="792" y="516"/>
                </a:cubicBezTo>
                <a:cubicBezTo>
                  <a:pt x="792" y="516"/>
                  <a:pt x="256" y="238"/>
                  <a:pt x="141"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Freeform 29"/>
          <p:cNvSpPr/>
          <p:nvPr/>
        </p:nvSpPr>
        <p:spPr bwMode="auto">
          <a:xfrm>
            <a:off x="2289175" y="425509"/>
            <a:ext cx="905531" cy="1990651"/>
          </a:xfrm>
          <a:custGeom>
            <a:avLst/>
            <a:gdLst>
              <a:gd name="T0" fmla="*/ 202 w 268"/>
              <a:gd name="T1" fmla="*/ 90 h 590"/>
              <a:gd name="T2" fmla="*/ 141 w 268"/>
              <a:gd name="T3" fmla="*/ 0 h 590"/>
              <a:gd name="T4" fmla="*/ 213 w 268"/>
              <a:gd name="T5" fmla="*/ 590 h 590"/>
              <a:gd name="T6" fmla="*/ 268 w 268"/>
              <a:gd name="T7" fmla="*/ 583 h 590"/>
              <a:gd name="T8" fmla="*/ 202 w 268"/>
              <a:gd name="T9" fmla="*/ 90 h 590"/>
            </a:gdLst>
            <a:ahLst/>
            <a:cxnLst>
              <a:cxn ang="0">
                <a:pos x="T0" y="T1"/>
              </a:cxn>
              <a:cxn ang="0">
                <a:pos x="T2" y="T3"/>
              </a:cxn>
              <a:cxn ang="0">
                <a:pos x="T4" y="T5"/>
              </a:cxn>
              <a:cxn ang="0">
                <a:pos x="T6" y="T7"/>
              </a:cxn>
              <a:cxn ang="0">
                <a:pos x="T8" y="T9"/>
              </a:cxn>
            </a:cxnLst>
            <a:rect l="0" t="0" r="r" b="b"/>
            <a:pathLst>
              <a:path w="268" h="590">
                <a:moveTo>
                  <a:pt x="202" y="90"/>
                </a:moveTo>
                <a:cubicBezTo>
                  <a:pt x="176" y="60"/>
                  <a:pt x="156" y="30"/>
                  <a:pt x="141" y="0"/>
                </a:cubicBezTo>
                <a:cubicBezTo>
                  <a:pt x="141" y="0"/>
                  <a:pt x="0" y="379"/>
                  <a:pt x="213" y="590"/>
                </a:cubicBezTo>
                <a:cubicBezTo>
                  <a:pt x="268" y="583"/>
                  <a:pt x="268" y="583"/>
                  <a:pt x="268" y="583"/>
                </a:cubicBezTo>
                <a:cubicBezTo>
                  <a:pt x="268" y="583"/>
                  <a:pt x="129" y="377"/>
                  <a:pt x="202"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 name="Freeform 30"/>
          <p:cNvSpPr/>
          <p:nvPr/>
        </p:nvSpPr>
        <p:spPr bwMode="auto">
          <a:xfrm>
            <a:off x="7325101" y="425509"/>
            <a:ext cx="2669800" cy="1990651"/>
          </a:xfrm>
          <a:custGeom>
            <a:avLst/>
            <a:gdLst>
              <a:gd name="T0" fmla="*/ 650 w 791"/>
              <a:gd name="T1" fmla="*/ 0 h 590"/>
              <a:gd name="T2" fmla="*/ 578 w 791"/>
              <a:gd name="T3" fmla="*/ 590 h 590"/>
              <a:gd name="T4" fmla="*/ 0 w 791"/>
              <a:gd name="T5" fmla="*/ 516 h 590"/>
              <a:gd name="T6" fmla="*/ 650 w 791"/>
              <a:gd name="T7" fmla="*/ 0 h 590"/>
            </a:gdLst>
            <a:ahLst/>
            <a:cxnLst>
              <a:cxn ang="0">
                <a:pos x="T0" y="T1"/>
              </a:cxn>
              <a:cxn ang="0">
                <a:pos x="T2" y="T3"/>
              </a:cxn>
              <a:cxn ang="0">
                <a:pos x="T4" y="T5"/>
              </a:cxn>
              <a:cxn ang="0">
                <a:pos x="T6" y="T7"/>
              </a:cxn>
            </a:cxnLst>
            <a:rect l="0" t="0" r="r" b="b"/>
            <a:pathLst>
              <a:path w="791" h="590">
                <a:moveTo>
                  <a:pt x="650" y="0"/>
                </a:moveTo>
                <a:cubicBezTo>
                  <a:pt x="650" y="0"/>
                  <a:pt x="791" y="379"/>
                  <a:pt x="578" y="590"/>
                </a:cubicBezTo>
                <a:cubicBezTo>
                  <a:pt x="0" y="516"/>
                  <a:pt x="0" y="516"/>
                  <a:pt x="0" y="516"/>
                </a:cubicBezTo>
                <a:cubicBezTo>
                  <a:pt x="0" y="516"/>
                  <a:pt x="535" y="238"/>
                  <a:pt x="650"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 name="Freeform 31"/>
          <p:cNvSpPr/>
          <p:nvPr/>
        </p:nvSpPr>
        <p:spPr bwMode="auto">
          <a:xfrm>
            <a:off x="9090634" y="425509"/>
            <a:ext cx="904267" cy="1990651"/>
          </a:xfrm>
          <a:custGeom>
            <a:avLst/>
            <a:gdLst>
              <a:gd name="T0" fmla="*/ 66 w 268"/>
              <a:gd name="T1" fmla="*/ 90 h 590"/>
              <a:gd name="T2" fmla="*/ 127 w 268"/>
              <a:gd name="T3" fmla="*/ 0 h 590"/>
              <a:gd name="T4" fmla="*/ 55 w 268"/>
              <a:gd name="T5" fmla="*/ 590 h 590"/>
              <a:gd name="T6" fmla="*/ 0 w 268"/>
              <a:gd name="T7" fmla="*/ 583 h 590"/>
              <a:gd name="T8" fmla="*/ 66 w 268"/>
              <a:gd name="T9" fmla="*/ 90 h 590"/>
            </a:gdLst>
            <a:ahLst/>
            <a:cxnLst>
              <a:cxn ang="0">
                <a:pos x="T0" y="T1"/>
              </a:cxn>
              <a:cxn ang="0">
                <a:pos x="T2" y="T3"/>
              </a:cxn>
              <a:cxn ang="0">
                <a:pos x="T4" y="T5"/>
              </a:cxn>
              <a:cxn ang="0">
                <a:pos x="T6" y="T7"/>
              </a:cxn>
              <a:cxn ang="0">
                <a:pos x="T8" y="T9"/>
              </a:cxn>
            </a:cxnLst>
            <a:rect l="0" t="0" r="r" b="b"/>
            <a:pathLst>
              <a:path w="268" h="590">
                <a:moveTo>
                  <a:pt x="66" y="90"/>
                </a:moveTo>
                <a:cubicBezTo>
                  <a:pt x="92" y="60"/>
                  <a:pt x="113" y="30"/>
                  <a:pt x="127" y="0"/>
                </a:cubicBezTo>
                <a:cubicBezTo>
                  <a:pt x="127" y="0"/>
                  <a:pt x="268" y="379"/>
                  <a:pt x="55" y="590"/>
                </a:cubicBezTo>
                <a:cubicBezTo>
                  <a:pt x="0" y="583"/>
                  <a:pt x="0" y="583"/>
                  <a:pt x="0" y="583"/>
                </a:cubicBezTo>
                <a:cubicBezTo>
                  <a:pt x="0" y="583"/>
                  <a:pt x="139" y="377"/>
                  <a:pt x="66"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5" name="组合 24"/>
          <p:cNvGrpSpPr/>
          <p:nvPr/>
        </p:nvGrpSpPr>
        <p:grpSpPr>
          <a:xfrm>
            <a:off x="987425" y="2466961"/>
            <a:ext cx="10217150" cy="4048140"/>
            <a:chOff x="987425" y="2943225"/>
            <a:chExt cx="10217150" cy="9101138"/>
          </a:xfrm>
        </p:grpSpPr>
        <p:sp>
          <p:nvSpPr>
            <p:cNvPr id="21" name="Freeform 32"/>
            <p:cNvSpPr/>
            <p:nvPr/>
          </p:nvSpPr>
          <p:spPr bwMode="auto">
            <a:xfrm>
              <a:off x="987425" y="2943225"/>
              <a:ext cx="10217150" cy="9101138"/>
            </a:xfrm>
            <a:custGeom>
              <a:avLst/>
              <a:gdLst>
                <a:gd name="T0" fmla="*/ 2253 w 2411"/>
                <a:gd name="T1" fmla="*/ 0 h 2148"/>
                <a:gd name="T2" fmla="*/ 1983 w 2411"/>
                <a:gd name="T3" fmla="*/ 324 h 2148"/>
                <a:gd name="T4" fmla="*/ 1821 w 2411"/>
                <a:gd name="T5" fmla="*/ 200 h 2148"/>
                <a:gd name="T6" fmla="*/ 1535 w 2411"/>
                <a:gd name="T7" fmla="*/ 364 h 2148"/>
                <a:gd name="T8" fmla="*/ 1206 w 2411"/>
                <a:gd name="T9" fmla="*/ 184 h 2148"/>
                <a:gd name="T10" fmla="*/ 876 w 2411"/>
                <a:gd name="T11" fmla="*/ 364 h 2148"/>
                <a:gd name="T12" fmla="*/ 591 w 2411"/>
                <a:gd name="T13" fmla="*/ 200 h 2148"/>
                <a:gd name="T14" fmla="*/ 428 w 2411"/>
                <a:gd name="T15" fmla="*/ 324 h 2148"/>
                <a:gd name="T16" fmla="*/ 158 w 2411"/>
                <a:gd name="T17" fmla="*/ 0 h 2148"/>
                <a:gd name="T18" fmla="*/ 320 w 2411"/>
                <a:gd name="T19" fmla="*/ 2088 h 2148"/>
                <a:gd name="T20" fmla="*/ 545 w 2411"/>
                <a:gd name="T21" fmla="*/ 1968 h 2148"/>
                <a:gd name="T22" fmla="*/ 761 w 2411"/>
                <a:gd name="T23" fmla="*/ 2148 h 2148"/>
                <a:gd name="T24" fmla="*/ 956 w 2411"/>
                <a:gd name="T25" fmla="*/ 1964 h 2148"/>
                <a:gd name="T26" fmla="*/ 1206 w 2411"/>
                <a:gd name="T27" fmla="*/ 2148 h 2148"/>
                <a:gd name="T28" fmla="*/ 1455 w 2411"/>
                <a:gd name="T29" fmla="*/ 1964 h 2148"/>
                <a:gd name="T30" fmla="*/ 1650 w 2411"/>
                <a:gd name="T31" fmla="*/ 2148 h 2148"/>
                <a:gd name="T32" fmla="*/ 1866 w 2411"/>
                <a:gd name="T33" fmla="*/ 1968 h 2148"/>
                <a:gd name="T34" fmla="*/ 2091 w 2411"/>
                <a:gd name="T35" fmla="*/ 2088 h 2148"/>
                <a:gd name="T36" fmla="*/ 2253 w 2411"/>
                <a:gd name="T37"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1" h="2148">
                  <a:moveTo>
                    <a:pt x="2253" y="0"/>
                  </a:moveTo>
                  <a:cubicBezTo>
                    <a:pt x="1983" y="324"/>
                    <a:pt x="1983" y="324"/>
                    <a:pt x="1983" y="324"/>
                  </a:cubicBezTo>
                  <a:cubicBezTo>
                    <a:pt x="1821" y="200"/>
                    <a:pt x="1821" y="200"/>
                    <a:pt x="1821" y="200"/>
                  </a:cubicBezTo>
                  <a:cubicBezTo>
                    <a:pt x="1535" y="364"/>
                    <a:pt x="1535" y="364"/>
                    <a:pt x="1535" y="364"/>
                  </a:cubicBezTo>
                  <a:cubicBezTo>
                    <a:pt x="1206" y="184"/>
                    <a:pt x="1206" y="184"/>
                    <a:pt x="1206" y="184"/>
                  </a:cubicBezTo>
                  <a:cubicBezTo>
                    <a:pt x="876" y="364"/>
                    <a:pt x="876" y="364"/>
                    <a:pt x="876" y="364"/>
                  </a:cubicBezTo>
                  <a:cubicBezTo>
                    <a:pt x="591" y="200"/>
                    <a:pt x="591" y="200"/>
                    <a:pt x="591" y="200"/>
                  </a:cubicBezTo>
                  <a:cubicBezTo>
                    <a:pt x="428" y="324"/>
                    <a:pt x="428" y="324"/>
                    <a:pt x="428" y="324"/>
                  </a:cubicBezTo>
                  <a:cubicBezTo>
                    <a:pt x="158" y="0"/>
                    <a:pt x="158" y="0"/>
                    <a:pt x="158" y="0"/>
                  </a:cubicBezTo>
                  <a:cubicBezTo>
                    <a:pt x="158" y="0"/>
                    <a:pt x="0" y="1412"/>
                    <a:pt x="320" y="2088"/>
                  </a:cubicBezTo>
                  <a:cubicBezTo>
                    <a:pt x="545" y="1968"/>
                    <a:pt x="545" y="1968"/>
                    <a:pt x="545" y="1968"/>
                  </a:cubicBezTo>
                  <a:cubicBezTo>
                    <a:pt x="761" y="2148"/>
                    <a:pt x="761" y="2148"/>
                    <a:pt x="761" y="2148"/>
                  </a:cubicBezTo>
                  <a:cubicBezTo>
                    <a:pt x="956" y="1964"/>
                    <a:pt x="956" y="1964"/>
                    <a:pt x="956" y="1964"/>
                  </a:cubicBezTo>
                  <a:cubicBezTo>
                    <a:pt x="1206" y="2148"/>
                    <a:pt x="1206" y="2148"/>
                    <a:pt x="1206" y="2148"/>
                  </a:cubicBezTo>
                  <a:cubicBezTo>
                    <a:pt x="1455" y="1964"/>
                    <a:pt x="1455" y="1964"/>
                    <a:pt x="1455" y="1964"/>
                  </a:cubicBezTo>
                  <a:cubicBezTo>
                    <a:pt x="1650" y="2148"/>
                    <a:pt x="1650" y="2148"/>
                    <a:pt x="1650" y="2148"/>
                  </a:cubicBezTo>
                  <a:cubicBezTo>
                    <a:pt x="1866" y="1968"/>
                    <a:pt x="1866" y="1968"/>
                    <a:pt x="1866" y="1968"/>
                  </a:cubicBezTo>
                  <a:cubicBezTo>
                    <a:pt x="2091" y="2088"/>
                    <a:pt x="2091" y="2088"/>
                    <a:pt x="2091" y="2088"/>
                  </a:cubicBezTo>
                  <a:cubicBezTo>
                    <a:pt x="2411" y="1412"/>
                    <a:pt x="2253" y="0"/>
                    <a:pt x="2253"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Freeform 33"/>
            <p:cNvSpPr/>
            <p:nvPr/>
          </p:nvSpPr>
          <p:spPr bwMode="auto">
            <a:xfrm>
              <a:off x="987425" y="2943225"/>
              <a:ext cx="1738313" cy="8847138"/>
            </a:xfrm>
            <a:custGeom>
              <a:avLst/>
              <a:gdLst>
                <a:gd name="T0" fmla="*/ 264 w 410"/>
                <a:gd name="T1" fmla="*/ 128 h 2088"/>
                <a:gd name="T2" fmla="*/ 158 w 410"/>
                <a:gd name="T3" fmla="*/ 0 h 2088"/>
                <a:gd name="T4" fmla="*/ 320 w 410"/>
                <a:gd name="T5" fmla="*/ 2088 h 2088"/>
                <a:gd name="T6" fmla="*/ 410 w 410"/>
                <a:gd name="T7" fmla="*/ 2041 h 2088"/>
                <a:gd name="T8" fmla="*/ 264 w 410"/>
                <a:gd name="T9" fmla="*/ 128 h 2088"/>
              </a:gdLst>
              <a:ahLst/>
              <a:cxnLst>
                <a:cxn ang="0">
                  <a:pos x="T0" y="T1"/>
                </a:cxn>
                <a:cxn ang="0">
                  <a:pos x="T2" y="T3"/>
                </a:cxn>
                <a:cxn ang="0">
                  <a:pos x="T4" y="T5"/>
                </a:cxn>
                <a:cxn ang="0">
                  <a:pos x="T6" y="T7"/>
                </a:cxn>
                <a:cxn ang="0">
                  <a:pos x="T8" y="T9"/>
                </a:cxn>
              </a:cxnLst>
              <a:rect l="0" t="0" r="r" b="b"/>
              <a:pathLst>
                <a:path w="410" h="2088">
                  <a:moveTo>
                    <a:pt x="264" y="128"/>
                  </a:moveTo>
                  <a:cubicBezTo>
                    <a:pt x="158" y="0"/>
                    <a:pt x="158" y="0"/>
                    <a:pt x="158" y="0"/>
                  </a:cubicBezTo>
                  <a:cubicBezTo>
                    <a:pt x="158" y="0"/>
                    <a:pt x="0" y="1412"/>
                    <a:pt x="320" y="2088"/>
                  </a:cubicBezTo>
                  <a:cubicBezTo>
                    <a:pt x="410" y="2041"/>
                    <a:pt x="410" y="2041"/>
                    <a:pt x="410" y="2041"/>
                  </a:cubicBezTo>
                  <a:cubicBezTo>
                    <a:pt x="145" y="1346"/>
                    <a:pt x="264" y="128"/>
                    <a:pt x="264"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34"/>
            <p:cNvSpPr/>
            <p:nvPr/>
          </p:nvSpPr>
          <p:spPr bwMode="auto">
            <a:xfrm>
              <a:off x="9471025" y="2943225"/>
              <a:ext cx="1733550" cy="8847138"/>
            </a:xfrm>
            <a:custGeom>
              <a:avLst/>
              <a:gdLst>
                <a:gd name="T0" fmla="*/ 145 w 409"/>
                <a:gd name="T1" fmla="*/ 128 h 2088"/>
                <a:gd name="T2" fmla="*/ 251 w 409"/>
                <a:gd name="T3" fmla="*/ 0 h 2088"/>
                <a:gd name="T4" fmla="*/ 89 w 409"/>
                <a:gd name="T5" fmla="*/ 2088 h 2088"/>
                <a:gd name="T6" fmla="*/ 0 w 409"/>
                <a:gd name="T7" fmla="*/ 2041 h 2088"/>
                <a:gd name="T8" fmla="*/ 145 w 409"/>
                <a:gd name="T9" fmla="*/ 128 h 2088"/>
              </a:gdLst>
              <a:ahLst/>
              <a:cxnLst>
                <a:cxn ang="0">
                  <a:pos x="T0" y="T1"/>
                </a:cxn>
                <a:cxn ang="0">
                  <a:pos x="T2" y="T3"/>
                </a:cxn>
                <a:cxn ang="0">
                  <a:pos x="T4" y="T5"/>
                </a:cxn>
                <a:cxn ang="0">
                  <a:pos x="T6" y="T7"/>
                </a:cxn>
                <a:cxn ang="0">
                  <a:pos x="T8" y="T9"/>
                </a:cxn>
              </a:cxnLst>
              <a:rect l="0" t="0" r="r" b="b"/>
              <a:pathLst>
                <a:path w="409" h="2088">
                  <a:moveTo>
                    <a:pt x="145" y="128"/>
                  </a:moveTo>
                  <a:cubicBezTo>
                    <a:pt x="251" y="0"/>
                    <a:pt x="251" y="0"/>
                    <a:pt x="251" y="0"/>
                  </a:cubicBezTo>
                  <a:cubicBezTo>
                    <a:pt x="251" y="0"/>
                    <a:pt x="409" y="1412"/>
                    <a:pt x="89" y="2088"/>
                  </a:cubicBezTo>
                  <a:cubicBezTo>
                    <a:pt x="0" y="2041"/>
                    <a:pt x="0" y="2041"/>
                    <a:pt x="0" y="2041"/>
                  </a:cubicBezTo>
                  <a:cubicBezTo>
                    <a:pt x="265" y="1346"/>
                    <a:pt x="145" y="128"/>
                    <a:pt x="145"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40" name="文本框 39"/>
          <p:cNvSpPr txBox="1"/>
          <p:nvPr/>
        </p:nvSpPr>
        <p:spPr>
          <a:xfrm>
            <a:off x="2910650" y="3607797"/>
            <a:ext cx="6375463" cy="923330"/>
          </a:xfrm>
          <a:prstGeom prst="rect">
            <a:avLst/>
          </a:prstGeom>
          <a:noFill/>
        </p:spPr>
        <p:txBody>
          <a:bodyPr wrap="none" rtlCol="0">
            <a:spAutoFit/>
          </a:bodyPr>
          <a:lstStyle/>
          <a:p>
            <a:r>
              <a:rPr lang="zh-CN" altLang="en-US"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万圣节活动</a:t>
            </a:r>
            <a:r>
              <a:rPr lang="en-US" altLang="zh-CN"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sp>
        <p:nvSpPr>
          <p:cNvPr id="41" name="矩形 471"/>
          <p:cNvSpPr>
            <a:spLocks noChangeArrowheads="1"/>
          </p:cNvSpPr>
          <p:nvPr/>
        </p:nvSpPr>
        <p:spPr bwMode="auto">
          <a:xfrm>
            <a:off x="4029474" y="4903592"/>
            <a:ext cx="41248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汇报人：</a:t>
            </a:r>
            <a:r>
              <a:rPr lang="en-US" altLang="zh-CN" sz="2000">
                <a:solidFill>
                  <a:schemeClr val="bg1"/>
                </a:solidFill>
                <a:latin typeface="微软雅黑" panose="020B0503020204020204" pitchFamily="34" charset="-122"/>
                <a:ea typeface="微软雅黑" panose="020B0503020204020204" pitchFamily="34" charset="-122"/>
              </a:rPr>
              <a:t>xiazaii   </a:t>
            </a:r>
            <a:r>
              <a:rPr lang="zh-CN" altLang="en-US" sz="2000">
                <a:solidFill>
                  <a:schemeClr val="bg1"/>
                </a:solidFill>
                <a:latin typeface="微软雅黑" panose="020B0503020204020204" pitchFamily="34" charset="-122"/>
                <a:ea typeface="微软雅黑" panose="020B0503020204020204" pitchFamily="34" charset="-122"/>
              </a:rPr>
              <a:t>时间：</a:t>
            </a:r>
            <a:r>
              <a:rPr lang="en-US" altLang="zh-CN" sz="2000">
                <a:solidFill>
                  <a:schemeClr val="bg1"/>
                </a:solidFill>
                <a:latin typeface="微软雅黑" panose="020B0503020204020204" pitchFamily="34" charset="-122"/>
                <a:ea typeface="微软雅黑" panose="020B0503020204020204" pitchFamily="34" charset="-122"/>
              </a:rPr>
              <a:t>XX</a:t>
            </a:r>
            <a:r>
              <a:rPr lang="zh-CN" altLang="en-US" sz="2000">
                <a:solidFill>
                  <a:schemeClr val="bg1"/>
                </a:solidFill>
                <a:latin typeface="微软雅黑" panose="020B0503020204020204" pitchFamily="34" charset="-122"/>
                <a:ea typeface="微软雅黑" panose="020B0503020204020204" pitchFamily="34" charset="-122"/>
              </a:rPr>
              <a:t>年</a:t>
            </a:r>
            <a:r>
              <a:rPr lang="en-US" altLang="zh-CN" sz="2000">
                <a:solidFill>
                  <a:schemeClr val="bg1"/>
                </a:solidFill>
                <a:latin typeface="微软雅黑" panose="020B0503020204020204" pitchFamily="34" charset="-122"/>
                <a:ea typeface="微软雅黑" panose="020B0503020204020204" pitchFamily="34" charset="-122"/>
              </a:rPr>
              <a:t>XX</a:t>
            </a:r>
            <a:r>
              <a:rPr lang="zh-CN" altLang="en-US" sz="2000">
                <a:solidFill>
                  <a:schemeClr val="bg1"/>
                </a:solidFill>
                <a:latin typeface="微软雅黑" panose="020B0503020204020204" pitchFamily="34" charset="-122"/>
                <a:ea typeface="微软雅黑" panose="020B0503020204020204" pitchFamily="34" charset="-122"/>
              </a:rPr>
              <a:t>月</a:t>
            </a:r>
            <a:endParaRPr lang="en-US" altLang="zh-CN" sz="2000"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3065679" y="4762513"/>
            <a:ext cx="60500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2"/>
                                        </p:tgtEl>
                                        <p:attrNameLst>
                                          <p:attrName>style.visibility</p:attrName>
                                        </p:attrNameLst>
                                      </p:cBhvr>
                                      <p:to>
                                        <p:strVal val="visible"/>
                                      </p:to>
                                    </p:set>
                                    <p:animEffect transition="in" filter="barn(outVertical)">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菱形 17"/>
          <p:cNvSpPr/>
          <p:nvPr/>
        </p:nvSpPr>
        <p:spPr>
          <a:xfrm>
            <a:off x="3236913" y="2854325"/>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9" name="菱形 18"/>
          <p:cNvSpPr/>
          <p:nvPr/>
        </p:nvSpPr>
        <p:spPr>
          <a:xfrm>
            <a:off x="4729163" y="2008188"/>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0" name="菱形 19"/>
          <p:cNvSpPr/>
          <p:nvPr/>
        </p:nvSpPr>
        <p:spPr>
          <a:xfrm>
            <a:off x="6931025" y="2851150"/>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1" name="菱形 20"/>
          <p:cNvSpPr/>
          <p:nvPr/>
        </p:nvSpPr>
        <p:spPr>
          <a:xfrm>
            <a:off x="8434388" y="2024063"/>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2039938" y="4637088"/>
            <a:ext cx="8112125" cy="4603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TextBox 21"/>
          <p:cNvSpPr>
            <a:spLocks noChangeArrowheads="1"/>
          </p:cNvSpPr>
          <p:nvPr/>
        </p:nvSpPr>
        <p:spPr bwMode="auto">
          <a:xfrm>
            <a:off x="2069526" y="5098271"/>
            <a:ext cx="8007924"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0" name="组合 39"/>
          <p:cNvGrpSpPr/>
          <p:nvPr/>
        </p:nvGrpSpPr>
        <p:grpSpPr>
          <a:xfrm>
            <a:off x="127000" y="0"/>
            <a:ext cx="3054423" cy="1173480"/>
            <a:chOff x="127000" y="0"/>
            <a:chExt cx="3054423" cy="1173480"/>
          </a:xfrm>
        </p:grpSpPr>
        <p:pic>
          <p:nvPicPr>
            <p:cNvPr id="41"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42" name="文本框 41"/>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活动受众分析</a:t>
              </a:r>
              <a:endParaRPr lang="en-US" altLang="zh-CN" sz="2400" dirty="0">
                <a:solidFill>
                  <a:schemeClr val="bg1"/>
                </a:solidFill>
                <a:ea typeface="微软雅黑" panose="020B0503020204020204" pitchFamily="34" charset="-122"/>
              </a:endParaRPr>
            </a:p>
          </p:txBody>
        </p:sp>
      </p:grpSp>
      <p:grpSp>
        <p:nvGrpSpPr>
          <p:cNvPr id="43" name="组合 42"/>
          <p:cNvGrpSpPr/>
          <p:nvPr/>
        </p:nvGrpSpPr>
        <p:grpSpPr>
          <a:xfrm>
            <a:off x="1739890" y="2533650"/>
            <a:ext cx="1308110" cy="1737000"/>
            <a:chOff x="-1747837" y="1974850"/>
            <a:chExt cx="871537" cy="1157288"/>
          </a:xfrm>
        </p:grpSpPr>
        <p:sp>
          <p:nvSpPr>
            <p:cNvPr id="44"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5"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6"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8"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9"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0"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1"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2"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3"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4"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5"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7"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8"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0"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1"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4"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5"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6"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7"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8"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9"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0"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1"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2"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3"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4"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5"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6"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7"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8"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9"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0"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81" name="组合 80"/>
          <p:cNvGrpSpPr/>
          <p:nvPr/>
        </p:nvGrpSpPr>
        <p:grpSpPr>
          <a:xfrm>
            <a:off x="4502140" y="2590800"/>
            <a:ext cx="1047279" cy="1390650"/>
            <a:chOff x="-1747837" y="1974850"/>
            <a:chExt cx="871537" cy="1157288"/>
          </a:xfrm>
        </p:grpSpPr>
        <p:sp>
          <p:nvSpPr>
            <p:cNvPr id="82"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3"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5"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6"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7"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8"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9"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0"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1"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2"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3"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4"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5"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6"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7"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8"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9"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0"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1"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2"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3"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4"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5"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6"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7"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8"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9"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0"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1"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2"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3"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4"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5"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6"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7"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8"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19" name="组合 118"/>
          <p:cNvGrpSpPr/>
          <p:nvPr/>
        </p:nvGrpSpPr>
        <p:grpSpPr>
          <a:xfrm>
            <a:off x="6746982" y="1409700"/>
            <a:ext cx="892068" cy="1184550"/>
            <a:chOff x="-1747837" y="1974850"/>
            <a:chExt cx="871537" cy="1157288"/>
          </a:xfrm>
        </p:grpSpPr>
        <p:sp>
          <p:nvSpPr>
            <p:cNvPr id="120"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1"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2"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3"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4"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5"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6"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7"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8"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9"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0"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1"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2"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3"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4"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5"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6"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7"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8"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9"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0"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1"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2"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3"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4"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5"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6"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7"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8"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9"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0"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1"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2"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3"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4"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5"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6"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57" name="组合 156"/>
          <p:cNvGrpSpPr/>
          <p:nvPr/>
        </p:nvGrpSpPr>
        <p:grpSpPr>
          <a:xfrm>
            <a:off x="8766282" y="2285999"/>
            <a:ext cx="1596918" cy="2120499"/>
            <a:chOff x="-1747837" y="1974850"/>
            <a:chExt cx="871537" cy="1157288"/>
          </a:xfrm>
        </p:grpSpPr>
        <p:sp>
          <p:nvSpPr>
            <p:cNvPr id="158"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9"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0"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1"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2"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3"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4"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5"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6"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7"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8"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9"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0"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1"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2"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3"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4"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5"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6"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7"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8"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9"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0"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1"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2"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3"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4"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5"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6"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7"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8"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9"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0"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1"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2"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3"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4"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21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1000"/>
                                        <p:tgtEl>
                                          <p:spTgt spid="119"/>
                                        </p:tgtEl>
                                      </p:cBhvr>
                                    </p:animEffect>
                                    <p:anim calcmode="lin" valueType="num">
                                      <p:cBhvr>
                                        <p:cTn id="35" dur="1000" fill="hold"/>
                                        <p:tgtEl>
                                          <p:spTgt spid="119"/>
                                        </p:tgtEl>
                                        <p:attrNameLst>
                                          <p:attrName>ppt_x</p:attrName>
                                        </p:attrNameLst>
                                      </p:cBhvr>
                                      <p:tavLst>
                                        <p:tav tm="0">
                                          <p:val>
                                            <p:strVal val="#ppt_x"/>
                                          </p:val>
                                        </p:tav>
                                        <p:tav tm="100000">
                                          <p:val>
                                            <p:strVal val="#ppt_x"/>
                                          </p:val>
                                        </p:tav>
                                      </p:tavLst>
                                    </p:anim>
                                    <p:anim calcmode="lin" valueType="num">
                                      <p:cBhvr>
                                        <p:cTn id="36" dur="1000" fill="hold"/>
                                        <p:tgtEl>
                                          <p:spTgt spid="1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fade">
                                      <p:cBhvr>
                                        <p:cTn id="39" dur="1000"/>
                                        <p:tgtEl>
                                          <p:spTgt spid="157"/>
                                        </p:tgtEl>
                                      </p:cBhvr>
                                    </p:animEffect>
                                    <p:anim calcmode="lin" valueType="num">
                                      <p:cBhvr>
                                        <p:cTn id="40" dur="1000" fill="hold"/>
                                        <p:tgtEl>
                                          <p:spTgt spid="157"/>
                                        </p:tgtEl>
                                        <p:attrNameLst>
                                          <p:attrName>ppt_x</p:attrName>
                                        </p:attrNameLst>
                                      </p:cBhvr>
                                      <p:tavLst>
                                        <p:tav tm="0">
                                          <p:val>
                                            <p:strVal val="#ppt_x"/>
                                          </p:val>
                                        </p:tav>
                                        <p:tav tm="100000">
                                          <p:val>
                                            <p:strVal val="#ppt_x"/>
                                          </p:val>
                                        </p:tav>
                                      </p:tavLst>
                                    </p:anim>
                                    <p:anim calcmode="lin" valueType="num">
                                      <p:cBhvr>
                                        <p:cTn id="41"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46563" y="1709738"/>
            <a:ext cx="3744912" cy="3636962"/>
            <a:chOff x="1446213" y="1709738"/>
            <a:chExt cx="3744912" cy="3636962"/>
          </a:xfrm>
        </p:grpSpPr>
        <p:sp>
          <p:nvSpPr>
            <p:cNvPr id="13" name="Freeform 5"/>
            <p:cNvSpPr/>
            <p:nvPr/>
          </p:nvSpPr>
          <p:spPr bwMode="auto">
            <a:xfrm>
              <a:off x="2101850" y="2301875"/>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50000"/>
              </a:schemeClr>
            </a:solidFill>
            <a:ln w="0">
              <a:noFill/>
              <a:prstDash val="solid"/>
              <a:round/>
            </a:ln>
          </p:spPr>
          <p:txBody>
            <a:bodyPr/>
            <a:lstStyle/>
            <a:p>
              <a:pPr eaLnBrk="1" fontAlgn="auto" hangingPunct="1">
                <a:spcBef>
                  <a:spcPts val="0"/>
                </a:spcBef>
                <a:spcAft>
                  <a:spcPts val="0"/>
                </a:spcAft>
                <a:defRPr/>
              </a:pPr>
              <a:endParaRPr lang="zh-TW" altLang="en-US" dirty="0">
                <a:latin typeface="宋体" panose="02010600030101010101" pitchFamily="2" charset="-122"/>
                <a:ea typeface="微软雅黑" panose="020B0503020204020204" pitchFamily="34" charset="-122"/>
              </a:endParaRPr>
            </a:p>
          </p:txBody>
        </p:sp>
        <p:sp>
          <p:nvSpPr>
            <p:cNvPr id="14" name="橢圓 4"/>
            <p:cNvSpPr/>
            <p:nvPr/>
          </p:nvSpPr>
          <p:spPr>
            <a:xfrm>
              <a:off x="1641475" y="2674938"/>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anose="020B0604020202020204" pitchFamily="34" charset="0"/>
                <a:ea typeface="微软雅黑" panose="020B0503020204020204" pitchFamily="34" charset="-122"/>
              </a:endParaRPr>
            </a:p>
          </p:txBody>
        </p:sp>
        <p:sp>
          <p:nvSpPr>
            <p:cNvPr id="15" name="橢圓 6"/>
            <p:cNvSpPr/>
            <p:nvPr/>
          </p:nvSpPr>
          <p:spPr>
            <a:xfrm>
              <a:off x="3054350" y="1709738"/>
              <a:ext cx="712788" cy="712787"/>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anose="020B0604020202020204" pitchFamily="34" charset="0"/>
                <a:ea typeface="微软雅黑" panose="020B0503020204020204" pitchFamily="34" charset="-122"/>
              </a:endParaRPr>
            </a:p>
          </p:txBody>
        </p:sp>
        <p:sp>
          <p:nvSpPr>
            <p:cNvPr id="16" name="橢圓 8"/>
            <p:cNvSpPr/>
            <p:nvPr/>
          </p:nvSpPr>
          <p:spPr>
            <a:xfrm>
              <a:off x="4364038" y="2917825"/>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95000"/>
                </a:lnSpc>
                <a:spcBef>
                  <a:spcPct val="50000"/>
                </a:spcBef>
                <a:spcAft>
                  <a:spcPct val="35000"/>
                </a:spcAft>
                <a:buClr>
                  <a:srgbClr val="678BA8"/>
                </a:buClr>
                <a:buFontTx/>
                <a:buChar char="•"/>
                <a:defRPr/>
              </a:pPr>
              <a:endParaRPr lang="zh-TW" altLang="en-US" sz="3200">
                <a:solidFill>
                  <a:srgbClr val="000000"/>
                </a:solidFill>
                <a:latin typeface="Arial" panose="020B0604020202020204" pitchFamily="34" charset="0"/>
                <a:ea typeface="微软雅黑" panose="020B0503020204020204" pitchFamily="34" charset="-122"/>
              </a:endParaRPr>
            </a:p>
          </p:txBody>
        </p:sp>
        <p:grpSp>
          <p:nvGrpSpPr>
            <p:cNvPr id="21" name="组合 20"/>
            <p:cNvGrpSpPr/>
            <p:nvPr/>
          </p:nvGrpSpPr>
          <p:grpSpPr bwMode="auto">
            <a:xfrm>
              <a:off x="1446213" y="3638550"/>
              <a:ext cx="711200" cy="712788"/>
              <a:chOff x="4143988" y="3636247"/>
              <a:chExt cx="711200" cy="712787"/>
            </a:xfrm>
          </p:grpSpPr>
          <p:sp>
            <p:nvSpPr>
              <p:cNvPr id="22" name="橢圓 3"/>
              <p:cNvSpPr>
                <a:spLocks noChangeArrowheads="1"/>
              </p:cNvSpPr>
              <p:nvPr/>
            </p:nvSpPr>
            <p:spPr bwMode="auto">
              <a:xfrm>
                <a:off x="4143988" y="3636247"/>
                <a:ext cx="711200" cy="712787"/>
              </a:xfrm>
              <a:prstGeom prst="ellipse">
                <a:avLst/>
              </a:prstGeom>
              <a:solidFill>
                <a:schemeClr val="accent2"/>
              </a:solid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dirty="0">
                  <a:solidFill>
                    <a:srgbClr val="000000"/>
                  </a:solidFill>
                  <a:latin typeface="Arial" panose="020B0604020202020204" pitchFamily="34" charset="0"/>
                  <a:ea typeface="微软雅黑" panose="020B0503020204020204" pitchFamily="34" charset="-122"/>
                </a:endParaRPr>
              </a:p>
            </p:txBody>
          </p:sp>
          <p:sp>
            <p:nvSpPr>
              <p:cNvPr id="23" name="KSO_Shape"/>
              <p:cNvSpPr/>
              <p:nvPr/>
            </p:nvSpPr>
            <p:spPr bwMode="auto">
              <a:xfrm>
                <a:off x="4269400" y="3799760"/>
                <a:ext cx="458788" cy="385761"/>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bwMode="auto">
            <a:xfrm>
              <a:off x="2262188" y="2146300"/>
              <a:ext cx="712787" cy="711200"/>
              <a:chOff x="4959963" y="2143996"/>
              <a:chExt cx="712788" cy="711200"/>
            </a:xfrm>
          </p:grpSpPr>
          <p:sp>
            <p:nvSpPr>
              <p:cNvPr id="25" name="橢圓 5"/>
              <p:cNvSpPr>
                <a:spLocks noChangeArrowheads="1"/>
              </p:cNvSpPr>
              <p:nvPr/>
            </p:nvSpPr>
            <p:spPr bwMode="auto">
              <a:xfrm>
                <a:off x="4959963" y="2143996"/>
                <a:ext cx="712788" cy="711200"/>
              </a:xfrm>
              <a:prstGeom prst="ellipse">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微软雅黑" panose="020B0503020204020204" pitchFamily="34" charset="-122"/>
                </a:endParaRPr>
              </a:p>
            </p:txBody>
          </p:sp>
          <p:sp>
            <p:nvSpPr>
              <p:cNvPr id="26" name="KSO_Shape"/>
              <p:cNvSpPr/>
              <p:nvPr/>
            </p:nvSpPr>
            <p:spPr bwMode="auto">
              <a:xfrm>
                <a:off x="5171100" y="2337671"/>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bwMode="auto">
            <a:xfrm>
              <a:off x="3767138" y="2298700"/>
              <a:ext cx="712787" cy="712788"/>
              <a:chOff x="6464913" y="2296397"/>
              <a:chExt cx="712788" cy="712787"/>
            </a:xfrm>
          </p:grpSpPr>
          <p:sp>
            <p:nvSpPr>
              <p:cNvPr id="28" name="橢圓 7"/>
              <p:cNvSpPr>
                <a:spLocks noChangeArrowheads="1"/>
              </p:cNvSpPr>
              <p:nvPr/>
            </p:nvSpPr>
            <p:spPr bwMode="auto">
              <a:xfrm>
                <a:off x="6464913" y="2296397"/>
                <a:ext cx="712788" cy="712787"/>
              </a:xfrm>
              <a:prstGeom prst="ellipse">
                <a:avLst/>
              </a:prstGeom>
              <a:solidFill>
                <a:schemeClr val="accent3"/>
              </a:solid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微软雅黑" panose="020B0503020204020204" pitchFamily="34" charset="-122"/>
                </a:endParaRPr>
              </a:p>
            </p:txBody>
          </p:sp>
          <p:sp>
            <p:nvSpPr>
              <p:cNvPr id="29" name="KSO_Shape"/>
              <p:cNvSpPr/>
              <p:nvPr/>
            </p:nvSpPr>
            <p:spPr bwMode="auto">
              <a:xfrm>
                <a:off x="6631600" y="2459910"/>
                <a:ext cx="414339"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bwMode="auto">
            <a:xfrm>
              <a:off x="4479925" y="3824288"/>
              <a:ext cx="711200" cy="711200"/>
              <a:chOff x="7177701" y="3821983"/>
              <a:chExt cx="711200" cy="711200"/>
            </a:xfrm>
          </p:grpSpPr>
          <p:sp>
            <p:nvSpPr>
              <p:cNvPr id="31" name="橢圓 9"/>
              <p:cNvSpPr>
                <a:spLocks noChangeArrowheads="1"/>
              </p:cNvSpPr>
              <p:nvPr/>
            </p:nvSpPr>
            <p:spPr bwMode="auto">
              <a:xfrm>
                <a:off x="7177701" y="3821983"/>
                <a:ext cx="711200" cy="711200"/>
              </a:xfrm>
              <a:prstGeom prst="ellipse">
                <a:avLst/>
              </a:prstGeom>
              <a:solidFill>
                <a:schemeClr val="accent4"/>
              </a:solid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dirty="0">
                  <a:solidFill>
                    <a:srgbClr val="000000"/>
                  </a:solidFill>
                  <a:latin typeface="Arial" panose="020B0604020202020204" pitchFamily="34" charset="0"/>
                  <a:ea typeface="微软雅黑" panose="020B0503020204020204" pitchFamily="34" charset="-122"/>
                </a:endParaRPr>
              </a:p>
            </p:txBody>
          </p:sp>
          <p:sp>
            <p:nvSpPr>
              <p:cNvPr id="32" name="KSO_Shape"/>
              <p:cNvSpPr>
                <a:spLocks noChangeArrowheads="1"/>
              </p:cNvSpPr>
              <p:nvPr/>
            </p:nvSpPr>
            <p:spPr bwMode="auto">
              <a:xfrm>
                <a:off x="7331689" y="4015658"/>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grpSp>
        <p:nvGrpSpPr>
          <p:cNvPr id="43" name="组合 42"/>
          <p:cNvGrpSpPr/>
          <p:nvPr/>
        </p:nvGrpSpPr>
        <p:grpSpPr>
          <a:xfrm>
            <a:off x="8933697" y="442272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8933697" y="207957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8" name="文本框 4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9" name="组合 48"/>
          <p:cNvGrpSpPr/>
          <p:nvPr/>
        </p:nvGrpSpPr>
        <p:grpSpPr>
          <a:xfrm>
            <a:off x="932697" y="4422723"/>
            <a:ext cx="2115035" cy="1154619"/>
            <a:chOff x="1478171" y="2225265"/>
            <a:chExt cx="2115035" cy="1154619"/>
          </a:xfrm>
        </p:grpSpPr>
        <p:sp>
          <p:nvSpPr>
            <p:cNvPr id="5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1" name="文本框 5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2" name="组合 51"/>
          <p:cNvGrpSpPr/>
          <p:nvPr/>
        </p:nvGrpSpPr>
        <p:grpSpPr>
          <a:xfrm>
            <a:off x="932697" y="2079573"/>
            <a:ext cx="2115035" cy="1154619"/>
            <a:chOff x="1478171" y="2225265"/>
            <a:chExt cx="2115035" cy="1154619"/>
          </a:xfrm>
        </p:grpSpPr>
        <p:sp>
          <p:nvSpPr>
            <p:cNvPr id="5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4" name="文本框 5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8" name="组合 57"/>
          <p:cNvGrpSpPr/>
          <p:nvPr/>
        </p:nvGrpSpPr>
        <p:grpSpPr>
          <a:xfrm>
            <a:off x="127000" y="0"/>
            <a:ext cx="3054423" cy="1173480"/>
            <a:chOff x="127000" y="0"/>
            <a:chExt cx="3054423" cy="1173480"/>
          </a:xfrm>
        </p:grpSpPr>
        <p:pic>
          <p:nvPicPr>
            <p:cNvPr id="59"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60" name="文本框 59"/>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活动受众分析</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2"/>
          <p:cNvSpPr>
            <a:spLocks noChangeArrowheads="1"/>
          </p:cNvSpPr>
          <p:nvPr/>
        </p:nvSpPr>
        <p:spPr bwMode="auto">
          <a:xfrm>
            <a:off x="0" y="3295650"/>
            <a:ext cx="12196763" cy="863600"/>
          </a:xfrm>
          <a:prstGeom prst="rect">
            <a:avLst/>
          </a:prstGeom>
          <a:solidFill>
            <a:schemeClr val="accent3"/>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endParaRPr>
          </a:p>
        </p:txBody>
      </p:sp>
      <p:sp>
        <p:nvSpPr>
          <p:cNvPr id="18" name="TextBox 33"/>
          <p:cNvSpPr txBox="1">
            <a:spLocks noChangeArrowheads="1"/>
          </p:cNvSpPr>
          <p:nvPr/>
        </p:nvSpPr>
        <p:spPr bwMode="auto">
          <a:xfrm>
            <a:off x="4356576" y="3424743"/>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3200" b="1" dirty="0">
                <a:solidFill>
                  <a:schemeClr val="bg1"/>
                </a:solidFill>
                <a:latin typeface="微软雅黑" panose="020B0503020204020204" pitchFamily="34" charset="-122"/>
                <a:ea typeface="微软雅黑" panose="020B0503020204020204" pitchFamily="34" charset="-122"/>
              </a:rPr>
              <a:t>点击此处添加标题</a:t>
            </a:r>
          </a:p>
        </p:txBody>
      </p:sp>
      <p:grpSp>
        <p:nvGrpSpPr>
          <p:cNvPr id="19" name="组合 34"/>
          <p:cNvGrpSpPr/>
          <p:nvPr/>
        </p:nvGrpSpPr>
        <p:grpSpPr bwMode="auto">
          <a:xfrm>
            <a:off x="1758951" y="1954213"/>
            <a:ext cx="895350" cy="896581"/>
            <a:chOff x="0" y="0"/>
            <a:chExt cx="1154113" cy="1155699"/>
          </a:xfrm>
          <a:solidFill>
            <a:schemeClr val="bg1"/>
          </a:solidFill>
        </p:grpSpPr>
        <p:sp>
          <p:nvSpPr>
            <p:cNvPr id="20"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endParaRPr>
            </a:p>
          </p:txBody>
        </p:sp>
        <p:sp>
          <p:nvSpPr>
            <p:cNvPr id="21" name="Freeform 34"/>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22" name="组合 37"/>
          <p:cNvGrpSpPr/>
          <p:nvPr/>
        </p:nvGrpSpPr>
        <p:grpSpPr bwMode="auto">
          <a:xfrm>
            <a:off x="1835151" y="4614863"/>
            <a:ext cx="908388" cy="909637"/>
            <a:chOff x="0" y="0"/>
            <a:chExt cx="1154113" cy="1155699"/>
          </a:xfrm>
          <a:solidFill>
            <a:schemeClr val="bg1"/>
          </a:solidFill>
        </p:grpSpPr>
        <p:sp>
          <p:nvSpPr>
            <p:cNvPr id="23"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endParaRPr>
            </a:p>
          </p:txBody>
        </p:sp>
        <p:sp>
          <p:nvSpPr>
            <p:cNvPr id="24" name="Freeform 35"/>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48" name="组合 47"/>
          <p:cNvGrpSpPr/>
          <p:nvPr/>
        </p:nvGrpSpPr>
        <p:grpSpPr>
          <a:xfrm>
            <a:off x="3028197" y="1870023"/>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4" name="组合 53"/>
          <p:cNvGrpSpPr/>
          <p:nvPr/>
        </p:nvGrpSpPr>
        <p:grpSpPr>
          <a:xfrm>
            <a:off x="3028197" y="4486223"/>
            <a:ext cx="2115035" cy="1154619"/>
            <a:chOff x="1478171" y="2225265"/>
            <a:chExt cx="2115035" cy="1154619"/>
          </a:xfrm>
        </p:grpSpPr>
        <p:sp>
          <p:nvSpPr>
            <p:cNvPr id="5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6" name="文本框 5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7" name="组合 34"/>
          <p:cNvGrpSpPr/>
          <p:nvPr/>
        </p:nvGrpSpPr>
        <p:grpSpPr bwMode="auto">
          <a:xfrm>
            <a:off x="7416801" y="1954213"/>
            <a:ext cx="895350" cy="896581"/>
            <a:chOff x="0" y="0"/>
            <a:chExt cx="1154113" cy="1155699"/>
          </a:xfrm>
          <a:solidFill>
            <a:schemeClr val="bg1"/>
          </a:solidFill>
        </p:grpSpPr>
        <p:sp>
          <p:nvSpPr>
            <p:cNvPr id="58"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endParaRPr>
            </a:p>
          </p:txBody>
        </p:sp>
        <p:sp>
          <p:nvSpPr>
            <p:cNvPr id="59" name="Freeform 34"/>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60" name="组合 37"/>
          <p:cNvGrpSpPr/>
          <p:nvPr/>
        </p:nvGrpSpPr>
        <p:grpSpPr bwMode="auto">
          <a:xfrm>
            <a:off x="7493001" y="4614863"/>
            <a:ext cx="908388" cy="909637"/>
            <a:chOff x="0" y="0"/>
            <a:chExt cx="1154113" cy="1155699"/>
          </a:xfrm>
          <a:solidFill>
            <a:schemeClr val="bg1"/>
          </a:solidFill>
        </p:grpSpPr>
        <p:sp>
          <p:nvSpPr>
            <p:cNvPr id="61"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ea typeface="微软雅黑" panose="020B0503020204020204" pitchFamily="34" charset="-122"/>
              </a:endParaRPr>
            </a:p>
          </p:txBody>
        </p:sp>
        <p:sp>
          <p:nvSpPr>
            <p:cNvPr id="62" name="Freeform 35"/>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63" name="组合 62"/>
          <p:cNvGrpSpPr/>
          <p:nvPr/>
        </p:nvGrpSpPr>
        <p:grpSpPr>
          <a:xfrm>
            <a:off x="8686047" y="1870023"/>
            <a:ext cx="2115035" cy="1154619"/>
            <a:chOff x="1478171" y="2225265"/>
            <a:chExt cx="2115035" cy="1154619"/>
          </a:xfrm>
        </p:grpSpPr>
        <p:sp>
          <p:nvSpPr>
            <p:cNvPr id="6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5" name="文本框 6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6" name="组合 65"/>
          <p:cNvGrpSpPr/>
          <p:nvPr/>
        </p:nvGrpSpPr>
        <p:grpSpPr>
          <a:xfrm>
            <a:off x="8686047" y="4486223"/>
            <a:ext cx="2115035" cy="1154619"/>
            <a:chOff x="1478171" y="2225265"/>
            <a:chExt cx="2115035" cy="1154619"/>
          </a:xfrm>
        </p:grpSpPr>
        <p:sp>
          <p:nvSpPr>
            <p:cNvPr id="6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8" name="文本框 6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9" name="组合 68"/>
          <p:cNvGrpSpPr/>
          <p:nvPr/>
        </p:nvGrpSpPr>
        <p:grpSpPr>
          <a:xfrm>
            <a:off x="127000" y="0"/>
            <a:ext cx="3054423" cy="1173480"/>
            <a:chOff x="127000" y="0"/>
            <a:chExt cx="3054423" cy="1173480"/>
          </a:xfrm>
        </p:grpSpPr>
        <p:pic>
          <p:nvPicPr>
            <p:cNvPr id="70"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71" name="文本框 70"/>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活动受众分析</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56" presetClass="path" presetSubtype="0" accel="50000" decel="50000" fill="hold" nodeType="withEffect">
                                  <p:stCondLst>
                                    <p:cond delay="0"/>
                                  </p:stCondLst>
                                  <p:childTnLst>
                                    <p:animMotion origin="layout" path="M 1.67816E-7 4.81481E-6 L 0.30831 0.12546 " pathEditMode="relative" rAng="0" ptsTypes="AA">
                                      <p:cBhvr>
                                        <p:cTn id="20" dur="1000" spd="-99800" fill="hold"/>
                                        <p:tgtEl>
                                          <p:spTgt spid="19"/>
                                        </p:tgtEl>
                                        <p:attrNameLst>
                                          <p:attrName>ppt_x</p:attrName>
                                          <p:attrName>ppt_y</p:attrName>
                                        </p:attrNameLst>
                                      </p:cBhvr>
                                      <p:rCtr x="15400" y="6300"/>
                                    </p:animMotion>
                                  </p:childTnLst>
                                </p:cTn>
                              </p:par>
                              <p:par>
                                <p:cTn id="21" presetID="56" presetClass="path" presetSubtype="0" accel="50000" decel="50000" fill="hold" nodeType="withEffect">
                                  <p:stCondLst>
                                    <p:cond delay="0"/>
                                  </p:stCondLst>
                                  <p:childTnLst>
                                    <p:animMotion origin="layout" path="M -1.26838E-6 -4.81481E-6 L 0.30623 -0.10416 " pathEditMode="relative" rAng="0" ptsTypes="AA">
                                      <p:cBhvr>
                                        <p:cTn id="22" dur="1000" spd="-99800" fill="hold"/>
                                        <p:tgtEl>
                                          <p:spTgt spid="22"/>
                                        </p:tgtEl>
                                        <p:attrNameLst>
                                          <p:attrName>ppt_x</p:attrName>
                                          <p:attrName>ppt_y</p:attrName>
                                        </p:attrNameLst>
                                      </p:cBhvr>
                                      <p:rCtr x="15300" y="-5000"/>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1000" fill="hold"/>
                                        <p:tgtEl>
                                          <p:spTgt spid="54"/>
                                        </p:tgtEl>
                                        <p:attrNameLst>
                                          <p:attrName>ppt_y</p:attrName>
                                        </p:attrNameLst>
                                      </p:cBhvr>
                                      <p:tavLst>
                                        <p:tav tm="0">
                                          <p:val>
                                            <p:strVal val="#ppt_y+.1"/>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56" presetClass="path" presetSubtype="0" accel="50000" decel="50000" fill="hold" nodeType="withEffect">
                                  <p:stCondLst>
                                    <p:cond delay="0"/>
                                  </p:stCondLst>
                                  <p:childTnLst>
                                    <p:animMotion origin="layout" path="M 1.67816E-7 4.81481E-6 L 0.30831 0.12546 " pathEditMode="relative" rAng="0" ptsTypes="AA">
                                      <p:cBhvr>
                                        <p:cTn id="42" dur="1000" spd="-99800" fill="hold"/>
                                        <p:tgtEl>
                                          <p:spTgt spid="57"/>
                                        </p:tgtEl>
                                        <p:attrNameLst>
                                          <p:attrName>ppt_x</p:attrName>
                                          <p:attrName>ppt_y</p:attrName>
                                        </p:attrNameLst>
                                      </p:cBhvr>
                                      <p:rCtr x="15400" y="6300"/>
                                    </p:animMotion>
                                  </p:childTnLst>
                                </p:cTn>
                              </p:par>
                              <p:par>
                                <p:cTn id="43" presetID="56" presetClass="path" presetSubtype="0" accel="50000" decel="50000" fill="hold" nodeType="withEffect">
                                  <p:stCondLst>
                                    <p:cond delay="0"/>
                                  </p:stCondLst>
                                  <p:childTnLst>
                                    <p:animMotion origin="layout" path="M -1.26838E-6 -4.81481E-6 L 0.30623 -0.10416 " pathEditMode="relative" rAng="0" ptsTypes="AA">
                                      <p:cBhvr>
                                        <p:cTn id="44" dur="1000" spd="-99800" fill="hold"/>
                                        <p:tgtEl>
                                          <p:spTgt spid="60"/>
                                        </p:tgtEl>
                                        <p:attrNameLst>
                                          <p:attrName>ppt_x</p:attrName>
                                          <p:attrName>ppt_y</p:attrName>
                                        </p:attrNameLst>
                                      </p:cBhvr>
                                      <p:rCtr x="15300" y="-5000"/>
                                    </p:animMotion>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1000"/>
                                        <p:tgtEl>
                                          <p:spTgt spid="66"/>
                                        </p:tgtEl>
                                      </p:cBhvr>
                                    </p:animEffect>
                                    <p:anim calcmode="lin" valueType="num">
                                      <p:cBhvr>
                                        <p:cTn id="57" dur="1000" fill="hold"/>
                                        <p:tgtEl>
                                          <p:spTgt spid="66"/>
                                        </p:tgtEl>
                                        <p:attrNameLst>
                                          <p:attrName>ppt_x</p:attrName>
                                        </p:attrNameLst>
                                      </p:cBhvr>
                                      <p:tavLst>
                                        <p:tav tm="0">
                                          <p:val>
                                            <p:strVal val="#ppt_x"/>
                                          </p:val>
                                        </p:tav>
                                        <p:tav tm="100000">
                                          <p:val>
                                            <p:strVal val="#ppt_x"/>
                                          </p:val>
                                        </p:tav>
                                      </p:tavLst>
                                    </p:anim>
                                    <p:anim calcmode="lin" valueType="num">
                                      <p:cBhvr>
                                        <p:cTn id="5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p:nvPr/>
        </p:nvSpPr>
        <p:spPr bwMode="auto">
          <a:xfrm>
            <a:off x="2289175" y="425509"/>
            <a:ext cx="2673593" cy="1990651"/>
          </a:xfrm>
          <a:custGeom>
            <a:avLst/>
            <a:gdLst>
              <a:gd name="T0" fmla="*/ 141 w 792"/>
              <a:gd name="T1" fmla="*/ 0 h 590"/>
              <a:gd name="T2" fmla="*/ 213 w 792"/>
              <a:gd name="T3" fmla="*/ 590 h 590"/>
              <a:gd name="T4" fmla="*/ 792 w 792"/>
              <a:gd name="T5" fmla="*/ 516 h 590"/>
              <a:gd name="T6" fmla="*/ 141 w 792"/>
              <a:gd name="T7" fmla="*/ 0 h 590"/>
            </a:gdLst>
            <a:ahLst/>
            <a:cxnLst>
              <a:cxn ang="0">
                <a:pos x="T0" y="T1"/>
              </a:cxn>
              <a:cxn ang="0">
                <a:pos x="T2" y="T3"/>
              </a:cxn>
              <a:cxn ang="0">
                <a:pos x="T4" y="T5"/>
              </a:cxn>
              <a:cxn ang="0">
                <a:pos x="T6" y="T7"/>
              </a:cxn>
            </a:cxnLst>
            <a:rect l="0" t="0" r="r" b="b"/>
            <a:pathLst>
              <a:path w="792" h="590">
                <a:moveTo>
                  <a:pt x="141" y="0"/>
                </a:moveTo>
                <a:cubicBezTo>
                  <a:pt x="141" y="0"/>
                  <a:pt x="0" y="379"/>
                  <a:pt x="213" y="590"/>
                </a:cubicBezTo>
                <a:cubicBezTo>
                  <a:pt x="792" y="516"/>
                  <a:pt x="792" y="516"/>
                  <a:pt x="792" y="516"/>
                </a:cubicBezTo>
                <a:cubicBezTo>
                  <a:pt x="792" y="516"/>
                  <a:pt x="256" y="238"/>
                  <a:pt x="141"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Freeform 29"/>
          <p:cNvSpPr/>
          <p:nvPr/>
        </p:nvSpPr>
        <p:spPr bwMode="auto">
          <a:xfrm>
            <a:off x="2289175" y="425509"/>
            <a:ext cx="905531" cy="1990651"/>
          </a:xfrm>
          <a:custGeom>
            <a:avLst/>
            <a:gdLst>
              <a:gd name="T0" fmla="*/ 202 w 268"/>
              <a:gd name="T1" fmla="*/ 90 h 590"/>
              <a:gd name="T2" fmla="*/ 141 w 268"/>
              <a:gd name="T3" fmla="*/ 0 h 590"/>
              <a:gd name="T4" fmla="*/ 213 w 268"/>
              <a:gd name="T5" fmla="*/ 590 h 590"/>
              <a:gd name="T6" fmla="*/ 268 w 268"/>
              <a:gd name="T7" fmla="*/ 583 h 590"/>
              <a:gd name="T8" fmla="*/ 202 w 268"/>
              <a:gd name="T9" fmla="*/ 90 h 590"/>
            </a:gdLst>
            <a:ahLst/>
            <a:cxnLst>
              <a:cxn ang="0">
                <a:pos x="T0" y="T1"/>
              </a:cxn>
              <a:cxn ang="0">
                <a:pos x="T2" y="T3"/>
              </a:cxn>
              <a:cxn ang="0">
                <a:pos x="T4" y="T5"/>
              </a:cxn>
              <a:cxn ang="0">
                <a:pos x="T6" y="T7"/>
              </a:cxn>
              <a:cxn ang="0">
                <a:pos x="T8" y="T9"/>
              </a:cxn>
            </a:cxnLst>
            <a:rect l="0" t="0" r="r" b="b"/>
            <a:pathLst>
              <a:path w="268" h="590">
                <a:moveTo>
                  <a:pt x="202" y="90"/>
                </a:moveTo>
                <a:cubicBezTo>
                  <a:pt x="176" y="60"/>
                  <a:pt x="156" y="30"/>
                  <a:pt x="141" y="0"/>
                </a:cubicBezTo>
                <a:cubicBezTo>
                  <a:pt x="141" y="0"/>
                  <a:pt x="0" y="379"/>
                  <a:pt x="213" y="590"/>
                </a:cubicBezTo>
                <a:cubicBezTo>
                  <a:pt x="268" y="583"/>
                  <a:pt x="268" y="583"/>
                  <a:pt x="268" y="583"/>
                </a:cubicBezTo>
                <a:cubicBezTo>
                  <a:pt x="268" y="583"/>
                  <a:pt x="129" y="377"/>
                  <a:pt x="202"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 name="Freeform 30"/>
          <p:cNvSpPr/>
          <p:nvPr/>
        </p:nvSpPr>
        <p:spPr bwMode="auto">
          <a:xfrm>
            <a:off x="7325101" y="425509"/>
            <a:ext cx="2669800" cy="1990651"/>
          </a:xfrm>
          <a:custGeom>
            <a:avLst/>
            <a:gdLst>
              <a:gd name="T0" fmla="*/ 650 w 791"/>
              <a:gd name="T1" fmla="*/ 0 h 590"/>
              <a:gd name="T2" fmla="*/ 578 w 791"/>
              <a:gd name="T3" fmla="*/ 590 h 590"/>
              <a:gd name="T4" fmla="*/ 0 w 791"/>
              <a:gd name="T5" fmla="*/ 516 h 590"/>
              <a:gd name="T6" fmla="*/ 650 w 791"/>
              <a:gd name="T7" fmla="*/ 0 h 590"/>
            </a:gdLst>
            <a:ahLst/>
            <a:cxnLst>
              <a:cxn ang="0">
                <a:pos x="T0" y="T1"/>
              </a:cxn>
              <a:cxn ang="0">
                <a:pos x="T2" y="T3"/>
              </a:cxn>
              <a:cxn ang="0">
                <a:pos x="T4" y="T5"/>
              </a:cxn>
              <a:cxn ang="0">
                <a:pos x="T6" y="T7"/>
              </a:cxn>
            </a:cxnLst>
            <a:rect l="0" t="0" r="r" b="b"/>
            <a:pathLst>
              <a:path w="791" h="590">
                <a:moveTo>
                  <a:pt x="650" y="0"/>
                </a:moveTo>
                <a:cubicBezTo>
                  <a:pt x="650" y="0"/>
                  <a:pt x="791" y="379"/>
                  <a:pt x="578" y="590"/>
                </a:cubicBezTo>
                <a:cubicBezTo>
                  <a:pt x="0" y="516"/>
                  <a:pt x="0" y="516"/>
                  <a:pt x="0" y="516"/>
                </a:cubicBezTo>
                <a:cubicBezTo>
                  <a:pt x="0" y="516"/>
                  <a:pt x="535" y="238"/>
                  <a:pt x="650"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 name="Freeform 31"/>
          <p:cNvSpPr/>
          <p:nvPr/>
        </p:nvSpPr>
        <p:spPr bwMode="auto">
          <a:xfrm>
            <a:off x="9090634" y="425509"/>
            <a:ext cx="904267" cy="1990651"/>
          </a:xfrm>
          <a:custGeom>
            <a:avLst/>
            <a:gdLst>
              <a:gd name="T0" fmla="*/ 66 w 268"/>
              <a:gd name="T1" fmla="*/ 90 h 590"/>
              <a:gd name="T2" fmla="*/ 127 w 268"/>
              <a:gd name="T3" fmla="*/ 0 h 590"/>
              <a:gd name="T4" fmla="*/ 55 w 268"/>
              <a:gd name="T5" fmla="*/ 590 h 590"/>
              <a:gd name="T6" fmla="*/ 0 w 268"/>
              <a:gd name="T7" fmla="*/ 583 h 590"/>
              <a:gd name="T8" fmla="*/ 66 w 268"/>
              <a:gd name="T9" fmla="*/ 90 h 590"/>
            </a:gdLst>
            <a:ahLst/>
            <a:cxnLst>
              <a:cxn ang="0">
                <a:pos x="T0" y="T1"/>
              </a:cxn>
              <a:cxn ang="0">
                <a:pos x="T2" y="T3"/>
              </a:cxn>
              <a:cxn ang="0">
                <a:pos x="T4" y="T5"/>
              </a:cxn>
              <a:cxn ang="0">
                <a:pos x="T6" y="T7"/>
              </a:cxn>
              <a:cxn ang="0">
                <a:pos x="T8" y="T9"/>
              </a:cxn>
            </a:cxnLst>
            <a:rect l="0" t="0" r="r" b="b"/>
            <a:pathLst>
              <a:path w="268" h="590">
                <a:moveTo>
                  <a:pt x="66" y="90"/>
                </a:moveTo>
                <a:cubicBezTo>
                  <a:pt x="92" y="60"/>
                  <a:pt x="113" y="30"/>
                  <a:pt x="127" y="0"/>
                </a:cubicBezTo>
                <a:cubicBezTo>
                  <a:pt x="127" y="0"/>
                  <a:pt x="268" y="379"/>
                  <a:pt x="55" y="590"/>
                </a:cubicBezTo>
                <a:cubicBezTo>
                  <a:pt x="0" y="583"/>
                  <a:pt x="0" y="583"/>
                  <a:pt x="0" y="583"/>
                </a:cubicBezTo>
                <a:cubicBezTo>
                  <a:pt x="0" y="583"/>
                  <a:pt x="139" y="377"/>
                  <a:pt x="66"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5" name="组合 24"/>
          <p:cNvGrpSpPr/>
          <p:nvPr/>
        </p:nvGrpSpPr>
        <p:grpSpPr>
          <a:xfrm>
            <a:off x="987425" y="2466961"/>
            <a:ext cx="10217150" cy="4048140"/>
            <a:chOff x="987425" y="2943225"/>
            <a:chExt cx="10217150" cy="9101138"/>
          </a:xfrm>
        </p:grpSpPr>
        <p:sp>
          <p:nvSpPr>
            <p:cNvPr id="21" name="Freeform 32"/>
            <p:cNvSpPr/>
            <p:nvPr/>
          </p:nvSpPr>
          <p:spPr bwMode="auto">
            <a:xfrm>
              <a:off x="987425" y="2943225"/>
              <a:ext cx="10217150" cy="9101138"/>
            </a:xfrm>
            <a:custGeom>
              <a:avLst/>
              <a:gdLst>
                <a:gd name="T0" fmla="*/ 2253 w 2411"/>
                <a:gd name="T1" fmla="*/ 0 h 2148"/>
                <a:gd name="T2" fmla="*/ 1983 w 2411"/>
                <a:gd name="T3" fmla="*/ 324 h 2148"/>
                <a:gd name="T4" fmla="*/ 1821 w 2411"/>
                <a:gd name="T5" fmla="*/ 200 h 2148"/>
                <a:gd name="T6" fmla="*/ 1535 w 2411"/>
                <a:gd name="T7" fmla="*/ 364 h 2148"/>
                <a:gd name="T8" fmla="*/ 1206 w 2411"/>
                <a:gd name="T9" fmla="*/ 184 h 2148"/>
                <a:gd name="T10" fmla="*/ 876 w 2411"/>
                <a:gd name="T11" fmla="*/ 364 h 2148"/>
                <a:gd name="T12" fmla="*/ 591 w 2411"/>
                <a:gd name="T13" fmla="*/ 200 h 2148"/>
                <a:gd name="T14" fmla="*/ 428 w 2411"/>
                <a:gd name="T15" fmla="*/ 324 h 2148"/>
                <a:gd name="T16" fmla="*/ 158 w 2411"/>
                <a:gd name="T17" fmla="*/ 0 h 2148"/>
                <a:gd name="T18" fmla="*/ 320 w 2411"/>
                <a:gd name="T19" fmla="*/ 2088 h 2148"/>
                <a:gd name="T20" fmla="*/ 545 w 2411"/>
                <a:gd name="T21" fmla="*/ 1968 h 2148"/>
                <a:gd name="T22" fmla="*/ 761 w 2411"/>
                <a:gd name="T23" fmla="*/ 2148 h 2148"/>
                <a:gd name="T24" fmla="*/ 956 w 2411"/>
                <a:gd name="T25" fmla="*/ 1964 h 2148"/>
                <a:gd name="T26" fmla="*/ 1206 w 2411"/>
                <a:gd name="T27" fmla="*/ 2148 h 2148"/>
                <a:gd name="T28" fmla="*/ 1455 w 2411"/>
                <a:gd name="T29" fmla="*/ 1964 h 2148"/>
                <a:gd name="T30" fmla="*/ 1650 w 2411"/>
                <a:gd name="T31" fmla="*/ 2148 h 2148"/>
                <a:gd name="T32" fmla="*/ 1866 w 2411"/>
                <a:gd name="T33" fmla="*/ 1968 h 2148"/>
                <a:gd name="T34" fmla="*/ 2091 w 2411"/>
                <a:gd name="T35" fmla="*/ 2088 h 2148"/>
                <a:gd name="T36" fmla="*/ 2253 w 2411"/>
                <a:gd name="T37"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1" h="2148">
                  <a:moveTo>
                    <a:pt x="2253" y="0"/>
                  </a:moveTo>
                  <a:cubicBezTo>
                    <a:pt x="1983" y="324"/>
                    <a:pt x="1983" y="324"/>
                    <a:pt x="1983" y="324"/>
                  </a:cubicBezTo>
                  <a:cubicBezTo>
                    <a:pt x="1821" y="200"/>
                    <a:pt x="1821" y="200"/>
                    <a:pt x="1821" y="200"/>
                  </a:cubicBezTo>
                  <a:cubicBezTo>
                    <a:pt x="1535" y="364"/>
                    <a:pt x="1535" y="364"/>
                    <a:pt x="1535" y="364"/>
                  </a:cubicBezTo>
                  <a:cubicBezTo>
                    <a:pt x="1206" y="184"/>
                    <a:pt x="1206" y="184"/>
                    <a:pt x="1206" y="184"/>
                  </a:cubicBezTo>
                  <a:cubicBezTo>
                    <a:pt x="876" y="364"/>
                    <a:pt x="876" y="364"/>
                    <a:pt x="876" y="364"/>
                  </a:cubicBezTo>
                  <a:cubicBezTo>
                    <a:pt x="591" y="200"/>
                    <a:pt x="591" y="200"/>
                    <a:pt x="591" y="200"/>
                  </a:cubicBezTo>
                  <a:cubicBezTo>
                    <a:pt x="428" y="324"/>
                    <a:pt x="428" y="324"/>
                    <a:pt x="428" y="324"/>
                  </a:cubicBezTo>
                  <a:cubicBezTo>
                    <a:pt x="158" y="0"/>
                    <a:pt x="158" y="0"/>
                    <a:pt x="158" y="0"/>
                  </a:cubicBezTo>
                  <a:cubicBezTo>
                    <a:pt x="158" y="0"/>
                    <a:pt x="0" y="1412"/>
                    <a:pt x="320" y="2088"/>
                  </a:cubicBezTo>
                  <a:cubicBezTo>
                    <a:pt x="545" y="1968"/>
                    <a:pt x="545" y="1968"/>
                    <a:pt x="545" y="1968"/>
                  </a:cubicBezTo>
                  <a:cubicBezTo>
                    <a:pt x="761" y="2148"/>
                    <a:pt x="761" y="2148"/>
                    <a:pt x="761" y="2148"/>
                  </a:cubicBezTo>
                  <a:cubicBezTo>
                    <a:pt x="956" y="1964"/>
                    <a:pt x="956" y="1964"/>
                    <a:pt x="956" y="1964"/>
                  </a:cubicBezTo>
                  <a:cubicBezTo>
                    <a:pt x="1206" y="2148"/>
                    <a:pt x="1206" y="2148"/>
                    <a:pt x="1206" y="2148"/>
                  </a:cubicBezTo>
                  <a:cubicBezTo>
                    <a:pt x="1455" y="1964"/>
                    <a:pt x="1455" y="1964"/>
                    <a:pt x="1455" y="1964"/>
                  </a:cubicBezTo>
                  <a:cubicBezTo>
                    <a:pt x="1650" y="2148"/>
                    <a:pt x="1650" y="2148"/>
                    <a:pt x="1650" y="2148"/>
                  </a:cubicBezTo>
                  <a:cubicBezTo>
                    <a:pt x="1866" y="1968"/>
                    <a:pt x="1866" y="1968"/>
                    <a:pt x="1866" y="1968"/>
                  </a:cubicBezTo>
                  <a:cubicBezTo>
                    <a:pt x="2091" y="2088"/>
                    <a:pt x="2091" y="2088"/>
                    <a:pt x="2091" y="2088"/>
                  </a:cubicBezTo>
                  <a:cubicBezTo>
                    <a:pt x="2411" y="1412"/>
                    <a:pt x="2253" y="0"/>
                    <a:pt x="2253"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Freeform 33"/>
            <p:cNvSpPr/>
            <p:nvPr/>
          </p:nvSpPr>
          <p:spPr bwMode="auto">
            <a:xfrm>
              <a:off x="987425" y="2943225"/>
              <a:ext cx="1738313" cy="8847138"/>
            </a:xfrm>
            <a:custGeom>
              <a:avLst/>
              <a:gdLst>
                <a:gd name="T0" fmla="*/ 264 w 410"/>
                <a:gd name="T1" fmla="*/ 128 h 2088"/>
                <a:gd name="T2" fmla="*/ 158 w 410"/>
                <a:gd name="T3" fmla="*/ 0 h 2088"/>
                <a:gd name="T4" fmla="*/ 320 w 410"/>
                <a:gd name="T5" fmla="*/ 2088 h 2088"/>
                <a:gd name="T6" fmla="*/ 410 w 410"/>
                <a:gd name="T7" fmla="*/ 2041 h 2088"/>
                <a:gd name="T8" fmla="*/ 264 w 410"/>
                <a:gd name="T9" fmla="*/ 128 h 2088"/>
              </a:gdLst>
              <a:ahLst/>
              <a:cxnLst>
                <a:cxn ang="0">
                  <a:pos x="T0" y="T1"/>
                </a:cxn>
                <a:cxn ang="0">
                  <a:pos x="T2" y="T3"/>
                </a:cxn>
                <a:cxn ang="0">
                  <a:pos x="T4" y="T5"/>
                </a:cxn>
                <a:cxn ang="0">
                  <a:pos x="T6" y="T7"/>
                </a:cxn>
                <a:cxn ang="0">
                  <a:pos x="T8" y="T9"/>
                </a:cxn>
              </a:cxnLst>
              <a:rect l="0" t="0" r="r" b="b"/>
              <a:pathLst>
                <a:path w="410" h="2088">
                  <a:moveTo>
                    <a:pt x="264" y="128"/>
                  </a:moveTo>
                  <a:cubicBezTo>
                    <a:pt x="158" y="0"/>
                    <a:pt x="158" y="0"/>
                    <a:pt x="158" y="0"/>
                  </a:cubicBezTo>
                  <a:cubicBezTo>
                    <a:pt x="158" y="0"/>
                    <a:pt x="0" y="1412"/>
                    <a:pt x="320" y="2088"/>
                  </a:cubicBezTo>
                  <a:cubicBezTo>
                    <a:pt x="410" y="2041"/>
                    <a:pt x="410" y="2041"/>
                    <a:pt x="410" y="2041"/>
                  </a:cubicBezTo>
                  <a:cubicBezTo>
                    <a:pt x="145" y="1346"/>
                    <a:pt x="264" y="128"/>
                    <a:pt x="264"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34"/>
            <p:cNvSpPr/>
            <p:nvPr/>
          </p:nvSpPr>
          <p:spPr bwMode="auto">
            <a:xfrm>
              <a:off x="9471025" y="2943225"/>
              <a:ext cx="1733550" cy="8847138"/>
            </a:xfrm>
            <a:custGeom>
              <a:avLst/>
              <a:gdLst>
                <a:gd name="T0" fmla="*/ 145 w 409"/>
                <a:gd name="T1" fmla="*/ 128 h 2088"/>
                <a:gd name="T2" fmla="*/ 251 w 409"/>
                <a:gd name="T3" fmla="*/ 0 h 2088"/>
                <a:gd name="T4" fmla="*/ 89 w 409"/>
                <a:gd name="T5" fmla="*/ 2088 h 2088"/>
                <a:gd name="T6" fmla="*/ 0 w 409"/>
                <a:gd name="T7" fmla="*/ 2041 h 2088"/>
                <a:gd name="T8" fmla="*/ 145 w 409"/>
                <a:gd name="T9" fmla="*/ 128 h 2088"/>
              </a:gdLst>
              <a:ahLst/>
              <a:cxnLst>
                <a:cxn ang="0">
                  <a:pos x="T0" y="T1"/>
                </a:cxn>
                <a:cxn ang="0">
                  <a:pos x="T2" y="T3"/>
                </a:cxn>
                <a:cxn ang="0">
                  <a:pos x="T4" y="T5"/>
                </a:cxn>
                <a:cxn ang="0">
                  <a:pos x="T6" y="T7"/>
                </a:cxn>
                <a:cxn ang="0">
                  <a:pos x="T8" y="T9"/>
                </a:cxn>
              </a:cxnLst>
              <a:rect l="0" t="0" r="r" b="b"/>
              <a:pathLst>
                <a:path w="409" h="2088">
                  <a:moveTo>
                    <a:pt x="145" y="128"/>
                  </a:moveTo>
                  <a:cubicBezTo>
                    <a:pt x="251" y="0"/>
                    <a:pt x="251" y="0"/>
                    <a:pt x="251" y="0"/>
                  </a:cubicBezTo>
                  <a:cubicBezTo>
                    <a:pt x="251" y="0"/>
                    <a:pt x="409" y="1412"/>
                    <a:pt x="89" y="2088"/>
                  </a:cubicBezTo>
                  <a:cubicBezTo>
                    <a:pt x="0" y="2041"/>
                    <a:pt x="0" y="2041"/>
                    <a:pt x="0" y="2041"/>
                  </a:cubicBezTo>
                  <a:cubicBezTo>
                    <a:pt x="265" y="1346"/>
                    <a:pt x="145" y="128"/>
                    <a:pt x="145"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40" name="文本框 39"/>
          <p:cNvSpPr txBox="1"/>
          <p:nvPr/>
        </p:nvSpPr>
        <p:spPr>
          <a:xfrm>
            <a:off x="5330000" y="3341097"/>
            <a:ext cx="1576072" cy="1446550"/>
          </a:xfrm>
          <a:prstGeom prst="rect">
            <a:avLst/>
          </a:prstGeom>
          <a:noFill/>
        </p:spPr>
        <p:txBody>
          <a:bodyPr wrap="none" rtlCol="0">
            <a:spAutoFit/>
          </a:bodyPr>
          <a:lstStyle/>
          <a:p>
            <a:r>
              <a:rPr lang="en-US" altLang="zh-CN" sz="8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8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71"/>
          <p:cNvSpPr>
            <a:spLocks noChangeArrowheads="1"/>
          </p:cNvSpPr>
          <p:nvPr/>
        </p:nvSpPr>
        <p:spPr bwMode="auto">
          <a:xfrm>
            <a:off x="4768458" y="4903592"/>
            <a:ext cx="26468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a:solidFill>
                  <a:schemeClr val="bg1"/>
                </a:solidFill>
                <a:ea typeface="微软雅黑" panose="020B0503020204020204" pitchFamily="34" charset="-122"/>
              </a:rPr>
              <a:t>活动执行流程</a:t>
            </a:r>
            <a:endParaRPr lang="en-US" altLang="zh-CN" sz="3200" dirty="0">
              <a:solidFill>
                <a:schemeClr val="bg1"/>
              </a:solidFill>
              <a:ea typeface="微软雅黑" panose="020B0503020204020204" pitchFamily="34" charset="-122"/>
            </a:endParaRPr>
          </a:p>
        </p:txBody>
      </p:sp>
      <p:cxnSp>
        <p:nvCxnSpPr>
          <p:cNvPr id="42" name="直接连接符 41"/>
          <p:cNvCxnSpPr/>
          <p:nvPr/>
        </p:nvCxnSpPr>
        <p:spPr>
          <a:xfrm>
            <a:off x="4542971" y="4762513"/>
            <a:ext cx="33826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p:cNvSpPr>
            <a:spLocks noChangeArrowheads="1"/>
          </p:cNvSpPr>
          <p:nvPr/>
        </p:nvSpPr>
        <p:spPr bwMode="auto">
          <a:xfrm>
            <a:off x="8002216" y="3794571"/>
            <a:ext cx="3555032" cy="77037"/>
          </a:xfrm>
          <a:prstGeom prst="rect">
            <a:avLst/>
          </a:prstGeom>
          <a:solidFill>
            <a:schemeClr val="accent4"/>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a typeface="微软雅黑" panose="020B0503020204020204" pitchFamily="34" charset="-122"/>
            </a:endParaRPr>
          </a:p>
        </p:txBody>
      </p:sp>
      <p:sp>
        <p:nvSpPr>
          <p:cNvPr id="14" name="Freeform 6"/>
          <p:cNvSpPr/>
          <p:nvPr/>
        </p:nvSpPr>
        <p:spPr bwMode="auto">
          <a:xfrm>
            <a:off x="6757988" y="5418138"/>
            <a:ext cx="219075" cy="525462"/>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15" name="Freeform 7"/>
          <p:cNvSpPr/>
          <p:nvPr/>
        </p:nvSpPr>
        <p:spPr bwMode="auto">
          <a:xfrm>
            <a:off x="5162550" y="6256338"/>
            <a:ext cx="338138" cy="268287"/>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16" name="Freeform 8"/>
          <p:cNvSpPr/>
          <p:nvPr/>
        </p:nvSpPr>
        <p:spPr bwMode="auto">
          <a:xfrm>
            <a:off x="3660775" y="4768850"/>
            <a:ext cx="1165225" cy="1282700"/>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17" name="Freeform 9"/>
          <p:cNvSpPr/>
          <p:nvPr/>
        </p:nvSpPr>
        <p:spPr bwMode="auto">
          <a:xfrm>
            <a:off x="4641850" y="5273675"/>
            <a:ext cx="990600" cy="752475"/>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18" name="Freeform 10"/>
          <p:cNvSpPr/>
          <p:nvPr/>
        </p:nvSpPr>
        <p:spPr bwMode="auto">
          <a:xfrm>
            <a:off x="6186488" y="4892675"/>
            <a:ext cx="554037" cy="730250"/>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19" name="Freeform 11"/>
          <p:cNvSpPr/>
          <p:nvPr/>
        </p:nvSpPr>
        <p:spPr bwMode="auto">
          <a:xfrm>
            <a:off x="4510088" y="4789488"/>
            <a:ext cx="798512" cy="717550"/>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20" name="Freeform 12"/>
          <p:cNvSpPr/>
          <p:nvPr/>
        </p:nvSpPr>
        <p:spPr bwMode="auto">
          <a:xfrm>
            <a:off x="5191125" y="4638675"/>
            <a:ext cx="709613" cy="88106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21" name="Freeform 13"/>
          <p:cNvSpPr/>
          <p:nvPr/>
        </p:nvSpPr>
        <p:spPr bwMode="auto">
          <a:xfrm>
            <a:off x="5832475" y="4618038"/>
            <a:ext cx="623888" cy="900112"/>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22" name="Freeform 14"/>
          <p:cNvSpPr/>
          <p:nvPr/>
        </p:nvSpPr>
        <p:spPr bwMode="auto">
          <a:xfrm>
            <a:off x="3727450" y="3987800"/>
            <a:ext cx="1287463" cy="130810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2"/>
          </a:solidFill>
          <a:ln w="8" cap="flat" cmpd="sng">
            <a:noFill/>
            <a:round/>
          </a:ln>
        </p:spPr>
        <p:txBody>
          <a:bodyPr/>
          <a:lstStyle/>
          <a:p>
            <a:endParaRPr lang="zh-CN" altLang="en-US">
              <a:ea typeface="微软雅黑" panose="020B0503020204020204" pitchFamily="34" charset="-122"/>
            </a:endParaRPr>
          </a:p>
        </p:txBody>
      </p:sp>
      <p:sp>
        <p:nvSpPr>
          <p:cNvPr id="23" name="Freeform 15"/>
          <p:cNvSpPr/>
          <p:nvPr/>
        </p:nvSpPr>
        <p:spPr bwMode="auto">
          <a:xfrm>
            <a:off x="1322388" y="3373438"/>
            <a:ext cx="2590800" cy="165417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1"/>
          </a:solidFill>
          <a:ln w="8" cap="flat" cmpd="sng">
            <a:noFill/>
            <a:round/>
          </a:ln>
        </p:spPr>
        <p:txBody>
          <a:bodyPr/>
          <a:lstStyle/>
          <a:p>
            <a:endParaRPr lang="zh-CN" altLang="en-US">
              <a:ea typeface="微软雅黑" panose="020B0503020204020204" pitchFamily="34" charset="-122"/>
            </a:endParaRPr>
          </a:p>
        </p:txBody>
      </p:sp>
      <p:sp>
        <p:nvSpPr>
          <p:cNvPr id="24" name="Freeform 16"/>
          <p:cNvSpPr/>
          <p:nvPr/>
        </p:nvSpPr>
        <p:spPr bwMode="auto">
          <a:xfrm>
            <a:off x="6403975" y="4524375"/>
            <a:ext cx="487363" cy="498475"/>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25" name="Freeform 17"/>
          <p:cNvSpPr/>
          <p:nvPr/>
        </p:nvSpPr>
        <p:spPr bwMode="auto">
          <a:xfrm>
            <a:off x="4748213" y="4306888"/>
            <a:ext cx="612775" cy="663575"/>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26" name="Freeform 18"/>
          <p:cNvSpPr/>
          <p:nvPr/>
        </p:nvSpPr>
        <p:spPr bwMode="auto">
          <a:xfrm>
            <a:off x="5135563" y="4175125"/>
            <a:ext cx="996950" cy="631825"/>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1"/>
          </a:solidFill>
          <a:ln w="8" cap="flat" cmpd="sng">
            <a:noFill/>
            <a:round/>
          </a:ln>
        </p:spPr>
        <p:txBody>
          <a:bodyPr/>
          <a:lstStyle/>
          <a:p>
            <a:endParaRPr lang="zh-CN" altLang="en-US">
              <a:ea typeface="微软雅黑" panose="020B0503020204020204" pitchFamily="34" charset="-122"/>
            </a:endParaRPr>
          </a:p>
        </p:txBody>
      </p:sp>
      <p:sp>
        <p:nvSpPr>
          <p:cNvPr id="27" name="Freeform 19"/>
          <p:cNvSpPr/>
          <p:nvPr/>
        </p:nvSpPr>
        <p:spPr bwMode="auto">
          <a:xfrm>
            <a:off x="5961063" y="3903663"/>
            <a:ext cx="614362" cy="782637"/>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28" name="Freeform 20"/>
          <p:cNvSpPr/>
          <p:nvPr/>
        </p:nvSpPr>
        <p:spPr bwMode="auto">
          <a:xfrm>
            <a:off x="6115050" y="3803650"/>
            <a:ext cx="725488" cy="735013"/>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29" name="Freeform 21"/>
          <p:cNvSpPr/>
          <p:nvPr/>
        </p:nvSpPr>
        <p:spPr bwMode="auto">
          <a:xfrm>
            <a:off x="5381625" y="3662363"/>
            <a:ext cx="739775" cy="741362"/>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30" name="Freeform 22"/>
          <p:cNvSpPr/>
          <p:nvPr/>
        </p:nvSpPr>
        <p:spPr bwMode="auto">
          <a:xfrm>
            <a:off x="4792663" y="3179763"/>
            <a:ext cx="650875" cy="1200150"/>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31" name="Freeform 23"/>
          <p:cNvSpPr/>
          <p:nvPr/>
        </p:nvSpPr>
        <p:spPr bwMode="auto">
          <a:xfrm>
            <a:off x="2797175" y="3105150"/>
            <a:ext cx="1647825" cy="122713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32" name="Freeform 24"/>
          <p:cNvSpPr/>
          <p:nvPr/>
        </p:nvSpPr>
        <p:spPr bwMode="auto">
          <a:xfrm>
            <a:off x="5340350" y="3003550"/>
            <a:ext cx="452438" cy="917575"/>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33" name="Freeform 25"/>
          <p:cNvSpPr/>
          <p:nvPr/>
        </p:nvSpPr>
        <p:spPr bwMode="auto">
          <a:xfrm>
            <a:off x="5929313" y="3344863"/>
            <a:ext cx="847725" cy="576262"/>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3"/>
          </a:solidFill>
          <a:ln w="8" cap="flat" cmpd="sng">
            <a:noFill/>
            <a:round/>
          </a:ln>
        </p:spPr>
        <p:txBody>
          <a:bodyPr/>
          <a:lstStyle/>
          <a:p>
            <a:endParaRPr lang="zh-CN" altLang="en-US">
              <a:ea typeface="微软雅黑" panose="020B0503020204020204" pitchFamily="34" charset="-122"/>
            </a:endParaRPr>
          </a:p>
        </p:txBody>
      </p:sp>
      <p:sp>
        <p:nvSpPr>
          <p:cNvPr id="34" name="Freeform 26"/>
          <p:cNvSpPr/>
          <p:nvPr/>
        </p:nvSpPr>
        <p:spPr bwMode="auto">
          <a:xfrm>
            <a:off x="4616450" y="3209925"/>
            <a:ext cx="365125" cy="60960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35" name="Freeform 27"/>
          <p:cNvSpPr/>
          <p:nvPr/>
        </p:nvSpPr>
        <p:spPr bwMode="auto">
          <a:xfrm>
            <a:off x="5705475" y="2632075"/>
            <a:ext cx="706438" cy="1058863"/>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36" name="Freeform 28"/>
          <p:cNvSpPr/>
          <p:nvPr/>
        </p:nvSpPr>
        <p:spPr bwMode="auto">
          <a:xfrm>
            <a:off x="1077913" y="1493838"/>
            <a:ext cx="2622550" cy="2055812"/>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1"/>
          </a:solidFill>
          <a:ln w="8" cap="flat" cmpd="sng">
            <a:noFill/>
            <a:round/>
          </a:ln>
        </p:spPr>
        <p:txBody>
          <a:bodyPr/>
          <a:lstStyle/>
          <a:p>
            <a:endParaRPr lang="zh-CN" altLang="en-US">
              <a:ea typeface="微软雅黑" panose="020B0503020204020204" pitchFamily="34" charset="-122"/>
            </a:endParaRPr>
          </a:p>
        </p:txBody>
      </p:sp>
      <p:sp>
        <p:nvSpPr>
          <p:cNvPr id="37" name="Freeform 29"/>
          <p:cNvSpPr/>
          <p:nvPr/>
        </p:nvSpPr>
        <p:spPr bwMode="auto">
          <a:xfrm>
            <a:off x="3851275" y="1004888"/>
            <a:ext cx="2889250" cy="2490787"/>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1"/>
          </a:solidFill>
          <a:ln w="8" cap="flat" cmpd="sng">
            <a:noFill/>
            <a:round/>
          </a:ln>
        </p:spPr>
        <p:txBody>
          <a:bodyPr/>
          <a:lstStyle/>
          <a:p>
            <a:endParaRPr lang="zh-CN" altLang="en-US">
              <a:ea typeface="微软雅黑" panose="020B0503020204020204" pitchFamily="34" charset="-122"/>
            </a:endParaRPr>
          </a:p>
        </p:txBody>
      </p:sp>
      <p:sp>
        <p:nvSpPr>
          <p:cNvPr id="38" name="Freeform 30"/>
          <p:cNvSpPr/>
          <p:nvPr/>
        </p:nvSpPr>
        <p:spPr bwMode="auto">
          <a:xfrm>
            <a:off x="5897563" y="2909888"/>
            <a:ext cx="311150" cy="36195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39" name="Freeform 31"/>
          <p:cNvSpPr/>
          <p:nvPr/>
        </p:nvSpPr>
        <p:spPr bwMode="auto">
          <a:xfrm>
            <a:off x="6284913" y="2452688"/>
            <a:ext cx="782637" cy="744537"/>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40" name="Freeform 32"/>
          <p:cNvSpPr/>
          <p:nvPr/>
        </p:nvSpPr>
        <p:spPr bwMode="auto">
          <a:xfrm>
            <a:off x="6442075" y="2012950"/>
            <a:ext cx="1128713" cy="75088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41" name="Freeform 33"/>
          <p:cNvSpPr/>
          <p:nvPr/>
        </p:nvSpPr>
        <p:spPr bwMode="auto">
          <a:xfrm>
            <a:off x="6230938" y="938213"/>
            <a:ext cx="1473200" cy="1379537"/>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1"/>
          </a:solidFill>
          <a:ln w="8" cap="flat" cmpd="sng">
            <a:noFill/>
            <a:round/>
          </a:ln>
        </p:spPr>
        <p:txBody>
          <a:bodyPr/>
          <a:lstStyle/>
          <a:p>
            <a:endParaRPr lang="zh-CN" altLang="en-US">
              <a:ea typeface="微软雅黑" panose="020B0503020204020204" pitchFamily="34" charset="-122"/>
            </a:endParaRPr>
          </a:p>
        </p:txBody>
      </p:sp>
      <p:sp>
        <p:nvSpPr>
          <p:cNvPr id="42" name="Freeform 34"/>
          <p:cNvSpPr/>
          <p:nvPr/>
        </p:nvSpPr>
        <p:spPr bwMode="auto">
          <a:xfrm>
            <a:off x="3252788" y="2576513"/>
            <a:ext cx="1874837" cy="167163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sp>
        <p:nvSpPr>
          <p:cNvPr id="43" name="Freeform 35"/>
          <p:cNvSpPr/>
          <p:nvPr/>
        </p:nvSpPr>
        <p:spPr bwMode="auto">
          <a:xfrm>
            <a:off x="5313363" y="5394325"/>
            <a:ext cx="1038225" cy="803275"/>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accent1"/>
          </a:solidFill>
          <a:ln w="8" cap="flat" cmpd="sng">
            <a:noFill/>
            <a:round/>
          </a:ln>
        </p:spPr>
        <p:txBody>
          <a:bodyPr/>
          <a:lstStyle/>
          <a:p>
            <a:endParaRPr lang="zh-CN" altLang="en-US">
              <a:ea typeface="微软雅黑" panose="020B0503020204020204" pitchFamily="34" charset="-122"/>
            </a:endParaRPr>
          </a:p>
        </p:txBody>
      </p:sp>
      <p:pic>
        <p:nvPicPr>
          <p:cNvPr id="44" name="组合 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3309938"/>
            <a:ext cx="3724275" cy="536575"/>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pic>
        <p:nvPicPr>
          <p:cNvPr id="47" name="组合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4621213"/>
            <a:ext cx="37179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组合 48"/>
          <p:cNvGrpSpPr/>
          <p:nvPr/>
        </p:nvGrpSpPr>
        <p:grpSpPr>
          <a:xfrm>
            <a:off x="8709150" y="2299661"/>
            <a:ext cx="2115035" cy="1154619"/>
            <a:chOff x="1478171" y="2225265"/>
            <a:chExt cx="2115035" cy="1154619"/>
          </a:xfrm>
        </p:grpSpPr>
        <p:sp>
          <p:nvSpPr>
            <p:cNvPr id="5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1" name="文本框 5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2" name="组合 51"/>
          <p:cNvGrpSpPr/>
          <p:nvPr/>
        </p:nvGrpSpPr>
        <p:grpSpPr>
          <a:xfrm>
            <a:off x="127000" y="0"/>
            <a:ext cx="3054423" cy="1173480"/>
            <a:chOff x="127000" y="0"/>
            <a:chExt cx="3054423" cy="1173480"/>
          </a:xfrm>
        </p:grpSpPr>
        <p:pic>
          <p:nvPicPr>
            <p:cNvPr id="53" name="Picture 3" descr="U:\我图\PPT制作\爱爱\PM下载\万圣节\pumpkin_witches_hat_500_clr_160.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54" name="文本框 53"/>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活动执行流程</a:t>
              </a:r>
              <a:endParaRPr lang="en-US" altLang="zh-CN" sz="2400" dirty="0">
                <a:solidFill>
                  <a:schemeClr val="bg1"/>
                </a:solidFill>
                <a:ea typeface="微软雅黑" panose="020B0503020204020204" pitchFamily="34" charset="-122"/>
              </a:endParaRPr>
            </a:p>
          </p:txBody>
        </p:sp>
      </p:grpSp>
      <p:grpSp>
        <p:nvGrpSpPr>
          <p:cNvPr id="55" name="组合 54"/>
          <p:cNvGrpSpPr/>
          <p:nvPr/>
        </p:nvGrpSpPr>
        <p:grpSpPr>
          <a:xfrm>
            <a:off x="8709150" y="4400835"/>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 calcmode="lin" valueType="num">
                                      <p:cBhvr>
                                        <p:cTn id="9" dur="300" fill="hold"/>
                                        <p:tgtEl>
                                          <p:spTgt spid="14"/>
                                        </p:tgtEl>
                                        <p:attrNameLst>
                                          <p:attrName>style.rotation</p:attrName>
                                        </p:attrNameLst>
                                      </p:cBhvr>
                                      <p:tavLst>
                                        <p:tav tm="0">
                                          <p:val>
                                            <p:fltVal val="90"/>
                                          </p:val>
                                        </p:tav>
                                        <p:tav tm="100000">
                                          <p:val>
                                            <p:fltVal val="0"/>
                                          </p:val>
                                        </p:tav>
                                      </p:tavLst>
                                    </p:anim>
                                    <p:animEffect transition="in" filter="fade">
                                      <p:cBhvr>
                                        <p:cTn id="10" dur="3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 calcmode="lin" valueType="num">
                                      <p:cBhvr>
                                        <p:cTn id="15" dur="300" fill="hold"/>
                                        <p:tgtEl>
                                          <p:spTgt spid="15"/>
                                        </p:tgtEl>
                                        <p:attrNameLst>
                                          <p:attrName>style.rotation</p:attrName>
                                        </p:attrNameLst>
                                      </p:cBhvr>
                                      <p:tavLst>
                                        <p:tav tm="0">
                                          <p:val>
                                            <p:fltVal val="90"/>
                                          </p:val>
                                        </p:tav>
                                        <p:tav tm="100000">
                                          <p:val>
                                            <p:fltVal val="0"/>
                                          </p:val>
                                        </p:tav>
                                      </p:tavLst>
                                    </p:anim>
                                    <p:animEffect transition="in" filter="fade">
                                      <p:cBhvr>
                                        <p:cTn id="16" dur="3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300" fill="hold"/>
                                        <p:tgtEl>
                                          <p:spTgt spid="16"/>
                                        </p:tgtEl>
                                        <p:attrNameLst>
                                          <p:attrName>ppt_w</p:attrName>
                                        </p:attrNameLst>
                                      </p:cBhvr>
                                      <p:tavLst>
                                        <p:tav tm="0">
                                          <p:val>
                                            <p:fltVal val="0"/>
                                          </p:val>
                                        </p:tav>
                                        <p:tav tm="100000">
                                          <p:val>
                                            <p:strVal val="#ppt_w"/>
                                          </p:val>
                                        </p:tav>
                                      </p:tavLst>
                                    </p:anim>
                                    <p:anim calcmode="lin" valueType="num">
                                      <p:cBhvr>
                                        <p:cTn id="20" dur="300" fill="hold"/>
                                        <p:tgtEl>
                                          <p:spTgt spid="16"/>
                                        </p:tgtEl>
                                        <p:attrNameLst>
                                          <p:attrName>ppt_h</p:attrName>
                                        </p:attrNameLst>
                                      </p:cBhvr>
                                      <p:tavLst>
                                        <p:tav tm="0">
                                          <p:val>
                                            <p:fltVal val="0"/>
                                          </p:val>
                                        </p:tav>
                                        <p:tav tm="100000">
                                          <p:val>
                                            <p:strVal val="#ppt_h"/>
                                          </p:val>
                                        </p:tav>
                                      </p:tavLst>
                                    </p:anim>
                                    <p:anim calcmode="lin" valueType="num">
                                      <p:cBhvr>
                                        <p:cTn id="21" dur="300" fill="hold"/>
                                        <p:tgtEl>
                                          <p:spTgt spid="16"/>
                                        </p:tgtEl>
                                        <p:attrNameLst>
                                          <p:attrName>style.rotation</p:attrName>
                                        </p:attrNameLst>
                                      </p:cBhvr>
                                      <p:tavLst>
                                        <p:tav tm="0">
                                          <p:val>
                                            <p:fltVal val="90"/>
                                          </p:val>
                                        </p:tav>
                                        <p:tav tm="100000">
                                          <p:val>
                                            <p:fltVal val="0"/>
                                          </p:val>
                                        </p:tav>
                                      </p:tavLst>
                                    </p:anim>
                                    <p:animEffect transition="in" filter="fade">
                                      <p:cBhvr>
                                        <p:cTn id="22" dur="300"/>
                                        <p:tgtEl>
                                          <p:spTgt spid="16"/>
                                        </p:tgtEl>
                                      </p:cBhvr>
                                    </p:animEffect>
                                  </p:childTnLst>
                                </p:cTn>
                              </p:par>
                              <p:par>
                                <p:cTn id="23" presetID="3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300" fill="hold"/>
                                        <p:tgtEl>
                                          <p:spTgt spid="17"/>
                                        </p:tgtEl>
                                        <p:attrNameLst>
                                          <p:attrName>ppt_w</p:attrName>
                                        </p:attrNameLst>
                                      </p:cBhvr>
                                      <p:tavLst>
                                        <p:tav tm="0">
                                          <p:val>
                                            <p:fltVal val="0"/>
                                          </p:val>
                                        </p:tav>
                                        <p:tav tm="100000">
                                          <p:val>
                                            <p:strVal val="#ppt_w"/>
                                          </p:val>
                                        </p:tav>
                                      </p:tavLst>
                                    </p:anim>
                                    <p:anim calcmode="lin" valueType="num">
                                      <p:cBhvr>
                                        <p:cTn id="26" dur="300" fill="hold"/>
                                        <p:tgtEl>
                                          <p:spTgt spid="17"/>
                                        </p:tgtEl>
                                        <p:attrNameLst>
                                          <p:attrName>ppt_h</p:attrName>
                                        </p:attrNameLst>
                                      </p:cBhvr>
                                      <p:tavLst>
                                        <p:tav tm="0">
                                          <p:val>
                                            <p:fltVal val="0"/>
                                          </p:val>
                                        </p:tav>
                                        <p:tav tm="100000">
                                          <p:val>
                                            <p:strVal val="#ppt_h"/>
                                          </p:val>
                                        </p:tav>
                                      </p:tavLst>
                                    </p:anim>
                                    <p:anim calcmode="lin" valueType="num">
                                      <p:cBhvr>
                                        <p:cTn id="27" dur="300" fill="hold"/>
                                        <p:tgtEl>
                                          <p:spTgt spid="17"/>
                                        </p:tgtEl>
                                        <p:attrNameLst>
                                          <p:attrName>style.rotation</p:attrName>
                                        </p:attrNameLst>
                                      </p:cBhvr>
                                      <p:tavLst>
                                        <p:tav tm="0">
                                          <p:val>
                                            <p:fltVal val="90"/>
                                          </p:val>
                                        </p:tav>
                                        <p:tav tm="100000">
                                          <p:val>
                                            <p:fltVal val="0"/>
                                          </p:val>
                                        </p:tav>
                                      </p:tavLst>
                                    </p:anim>
                                    <p:animEffect transition="in" filter="fade">
                                      <p:cBhvr>
                                        <p:cTn id="28" dur="300"/>
                                        <p:tgtEl>
                                          <p:spTgt spid="17"/>
                                        </p:tgtEl>
                                      </p:cBhvr>
                                    </p:animEffect>
                                  </p:childTnLst>
                                </p:cTn>
                              </p:par>
                              <p:par>
                                <p:cTn id="29" presetID="3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 calcmode="lin" valueType="num">
                                      <p:cBhvr>
                                        <p:cTn id="33" dur="300" fill="hold"/>
                                        <p:tgtEl>
                                          <p:spTgt spid="18"/>
                                        </p:tgtEl>
                                        <p:attrNameLst>
                                          <p:attrName>style.rotation</p:attrName>
                                        </p:attrNameLst>
                                      </p:cBhvr>
                                      <p:tavLst>
                                        <p:tav tm="0">
                                          <p:val>
                                            <p:fltVal val="90"/>
                                          </p:val>
                                        </p:tav>
                                        <p:tav tm="100000">
                                          <p:val>
                                            <p:fltVal val="0"/>
                                          </p:val>
                                        </p:tav>
                                      </p:tavLst>
                                    </p:anim>
                                    <p:animEffect transition="in" filter="fade">
                                      <p:cBhvr>
                                        <p:cTn id="34" dur="300"/>
                                        <p:tgtEl>
                                          <p:spTgt spid="18"/>
                                        </p:tgtEl>
                                      </p:cBhvr>
                                    </p:animEffect>
                                  </p:childTnLst>
                                </p:cTn>
                              </p:par>
                              <p:par>
                                <p:cTn id="35" presetID="3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300" fill="hold"/>
                                        <p:tgtEl>
                                          <p:spTgt spid="19"/>
                                        </p:tgtEl>
                                        <p:attrNameLst>
                                          <p:attrName>ppt_w</p:attrName>
                                        </p:attrNameLst>
                                      </p:cBhvr>
                                      <p:tavLst>
                                        <p:tav tm="0">
                                          <p:val>
                                            <p:fltVal val="0"/>
                                          </p:val>
                                        </p:tav>
                                        <p:tav tm="100000">
                                          <p:val>
                                            <p:strVal val="#ppt_w"/>
                                          </p:val>
                                        </p:tav>
                                      </p:tavLst>
                                    </p:anim>
                                    <p:anim calcmode="lin" valueType="num">
                                      <p:cBhvr>
                                        <p:cTn id="38" dur="300" fill="hold"/>
                                        <p:tgtEl>
                                          <p:spTgt spid="19"/>
                                        </p:tgtEl>
                                        <p:attrNameLst>
                                          <p:attrName>ppt_h</p:attrName>
                                        </p:attrNameLst>
                                      </p:cBhvr>
                                      <p:tavLst>
                                        <p:tav tm="0">
                                          <p:val>
                                            <p:fltVal val="0"/>
                                          </p:val>
                                        </p:tav>
                                        <p:tav tm="100000">
                                          <p:val>
                                            <p:strVal val="#ppt_h"/>
                                          </p:val>
                                        </p:tav>
                                      </p:tavLst>
                                    </p:anim>
                                    <p:anim calcmode="lin" valueType="num">
                                      <p:cBhvr>
                                        <p:cTn id="39" dur="300" fill="hold"/>
                                        <p:tgtEl>
                                          <p:spTgt spid="19"/>
                                        </p:tgtEl>
                                        <p:attrNameLst>
                                          <p:attrName>style.rotation</p:attrName>
                                        </p:attrNameLst>
                                      </p:cBhvr>
                                      <p:tavLst>
                                        <p:tav tm="0">
                                          <p:val>
                                            <p:fltVal val="90"/>
                                          </p:val>
                                        </p:tav>
                                        <p:tav tm="100000">
                                          <p:val>
                                            <p:fltVal val="0"/>
                                          </p:val>
                                        </p:tav>
                                      </p:tavLst>
                                    </p:anim>
                                    <p:animEffect transition="in" filter="fade">
                                      <p:cBhvr>
                                        <p:cTn id="40" dur="300"/>
                                        <p:tgtEl>
                                          <p:spTgt spid="19"/>
                                        </p:tgtEl>
                                      </p:cBhvr>
                                    </p:animEffect>
                                  </p:childTnLst>
                                </p:cTn>
                              </p:par>
                              <p:par>
                                <p:cTn id="41" presetID="3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300" fill="hold"/>
                                        <p:tgtEl>
                                          <p:spTgt spid="20"/>
                                        </p:tgtEl>
                                        <p:attrNameLst>
                                          <p:attrName>ppt_w</p:attrName>
                                        </p:attrNameLst>
                                      </p:cBhvr>
                                      <p:tavLst>
                                        <p:tav tm="0">
                                          <p:val>
                                            <p:fltVal val="0"/>
                                          </p:val>
                                        </p:tav>
                                        <p:tav tm="100000">
                                          <p:val>
                                            <p:strVal val="#ppt_w"/>
                                          </p:val>
                                        </p:tav>
                                      </p:tavLst>
                                    </p:anim>
                                    <p:anim calcmode="lin" valueType="num">
                                      <p:cBhvr>
                                        <p:cTn id="44" dur="300" fill="hold"/>
                                        <p:tgtEl>
                                          <p:spTgt spid="20"/>
                                        </p:tgtEl>
                                        <p:attrNameLst>
                                          <p:attrName>ppt_h</p:attrName>
                                        </p:attrNameLst>
                                      </p:cBhvr>
                                      <p:tavLst>
                                        <p:tav tm="0">
                                          <p:val>
                                            <p:fltVal val="0"/>
                                          </p:val>
                                        </p:tav>
                                        <p:tav tm="100000">
                                          <p:val>
                                            <p:strVal val="#ppt_h"/>
                                          </p:val>
                                        </p:tav>
                                      </p:tavLst>
                                    </p:anim>
                                    <p:anim calcmode="lin" valueType="num">
                                      <p:cBhvr>
                                        <p:cTn id="45" dur="300" fill="hold"/>
                                        <p:tgtEl>
                                          <p:spTgt spid="20"/>
                                        </p:tgtEl>
                                        <p:attrNameLst>
                                          <p:attrName>style.rotation</p:attrName>
                                        </p:attrNameLst>
                                      </p:cBhvr>
                                      <p:tavLst>
                                        <p:tav tm="0">
                                          <p:val>
                                            <p:fltVal val="90"/>
                                          </p:val>
                                        </p:tav>
                                        <p:tav tm="100000">
                                          <p:val>
                                            <p:fltVal val="0"/>
                                          </p:val>
                                        </p:tav>
                                      </p:tavLst>
                                    </p:anim>
                                    <p:animEffect transition="in" filter="fade">
                                      <p:cBhvr>
                                        <p:cTn id="46" dur="300"/>
                                        <p:tgtEl>
                                          <p:spTgt spid="20"/>
                                        </p:tgtEl>
                                      </p:cBhvr>
                                    </p:animEffect>
                                  </p:childTnLst>
                                </p:cTn>
                              </p:par>
                              <p:par>
                                <p:cTn id="47" presetID="3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300" fill="hold"/>
                                        <p:tgtEl>
                                          <p:spTgt spid="21"/>
                                        </p:tgtEl>
                                        <p:attrNameLst>
                                          <p:attrName>ppt_w</p:attrName>
                                        </p:attrNameLst>
                                      </p:cBhvr>
                                      <p:tavLst>
                                        <p:tav tm="0">
                                          <p:val>
                                            <p:fltVal val="0"/>
                                          </p:val>
                                        </p:tav>
                                        <p:tav tm="100000">
                                          <p:val>
                                            <p:strVal val="#ppt_w"/>
                                          </p:val>
                                        </p:tav>
                                      </p:tavLst>
                                    </p:anim>
                                    <p:anim calcmode="lin" valueType="num">
                                      <p:cBhvr>
                                        <p:cTn id="50" dur="300" fill="hold"/>
                                        <p:tgtEl>
                                          <p:spTgt spid="21"/>
                                        </p:tgtEl>
                                        <p:attrNameLst>
                                          <p:attrName>ppt_h</p:attrName>
                                        </p:attrNameLst>
                                      </p:cBhvr>
                                      <p:tavLst>
                                        <p:tav tm="0">
                                          <p:val>
                                            <p:fltVal val="0"/>
                                          </p:val>
                                        </p:tav>
                                        <p:tav tm="100000">
                                          <p:val>
                                            <p:strVal val="#ppt_h"/>
                                          </p:val>
                                        </p:tav>
                                      </p:tavLst>
                                    </p:anim>
                                    <p:anim calcmode="lin" valueType="num">
                                      <p:cBhvr>
                                        <p:cTn id="51" dur="300" fill="hold"/>
                                        <p:tgtEl>
                                          <p:spTgt spid="21"/>
                                        </p:tgtEl>
                                        <p:attrNameLst>
                                          <p:attrName>style.rotation</p:attrName>
                                        </p:attrNameLst>
                                      </p:cBhvr>
                                      <p:tavLst>
                                        <p:tav tm="0">
                                          <p:val>
                                            <p:fltVal val="90"/>
                                          </p:val>
                                        </p:tav>
                                        <p:tav tm="100000">
                                          <p:val>
                                            <p:fltVal val="0"/>
                                          </p:val>
                                        </p:tav>
                                      </p:tavLst>
                                    </p:anim>
                                    <p:animEffect transition="in" filter="fade">
                                      <p:cBhvr>
                                        <p:cTn id="52" dur="300"/>
                                        <p:tgtEl>
                                          <p:spTgt spid="21"/>
                                        </p:tgtEl>
                                      </p:cBhvr>
                                    </p:animEffect>
                                  </p:childTnLst>
                                </p:cTn>
                              </p:par>
                              <p:par>
                                <p:cTn id="53" presetID="3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300" fill="hold"/>
                                        <p:tgtEl>
                                          <p:spTgt spid="22"/>
                                        </p:tgtEl>
                                        <p:attrNameLst>
                                          <p:attrName>ppt_w</p:attrName>
                                        </p:attrNameLst>
                                      </p:cBhvr>
                                      <p:tavLst>
                                        <p:tav tm="0">
                                          <p:val>
                                            <p:fltVal val="0"/>
                                          </p:val>
                                        </p:tav>
                                        <p:tav tm="100000">
                                          <p:val>
                                            <p:strVal val="#ppt_w"/>
                                          </p:val>
                                        </p:tav>
                                      </p:tavLst>
                                    </p:anim>
                                    <p:anim calcmode="lin" valueType="num">
                                      <p:cBhvr>
                                        <p:cTn id="56" dur="300" fill="hold"/>
                                        <p:tgtEl>
                                          <p:spTgt spid="22"/>
                                        </p:tgtEl>
                                        <p:attrNameLst>
                                          <p:attrName>ppt_h</p:attrName>
                                        </p:attrNameLst>
                                      </p:cBhvr>
                                      <p:tavLst>
                                        <p:tav tm="0">
                                          <p:val>
                                            <p:fltVal val="0"/>
                                          </p:val>
                                        </p:tav>
                                        <p:tav tm="100000">
                                          <p:val>
                                            <p:strVal val="#ppt_h"/>
                                          </p:val>
                                        </p:tav>
                                      </p:tavLst>
                                    </p:anim>
                                    <p:anim calcmode="lin" valueType="num">
                                      <p:cBhvr>
                                        <p:cTn id="57" dur="300" fill="hold"/>
                                        <p:tgtEl>
                                          <p:spTgt spid="22"/>
                                        </p:tgtEl>
                                        <p:attrNameLst>
                                          <p:attrName>style.rotation</p:attrName>
                                        </p:attrNameLst>
                                      </p:cBhvr>
                                      <p:tavLst>
                                        <p:tav tm="0">
                                          <p:val>
                                            <p:fltVal val="90"/>
                                          </p:val>
                                        </p:tav>
                                        <p:tav tm="100000">
                                          <p:val>
                                            <p:fltVal val="0"/>
                                          </p:val>
                                        </p:tav>
                                      </p:tavLst>
                                    </p:anim>
                                    <p:animEffect transition="in" filter="fade">
                                      <p:cBhvr>
                                        <p:cTn id="58" dur="300"/>
                                        <p:tgtEl>
                                          <p:spTgt spid="22"/>
                                        </p:tgtEl>
                                      </p:cBhvr>
                                    </p:animEffect>
                                  </p:childTnLst>
                                </p:cTn>
                              </p:par>
                              <p:par>
                                <p:cTn id="59" presetID="3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300" fill="hold"/>
                                        <p:tgtEl>
                                          <p:spTgt spid="23"/>
                                        </p:tgtEl>
                                        <p:attrNameLst>
                                          <p:attrName>ppt_w</p:attrName>
                                        </p:attrNameLst>
                                      </p:cBhvr>
                                      <p:tavLst>
                                        <p:tav tm="0">
                                          <p:val>
                                            <p:fltVal val="0"/>
                                          </p:val>
                                        </p:tav>
                                        <p:tav tm="100000">
                                          <p:val>
                                            <p:strVal val="#ppt_w"/>
                                          </p:val>
                                        </p:tav>
                                      </p:tavLst>
                                    </p:anim>
                                    <p:anim calcmode="lin" valueType="num">
                                      <p:cBhvr>
                                        <p:cTn id="62" dur="300" fill="hold"/>
                                        <p:tgtEl>
                                          <p:spTgt spid="23"/>
                                        </p:tgtEl>
                                        <p:attrNameLst>
                                          <p:attrName>ppt_h</p:attrName>
                                        </p:attrNameLst>
                                      </p:cBhvr>
                                      <p:tavLst>
                                        <p:tav tm="0">
                                          <p:val>
                                            <p:fltVal val="0"/>
                                          </p:val>
                                        </p:tav>
                                        <p:tav tm="100000">
                                          <p:val>
                                            <p:strVal val="#ppt_h"/>
                                          </p:val>
                                        </p:tav>
                                      </p:tavLst>
                                    </p:anim>
                                    <p:anim calcmode="lin" valueType="num">
                                      <p:cBhvr>
                                        <p:cTn id="63" dur="300" fill="hold"/>
                                        <p:tgtEl>
                                          <p:spTgt spid="23"/>
                                        </p:tgtEl>
                                        <p:attrNameLst>
                                          <p:attrName>style.rotation</p:attrName>
                                        </p:attrNameLst>
                                      </p:cBhvr>
                                      <p:tavLst>
                                        <p:tav tm="0">
                                          <p:val>
                                            <p:fltVal val="90"/>
                                          </p:val>
                                        </p:tav>
                                        <p:tav tm="100000">
                                          <p:val>
                                            <p:fltVal val="0"/>
                                          </p:val>
                                        </p:tav>
                                      </p:tavLst>
                                    </p:anim>
                                    <p:animEffect transition="in" filter="fade">
                                      <p:cBhvr>
                                        <p:cTn id="64" dur="300"/>
                                        <p:tgtEl>
                                          <p:spTgt spid="23"/>
                                        </p:tgtEl>
                                      </p:cBhvr>
                                    </p:animEffect>
                                  </p:childTnLst>
                                </p:cTn>
                              </p:par>
                              <p:par>
                                <p:cTn id="65" presetID="3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300" fill="hold"/>
                                        <p:tgtEl>
                                          <p:spTgt spid="24"/>
                                        </p:tgtEl>
                                        <p:attrNameLst>
                                          <p:attrName>ppt_w</p:attrName>
                                        </p:attrNameLst>
                                      </p:cBhvr>
                                      <p:tavLst>
                                        <p:tav tm="0">
                                          <p:val>
                                            <p:fltVal val="0"/>
                                          </p:val>
                                        </p:tav>
                                        <p:tav tm="100000">
                                          <p:val>
                                            <p:strVal val="#ppt_w"/>
                                          </p:val>
                                        </p:tav>
                                      </p:tavLst>
                                    </p:anim>
                                    <p:anim calcmode="lin" valueType="num">
                                      <p:cBhvr>
                                        <p:cTn id="68" dur="300" fill="hold"/>
                                        <p:tgtEl>
                                          <p:spTgt spid="24"/>
                                        </p:tgtEl>
                                        <p:attrNameLst>
                                          <p:attrName>ppt_h</p:attrName>
                                        </p:attrNameLst>
                                      </p:cBhvr>
                                      <p:tavLst>
                                        <p:tav tm="0">
                                          <p:val>
                                            <p:fltVal val="0"/>
                                          </p:val>
                                        </p:tav>
                                        <p:tav tm="100000">
                                          <p:val>
                                            <p:strVal val="#ppt_h"/>
                                          </p:val>
                                        </p:tav>
                                      </p:tavLst>
                                    </p:anim>
                                    <p:anim calcmode="lin" valueType="num">
                                      <p:cBhvr>
                                        <p:cTn id="69" dur="300" fill="hold"/>
                                        <p:tgtEl>
                                          <p:spTgt spid="24"/>
                                        </p:tgtEl>
                                        <p:attrNameLst>
                                          <p:attrName>style.rotation</p:attrName>
                                        </p:attrNameLst>
                                      </p:cBhvr>
                                      <p:tavLst>
                                        <p:tav tm="0">
                                          <p:val>
                                            <p:fltVal val="90"/>
                                          </p:val>
                                        </p:tav>
                                        <p:tav tm="100000">
                                          <p:val>
                                            <p:fltVal val="0"/>
                                          </p:val>
                                        </p:tav>
                                      </p:tavLst>
                                    </p:anim>
                                    <p:animEffect transition="in" filter="fade">
                                      <p:cBhvr>
                                        <p:cTn id="70" dur="300"/>
                                        <p:tgtEl>
                                          <p:spTgt spid="24"/>
                                        </p:tgtEl>
                                      </p:cBhvr>
                                    </p:animEffect>
                                  </p:childTnLst>
                                </p:cTn>
                              </p:par>
                              <p:par>
                                <p:cTn id="71" presetID="3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300" fill="hold"/>
                                        <p:tgtEl>
                                          <p:spTgt spid="25"/>
                                        </p:tgtEl>
                                        <p:attrNameLst>
                                          <p:attrName>ppt_w</p:attrName>
                                        </p:attrNameLst>
                                      </p:cBhvr>
                                      <p:tavLst>
                                        <p:tav tm="0">
                                          <p:val>
                                            <p:fltVal val="0"/>
                                          </p:val>
                                        </p:tav>
                                        <p:tav tm="100000">
                                          <p:val>
                                            <p:strVal val="#ppt_w"/>
                                          </p:val>
                                        </p:tav>
                                      </p:tavLst>
                                    </p:anim>
                                    <p:anim calcmode="lin" valueType="num">
                                      <p:cBhvr>
                                        <p:cTn id="74" dur="300" fill="hold"/>
                                        <p:tgtEl>
                                          <p:spTgt spid="25"/>
                                        </p:tgtEl>
                                        <p:attrNameLst>
                                          <p:attrName>ppt_h</p:attrName>
                                        </p:attrNameLst>
                                      </p:cBhvr>
                                      <p:tavLst>
                                        <p:tav tm="0">
                                          <p:val>
                                            <p:fltVal val="0"/>
                                          </p:val>
                                        </p:tav>
                                        <p:tav tm="100000">
                                          <p:val>
                                            <p:strVal val="#ppt_h"/>
                                          </p:val>
                                        </p:tav>
                                      </p:tavLst>
                                    </p:anim>
                                    <p:anim calcmode="lin" valueType="num">
                                      <p:cBhvr>
                                        <p:cTn id="75" dur="300" fill="hold"/>
                                        <p:tgtEl>
                                          <p:spTgt spid="25"/>
                                        </p:tgtEl>
                                        <p:attrNameLst>
                                          <p:attrName>style.rotation</p:attrName>
                                        </p:attrNameLst>
                                      </p:cBhvr>
                                      <p:tavLst>
                                        <p:tav tm="0">
                                          <p:val>
                                            <p:fltVal val="90"/>
                                          </p:val>
                                        </p:tav>
                                        <p:tav tm="100000">
                                          <p:val>
                                            <p:fltVal val="0"/>
                                          </p:val>
                                        </p:tav>
                                      </p:tavLst>
                                    </p:anim>
                                    <p:animEffect transition="in" filter="fade">
                                      <p:cBhvr>
                                        <p:cTn id="76" dur="300"/>
                                        <p:tgtEl>
                                          <p:spTgt spid="25"/>
                                        </p:tgtEl>
                                      </p:cBhvr>
                                    </p:animEffect>
                                  </p:childTnLst>
                                </p:cTn>
                              </p:par>
                              <p:par>
                                <p:cTn id="77" presetID="3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300" fill="hold"/>
                                        <p:tgtEl>
                                          <p:spTgt spid="26"/>
                                        </p:tgtEl>
                                        <p:attrNameLst>
                                          <p:attrName>ppt_w</p:attrName>
                                        </p:attrNameLst>
                                      </p:cBhvr>
                                      <p:tavLst>
                                        <p:tav tm="0">
                                          <p:val>
                                            <p:fltVal val="0"/>
                                          </p:val>
                                        </p:tav>
                                        <p:tav tm="100000">
                                          <p:val>
                                            <p:strVal val="#ppt_w"/>
                                          </p:val>
                                        </p:tav>
                                      </p:tavLst>
                                    </p:anim>
                                    <p:anim calcmode="lin" valueType="num">
                                      <p:cBhvr>
                                        <p:cTn id="80" dur="300" fill="hold"/>
                                        <p:tgtEl>
                                          <p:spTgt spid="26"/>
                                        </p:tgtEl>
                                        <p:attrNameLst>
                                          <p:attrName>ppt_h</p:attrName>
                                        </p:attrNameLst>
                                      </p:cBhvr>
                                      <p:tavLst>
                                        <p:tav tm="0">
                                          <p:val>
                                            <p:fltVal val="0"/>
                                          </p:val>
                                        </p:tav>
                                        <p:tav tm="100000">
                                          <p:val>
                                            <p:strVal val="#ppt_h"/>
                                          </p:val>
                                        </p:tav>
                                      </p:tavLst>
                                    </p:anim>
                                    <p:anim calcmode="lin" valueType="num">
                                      <p:cBhvr>
                                        <p:cTn id="81" dur="300" fill="hold"/>
                                        <p:tgtEl>
                                          <p:spTgt spid="26"/>
                                        </p:tgtEl>
                                        <p:attrNameLst>
                                          <p:attrName>style.rotation</p:attrName>
                                        </p:attrNameLst>
                                      </p:cBhvr>
                                      <p:tavLst>
                                        <p:tav tm="0">
                                          <p:val>
                                            <p:fltVal val="90"/>
                                          </p:val>
                                        </p:tav>
                                        <p:tav tm="100000">
                                          <p:val>
                                            <p:fltVal val="0"/>
                                          </p:val>
                                        </p:tav>
                                      </p:tavLst>
                                    </p:anim>
                                    <p:animEffect transition="in" filter="fade">
                                      <p:cBhvr>
                                        <p:cTn id="82" dur="300"/>
                                        <p:tgtEl>
                                          <p:spTgt spid="26"/>
                                        </p:tgtEl>
                                      </p:cBhvr>
                                    </p:animEffect>
                                  </p:childTnLst>
                                </p:cTn>
                              </p:par>
                              <p:par>
                                <p:cTn id="83" presetID="31"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300" fill="hold"/>
                                        <p:tgtEl>
                                          <p:spTgt spid="27"/>
                                        </p:tgtEl>
                                        <p:attrNameLst>
                                          <p:attrName>ppt_w</p:attrName>
                                        </p:attrNameLst>
                                      </p:cBhvr>
                                      <p:tavLst>
                                        <p:tav tm="0">
                                          <p:val>
                                            <p:fltVal val="0"/>
                                          </p:val>
                                        </p:tav>
                                        <p:tav tm="100000">
                                          <p:val>
                                            <p:strVal val="#ppt_w"/>
                                          </p:val>
                                        </p:tav>
                                      </p:tavLst>
                                    </p:anim>
                                    <p:anim calcmode="lin" valueType="num">
                                      <p:cBhvr>
                                        <p:cTn id="86" dur="300" fill="hold"/>
                                        <p:tgtEl>
                                          <p:spTgt spid="27"/>
                                        </p:tgtEl>
                                        <p:attrNameLst>
                                          <p:attrName>ppt_h</p:attrName>
                                        </p:attrNameLst>
                                      </p:cBhvr>
                                      <p:tavLst>
                                        <p:tav tm="0">
                                          <p:val>
                                            <p:fltVal val="0"/>
                                          </p:val>
                                        </p:tav>
                                        <p:tav tm="100000">
                                          <p:val>
                                            <p:strVal val="#ppt_h"/>
                                          </p:val>
                                        </p:tav>
                                      </p:tavLst>
                                    </p:anim>
                                    <p:anim calcmode="lin" valueType="num">
                                      <p:cBhvr>
                                        <p:cTn id="87" dur="300" fill="hold"/>
                                        <p:tgtEl>
                                          <p:spTgt spid="27"/>
                                        </p:tgtEl>
                                        <p:attrNameLst>
                                          <p:attrName>style.rotation</p:attrName>
                                        </p:attrNameLst>
                                      </p:cBhvr>
                                      <p:tavLst>
                                        <p:tav tm="0">
                                          <p:val>
                                            <p:fltVal val="90"/>
                                          </p:val>
                                        </p:tav>
                                        <p:tav tm="100000">
                                          <p:val>
                                            <p:fltVal val="0"/>
                                          </p:val>
                                        </p:tav>
                                      </p:tavLst>
                                    </p:anim>
                                    <p:animEffect transition="in" filter="fade">
                                      <p:cBhvr>
                                        <p:cTn id="88" dur="300"/>
                                        <p:tgtEl>
                                          <p:spTgt spid="27"/>
                                        </p:tgtEl>
                                      </p:cBhvr>
                                    </p:animEffect>
                                  </p:childTnLst>
                                </p:cTn>
                              </p:par>
                              <p:par>
                                <p:cTn id="89" presetID="31"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300" fill="hold"/>
                                        <p:tgtEl>
                                          <p:spTgt spid="28"/>
                                        </p:tgtEl>
                                        <p:attrNameLst>
                                          <p:attrName>ppt_w</p:attrName>
                                        </p:attrNameLst>
                                      </p:cBhvr>
                                      <p:tavLst>
                                        <p:tav tm="0">
                                          <p:val>
                                            <p:fltVal val="0"/>
                                          </p:val>
                                        </p:tav>
                                        <p:tav tm="100000">
                                          <p:val>
                                            <p:strVal val="#ppt_w"/>
                                          </p:val>
                                        </p:tav>
                                      </p:tavLst>
                                    </p:anim>
                                    <p:anim calcmode="lin" valueType="num">
                                      <p:cBhvr>
                                        <p:cTn id="92" dur="300" fill="hold"/>
                                        <p:tgtEl>
                                          <p:spTgt spid="28"/>
                                        </p:tgtEl>
                                        <p:attrNameLst>
                                          <p:attrName>ppt_h</p:attrName>
                                        </p:attrNameLst>
                                      </p:cBhvr>
                                      <p:tavLst>
                                        <p:tav tm="0">
                                          <p:val>
                                            <p:fltVal val="0"/>
                                          </p:val>
                                        </p:tav>
                                        <p:tav tm="100000">
                                          <p:val>
                                            <p:strVal val="#ppt_h"/>
                                          </p:val>
                                        </p:tav>
                                      </p:tavLst>
                                    </p:anim>
                                    <p:anim calcmode="lin" valueType="num">
                                      <p:cBhvr>
                                        <p:cTn id="93" dur="300" fill="hold"/>
                                        <p:tgtEl>
                                          <p:spTgt spid="28"/>
                                        </p:tgtEl>
                                        <p:attrNameLst>
                                          <p:attrName>style.rotation</p:attrName>
                                        </p:attrNameLst>
                                      </p:cBhvr>
                                      <p:tavLst>
                                        <p:tav tm="0">
                                          <p:val>
                                            <p:fltVal val="90"/>
                                          </p:val>
                                        </p:tav>
                                        <p:tav tm="100000">
                                          <p:val>
                                            <p:fltVal val="0"/>
                                          </p:val>
                                        </p:tav>
                                      </p:tavLst>
                                    </p:anim>
                                    <p:animEffect transition="in" filter="fade">
                                      <p:cBhvr>
                                        <p:cTn id="94" dur="300"/>
                                        <p:tgtEl>
                                          <p:spTgt spid="28"/>
                                        </p:tgtEl>
                                      </p:cBhvr>
                                    </p:animEffect>
                                  </p:childTnLst>
                                </p:cTn>
                              </p:par>
                              <p:par>
                                <p:cTn id="95" presetID="31" presetClass="entr" presetSubtype="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300" fill="hold"/>
                                        <p:tgtEl>
                                          <p:spTgt spid="29"/>
                                        </p:tgtEl>
                                        <p:attrNameLst>
                                          <p:attrName>ppt_w</p:attrName>
                                        </p:attrNameLst>
                                      </p:cBhvr>
                                      <p:tavLst>
                                        <p:tav tm="0">
                                          <p:val>
                                            <p:fltVal val="0"/>
                                          </p:val>
                                        </p:tav>
                                        <p:tav tm="100000">
                                          <p:val>
                                            <p:strVal val="#ppt_w"/>
                                          </p:val>
                                        </p:tav>
                                      </p:tavLst>
                                    </p:anim>
                                    <p:anim calcmode="lin" valueType="num">
                                      <p:cBhvr>
                                        <p:cTn id="98" dur="300" fill="hold"/>
                                        <p:tgtEl>
                                          <p:spTgt spid="29"/>
                                        </p:tgtEl>
                                        <p:attrNameLst>
                                          <p:attrName>ppt_h</p:attrName>
                                        </p:attrNameLst>
                                      </p:cBhvr>
                                      <p:tavLst>
                                        <p:tav tm="0">
                                          <p:val>
                                            <p:fltVal val="0"/>
                                          </p:val>
                                        </p:tav>
                                        <p:tav tm="100000">
                                          <p:val>
                                            <p:strVal val="#ppt_h"/>
                                          </p:val>
                                        </p:tav>
                                      </p:tavLst>
                                    </p:anim>
                                    <p:anim calcmode="lin" valueType="num">
                                      <p:cBhvr>
                                        <p:cTn id="99" dur="300" fill="hold"/>
                                        <p:tgtEl>
                                          <p:spTgt spid="29"/>
                                        </p:tgtEl>
                                        <p:attrNameLst>
                                          <p:attrName>style.rotation</p:attrName>
                                        </p:attrNameLst>
                                      </p:cBhvr>
                                      <p:tavLst>
                                        <p:tav tm="0">
                                          <p:val>
                                            <p:fltVal val="90"/>
                                          </p:val>
                                        </p:tav>
                                        <p:tav tm="100000">
                                          <p:val>
                                            <p:fltVal val="0"/>
                                          </p:val>
                                        </p:tav>
                                      </p:tavLst>
                                    </p:anim>
                                    <p:animEffect transition="in" filter="fade">
                                      <p:cBhvr>
                                        <p:cTn id="100" dur="300"/>
                                        <p:tgtEl>
                                          <p:spTgt spid="29"/>
                                        </p:tgtEl>
                                      </p:cBhvr>
                                    </p:animEffect>
                                  </p:childTnLst>
                                </p:cTn>
                              </p:par>
                              <p:par>
                                <p:cTn id="101" presetID="31" presetClass="entr" presetSubtype="0"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300" fill="hold"/>
                                        <p:tgtEl>
                                          <p:spTgt spid="30"/>
                                        </p:tgtEl>
                                        <p:attrNameLst>
                                          <p:attrName>ppt_w</p:attrName>
                                        </p:attrNameLst>
                                      </p:cBhvr>
                                      <p:tavLst>
                                        <p:tav tm="0">
                                          <p:val>
                                            <p:fltVal val="0"/>
                                          </p:val>
                                        </p:tav>
                                        <p:tav tm="100000">
                                          <p:val>
                                            <p:strVal val="#ppt_w"/>
                                          </p:val>
                                        </p:tav>
                                      </p:tavLst>
                                    </p:anim>
                                    <p:anim calcmode="lin" valueType="num">
                                      <p:cBhvr>
                                        <p:cTn id="104" dur="300" fill="hold"/>
                                        <p:tgtEl>
                                          <p:spTgt spid="30"/>
                                        </p:tgtEl>
                                        <p:attrNameLst>
                                          <p:attrName>ppt_h</p:attrName>
                                        </p:attrNameLst>
                                      </p:cBhvr>
                                      <p:tavLst>
                                        <p:tav tm="0">
                                          <p:val>
                                            <p:fltVal val="0"/>
                                          </p:val>
                                        </p:tav>
                                        <p:tav tm="100000">
                                          <p:val>
                                            <p:strVal val="#ppt_h"/>
                                          </p:val>
                                        </p:tav>
                                      </p:tavLst>
                                    </p:anim>
                                    <p:anim calcmode="lin" valueType="num">
                                      <p:cBhvr>
                                        <p:cTn id="105" dur="300" fill="hold"/>
                                        <p:tgtEl>
                                          <p:spTgt spid="30"/>
                                        </p:tgtEl>
                                        <p:attrNameLst>
                                          <p:attrName>style.rotation</p:attrName>
                                        </p:attrNameLst>
                                      </p:cBhvr>
                                      <p:tavLst>
                                        <p:tav tm="0">
                                          <p:val>
                                            <p:fltVal val="90"/>
                                          </p:val>
                                        </p:tav>
                                        <p:tav tm="100000">
                                          <p:val>
                                            <p:fltVal val="0"/>
                                          </p:val>
                                        </p:tav>
                                      </p:tavLst>
                                    </p:anim>
                                    <p:animEffect transition="in" filter="fade">
                                      <p:cBhvr>
                                        <p:cTn id="106" dur="300"/>
                                        <p:tgtEl>
                                          <p:spTgt spid="30"/>
                                        </p:tgtEl>
                                      </p:cBhvr>
                                    </p:animEffect>
                                  </p:childTnLst>
                                </p:cTn>
                              </p:par>
                              <p:par>
                                <p:cTn id="107" presetID="31" presetClass="entr" presetSubtype="0" fill="hold"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300" fill="hold"/>
                                        <p:tgtEl>
                                          <p:spTgt spid="31"/>
                                        </p:tgtEl>
                                        <p:attrNameLst>
                                          <p:attrName>ppt_w</p:attrName>
                                        </p:attrNameLst>
                                      </p:cBhvr>
                                      <p:tavLst>
                                        <p:tav tm="0">
                                          <p:val>
                                            <p:fltVal val="0"/>
                                          </p:val>
                                        </p:tav>
                                        <p:tav tm="100000">
                                          <p:val>
                                            <p:strVal val="#ppt_w"/>
                                          </p:val>
                                        </p:tav>
                                      </p:tavLst>
                                    </p:anim>
                                    <p:anim calcmode="lin" valueType="num">
                                      <p:cBhvr>
                                        <p:cTn id="110" dur="300" fill="hold"/>
                                        <p:tgtEl>
                                          <p:spTgt spid="31"/>
                                        </p:tgtEl>
                                        <p:attrNameLst>
                                          <p:attrName>ppt_h</p:attrName>
                                        </p:attrNameLst>
                                      </p:cBhvr>
                                      <p:tavLst>
                                        <p:tav tm="0">
                                          <p:val>
                                            <p:fltVal val="0"/>
                                          </p:val>
                                        </p:tav>
                                        <p:tav tm="100000">
                                          <p:val>
                                            <p:strVal val="#ppt_h"/>
                                          </p:val>
                                        </p:tav>
                                      </p:tavLst>
                                    </p:anim>
                                    <p:anim calcmode="lin" valueType="num">
                                      <p:cBhvr>
                                        <p:cTn id="111" dur="300" fill="hold"/>
                                        <p:tgtEl>
                                          <p:spTgt spid="31"/>
                                        </p:tgtEl>
                                        <p:attrNameLst>
                                          <p:attrName>style.rotation</p:attrName>
                                        </p:attrNameLst>
                                      </p:cBhvr>
                                      <p:tavLst>
                                        <p:tav tm="0">
                                          <p:val>
                                            <p:fltVal val="90"/>
                                          </p:val>
                                        </p:tav>
                                        <p:tav tm="100000">
                                          <p:val>
                                            <p:fltVal val="0"/>
                                          </p:val>
                                        </p:tav>
                                      </p:tavLst>
                                    </p:anim>
                                    <p:animEffect transition="in" filter="fade">
                                      <p:cBhvr>
                                        <p:cTn id="112" dur="300"/>
                                        <p:tgtEl>
                                          <p:spTgt spid="31"/>
                                        </p:tgtEl>
                                      </p:cBhvr>
                                    </p:animEffect>
                                  </p:childTnLst>
                                </p:cTn>
                              </p:par>
                              <p:par>
                                <p:cTn id="113" presetID="31" presetClass="entr" presetSubtype="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300" fill="hold"/>
                                        <p:tgtEl>
                                          <p:spTgt spid="32"/>
                                        </p:tgtEl>
                                        <p:attrNameLst>
                                          <p:attrName>ppt_w</p:attrName>
                                        </p:attrNameLst>
                                      </p:cBhvr>
                                      <p:tavLst>
                                        <p:tav tm="0">
                                          <p:val>
                                            <p:fltVal val="0"/>
                                          </p:val>
                                        </p:tav>
                                        <p:tav tm="100000">
                                          <p:val>
                                            <p:strVal val="#ppt_w"/>
                                          </p:val>
                                        </p:tav>
                                      </p:tavLst>
                                    </p:anim>
                                    <p:anim calcmode="lin" valueType="num">
                                      <p:cBhvr>
                                        <p:cTn id="116" dur="300" fill="hold"/>
                                        <p:tgtEl>
                                          <p:spTgt spid="32"/>
                                        </p:tgtEl>
                                        <p:attrNameLst>
                                          <p:attrName>ppt_h</p:attrName>
                                        </p:attrNameLst>
                                      </p:cBhvr>
                                      <p:tavLst>
                                        <p:tav tm="0">
                                          <p:val>
                                            <p:fltVal val="0"/>
                                          </p:val>
                                        </p:tav>
                                        <p:tav tm="100000">
                                          <p:val>
                                            <p:strVal val="#ppt_h"/>
                                          </p:val>
                                        </p:tav>
                                      </p:tavLst>
                                    </p:anim>
                                    <p:anim calcmode="lin" valueType="num">
                                      <p:cBhvr>
                                        <p:cTn id="117" dur="300" fill="hold"/>
                                        <p:tgtEl>
                                          <p:spTgt spid="32"/>
                                        </p:tgtEl>
                                        <p:attrNameLst>
                                          <p:attrName>style.rotation</p:attrName>
                                        </p:attrNameLst>
                                      </p:cBhvr>
                                      <p:tavLst>
                                        <p:tav tm="0">
                                          <p:val>
                                            <p:fltVal val="90"/>
                                          </p:val>
                                        </p:tav>
                                        <p:tav tm="100000">
                                          <p:val>
                                            <p:fltVal val="0"/>
                                          </p:val>
                                        </p:tav>
                                      </p:tavLst>
                                    </p:anim>
                                    <p:animEffect transition="in" filter="fade">
                                      <p:cBhvr>
                                        <p:cTn id="118" dur="300"/>
                                        <p:tgtEl>
                                          <p:spTgt spid="32"/>
                                        </p:tgtEl>
                                      </p:cBhvr>
                                    </p:animEffect>
                                  </p:childTnLst>
                                </p:cTn>
                              </p:par>
                              <p:par>
                                <p:cTn id="119" presetID="31" presetClass="entr" presetSubtype="0" fill="hold"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300" fill="hold"/>
                                        <p:tgtEl>
                                          <p:spTgt spid="33"/>
                                        </p:tgtEl>
                                        <p:attrNameLst>
                                          <p:attrName>ppt_w</p:attrName>
                                        </p:attrNameLst>
                                      </p:cBhvr>
                                      <p:tavLst>
                                        <p:tav tm="0">
                                          <p:val>
                                            <p:fltVal val="0"/>
                                          </p:val>
                                        </p:tav>
                                        <p:tav tm="100000">
                                          <p:val>
                                            <p:strVal val="#ppt_w"/>
                                          </p:val>
                                        </p:tav>
                                      </p:tavLst>
                                    </p:anim>
                                    <p:anim calcmode="lin" valueType="num">
                                      <p:cBhvr>
                                        <p:cTn id="122" dur="300" fill="hold"/>
                                        <p:tgtEl>
                                          <p:spTgt spid="33"/>
                                        </p:tgtEl>
                                        <p:attrNameLst>
                                          <p:attrName>ppt_h</p:attrName>
                                        </p:attrNameLst>
                                      </p:cBhvr>
                                      <p:tavLst>
                                        <p:tav tm="0">
                                          <p:val>
                                            <p:fltVal val="0"/>
                                          </p:val>
                                        </p:tav>
                                        <p:tav tm="100000">
                                          <p:val>
                                            <p:strVal val="#ppt_h"/>
                                          </p:val>
                                        </p:tav>
                                      </p:tavLst>
                                    </p:anim>
                                    <p:anim calcmode="lin" valueType="num">
                                      <p:cBhvr>
                                        <p:cTn id="123" dur="300" fill="hold"/>
                                        <p:tgtEl>
                                          <p:spTgt spid="33"/>
                                        </p:tgtEl>
                                        <p:attrNameLst>
                                          <p:attrName>style.rotation</p:attrName>
                                        </p:attrNameLst>
                                      </p:cBhvr>
                                      <p:tavLst>
                                        <p:tav tm="0">
                                          <p:val>
                                            <p:fltVal val="90"/>
                                          </p:val>
                                        </p:tav>
                                        <p:tav tm="100000">
                                          <p:val>
                                            <p:fltVal val="0"/>
                                          </p:val>
                                        </p:tav>
                                      </p:tavLst>
                                    </p:anim>
                                    <p:animEffect transition="in" filter="fade">
                                      <p:cBhvr>
                                        <p:cTn id="124" dur="300"/>
                                        <p:tgtEl>
                                          <p:spTgt spid="33"/>
                                        </p:tgtEl>
                                      </p:cBhvr>
                                    </p:animEffect>
                                  </p:childTnLst>
                                </p:cTn>
                              </p:par>
                              <p:par>
                                <p:cTn id="125" presetID="31" presetClass="entr" presetSubtype="0" fill="hold"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300" fill="hold"/>
                                        <p:tgtEl>
                                          <p:spTgt spid="34"/>
                                        </p:tgtEl>
                                        <p:attrNameLst>
                                          <p:attrName>ppt_w</p:attrName>
                                        </p:attrNameLst>
                                      </p:cBhvr>
                                      <p:tavLst>
                                        <p:tav tm="0">
                                          <p:val>
                                            <p:fltVal val="0"/>
                                          </p:val>
                                        </p:tav>
                                        <p:tav tm="100000">
                                          <p:val>
                                            <p:strVal val="#ppt_w"/>
                                          </p:val>
                                        </p:tav>
                                      </p:tavLst>
                                    </p:anim>
                                    <p:anim calcmode="lin" valueType="num">
                                      <p:cBhvr>
                                        <p:cTn id="128" dur="300" fill="hold"/>
                                        <p:tgtEl>
                                          <p:spTgt spid="34"/>
                                        </p:tgtEl>
                                        <p:attrNameLst>
                                          <p:attrName>ppt_h</p:attrName>
                                        </p:attrNameLst>
                                      </p:cBhvr>
                                      <p:tavLst>
                                        <p:tav tm="0">
                                          <p:val>
                                            <p:fltVal val="0"/>
                                          </p:val>
                                        </p:tav>
                                        <p:tav tm="100000">
                                          <p:val>
                                            <p:strVal val="#ppt_h"/>
                                          </p:val>
                                        </p:tav>
                                      </p:tavLst>
                                    </p:anim>
                                    <p:anim calcmode="lin" valueType="num">
                                      <p:cBhvr>
                                        <p:cTn id="129" dur="300" fill="hold"/>
                                        <p:tgtEl>
                                          <p:spTgt spid="34"/>
                                        </p:tgtEl>
                                        <p:attrNameLst>
                                          <p:attrName>style.rotation</p:attrName>
                                        </p:attrNameLst>
                                      </p:cBhvr>
                                      <p:tavLst>
                                        <p:tav tm="0">
                                          <p:val>
                                            <p:fltVal val="90"/>
                                          </p:val>
                                        </p:tav>
                                        <p:tav tm="100000">
                                          <p:val>
                                            <p:fltVal val="0"/>
                                          </p:val>
                                        </p:tav>
                                      </p:tavLst>
                                    </p:anim>
                                    <p:animEffect transition="in" filter="fade">
                                      <p:cBhvr>
                                        <p:cTn id="130" dur="300"/>
                                        <p:tgtEl>
                                          <p:spTgt spid="34"/>
                                        </p:tgtEl>
                                      </p:cBhvr>
                                    </p:animEffect>
                                  </p:childTnLst>
                                </p:cTn>
                              </p:par>
                              <p:par>
                                <p:cTn id="131" presetID="31" presetClass="entr" presetSubtype="0" fill="hold" nodeType="with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p:cTn id="133" dur="300" fill="hold"/>
                                        <p:tgtEl>
                                          <p:spTgt spid="35"/>
                                        </p:tgtEl>
                                        <p:attrNameLst>
                                          <p:attrName>ppt_w</p:attrName>
                                        </p:attrNameLst>
                                      </p:cBhvr>
                                      <p:tavLst>
                                        <p:tav tm="0">
                                          <p:val>
                                            <p:fltVal val="0"/>
                                          </p:val>
                                        </p:tav>
                                        <p:tav tm="100000">
                                          <p:val>
                                            <p:strVal val="#ppt_w"/>
                                          </p:val>
                                        </p:tav>
                                      </p:tavLst>
                                    </p:anim>
                                    <p:anim calcmode="lin" valueType="num">
                                      <p:cBhvr>
                                        <p:cTn id="134" dur="300" fill="hold"/>
                                        <p:tgtEl>
                                          <p:spTgt spid="35"/>
                                        </p:tgtEl>
                                        <p:attrNameLst>
                                          <p:attrName>ppt_h</p:attrName>
                                        </p:attrNameLst>
                                      </p:cBhvr>
                                      <p:tavLst>
                                        <p:tav tm="0">
                                          <p:val>
                                            <p:fltVal val="0"/>
                                          </p:val>
                                        </p:tav>
                                        <p:tav tm="100000">
                                          <p:val>
                                            <p:strVal val="#ppt_h"/>
                                          </p:val>
                                        </p:tav>
                                      </p:tavLst>
                                    </p:anim>
                                    <p:anim calcmode="lin" valueType="num">
                                      <p:cBhvr>
                                        <p:cTn id="135" dur="300" fill="hold"/>
                                        <p:tgtEl>
                                          <p:spTgt spid="35"/>
                                        </p:tgtEl>
                                        <p:attrNameLst>
                                          <p:attrName>style.rotation</p:attrName>
                                        </p:attrNameLst>
                                      </p:cBhvr>
                                      <p:tavLst>
                                        <p:tav tm="0">
                                          <p:val>
                                            <p:fltVal val="90"/>
                                          </p:val>
                                        </p:tav>
                                        <p:tav tm="100000">
                                          <p:val>
                                            <p:fltVal val="0"/>
                                          </p:val>
                                        </p:tav>
                                      </p:tavLst>
                                    </p:anim>
                                    <p:animEffect transition="in" filter="fade">
                                      <p:cBhvr>
                                        <p:cTn id="136" dur="300"/>
                                        <p:tgtEl>
                                          <p:spTgt spid="35"/>
                                        </p:tgtEl>
                                      </p:cBhvr>
                                    </p:animEffect>
                                  </p:childTnLst>
                                </p:cTn>
                              </p:par>
                              <p:par>
                                <p:cTn id="137" presetID="31" presetClass="entr" presetSubtype="0" fill="hold"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p:cTn id="139" dur="300" fill="hold"/>
                                        <p:tgtEl>
                                          <p:spTgt spid="36"/>
                                        </p:tgtEl>
                                        <p:attrNameLst>
                                          <p:attrName>ppt_w</p:attrName>
                                        </p:attrNameLst>
                                      </p:cBhvr>
                                      <p:tavLst>
                                        <p:tav tm="0">
                                          <p:val>
                                            <p:fltVal val="0"/>
                                          </p:val>
                                        </p:tav>
                                        <p:tav tm="100000">
                                          <p:val>
                                            <p:strVal val="#ppt_w"/>
                                          </p:val>
                                        </p:tav>
                                      </p:tavLst>
                                    </p:anim>
                                    <p:anim calcmode="lin" valueType="num">
                                      <p:cBhvr>
                                        <p:cTn id="140" dur="300" fill="hold"/>
                                        <p:tgtEl>
                                          <p:spTgt spid="36"/>
                                        </p:tgtEl>
                                        <p:attrNameLst>
                                          <p:attrName>ppt_h</p:attrName>
                                        </p:attrNameLst>
                                      </p:cBhvr>
                                      <p:tavLst>
                                        <p:tav tm="0">
                                          <p:val>
                                            <p:fltVal val="0"/>
                                          </p:val>
                                        </p:tav>
                                        <p:tav tm="100000">
                                          <p:val>
                                            <p:strVal val="#ppt_h"/>
                                          </p:val>
                                        </p:tav>
                                      </p:tavLst>
                                    </p:anim>
                                    <p:anim calcmode="lin" valueType="num">
                                      <p:cBhvr>
                                        <p:cTn id="141" dur="300" fill="hold"/>
                                        <p:tgtEl>
                                          <p:spTgt spid="36"/>
                                        </p:tgtEl>
                                        <p:attrNameLst>
                                          <p:attrName>style.rotation</p:attrName>
                                        </p:attrNameLst>
                                      </p:cBhvr>
                                      <p:tavLst>
                                        <p:tav tm="0">
                                          <p:val>
                                            <p:fltVal val="90"/>
                                          </p:val>
                                        </p:tav>
                                        <p:tav tm="100000">
                                          <p:val>
                                            <p:fltVal val="0"/>
                                          </p:val>
                                        </p:tav>
                                      </p:tavLst>
                                    </p:anim>
                                    <p:animEffect transition="in" filter="fade">
                                      <p:cBhvr>
                                        <p:cTn id="142" dur="300"/>
                                        <p:tgtEl>
                                          <p:spTgt spid="36"/>
                                        </p:tgtEl>
                                      </p:cBhvr>
                                    </p:animEffect>
                                  </p:childTnLst>
                                </p:cTn>
                              </p:par>
                              <p:par>
                                <p:cTn id="143" presetID="31" presetClass="entr" presetSubtype="0" fill="hold" nodeType="withEffect">
                                  <p:stCondLst>
                                    <p:cond delay="0"/>
                                  </p:stCondLst>
                                  <p:childTnLst>
                                    <p:set>
                                      <p:cBhvr>
                                        <p:cTn id="144" dur="1" fill="hold">
                                          <p:stCondLst>
                                            <p:cond delay="0"/>
                                          </p:stCondLst>
                                        </p:cTn>
                                        <p:tgtEl>
                                          <p:spTgt spid="37"/>
                                        </p:tgtEl>
                                        <p:attrNameLst>
                                          <p:attrName>style.visibility</p:attrName>
                                        </p:attrNameLst>
                                      </p:cBhvr>
                                      <p:to>
                                        <p:strVal val="visible"/>
                                      </p:to>
                                    </p:set>
                                    <p:anim calcmode="lin" valueType="num">
                                      <p:cBhvr>
                                        <p:cTn id="145" dur="300" fill="hold"/>
                                        <p:tgtEl>
                                          <p:spTgt spid="37"/>
                                        </p:tgtEl>
                                        <p:attrNameLst>
                                          <p:attrName>ppt_w</p:attrName>
                                        </p:attrNameLst>
                                      </p:cBhvr>
                                      <p:tavLst>
                                        <p:tav tm="0">
                                          <p:val>
                                            <p:fltVal val="0"/>
                                          </p:val>
                                        </p:tav>
                                        <p:tav tm="100000">
                                          <p:val>
                                            <p:strVal val="#ppt_w"/>
                                          </p:val>
                                        </p:tav>
                                      </p:tavLst>
                                    </p:anim>
                                    <p:anim calcmode="lin" valueType="num">
                                      <p:cBhvr>
                                        <p:cTn id="146" dur="300" fill="hold"/>
                                        <p:tgtEl>
                                          <p:spTgt spid="37"/>
                                        </p:tgtEl>
                                        <p:attrNameLst>
                                          <p:attrName>ppt_h</p:attrName>
                                        </p:attrNameLst>
                                      </p:cBhvr>
                                      <p:tavLst>
                                        <p:tav tm="0">
                                          <p:val>
                                            <p:fltVal val="0"/>
                                          </p:val>
                                        </p:tav>
                                        <p:tav tm="100000">
                                          <p:val>
                                            <p:strVal val="#ppt_h"/>
                                          </p:val>
                                        </p:tav>
                                      </p:tavLst>
                                    </p:anim>
                                    <p:anim calcmode="lin" valueType="num">
                                      <p:cBhvr>
                                        <p:cTn id="147" dur="300" fill="hold"/>
                                        <p:tgtEl>
                                          <p:spTgt spid="37"/>
                                        </p:tgtEl>
                                        <p:attrNameLst>
                                          <p:attrName>style.rotation</p:attrName>
                                        </p:attrNameLst>
                                      </p:cBhvr>
                                      <p:tavLst>
                                        <p:tav tm="0">
                                          <p:val>
                                            <p:fltVal val="90"/>
                                          </p:val>
                                        </p:tav>
                                        <p:tav tm="100000">
                                          <p:val>
                                            <p:fltVal val="0"/>
                                          </p:val>
                                        </p:tav>
                                      </p:tavLst>
                                    </p:anim>
                                    <p:animEffect transition="in" filter="fade">
                                      <p:cBhvr>
                                        <p:cTn id="148" dur="300"/>
                                        <p:tgtEl>
                                          <p:spTgt spid="37"/>
                                        </p:tgtEl>
                                      </p:cBhvr>
                                    </p:animEffect>
                                  </p:childTnLst>
                                </p:cTn>
                              </p:par>
                              <p:par>
                                <p:cTn id="149" presetID="31" presetClass="entr" presetSubtype="0" fill="hold" nodeType="with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300" fill="hold"/>
                                        <p:tgtEl>
                                          <p:spTgt spid="38"/>
                                        </p:tgtEl>
                                        <p:attrNameLst>
                                          <p:attrName>ppt_w</p:attrName>
                                        </p:attrNameLst>
                                      </p:cBhvr>
                                      <p:tavLst>
                                        <p:tav tm="0">
                                          <p:val>
                                            <p:fltVal val="0"/>
                                          </p:val>
                                        </p:tav>
                                        <p:tav tm="100000">
                                          <p:val>
                                            <p:strVal val="#ppt_w"/>
                                          </p:val>
                                        </p:tav>
                                      </p:tavLst>
                                    </p:anim>
                                    <p:anim calcmode="lin" valueType="num">
                                      <p:cBhvr>
                                        <p:cTn id="152" dur="300" fill="hold"/>
                                        <p:tgtEl>
                                          <p:spTgt spid="38"/>
                                        </p:tgtEl>
                                        <p:attrNameLst>
                                          <p:attrName>ppt_h</p:attrName>
                                        </p:attrNameLst>
                                      </p:cBhvr>
                                      <p:tavLst>
                                        <p:tav tm="0">
                                          <p:val>
                                            <p:fltVal val="0"/>
                                          </p:val>
                                        </p:tav>
                                        <p:tav tm="100000">
                                          <p:val>
                                            <p:strVal val="#ppt_h"/>
                                          </p:val>
                                        </p:tav>
                                      </p:tavLst>
                                    </p:anim>
                                    <p:anim calcmode="lin" valueType="num">
                                      <p:cBhvr>
                                        <p:cTn id="153" dur="300" fill="hold"/>
                                        <p:tgtEl>
                                          <p:spTgt spid="38"/>
                                        </p:tgtEl>
                                        <p:attrNameLst>
                                          <p:attrName>style.rotation</p:attrName>
                                        </p:attrNameLst>
                                      </p:cBhvr>
                                      <p:tavLst>
                                        <p:tav tm="0">
                                          <p:val>
                                            <p:fltVal val="90"/>
                                          </p:val>
                                        </p:tav>
                                        <p:tav tm="100000">
                                          <p:val>
                                            <p:fltVal val="0"/>
                                          </p:val>
                                        </p:tav>
                                      </p:tavLst>
                                    </p:anim>
                                    <p:animEffect transition="in" filter="fade">
                                      <p:cBhvr>
                                        <p:cTn id="154" dur="300"/>
                                        <p:tgtEl>
                                          <p:spTgt spid="38"/>
                                        </p:tgtEl>
                                      </p:cBhvr>
                                    </p:animEffect>
                                  </p:childTnLst>
                                </p:cTn>
                              </p:par>
                              <p:par>
                                <p:cTn id="155" presetID="31" presetClass="entr" presetSubtype="0" fill="hold" nodeType="withEffect">
                                  <p:stCondLst>
                                    <p:cond delay="0"/>
                                  </p:stCondLst>
                                  <p:childTnLst>
                                    <p:set>
                                      <p:cBhvr>
                                        <p:cTn id="156" dur="1" fill="hold">
                                          <p:stCondLst>
                                            <p:cond delay="0"/>
                                          </p:stCondLst>
                                        </p:cTn>
                                        <p:tgtEl>
                                          <p:spTgt spid="39"/>
                                        </p:tgtEl>
                                        <p:attrNameLst>
                                          <p:attrName>style.visibility</p:attrName>
                                        </p:attrNameLst>
                                      </p:cBhvr>
                                      <p:to>
                                        <p:strVal val="visible"/>
                                      </p:to>
                                    </p:set>
                                    <p:anim calcmode="lin" valueType="num">
                                      <p:cBhvr>
                                        <p:cTn id="157" dur="300" fill="hold"/>
                                        <p:tgtEl>
                                          <p:spTgt spid="39"/>
                                        </p:tgtEl>
                                        <p:attrNameLst>
                                          <p:attrName>ppt_w</p:attrName>
                                        </p:attrNameLst>
                                      </p:cBhvr>
                                      <p:tavLst>
                                        <p:tav tm="0">
                                          <p:val>
                                            <p:fltVal val="0"/>
                                          </p:val>
                                        </p:tav>
                                        <p:tav tm="100000">
                                          <p:val>
                                            <p:strVal val="#ppt_w"/>
                                          </p:val>
                                        </p:tav>
                                      </p:tavLst>
                                    </p:anim>
                                    <p:anim calcmode="lin" valueType="num">
                                      <p:cBhvr>
                                        <p:cTn id="158" dur="300" fill="hold"/>
                                        <p:tgtEl>
                                          <p:spTgt spid="39"/>
                                        </p:tgtEl>
                                        <p:attrNameLst>
                                          <p:attrName>ppt_h</p:attrName>
                                        </p:attrNameLst>
                                      </p:cBhvr>
                                      <p:tavLst>
                                        <p:tav tm="0">
                                          <p:val>
                                            <p:fltVal val="0"/>
                                          </p:val>
                                        </p:tav>
                                        <p:tav tm="100000">
                                          <p:val>
                                            <p:strVal val="#ppt_h"/>
                                          </p:val>
                                        </p:tav>
                                      </p:tavLst>
                                    </p:anim>
                                    <p:anim calcmode="lin" valueType="num">
                                      <p:cBhvr>
                                        <p:cTn id="159" dur="300" fill="hold"/>
                                        <p:tgtEl>
                                          <p:spTgt spid="39"/>
                                        </p:tgtEl>
                                        <p:attrNameLst>
                                          <p:attrName>style.rotation</p:attrName>
                                        </p:attrNameLst>
                                      </p:cBhvr>
                                      <p:tavLst>
                                        <p:tav tm="0">
                                          <p:val>
                                            <p:fltVal val="90"/>
                                          </p:val>
                                        </p:tav>
                                        <p:tav tm="100000">
                                          <p:val>
                                            <p:fltVal val="0"/>
                                          </p:val>
                                        </p:tav>
                                      </p:tavLst>
                                    </p:anim>
                                    <p:animEffect transition="in" filter="fade">
                                      <p:cBhvr>
                                        <p:cTn id="160" dur="300"/>
                                        <p:tgtEl>
                                          <p:spTgt spid="39"/>
                                        </p:tgtEl>
                                      </p:cBhvr>
                                    </p:animEffect>
                                  </p:childTnLst>
                                </p:cTn>
                              </p:par>
                              <p:par>
                                <p:cTn id="161" presetID="31" presetClass="entr" presetSubtype="0" fill="hold" nodeType="withEffect">
                                  <p:stCondLst>
                                    <p:cond delay="0"/>
                                  </p:stCondLst>
                                  <p:childTnLst>
                                    <p:set>
                                      <p:cBhvr>
                                        <p:cTn id="162" dur="1" fill="hold">
                                          <p:stCondLst>
                                            <p:cond delay="0"/>
                                          </p:stCondLst>
                                        </p:cTn>
                                        <p:tgtEl>
                                          <p:spTgt spid="40"/>
                                        </p:tgtEl>
                                        <p:attrNameLst>
                                          <p:attrName>style.visibility</p:attrName>
                                        </p:attrNameLst>
                                      </p:cBhvr>
                                      <p:to>
                                        <p:strVal val="visible"/>
                                      </p:to>
                                    </p:set>
                                    <p:anim calcmode="lin" valueType="num">
                                      <p:cBhvr>
                                        <p:cTn id="163" dur="300" fill="hold"/>
                                        <p:tgtEl>
                                          <p:spTgt spid="40"/>
                                        </p:tgtEl>
                                        <p:attrNameLst>
                                          <p:attrName>ppt_w</p:attrName>
                                        </p:attrNameLst>
                                      </p:cBhvr>
                                      <p:tavLst>
                                        <p:tav tm="0">
                                          <p:val>
                                            <p:fltVal val="0"/>
                                          </p:val>
                                        </p:tav>
                                        <p:tav tm="100000">
                                          <p:val>
                                            <p:strVal val="#ppt_w"/>
                                          </p:val>
                                        </p:tav>
                                      </p:tavLst>
                                    </p:anim>
                                    <p:anim calcmode="lin" valueType="num">
                                      <p:cBhvr>
                                        <p:cTn id="164" dur="300" fill="hold"/>
                                        <p:tgtEl>
                                          <p:spTgt spid="40"/>
                                        </p:tgtEl>
                                        <p:attrNameLst>
                                          <p:attrName>ppt_h</p:attrName>
                                        </p:attrNameLst>
                                      </p:cBhvr>
                                      <p:tavLst>
                                        <p:tav tm="0">
                                          <p:val>
                                            <p:fltVal val="0"/>
                                          </p:val>
                                        </p:tav>
                                        <p:tav tm="100000">
                                          <p:val>
                                            <p:strVal val="#ppt_h"/>
                                          </p:val>
                                        </p:tav>
                                      </p:tavLst>
                                    </p:anim>
                                    <p:anim calcmode="lin" valueType="num">
                                      <p:cBhvr>
                                        <p:cTn id="165" dur="300" fill="hold"/>
                                        <p:tgtEl>
                                          <p:spTgt spid="40"/>
                                        </p:tgtEl>
                                        <p:attrNameLst>
                                          <p:attrName>style.rotation</p:attrName>
                                        </p:attrNameLst>
                                      </p:cBhvr>
                                      <p:tavLst>
                                        <p:tav tm="0">
                                          <p:val>
                                            <p:fltVal val="90"/>
                                          </p:val>
                                        </p:tav>
                                        <p:tav tm="100000">
                                          <p:val>
                                            <p:fltVal val="0"/>
                                          </p:val>
                                        </p:tav>
                                      </p:tavLst>
                                    </p:anim>
                                    <p:animEffect transition="in" filter="fade">
                                      <p:cBhvr>
                                        <p:cTn id="166" dur="300"/>
                                        <p:tgtEl>
                                          <p:spTgt spid="40"/>
                                        </p:tgtEl>
                                      </p:cBhvr>
                                    </p:animEffect>
                                  </p:childTnLst>
                                </p:cTn>
                              </p:par>
                              <p:par>
                                <p:cTn id="167" presetID="31" presetClass="entr" presetSubtype="0" fill="hold" nodeType="withEffect">
                                  <p:stCondLst>
                                    <p:cond delay="0"/>
                                  </p:stCondLst>
                                  <p:childTnLst>
                                    <p:set>
                                      <p:cBhvr>
                                        <p:cTn id="168" dur="1" fill="hold">
                                          <p:stCondLst>
                                            <p:cond delay="0"/>
                                          </p:stCondLst>
                                        </p:cTn>
                                        <p:tgtEl>
                                          <p:spTgt spid="41"/>
                                        </p:tgtEl>
                                        <p:attrNameLst>
                                          <p:attrName>style.visibility</p:attrName>
                                        </p:attrNameLst>
                                      </p:cBhvr>
                                      <p:to>
                                        <p:strVal val="visible"/>
                                      </p:to>
                                    </p:set>
                                    <p:anim calcmode="lin" valueType="num">
                                      <p:cBhvr>
                                        <p:cTn id="169" dur="300" fill="hold"/>
                                        <p:tgtEl>
                                          <p:spTgt spid="41"/>
                                        </p:tgtEl>
                                        <p:attrNameLst>
                                          <p:attrName>ppt_w</p:attrName>
                                        </p:attrNameLst>
                                      </p:cBhvr>
                                      <p:tavLst>
                                        <p:tav tm="0">
                                          <p:val>
                                            <p:fltVal val="0"/>
                                          </p:val>
                                        </p:tav>
                                        <p:tav tm="100000">
                                          <p:val>
                                            <p:strVal val="#ppt_w"/>
                                          </p:val>
                                        </p:tav>
                                      </p:tavLst>
                                    </p:anim>
                                    <p:anim calcmode="lin" valueType="num">
                                      <p:cBhvr>
                                        <p:cTn id="170" dur="300" fill="hold"/>
                                        <p:tgtEl>
                                          <p:spTgt spid="41"/>
                                        </p:tgtEl>
                                        <p:attrNameLst>
                                          <p:attrName>ppt_h</p:attrName>
                                        </p:attrNameLst>
                                      </p:cBhvr>
                                      <p:tavLst>
                                        <p:tav tm="0">
                                          <p:val>
                                            <p:fltVal val="0"/>
                                          </p:val>
                                        </p:tav>
                                        <p:tav tm="100000">
                                          <p:val>
                                            <p:strVal val="#ppt_h"/>
                                          </p:val>
                                        </p:tav>
                                      </p:tavLst>
                                    </p:anim>
                                    <p:anim calcmode="lin" valueType="num">
                                      <p:cBhvr>
                                        <p:cTn id="171" dur="300" fill="hold"/>
                                        <p:tgtEl>
                                          <p:spTgt spid="41"/>
                                        </p:tgtEl>
                                        <p:attrNameLst>
                                          <p:attrName>style.rotation</p:attrName>
                                        </p:attrNameLst>
                                      </p:cBhvr>
                                      <p:tavLst>
                                        <p:tav tm="0">
                                          <p:val>
                                            <p:fltVal val="90"/>
                                          </p:val>
                                        </p:tav>
                                        <p:tav tm="100000">
                                          <p:val>
                                            <p:fltVal val="0"/>
                                          </p:val>
                                        </p:tav>
                                      </p:tavLst>
                                    </p:anim>
                                    <p:animEffect transition="in" filter="fade">
                                      <p:cBhvr>
                                        <p:cTn id="172" dur="300"/>
                                        <p:tgtEl>
                                          <p:spTgt spid="41"/>
                                        </p:tgtEl>
                                      </p:cBhvr>
                                    </p:animEffect>
                                  </p:childTnLst>
                                </p:cTn>
                              </p:par>
                              <p:par>
                                <p:cTn id="173" presetID="31" presetClass="entr" presetSubtype="0" fill="hold" nodeType="withEffect">
                                  <p:stCondLst>
                                    <p:cond delay="0"/>
                                  </p:stCondLst>
                                  <p:childTnLst>
                                    <p:set>
                                      <p:cBhvr>
                                        <p:cTn id="174" dur="1" fill="hold">
                                          <p:stCondLst>
                                            <p:cond delay="0"/>
                                          </p:stCondLst>
                                        </p:cTn>
                                        <p:tgtEl>
                                          <p:spTgt spid="42"/>
                                        </p:tgtEl>
                                        <p:attrNameLst>
                                          <p:attrName>style.visibility</p:attrName>
                                        </p:attrNameLst>
                                      </p:cBhvr>
                                      <p:to>
                                        <p:strVal val="visible"/>
                                      </p:to>
                                    </p:set>
                                    <p:anim calcmode="lin" valueType="num">
                                      <p:cBhvr>
                                        <p:cTn id="175" dur="300" fill="hold"/>
                                        <p:tgtEl>
                                          <p:spTgt spid="42"/>
                                        </p:tgtEl>
                                        <p:attrNameLst>
                                          <p:attrName>ppt_w</p:attrName>
                                        </p:attrNameLst>
                                      </p:cBhvr>
                                      <p:tavLst>
                                        <p:tav tm="0">
                                          <p:val>
                                            <p:fltVal val="0"/>
                                          </p:val>
                                        </p:tav>
                                        <p:tav tm="100000">
                                          <p:val>
                                            <p:strVal val="#ppt_w"/>
                                          </p:val>
                                        </p:tav>
                                      </p:tavLst>
                                    </p:anim>
                                    <p:anim calcmode="lin" valueType="num">
                                      <p:cBhvr>
                                        <p:cTn id="176" dur="300" fill="hold"/>
                                        <p:tgtEl>
                                          <p:spTgt spid="42"/>
                                        </p:tgtEl>
                                        <p:attrNameLst>
                                          <p:attrName>ppt_h</p:attrName>
                                        </p:attrNameLst>
                                      </p:cBhvr>
                                      <p:tavLst>
                                        <p:tav tm="0">
                                          <p:val>
                                            <p:fltVal val="0"/>
                                          </p:val>
                                        </p:tav>
                                        <p:tav tm="100000">
                                          <p:val>
                                            <p:strVal val="#ppt_h"/>
                                          </p:val>
                                        </p:tav>
                                      </p:tavLst>
                                    </p:anim>
                                    <p:anim calcmode="lin" valueType="num">
                                      <p:cBhvr>
                                        <p:cTn id="177" dur="300" fill="hold"/>
                                        <p:tgtEl>
                                          <p:spTgt spid="42"/>
                                        </p:tgtEl>
                                        <p:attrNameLst>
                                          <p:attrName>style.rotation</p:attrName>
                                        </p:attrNameLst>
                                      </p:cBhvr>
                                      <p:tavLst>
                                        <p:tav tm="0">
                                          <p:val>
                                            <p:fltVal val="90"/>
                                          </p:val>
                                        </p:tav>
                                        <p:tav tm="100000">
                                          <p:val>
                                            <p:fltVal val="0"/>
                                          </p:val>
                                        </p:tav>
                                      </p:tavLst>
                                    </p:anim>
                                    <p:animEffect transition="in" filter="fade">
                                      <p:cBhvr>
                                        <p:cTn id="178" dur="300"/>
                                        <p:tgtEl>
                                          <p:spTgt spid="42"/>
                                        </p:tgtEl>
                                      </p:cBhvr>
                                    </p:animEffect>
                                  </p:childTnLst>
                                </p:cTn>
                              </p:par>
                              <p:par>
                                <p:cTn id="179" presetID="31" presetClass="entr" presetSubtype="0" fill="hold" nodeType="withEffect">
                                  <p:stCondLst>
                                    <p:cond delay="0"/>
                                  </p:stCondLst>
                                  <p:childTnLst>
                                    <p:set>
                                      <p:cBhvr>
                                        <p:cTn id="180" dur="1" fill="hold">
                                          <p:stCondLst>
                                            <p:cond delay="0"/>
                                          </p:stCondLst>
                                        </p:cTn>
                                        <p:tgtEl>
                                          <p:spTgt spid="43"/>
                                        </p:tgtEl>
                                        <p:attrNameLst>
                                          <p:attrName>style.visibility</p:attrName>
                                        </p:attrNameLst>
                                      </p:cBhvr>
                                      <p:to>
                                        <p:strVal val="visible"/>
                                      </p:to>
                                    </p:set>
                                    <p:anim calcmode="lin" valueType="num">
                                      <p:cBhvr>
                                        <p:cTn id="181" dur="300" fill="hold"/>
                                        <p:tgtEl>
                                          <p:spTgt spid="43"/>
                                        </p:tgtEl>
                                        <p:attrNameLst>
                                          <p:attrName>ppt_w</p:attrName>
                                        </p:attrNameLst>
                                      </p:cBhvr>
                                      <p:tavLst>
                                        <p:tav tm="0">
                                          <p:val>
                                            <p:fltVal val="0"/>
                                          </p:val>
                                        </p:tav>
                                        <p:tav tm="100000">
                                          <p:val>
                                            <p:strVal val="#ppt_w"/>
                                          </p:val>
                                        </p:tav>
                                      </p:tavLst>
                                    </p:anim>
                                    <p:anim calcmode="lin" valueType="num">
                                      <p:cBhvr>
                                        <p:cTn id="182" dur="300" fill="hold"/>
                                        <p:tgtEl>
                                          <p:spTgt spid="43"/>
                                        </p:tgtEl>
                                        <p:attrNameLst>
                                          <p:attrName>ppt_h</p:attrName>
                                        </p:attrNameLst>
                                      </p:cBhvr>
                                      <p:tavLst>
                                        <p:tav tm="0">
                                          <p:val>
                                            <p:fltVal val="0"/>
                                          </p:val>
                                        </p:tav>
                                        <p:tav tm="100000">
                                          <p:val>
                                            <p:strVal val="#ppt_h"/>
                                          </p:val>
                                        </p:tav>
                                      </p:tavLst>
                                    </p:anim>
                                    <p:anim calcmode="lin" valueType="num">
                                      <p:cBhvr>
                                        <p:cTn id="183" dur="300" fill="hold"/>
                                        <p:tgtEl>
                                          <p:spTgt spid="43"/>
                                        </p:tgtEl>
                                        <p:attrNameLst>
                                          <p:attrName>style.rotation</p:attrName>
                                        </p:attrNameLst>
                                      </p:cBhvr>
                                      <p:tavLst>
                                        <p:tav tm="0">
                                          <p:val>
                                            <p:fltVal val="90"/>
                                          </p:val>
                                        </p:tav>
                                        <p:tav tm="100000">
                                          <p:val>
                                            <p:fltVal val="0"/>
                                          </p:val>
                                        </p:tav>
                                      </p:tavLst>
                                    </p:anim>
                                    <p:animEffect transition="in" filter="fade">
                                      <p:cBhvr>
                                        <p:cTn id="184" dur="300"/>
                                        <p:tgtEl>
                                          <p:spTgt spid="43"/>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44"/>
                                        </p:tgtEl>
                                        <p:attrNameLst>
                                          <p:attrName>style.visibility</p:attrName>
                                        </p:attrNameLst>
                                      </p:cBhvr>
                                      <p:to>
                                        <p:strVal val="visible"/>
                                      </p:to>
                                    </p:set>
                                    <p:animEffect transition="in" filter="wipe(left)">
                                      <p:cBhvr>
                                        <p:cTn id="188" dur="500"/>
                                        <p:tgtEl>
                                          <p:spTgt spid="44"/>
                                        </p:tgtEl>
                                      </p:cBhvr>
                                    </p:animEffect>
                                  </p:childTnLst>
                                </p:cTn>
                              </p:par>
                            </p:childTnLst>
                          </p:cTn>
                        </p:par>
                        <p:par>
                          <p:cTn id="189" fill="hold">
                            <p:stCondLst>
                              <p:cond delay="1000"/>
                            </p:stCondLst>
                            <p:childTnLst>
                              <p:par>
                                <p:cTn id="190" presetID="22" presetClass="entr" presetSubtype="2" fill="hold" nodeType="afterEffect">
                                  <p:stCondLst>
                                    <p:cond delay="0"/>
                                  </p:stCondLst>
                                  <p:childTnLst>
                                    <p:set>
                                      <p:cBhvr>
                                        <p:cTn id="191" dur="1" fill="hold">
                                          <p:stCondLst>
                                            <p:cond delay="0"/>
                                          </p:stCondLst>
                                        </p:cTn>
                                        <p:tgtEl>
                                          <p:spTgt spid="47"/>
                                        </p:tgtEl>
                                        <p:attrNameLst>
                                          <p:attrName>style.visibility</p:attrName>
                                        </p:attrNameLst>
                                      </p:cBhvr>
                                      <p:to>
                                        <p:strVal val="visible"/>
                                      </p:to>
                                    </p:set>
                                    <p:animEffect transition="in" filter="wipe(right)">
                                      <p:cBhvr>
                                        <p:cTn id="192" dur="500"/>
                                        <p:tgtEl>
                                          <p:spTgt spid="47"/>
                                        </p:tgtEl>
                                      </p:cBhvr>
                                    </p:animEffect>
                                  </p:childTnLst>
                                </p:cTn>
                              </p:par>
                            </p:childTnLst>
                          </p:cTn>
                        </p:par>
                        <p:par>
                          <p:cTn id="193" fill="hold">
                            <p:stCondLst>
                              <p:cond delay="1500"/>
                            </p:stCondLst>
                            <p:childTnLst>
                              <p:par>
                                <p:cTn id="194" presetID="22" presetClass="entr" presetSubtype="8" fill="hold" grpId="0" nodeType="afterEffect">
                                  <p:stCondLst>
                                    <p:cond delay="0"/>
                                  </p:stCondLst>
                                  <p:childTnLst>
                                    <p:set>
                                      <p:cBhvr>
                                        <p:cTn id="195" dur="1" fill="hold">
                                          <p:stCondLst>
                                            <p:cond delay="0"/>
                                          </p:stCondLst>
                                        </p:cTn>
                                        <p:tgtEl>
                                          <p:spTgt spid="13"/>
                                        </p:tgtEl>
                                        <p:attrNameLst>
                                          <p:attrName>style.visibility</p:attrName>
                                        </p:attrNameLst>
                                      </p:cBhvr>
                                      <p:to>
                                        <p:strVal val="visible"/>
                                      </p:to>
                                    </p:set>
                                    <p:animEffect transition="in" filter="wipe(left)">
                                      <p:cBhvr>
                                        <p:cTn id="196" dur="500"/>
                                        <p:tgtEl>
                                          <p:spTgt spid="13"/>
                                        </p:tgtEl>
                                      </p:cBhvr>
                                    </p:animEffect>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nodeType="clickEffect">
                                  <p:stCondLst>
                                    <p:cond delay="0"/>
                                  </p:stCondLst>
                                  <p:childTnLst>
                                    <p:set>
                                      <p:cBhvr>
                                        <p:cTn id="200" dur="1" fill="hold">
                                          <p:stCondLst>
                                            <p:cond delay="0"/>
                                          </p:stCondLst>
                                        </p:cTn>
                                        <p:tgtEl>
                                          <p:spTgt spid="49"/>
                                        </p:tgtEl>
                                        <p:attrNameLst>
                                          <p:attrName>style.visibility</p:attrName>
                                        </p:attrNameLst>
                                      </p:cBhvr>
                                      <p:to>
                                        <p:strVal val="visible"/>
                                      </p:to>
                                    </p:set>
                                    <p:animEffect transition="in" filter="fade">
                                      <p:cBhvr>
                                        <p:cTn id="201" dur="1000"/>
                                        <p:tgtEl>
                                          <p:spTgt spid="49"/>
                                        </p:tgtEl>
                                      </p:cBhvr>
                                    </p:animEffect>
                                    <p:anim calcmode="lin" valueType="num">
                                      <p:cBhvr>
                                        <p:cTn id="202" dur="1000" fill="hold"/>
                                        <p:tgtEl>
                                          <p:spTgt spid="49"/>
                                        </p:tgtEl>
                                        <p:attrNameLst>
                                          <p:attrName>ppt_x</p:attrName>
                                        </p:attrNameLst>
                                      </p:cBhvr>
                                      <p:tavLst>
                                        <p:tav tm="0">
                                          <p:val>
                                            <p:strVal val="#ppt_x"/>
                                          </p:val>
                                        </p:tav>
                                        <p:tav tm="100000">
                                          <p:val>
                                            <p:strVal val="#ppt_x"/>
                                          </p:val>
                                        </p:tav>
                                      </p:tavLst>
                                    </p:anim>
                                    <p:anim calcmode="lin" valueType="num">
                                      <p:cBhvr>
                                        <p:cTn id="20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nodeType="clickEffect">
                                  <p:stCondLst>
                                    <p:cond delay="0"/>
                                  </p:stCondLst>
                                  <p:childTnLst>
                                    <p:set>
                                      <p:cBhvr>
                                        <p:cTn id="207" dur="1" fill="hold">
                                          <p:stCondLst>
                                            <p:cond delay="0"/>
                                          </p:stCondLst>
                                        </p:cTn>
                                        <p:tgtEl>
                                          <p:spTgt spid="55"/>
                                        </p:tgtEl>
                                        <p:attrNameLst>
                                          <p:attrName>style.visibility</p:attrName>
                                        </p:attrNameLst>
                                      </p:cBhvr>
                                      <p:to>
                                        <p:strVal val="visible"/>
                                      </p:to>
                                    </p:set>
                                    <p:animEffect transition="in" filter="fade">
                                      <p:cBhvr>
                                        <p:cTn id="208" dur="1000"/>
                                        <p:tgtEl>
                                          <p:spTgt spid="55"/>
                                        </p:tgtEl>
                                      </p:cBhvr>
                                    </p:animEffect>
                                    <p:anim calcmode="lin" valueType="num">
                                      <p:cBhvr>
                                        <p:cTn id="209" dur="1000" fill="hold"/>
                                        <p:tgtEl>
                                          <p:spTgt spid="55"/>
                                        </p:tgtEl>
                                        <p:attrNameLst>
                                          <p:attrName>ppt_x</p:attrName>
                                        </p:attrNameLst>
                                      </p:cBhvr>
                                      <p:tavLst>
                                        <p:tav tm="0">
                                          <p:val>
                                            <p:strVal val="#ppt_x"/>
                                          </p:val>
                                        </p:tav>
                                        <p:tav tm="100000">
                                          <p:val>
                                            <p:strVal val="#ppt_x"/>
                                          </p:val>
                                        </p:tav>
                                      </p:tavLst>
                                    </p:anim>
                                    <p:anim calcmode="lin" valueType="num">
                                      <p:cBhvr>
                                        <p:cTn id="21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576793" y="2198958"/>
            <a:ext cx="2613025" cy="213957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1" name="矩形 6"/>
          <p:cNvSpPr>
            <a:spLocks noChangeArrowheads="1"/>
          </p:cNvSpPr>
          <p:nvPr/>
        </p:nvSpPr>
        <p:spPr bwMode="auto">
          <a:xfrm>
            <a:off x="2113368" y="3587068"/>
            <a:ext cx="1539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pitchFamily="34" charset="-122"/>
                <a:ea typeface="微软雅黑" panose="020B0503020204020204" pitchFamily="34" charset="-122"/>
              </a:rPr>
              <a:t>添加标题</a:t>
            </a:r>
          </a:p>
        </p:txBody>
      </p:sp>
      <p:cxnSp>
        <p:nvCxnSpPr>
          <p:cNvPr id="12" name="直接连接符 11"/>
          <p:cNvCxnSpPr/>
          <p:nvPr/>
        </p:nvCxnSpPr>
        <p:spPr bwMode="auto">
          <a:xfrm>
            <a:off x="1576793" y="4107133"/>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166" y="2112307"/>
            <a:ext cx="1662736" cy="1662736"/>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1905462" y="4744952"/>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
        <p:nvSpPr>
          <p:cNvPr id="55" name="矩形 54"/>
          <p:cNvSpPr/>
          <p:nvPr/>
        </p:nvSpPr>
        <p:spPr bwMode="auto">
          <a:xfrm>
            <a:off x="4825832" y="2198958"/>
            <a:ext cx="2613025" cy="213957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56" name="矩形 6"/>
          <p:cNvSpPr>
            <a:spLocks noChangeArrowheads="1"/>
          </p:cNvSpPr>
          <p:nvPr/>
        </p:nvSpPr>
        <p:spPr bwMode="auto">
          <a:xfrm>
            <a:off x="5362407" y="3587068"/>
            <a:ext cx="1539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pitchFamily="34" charset="-122"/>
                <a:ea typeface="微软雅黑" panose="020B0503020204020204" pitchFamily="34" charset="-122"/>
              </a:rPr>
              <a:t>添加标题</a:t>
            </a:r>
          </a:p>
        </p:txBody>
      </p:sp>
      <p:cxnSp>
        <p:nvCxnSpPr>
          <p:cNvPr id="57" name="直接连接符 56"/>
          <p:cNvCxnSpPr/>
          <p:nvPr/>
        </p:nvCxnSpPr>
        <p:spPr bwMode="auto">
          <a:xfrm>
            <a:off x="4825832" y="4107133"/>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205" y="2112307"/>
            <a:ext cx="1662736" cy="166273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组合 58"/>
          <p:cNvGrpSpPr/>
          <p:nvPr/>
        </p:nvGrpSpPr>
        <p:grpSpPr>
          <a:xfrm>
            <a:off x="5154501" y="4744952"/>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1" name="文本框 6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
        <p:nvSpPr>
          <p:cNvPr id="62" name="矩形 61"/>
          <p:cNvSpPr/>
          <p:nvPr/>
        </p:nvSpPr>
        <p:spPr bwMode="auto">
          <a:xfrm>
            <a:off x="8074871" y="2198958"/>
            <a:ext cx="2613025" cy="213957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63" name="矩形 6"/>
          <p:cNvSpPr>
            <a:spLocks noChangeArrowheads="1"/>
          </p:cNvSpPr>
          <p:nvPr/>
        </p:nvSpPr>
        <p:spPr bwMode="auto">
          <a:xfrm>
            <a:off x="8611446" y="3587068"/>
            <a:ext cx="1539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zh-CN" altLang="en-US" sz="2400" b="1">
                <a:solidFill>
                  <a:srgbClr val="FFFFFF"/>
                </a:solidFill>
                <a:latin typeface="微软雅黑" panose="020B0503020204020204" pitchFamily="34" charset="-122"/>
                <a:ea typeface="微软雅黑" panose="020B0503020204020204" pitchFamily="34" charset="-122"/>
              </a:rPr>
              <a:t>添加标题</a:t>
            </a:r>
          </a:p>
        </p:txBody>
      </p:sp>
      <p:cxnSp>
        <p:nvCxnSpPr>
          <p:cNvPr id="64" name="直接连接符 63"/>
          <p:cNvCxnSpPr/>
          <p:nvPr/>
        </p:nvCxnSpPr>
        <p:spPr bwMode="auto">
          <a:xfrm>
            <a:off x="8074871" y="4107133"/>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8244" y="2112307"/>
            <a:ext cx="1662736" cy="1662736"/>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组合 65"/>
          <p:cNvGrpSpPr/>
          <p:nvPr/>
        </p:nvGrpSpPr>
        <p:grpSpPr>
          <a:xfrm>
            <a:off x="8403540" y="4744952"/>
            <a:ext cx="2115035" cy="1154619"/>
            <a:chOff x="1478171" y="2225265"/>
            <a:chExt cx="2115035" cy="1154619"/>
          </a:xfrm>
        </p:grpSpPr>
        <p:sp>
          <p:nvSpPr>
            <p:cNvPr id="6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8" name="文本框 6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9" name="组合 68"/>
          <p:cNvGrpSpPr/>
          <p:nvPr/>
        </p:nvGrpSpPr>
        <p:grpSpPr>
          <a:xfrm>
            <a:off x="127000" y="0"/>
            <a:ext cx="3054423" cy="1173480"/>
            <a:chOff x="127000" y="0"/>
            <a:chExt cx="3054423" cy="1173480"/>
          </a:xfrm>
        </p:grpSpPr>
        <p:pic>
          <p:nvPicPr>
            <p:cNvPr id="70"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71" name="文本框 70"/>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活动执行流程</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1000"/>
                                        <p:tgtEl>
                                          <p:spTgt spid="63"/>
                                        </p:tgtEl>
                                      </p:cBhvr>
                                    </p:animEffect>
                                    <p:anim calcmode="lin" valueType="num">
                                      <p:cBhvr>
                                        <p:cTn id="74" dur="1000" fill="hold"/>
                                        <p:tgtEl>
                                          <p:spTgt spid="63"/>
                                        </p:tgtEl>
                                        <p:attrNameLst>
                                          <p:attrName>ppt_x</p:attrName>
                                        </p:attrNameLst>
                                      </p:cBhvr>
                                      <p:tavLst>
                                        <p:tav tm="0">
                                          <p:val>
                                            <p:strVal val="#ppt_x"/>
                                          </p:val>
                                        </p:tav>
                                        <p:tav tm="100000">
                                          <p:val>
                                            <p:strVal val="#ppt_x"/>
                                          </p:val>
                                        </p:tav>
                                      </p:tavLst>
                                    </p:anim>
                                    <p:anim calcmode="lin" valueType="num">
                                      <p:cBhvr>
                                        <p:cTn id="75" dur="1000" fill="hold"/>
                                        <p:tgtEl>
                                          <p:spTgt spid="6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000"/>
                                        <p:tgtEl>
                                          <p:spTgt spid="64"/>
                                        </p:tgtEl>
                                      </p:cBhvr>
                                    </p:animEffect>
                                    <p:anim calcmode="lin" valueType="num">
                                      <p:cBhvr>
                                        <p:cTn id="79" dur="1000" fill="hold"/>
                                        <p:tgtEl>
                                          <p:spTgt spid="64"/>
                                        </p:tgtEl>
                                        <p:attrNameLst>
                                          <p:attrName>ppt_x</p:attrName>
                                        </p:attrNameLst>
                                      </p:cBhvr>
                                      <p:tavLst>
                                        <p:tav tm="0">
                                          <p:val>
                                            <p:strVal val="#ppt_x"/>
                                          </p:val>
                                        </p:tav>
                                        <p:tav tm="100000">
                                          <p:val>
                                            <p:strVal val="#ppt_x"/>
                                          </p:val>
                                        </p:tav>
                                      </p:tavLst>
                                    </p:anim>
                                    <p:anim calcmode="lin" valueType="num">
                                      <p:cBhvr>
                                        <p:cTn id="80" dur="1000" fill="hold"/>
                                        <p:tgtEl>
                                          <p:spTgt spid="6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1000"/>
                                        <p:tgtEl>
                                          <p:spTgt spid="65"/>
                                        </p:tgtEl>
                                      </p:cBhvr>
                                    </p:animEffect>
                                    <p:anim calcmode="lin" valueType="num">
                                      <p:cBhvr>
                                        <p:cTn id="84" dur="1000" fill="hold"/>
                                        <p:tgtEl>
                                          <p:spTgt spid="65"/>
                                        </p:tgtEl>
                                        <p:attrNameLst>
                                          <p:attrName>ppt_x</p:attrName>
                                        </p:attrNameLst>
                                      </p:cBhvr>
                                      <p:tavLst>
                                        <p:tav tm="0">
                                          <p:val>
                                            <p:strVal val="#ppt_x"/>
                                          </p:val>
                                        </p:tav>
                                        <p:tav tm="100000">
                                          <p:val>
                                            <p:strVal val="#ppt_x"/>
                                          </p:val>
                                        </p:tav>
                                      </p:tavLst>
                                    </p:anim>
                                    <p:anim calcmode="lin" valueType="num">
                                      <p:cBhvr>
                                        <p:cTn id="8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55" grpId="0" animBg="1"/>
      <p:bldP spid="56" grpId="0"/>
      <p:bldP spid="62" grpId="0" animBg="1"/>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ChangeArrowheads="1"/>
          </p:cNvSpPr>
          <p:nvPr/>
        </p:nvSpPr>
        <p:spPr bwMode="auto">
          <a:xfrm>
            <a:off x="1627188" y="3736975"/>
            <a:ext cx="974725" cy="25400"/>
          </a:xfrm>
          <a:prstGeom prst="rect">
            <a:avLst/>
          </a:prstGeom>
          <a:solidFill>
            <a:schemeClr val="accent1"/>
          </a:solidFill>
          <a:ln>
            <a:solidFill>
              <a:schemeClr val="bg1"/>
            </a:solid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ea typeface="微软雅黑" panose="020B0503020204020204" pitchFamily="34" charset="-122"/>
            </a:endParaRPr>
          </a:p>
        </p:txBody>
      </p:sp>
      <p:sp>
        <p:nvSpPr>
          <p:cNvPr id="8" name="Rectangle 44"/>
          <p:cNvSpPr>
            <a:spLocks noChangeArrowheads="1"/>
          </p:cNvSpPr>
          <p:nvPr/>
        </p:nvSpPr>
        <p:spPr bwMode="auto">
          <a:xfrm>
            <a:off x="4225925" y="3736975"/>
            <a:ext cx="977900" cy="25400"/>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ea typeface="微软雅黑" panose="020B0503020204020204" pitchFamily="34" charset="-122"/>
            </a:endParaRPr>
          </a:p>
        </p:txBody>
      </p:sp>
      <p:sp>
        <p:nvSpPr>
          <p:cNvPr id="9" name="Rectangle 45"/>
          <p:cNvSpPr>
            <a:spLocks noChangeArrowheads="1"/>
          </p:cNvSpPr>
          <p:nvPr/>
        </p:nvSpPr>
        <p:spPr bwMode="auto">
          <a:xfrm>
            <a:off x="6975475" y="3736975"/>
            <a:ext cx="974725" cy="25400"/>
          </a:xfrm>
          <a:prstGeom prst="rect">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endParaRPr lang="zh-CN" altLang="en-US" sz="1800">
              <a:ea typeface="微软雅黑" panose="020B0503020204020204" pitchFamily="34" charset="-122"/>
            </a:endParaRPr>
          </a:p>
        </p:txBody>
      </p:sp>
      <p:sp>
        <p:nvSpPr>
          <p:cNvPr id="10" name="Rectangle 46"/>
          <p:cNvSpPr>
            <a:spLocks noChangeArrowheads="1"/>
          </p:cNvSpPr>
          <p:nvPr/>
        </p:nvSpPr>
        <p:spPr bwMode="auto">
          <a:xfrm>
            <a:off x="9451975" y="3736975"/>
            <a:ext cx="974725" cy="25400"/>
          </a:xfrm>
          <a:prstGeom prst="rect">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ea typeface="微软雅黑" panose="020B0503020204020204" pitchFamily="34" charset="-122"/>
            </a:endParaRPr>
          </a:p>
        </p:txBody>
      </p:sp>
      <p:grpSp>
        <p:nvGrpSpPr>
          <p:cNvPr id="34" name="组合 1075"/>
          <p:cNvGrpSpPr/>
          <p:nvPr/>
        </p:nvGrpSpPr>
        <p:grpSpPr bwMode="auto">
          <a:xfrm>
            <a:off x="1906588" y="2679700"/>
            <a:ext cx="414337" cy="841375"/>
            <a:chOff x="622300" y="2260601"/>
            <a:chExt cx="414337" cy="841375"/>
          </a:xfrm>
          <a:solidFill>
            <a:schemeClr val="bg1"/>
          </a:solidFill>
        </p:grpSpPr>
        <p:sp>
          <p:nvSpPr>
            <p:cNvPr id="35" name="Oval 66"/>
            <p:cNvSpPr>
              <a:spLocks noChangeArrowheads="1"/>
            </p:cNvSpPr>
            <p:nvPr/>
          </p:nvSpPr>
          <p:spPr bwMode="auto">
            <a:xfrm>
              <a:off x="757238" y="2260601"/>
              <a:ext cx="1524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endParaRPr lang="zh-CN" altLang="en-US" sz="1800">
                <a:ea typeface="微软雅黑" panose="020B0503020204020204" pitchFamily="34" charset="-122"/>
              </a:endParaRPr>
            </a:p>
          </p:txBody>
        </p:sp>
        <p:sp>
          <p:nvSpPr>
            <p:cNvPr id="36" name="Freeform 67"/>
            <p:cNvSpPr>
              <a:spLocks noEditPoints="1"/>
            </p:cNvSpPr>
            <p:nvPr/>
          </p:nvSpPr>
          <p:spPr bwMode="auto">
            <a:xfrm>
              <a:off x="622300" y="2298701"/>
              <a:ext cx="414337" cy="803275"/>
            </a:xfrm>
            <a:custGeom>
              <a:avLst/>
              <a:gdLst>
                <a:gd name="T0" fmla="*/ 2147483646 w 98"/>
                <a:gd name="T1" fmla="*/ 2147483646 h 189"/>
                <a:gd name="T2" fmla="*/ 2147483646 w 98"/>
                <a:gd name="T3" fmla="*/ 2147483646 h 189"/>
                <a:gd name="T4" fmla="*/ 2147483646 w 98"/>
                <a:gd name="T5" fmla="*/ 2147483646 h 189"/>
                <a:gd name="T6" fmla="*/ 2147483646 w 98"/>
                <a:gd name="T7" fmla="*/ 0 h 189"/>
                <a:gd name="T8" fmla="*/ 2147483646 w 98"/>
                <a:gd name="T9" fmla="*/ 2147483646 h 189"/>
                <a:gd name="T10" fmla="*/ 2147483646 w 98"/>
                <a:gd name="T11" fmla="*/ 2147483646 h 189"/>
                <a:gd name="T12" fmla="*/ 2147483646 w 98"/>
                <a:gd name="T13" fmla="*/ 2147483646 h 189"/>
                <a:gd name="T14" fmla="*/ 2147483646 w 98"/>
                <a:gd name="T15" fmla="*/ 2147483646 h 189"/>
                <a:gd name="T16" fmla="*/ 2147483646 w 98"/>
                <a:gd name="T17" fmla="*/ 2147483646 h 189"/>
                <a:gd name="T18" fmla="*/ 2147483646 w 98"/>
                <a:gd name="T19" fmla="*/ 2147483646 h 189"/>
                <a:gd name="T20" fmla="*/ 2147483646 w 98"/>
                <a:gd name="T21" fmla="*/ 2147483646 h 189"/>
                <a:gd name="T22" fmla="*/ 2147483646 w 98"/>
                <a:gd name="T23" fmla="*/ 2147483646 h 189"/>
                <a:gd name="T24" fmla="*/ 2147483646 w 98"/>
                <a:gd name="T25" fmla="*/ 2147483646 h 189"/>
                <a:gd name="T26" fmla="*/ 2147483646 w 98"/>
                <a:gd name="T27" fmla="*/ 2147483646 h 189"/>
                <a:gd name="T28" fmla="*/ 2147483646 w 98"/>
                <a:gd name="T29" fmla="*/ 2147483646 h 189"/>
                <a:gd name="T30" fmla="*/ 2147483646 w 98"/>
                <a:gd name="T31" fmla="*/ 2147483646 h 189"/>
                <a:gd name="T32" fmla="*/ 2147483646 w 98"/>
                <a:gd name="T33" fmla="*/ 2147483646 h 189"/>
                <a:gd name="T34" fmla="*/ 2147483646 w 98"/>
                <a:gd name="T35" fmla="*/ 2147483646 h 189"/>
                <a:gd name="T36" fmla="*/ 2147483646 w 98"/>
                <a:gd name="T37" fmla="*/ 2147483646 h 189"/>
                <a:gd name="T38" fmla="*/ 2147483646 w 98"/>
                <a:gd name="T39" fmla="*/ 2147483646 h 189"/>
                <a:gd name="T40" fmla="*/ 2147483646 w 98"/>
                <a:gd name="T41" fmla="*/ 2147483646 h 189"/>
                <a:gd name="T42" fmla="*/ 2147483646 w 98"/>
                <a:gd name="T43" fmla="*/ 2147483646 h 189"/>
                <a:gd name="T44" fmla="*/ 2147483646 w 98"/>
                <a:gd name="T45" fmla="*/ 2147483646 h 189"/>
                <a:gd name="T46" fmla="*/ 2147483646 w 98"/>
                <a:gd name="T47" fmla="*/ 2147483646 h 189"/>
                <a:gd name="T48" fmla="*/ 2147483646 w 98"/>
                <a:gd name="T49" fmla="*/ 0 h 189"/>
                <a:gd name="T50" fmla="*/ 2147483646 w 98"/>
                <a:gd name="T51" fmla="*/ 2147483646 h 189"/>
                <a:gd name="T52" fmla="*/ 2147483646 w 98"/>
                <a:gd name="T53" fmla="*/ 0 h 189"/>
                <a:gd name="T54" fmla="*/ 2147483646 w 98"/>
                <a:gd name="T55" fmla="*/ 2147483646 h 189"/>
                <a:gd name="T56" fmla="*/ 2147483646 w 98"/>
                <a:gd name="T57" fmla="*/ 2147483646 h 189"/>
                <a:gd name="T58" fmla="*/ 2147483646 w 98"/>
                <a:gd name="T59" fmla="*/ 2147483646 h 189"/>
                <a:gd name="T60" fmla="*/ 2147483646 w 98"/>
                <a:gd name="T61" fmla="*/ 2147483646 h 189"/>
                <a:gd name="T62" fmla="*/ 2147483646 w 98"/>
                <a:gd name="T63" fmla="*/ 2147483646 h 189"/>
                <a:gd name="T64" fmla="*/ 2147483646 w 98"/>
                <a:gd name="T65" fmla="*/ 2147483646 h 189"/>
                <a:gd name="T66" fmla="*/ 2147483646 w 98"/>
                <a:gd name="T67" fmla="*/ 2147483646 h 189"/>
                <a:gd name="T68" fmla="*/ 2147483646 w 98"/>
                <a:gd name="T69" fmla="*/ 2147483646 h 189"/>
                <a:gd name="T70" fmla="*/ 2147483646 w 98"/>
                <a:gd name="T71" fmla="*/ 2147483646 h 189"/>
                <a:gd name="T72" fmla="*/ 2147483646 w 98"/>
                <a:gd name="T73" fmla="*/ 2147483646 h 189"/>
                <a:gd name="T74" fmla="*/ 2147483646 w 98"/>
                <a:gd name="T75" fmla="*/ 2147483646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8" h="189">
                  <a:moveTo>
                    <a:pt x="93" y="27"/>
                  </a:moveTo>
                  <a:cubicBezTo>
                    <a:pt x="92" y="23"/>
                    <a:pt x="89" y="20"/>
                    <a:pt x="84" y="21"/>
                  </a:cubicBezTo>
                  <a:cubicBezTo>
                    <a:pt x="84" y="21"/>
                    <a:pt x="84" y="21"/>
                    <a:pt x="83" y="21"/>
                  </a:cubicBezTo>
                  <a:cubicBezTo>
                    <a:pt x="83" y="22"/>
                    <a:pt x="83" y="22"/>
                    <a:pt x="83" y="22"/>
                  </a:cubicBezTo>
                  <a:cubicBezTo>
                    <a:pt x="83" y="21"/>
                    <a:pt x="83" y="21"/>
                    <a:pt x="83" y="20"/>
                  </a:cubicBezTo>
                  <a:cubicBezTo>
                    <a:pt x="83" y="4"/>
                    <a:pt x="83" y="4"/>
                    <a:pt x="83" y="4"/>
                  </a:cubicBezTo>
                  <a:cubicBezTo>
                    <a:pt x="83" y="2"/>
                    <a:pt x="81" y="0"/>
                    <a:pt x="79" y="0"/>
                  </a:cubicBezTo>
                  <a:cubicBezTo>
                    <a:pt x="74" y="0"/>
                    <a:pt x="74" y="0"/>
                    <a:pt x="74" y="0"/>
                  </a:cubicBezTo>
                  <a:cubicBezTo>
                    <a:pt x="71" y="0"/>
                    <a:pt x="69" y="2"/>
                    <a:pt x="69" y="4"/>
                  </a:cubicBezTo>
                  <a:cubicBezTo>
                    <a:pt x="69" y="20"/>
                    <a:pt x="69" y="20"/>
                    <a:pt x="69" y="20"/>
                  </a:cubicBezTo>
                  <a:cubicBezTo>
                    <a:pt x="69" y="23"/>
                    <a:pt x="71" y="25"/>
                    <a:pt x="74" y="25"/>
                  </a:cubicBezTo>
                  <a:cubicBezTo>
                    <a:pt x="79" y="25"/>
                    <a:pt x="79" y="25"/>
                    <a:pt x="79" y="25"/>
                  </a:cubicBezTo>
                  <a:cubicBezTo>
                    <a:pt x="79" y="25"/>
                    <a:pt x="79" y="25"/>
                    <a:pt x="79" y="25"/>
                  </a:cubicBezTo>
                  <a:cubicBezTo>
                    <a:pt x="79" y="25"/>
                    <a:pt x="79" y="25"/>
                    <a:pt x="79" y="25"/>
                  </a:cubicBezTo>
                  <a:cubicBezTo>
                    <a:pt x="78" y="26"/>
                    <a:pt x="78" y="28"/>
                    <a:pt x="78" y="30"/>
                  </a:cubicBezTo>
                  <a:cubicBezTo>
                    <a:pt x="80" y="38"/>
                    <a:pt x="80" y="38"/>
                    <a:pt x="80" y="38"/>
                  </a:cubicBezTo>
                  <a:cubicBezTo>
                    <a:pt x="73" y="32"/>
                    <a:pt x="73" y="32"/>
                    <a:pt x="73" y="32"/>
                  </a:cubicBezTo>
                  <a:cubicBezTo>
                    <a:pt x="71" y="31"/>
                    <a:pt x="69" y="30"/>
                    <a:pt x="67" y="30"/>
                  </a:cubicBezTo>
                  <a:cubicBezTo>
                    <a:pt x="66" y="30"/>
                    <a:pt x="66" y="30"/>
                    <a:pt x="65" y="30"/>
                  </a:cubicBezTo>
                  <a:cubicBezTo>
                    <a:pt x="35" y="30"/>
                    <a:pt x="35" y="30"/>
                    <a:pt x="35" y="30"/>
                  </a:cubicBezTo>
                  <a:cubicBezTo>
                    <a:pt x="35" y="30"/>
                    <a:pt x="34" y="30"/>
                    <a:pt x="33" y="31"/>
                  </a:cubicBezTo>
                  <a:cubicBezTo>
                    <a:pt x="31" y="31"/>
                    <a:pt x="29" y="32"/>
                    <a:pt x="28" y="34"/>
                  </a:cubicBezTo>
                  <a:cubicBezTo>
                    <a:pt x="27" y="35"/>
                    <a:pt x="26" y="37"/>
                    <a:pt x="26" y="38"/>
                  </a:cubicBezTo>
                  <a:cubicBezTo>
                    <a:pt x="2" y="101"/>
                    <a:pt x="2" y="101"/>
                    <a:pt x="2" y="101"/>
                  </a:cubicBezTo>
                  <a:cubicBezTo>
                    <a:pt x="0" y="105"/>
                    <a:pt x="2" y="109"/>
                    <a:pt x="6" y="111"/>
                  </a:cubicBezTo>
                  <a:cubicBezTo>
                    <a:pt x="10" y="112"/>
                    <a:pt x="14" y="111"/>
                    <a:pt x="16" y="107"/>
                  </a:cubicBezTo>
                  <a:cubicBezTo>
                    <a:pt x="27" y="77"/>
                    <a:pt x="27" y="77"/>
                    <a:pt x="27" y="77"/>
                  </a:cubicBezTo>
                  <a:cubicBezTo>
                    <a:pt x="28" y="97"/>
                    <a:pt x="28" y="97"/>
                    <a:pt x="28" y="97"/>
                  </a:cubicBezTo>
                  <a:cubicBezTo>
                    <a:pt x="28" y="99"/>
                    <a:pt x="29" y="101"/>
                    <a:pt x="30" y="103"/>
                  </a:cubicBezTo>
                  <a:cubicBezTo>
                    <a:pt x="30" y="180"/>
                    <a:pt x="30" y="180"/>
                    <a:pt x="30" y="180"/>
                  </a:cubicBezTo>
                  <a:cubicBezTo>
                    <a:pt x="30" y="185"/>
                    <a:pt x="34" y="189"/>
                    <a:pt x="38" y="189"/>
                  </a:cubicBezTo>
                  <a:cubicBezTo>
                    <a:pt x="43" y="189"/>
                    <a:pt x="47" y="185"/>
                    <a:pt x="47" y="180"/>
                  </a:cubicBezTo>
                  <a:cubicBezTo>
                    <a:pt x="47" y="107"/>
                    <a:pt x="47" y="107"/>
                    <a:pt x="47" y="107"/>
                  </a:cubicBezTo>
                  <a:cubicBezTo>
                    <a:pt x="54" y="107"/>
                    <a:pt x="54" y="107"/>
                    <a:pt x="54" y="107"/>
                  </a:cubicBezTo>
                  <a:cubicBezTo>
                    <a:pt x="54" y="180"/>
                    <a:pt x="54" y="180"/>
                    <a:pt x="54" y="180"/>
                  </a:cubicBezTo>
                  <a:cubicBezTo>
                    <a:pt x="54" y="185"/>
                    <a:pt x="57" y="189"/>
                    <a:pt x="62" y="189"/>
                  </a:cubicBezTo>
                  <a:cubicBezTo>
                    <a:pt x="67" y="189"/>
                    <a:pt x="71" y="185"/>
                    <a:pt x="71" y="180"/>
                  </a:cubicBezTo>
                  <a:cubicBezTo>
                    <a:pt x="71" y="103"/>
                    <a:pt x="71" y="103"/>
                    <a:pt x="71" y="103"/>
                  </a:cubicBezTo>
                  <a:cubicBezTo>
                    <a:pt x="72" y="101"/>
                    <a:pt x="73" y="99"/>
                    <a:pt x="73" y="97"/>
                  </a:cubicBezTo>
                  <a:cubicBezTo>
                    <a:pt x="74" y="54"/>
                    <a:pt x="74" y="54"/>
                    <a:pt x="74" y="54"/>
                  </a:cubicBezTo>
                  <a:cubicBezTo>
                    <a:pt x="84" y="63"/>
                    <a:pt x="84" y="63"/>
                    <a:pt x="84" y="63"/>
                  </a:cubicBezTo>
                  <a:cubicBezTo>
                    <a:pt x="86" y="64"/>
                    <a:pt x="88" y="65"/>
                    <a:pt x="91" y="65"/>
                  </a:cubicBezTo>
                  <a:cubicBezTo>
                    <a:pt x="95" y="64"/>
                    <a:pt x="98" y="61"/>
                    <a:pt x="97" y="56"/>
                  </a:cubicBezTo>
                  <a:lnTo>
                    <a:pt x="93" y="27"/>
                  </a:lnTo>
                  <a:close/>
                  <a:moveTo>
                    <a:pt x="77" y="0"/>
                  </a:moveTo>
                  <a:cubicBezTo>
                    <a:pt x="78" y="0"/>
                    <a:pt x="78" y="0"/>
                    <a:pt x="78" y="1"/>
                  </a:cubicBezTo>
                  <a:cubicBezTo>
                    <a:pt x="78" y="1"/>
                    <a:pt x="78" y="1"/>
                    <a:pt x="77" y="1"/>
                  </a:cubicBezTo>
                  <a:cubicBezTo>
                    <a:pt x="77" y="1"/>
                    <a:pt x="77" y="1"/>
                    <a:pt x="77" y="1"/>
                  </a:cubicBezTo>
                  <a:cubicBezTo>
                    <a:pt x="77" y="0"/>
                    <a:pt x="77" y="0"/>
                    <a:pt x="77" y="0"/>
                  </a:cubicBezTo>
                  <a:close/>
                  <a:moveTo>
                    <a:pt x="76" y="0"/>
                  </a:moveTo>
                  <a:cubicBezTo>
                    <a:pt x="76" y="0"/>
                    <a:pt x="77" y="0"/>
                    <a:pt x="77" y="1"/>
                  </a:cubicBezTo>
                  <a:cubicBezTo>
                    <a:pt x="77" y="1"/>
                    <a:pt x="76" y="1"/>
                    <a:pt x="76" y="1"/>
                  </a:cubicBezTo>
                  <a:cubicBezTo>
                    <a:pt x="76" y="1"/>
                    <a:pt x="76" y="1"/>
                    <a:pt x="76" y="1"/>
                  </a:cubicBezTo>
                  <a:cubicBezTo>
                    <a:pt x="76" y="0"/>
                    <a:pt x="76" y="0"/>
                    <a:pt x="76" y="0"/>
                  </a:cubicBezTo>
                  <a:close/>
                  <a:moveTo>
                    <a:pt x="75" y="0"/>
                  </a:moveTo>
                  <a:cubicBezTo>
                    <a:pt x="75" y="0"/>
                    <a:pt x="75" y="0"/>
                    <a:pt x="75" y="1"/>
                  </a:cubicBezTo>
                  <a:cubicBezTo>
                    <a:pt x="75" y="1"/>
                    <a:pt x="75" y="1"/>
                    <a:pt x="75" y="1"/>
                  </a:cubicBezTo>
                  <a:cubicBezTo>
                    <a:pt x="75" y="1"/>
                    <a:pt x="75" y="1"/>
                    <a:pt x="75" y="1"/>
                  </a:cubicBezTo>
                  <a:cubicBezTo>
                    <a:pt x="75" y="0"/>
                    <a:pt x="75" y="0"/>
                    <a:pt x="75" y="0"/>
                  </a:cubicBezTo>
                  <a:close/>
                  <a:moveTo>
                    <a:pt x="79" y="22"/>
                  </a:moveTo>
                  <a:cubicBezTo>
                    <a:pt x="79" y="22"/>
                    <a:pt x="79" y="23"/>
                    <a:pt x="78" y="23"/>
                  </a:cubicBezTo>
                  <a:cubicBezTo>
                    <a:pt x="74" y="23"/>
                    <a:pt x="74" y="23"/>
                    <a:pt x="74" y="23"/>
                  </a:cubicBezTo>
                  <a:cubicBezTo>
                    <a:pt x="74" y="23"/>
                    <a:pt x="73" y="22"/>
                    <a:pt x="73" y="22"/>
                  </a:cubicBezTo>
                  <a:cubicBezTo>
                    <a:pt x="73" y="21"/>
                    <a:pt x="73" y="21"/>
                    <a:pt x="73" y="21"/>
                  </a:cubicBezTo>
                  <a:cubicBezTo>
                    <a:pt x="73" y="20"/>
                    <a:pt x="74" y="20"/>
                    <a:pt x="74" y="20"/>
                  </a:cubicBezTo>
                  <a:cubicBezTo>
                    <a:pt x="78" y="20"/>
                    <a:pt x="78" y="20"/>
                    <a:pt x="78" y="20"/>
                  </a:cubicBezTo>
                  <a:cubicBezTo>
                    <a:pt x="79" y="20"/>
                    <a:pt x="79" y="20"/>
                    <a:pt x="79" y="21"/>
                  </a:cubicBezTo>
                  <a:lnTo>
                    <a:pt x="79" y="22"/>
                  </a:lnTo>
                  <a:close/>
                  <a:moveTo>
                    <a:pt x="81" y="15"/>
                  </a:moveTo>
                  <a:cubicBezTo>
                    <a:pt x="81" y="16"/>
                    <a:pt x="80" y="17"/>
                    <a:pt x="78" y="17"/>
                  </a:cubicBezTo>
                  <a:cubicBezTo>
                    <a:pt x="74" y="17"/>
                    <a:pt x="74" y="17"/>
                    <a:pt x="74" y="17"/>
                  </a:cubicBezTo>
                  <a:cubicBezTo>
                    <a:pt x="73" y="17"/>
                    <a:pt x="71" y="16"/>
                    <a:pt x="71" y="15"/>
                  </a:cubicBezTo>
                  <a:cubicBezTo>
                    <a:pt x="71" y="5"/>
                    <a:pt x="71" y="5"/>
                    <a:pt x="71" y="5"/>
                  </a:cubicBezTo>
                  <a:cubicBezTo>
                    <a:pt x="71" y="4"/>
                    <a:pt x="73" y="2"/>
                    <a:pt x="74" y="2"/>
                  </a:cubicBezTo>
                  <a:cubicBezTo>
                    <a:pt x="78" y="2"/>
                    <a:pt x="78" y="2"/>
                    <a:pt x="78" y="2"/>
                  </a:cubicBezTo>
                  <a:cubicBezTo>
                    <a:pt x="80" y="2"/>
                    <a:pt x="81" y="4"/>
                    <a:pt x="81" y="5"/>
                  </a:cubicBezTo>
                  <a:lnTo>
                    <a:pt x="8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ea typeface="微软雅黑" panose="020B0503020204020204" pitchFamily="34" charset="-122"/>
              </a:endParaRPr>
            </a:p>
          </p:txBody>
        </p:sp>
      </p:grpSp>
      <p:grpSp>
        <p:nvGrpSpPr>
          <p:cNvPr id="37" name="组合 1073"/>
          <p:cNvGrpSpPr/>
          <p:nvPr/>
        </p:nvGrpSpPr>
        <p:grpSpPr bwMode="auto">
          <a:xfrm>
            <a:off x="7202488" y="2698750"/>
            <a:ext cx="520700" cy="841375"/>
            <a:chOff x="7504113" y="2260601"/>
            <a:chExt cx="520700" cy="841375"/>
          </a:xfrm>
          <a:solidFill>
            <a:schemeClr val="accent3"/>
          </a:solidFill>
        </p:grpSpPr>
        <p:sp>
          <p:nvSpPr>
            <p:cNvPr id="38" name="Freeform 68"/>
            <p:cNvSpPr/>
            <p:nvPr/>
          </p:nvSpPr>
          <p:spPr bwMode="auto">
            <a:xfrm>
              <a:off x="7504113" y="2425701"/>
              <a:ext cx="490537" cy="676275"/>
            </a:xfrm>
            <a:custGeom>
              <a:avLst/>
              <a:gdLst>
                <a:gd name="T0" fmla="*/ 2147483646 w 116"/>
                <a:gd name="T1" fmla="*/ 2147483646 h 159"/>
                <a:gd name="T2" fmla="*/ 2147483646 w 116"/>
                <a:gd name="T3" fmla="*/ 2147483646 h 159"/>
                <a:gd name="T4" fmla="*/ 2147483646 w 116"/>
                <a:gd name="T5" fmla="*/ 2147483646 h 159"/>
                <a:gd name="T6" fmla="*/ 2147483646 w 116"/>
                <a:gd name="T7" fmla="*/ 2147483646 h 159"/>
                <a:gd name="T8" fmla="*/ 2147483646 w 116"/>
                <a:gd name="T9" fmla="*/ 2147483646 h 159"/>
                <a:gd name="T10" fmla="*/ 2147483646 w 116"/>
                <a:gd name="T11" fmla="*/ 2147483646 h 159"/>
                <a:gd name="T12" fmla="*/ 2147483646 w 116"/>
                <a:gd name="T13" fmla="*/ 0 h 159"/>
                <a:gd name="T14" fmla="*/ 2147483646 w 116"/>
                <a:gd name="T15" fmla="*/ 0 h 159"/>
                <a:gd name="T16" fmla="*/ 2147483646 w 116"/>
                <a:gd name="T17" fmla="*/ 2147483646 h 159"/>
                <a:gd name="T18" fmla="*/ 2147483646 w 116"/>
                <a:gd name="T19" fmla="*/ 2147483646 h 159"/>
                <a:gd name="T20" fmla="*/ 2147483646 w 116"/>
                <a:gd name="T21" fmla="*/ 2147483646 h 159"/>
                <a:gd name="T22" fmla="*/ 2147483646 w 116"/>
                <a:gd name="T23" fmla="*/ 2147483646 h 159"/>
                <a:gd name="T24" fmla="*/ 2147483646 w 116"/>
                <a:gd name="T25" fmla="*/ 2147483646 h 159"/>
                <a:gd name="T26" fmla="*/ 2147483646 w 116"/>
                <a:gd name="T27" fmla="*/ 2147483646 h 159"/>
                <a:gd name="T28" fmla="*/ 2147483646 w 116"/>
                <a:gd name="T29" fmla="*/ 2147483646 h 159"/>
                <a:gd name="T30" fmla="*/ 2147483646 w 116"/>
                <a:gd name="T31" fmla="*/ 2147483646 h 159"/>
                <a:gd name="T32" fmla="*/ 2147483646 w 116"/>
                <a:gd name="T33" fmla="*/ 2147483646 h 159"/>
                <a:gd name="T34" fmla="*/ 2147483646 w 116"/>
                <a:gd name="T35" fmla="*/ 2147483646 h 159"/>
                <a:gd name="T36" fmla="*/ 2147483646 w 116"/>
                <a:gd name="T37" fmla="*/ 2147483646 h 159"/>
                <a:gd name="T38" fmla="*/ 2147483646 w 116"/>
                <a:gd name="T39" fmla="*/ 2147483646 h 159"/>
                <a:gd name="T40" fmla="*/ 2147483646 w 116"/>
                <a:gd name="T41" fmla="*/ 2147483646 h 159"/>
                <a:gd name="T42" fmla="*/ 2147483646 w 116"/>
                <a:gd name="T43" fmla="*/ 2147483646 h 159"/>
                <a:gd name="T44" fmla="*/ 2147483646 w 116"/>
                <a:gd name="T45" fmla="*/ 2147483646 h 159"/>
                <a:gd name="T46" fmla="*/ 2147483646 w 116"/>
                <a:gd name="T47" fmla="*/ 2147483646 h 159"/>
                <a:gd name="T48" fmla="*/ 2147483646 w 116"/>
                <a:gd name="T49" fmla="*/ 2147483646 h 159"/>
                <a:gd name="T50" fmla="*/ 2147483646 w 116"/>
                <a:gd name="T51" fmla="*/ 2147483646 h 159"/>
                <a:gd name="T52" fmla="*/ 2147483646 w 116"/>
                <a:gd name="T53" fmla="*/ 2147483646 h 159"/>
                <a:gd name="T54" fmla="*/ 2147483646 w 116"/>
                <a:gd name="T55" fmla="*/ 2147483646 h 159"/>
                <a:gd name="T56" fmla="*/ 2147483646 w 116"/>
                <a:gd name="T57" fmla="*/ 2147483646 h 159"/>
                <a:gd name="T58" fmla="*/ 2147483646 w 116"/>
                <a:gd name="T59" fmla="*/ 2147483646 h 159"/>
                <a:gd name="T60" fmla="*/ 2147483646 w 116"/>
                <a:gd name="T61" fmla="*/ 2147483646 h 159"/>
                <a:gd name="T62" fmla="*/ 2147483646 w 116"/>
                <a:gd name="T63" fmla="*/ 2147483646 h 159"/>
                <a:gd name="T64" fmla="*/ 2147483646 w 116"/>
                <a:gd name="T65" fmla="*/ 2147483646 h 159"/>
                <a:gd name="T66" fmla="*/ 2147483646 w 116"/>
                <a:gd name="T67" fmla="*/ 2147483646 h 159"/>
                <a:gd name="T68" fmla="*/ 2147483646 w 116"/>
                <a:gd name="T69" fmla="*/ 2147483646 h 159"/>
                <a:gd name="T70" fmla="*/ 2147483646 w 116"/>
                <a:gd name="T71" fmla="*/ 2147483646 h 159"/>
                <a:gd name="T72" fmla="*/ 2147483646 w 116"/>
                <a:gd name="T73" fmla="*/ 2147483646 h 159"/>
                <a:gd name="T74" fmla="*/ 2147483646 w 116"/>
                <a:gd name="T75" fmla="*/ 2147483646 h 1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59">
                  <a:moveTo>
                    <a:pt x="105" y="14"/>
                  </a:moveTo>
                  <a:cubicBezTo>
                    <a:pt x="104" y="14"/>
                    <a:pt x="103" y="15"/>
                    <a:pt x="102" y="15"/>
                  </a:cubicBezTo>
                  <a:cubicBezTo>
                    <a:pt x="89" y="28"/>
                    <a:pt x="89" y="28"/>
                    <a:pt x="89" y="28"/>
                  </a:cubicBezTo>
                  <a:cubicBezTo>
                    <a:pt x="73" y="5"/>
                    <a:pt x="73" y="5"/>
                    <a:pt x="73" y="5"/>
                  </a:cubicBezTo>
                  <a:cubicBezTo>
                    <a:pt x="72" y="4"/>
                    <a:pt x="72" y="3"/>
                    <a:pt x="71" y="3"/>
                  </a:cubicBezTo>
                  <a:cubicBezTo>
                    <a:pt x="71" y="3"/>
                    <a:pt x="71" y="3"/>
                    <a:pt x="71" y="3"/>
                  </a:cubicBezTo>
                  <a:cubicBezTo>
                    <a:pt x="70" y="1"/>
                    <a:pt x="67" y="0"/>
                    <a:pt x="65" y="0"/>
                  </a:cubicBezTo>
                  <a:cubicBezTo>
                    <a:pt x="35" y="0"/>
                    <a:pt x="35" y="0"/>
                    <a:pt x="35" y="0"/>
                  </a:cubicBezTo>
                  <a:cubicBezTo>
                    <a:pt x="34" y="0"/>
                    <a:pt x="33" y="0"/>
                    <a:pt x="33" y="1"/>
                  </a:cubicBezTo>
                  <a:cubicBezTo>
                    <a:pt x="30" y="1"/>
                    <a:pt x="28" y="2"/>
                    <a:pt x="27" y="4"/>
                  </a:cubicBezTo>
                  <a:cubicBezTo>
                    <a:pt x="26" y="5"/>
                    <a:pt x="26" y="7"/>
                    <a:pt x="26" y="8"/>
                  </a:cubicBezTo>
                  <a:cubicBezTo>
                    <a:pt x="1" y="71"/>
                    <a:pt x="1" y="71"/>
                    <a:pt x="1" y="71"/>
                  </a:cubicBezTo>
                  <a:cubicBezTo>
                    <a:pt x="0" y="75"/>
                    <a:pt x="2" y="79"/>
                    <a:pt x="6" y="81"/>
                  </a:cubicBezTo>
                  <a:cubicBezTo>
                    <a:pt x="10" y="82"/>
                    <a:pt x="14" y="81"/>
                    <a:pt x="15" y="77"/>
                  </a:cubicBezTo>
                  <a:cubicBezTo>
                    <a:pt x="27" y="47"/>
                    <a:pt x="27" y="47"/>
                    <a:pt x="27" y="47"/>
                  </a:cubicBezTo>
                  <a:cubicBezTo>
                    <a:pt x="27" y="67"/>
                    <a:pt x="27" y="67"/>
                    <a:pt x="27" y="67"/>
                  </a:cubicBezTo>
                  <a:cubicBezTo>
                    <a:pt x="27" y="69"/>
                    <a:pt x="28" y="71"/>
                    <a:pt x="29" y="73"/>
                  </a:cubicBezTo>
                  <a:cubicBezTo>
                    <a:pt x="29" y="150"/>
                    <a:pt x="29" y="150"/>
                    <a:pt x="29" y="150"/>
                  </a:cubicBezTo>
                  <a:cubicBezTo>
                    <a:pt x="29" y="155"/>
                    <a:pt x="33" y="159"/>
                    <a:pt x="38" y="159"/>
                  </a:cubicBezTo>
                  <a:cubicBezTo>
                    <a:pt x="43" y="159"/>
                    <a:pt x="47" y="155"/>
                    <a:pt x="47" y="150"/>
                  </a:cubicBezTo>
                  <a:cubicBezTo>
                    <a:pt x="47" y="77"/>
                    <a:pt x="47" y="77"/>
                    <a:pt x="47" y="77"/>
                  </a:cubicBezTo>
                  <a:cubicBezTo>
                    <a:pt x="53" y="77"/>
                    <a:pt x="53" y="77"/>
                    <a:pt x="53" y="77"/>
                  </a:cubicBezTo>
                  <a:cubicBezTo>
                    <a:pt x="53" y="150"/>
                    <a:pt x="53" y="150"/>
                    <a:pt x="53" y="150"/>
                  </a:cubicBezTo>
                  <a:cubicBezTo>
                    <a:pt x="53" y="155"/>
                    <a:pt x="57" y="159"/>
                    <a:pt x="62" y="159"/>
                  </a:cubicBezTo>
                  <a:cubicBezTo>
                    <a:pt x="67" y="159"/>
                    <a:pt x="70" y="155"/>
                    <a:pt x="70" y="150"/>
                  </a:cubicBezTo>
                  <a:cubicBezTo>
                    <a:pt x="70" y="73"/>
                    <a:pt x="70" y="73"/>
                    <a:pt x="70" y="73"/>
                  </a:cubicBezTo>
                  <a:cubicBezTo>
                    <a:pt x="72" y="71"/>
                    <a:pt x="72" y="69"/>
                    <a:pt x="72" y="67"/>
                  </a:cubicBezTo>
                  <a:cubicBezTo>
                    <a:pt x="74" y="32"/>
                    <a:pt x="74" y="32"/>
                    <a:pt x="74" y="32"/>
                  </a:cubicBezTo>
                  <a:cubicBezTo>
                    <a:pt x="82" y="44"/>
                    <a:pt x="82" y="44"/>
                    <a:pt x="82" y="44"/>
                  </a:cubicBezTo>
                  <a:cubicBezTo>
                    <a:pt x="84" y="47"/>
                    <a:pt x="89" y="48"/>
                    <a:pt x="92" y="46"/>
                  </a:cubicBezTo>
                  <a:cubicBezTo>
                    <a:pt x="92" y="46"/>
                    <a:pt x="92" y="46"/>
                    <a:pt x="93" y="46"/>
                  </a:cubicBezTo>
                  <a:cubicBezTo>
                    <a:pt x="93" y="46"/>
                    <a:pt x="93" y="46"/>
                    <a:pt x="93" y="46"/>
                  </a:cubicBezTo>
                  <a:cubicBezTo>
                    <a:pt x="93" y="46"/>
                    <a:pt x="93" y="46"/>
                    <a:pt x="93" y="46"/>
                  </a:cubicBezTo>
                  <a:cubicBezTo>
                    <a:pt x="93" y="46"/>
                    <a:pt x="93" y="45"/>
                    <a:pt x="94" y="45"/>
                  </a:cubicBezTo>
                  <a:cubicBezTo>
                    <a:pt x="113" y="26"/>
                    <a:pt x="113" y="26"/>
                    <a:pt x="113" y="26"/>
                  </a:cubicBezTo>
                  <a:cubicBezTo>
                    <a:pt x="116" y="24"/>
                    <a:pt x="116" y="19"/>
                    <a:pt x="113" y="16"/>
                  </a:cubicBezTo>
                  <a:cubicBezTo>
                    <a:pt x="112" y="15"/>
                    <a:pt x="111" y="14"/>
                    <a:pt x="109" y="14"/>
                  </a:cubicBezTo>
                  <a:cubicBezTo>
                    <a:pt x="108" y="13"/>
                    <a:pt x="105" y="14"/>
                    <a:pt x="10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ea typeface="微软雅黑" panose="020B0503020204020204" pitchFamily="34" charset="-122"/>
              </a:endParaRPr>
            </a:p>
          </p:txBody>
        </p:sp>
        <p:sp>
          <p:nvSpPr>
            <p:cNvPr id="39" name="Oval 69"/>
            <p:cNvSpPr>
              <a:spLocks noChangeArrowheads="1"/>
            </p:cNvSpPr>
            <p:nvPr/>
          </p:nvSpPr>
          <p:spPr bwMode="auto">
            <a:xfrm>
              <a:off x="7639050" y="2260601"/>
              <a:ext cx="1524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endParaRPr lang="zh-CN" altLang="en-US" sz="1800">
                <a:ea typeface="微软雅黑" panose="020B0503020204020204" pitchFamily="34" charset="-122"/>
              </a:endParaRPr>
            </a:p>
          </p:txBody>
        </p:sp>
        <p:sp>
          <p:nvSpPr>
            <p:cNvPr id="40" name="Freeform 70"/>
            <p:cNvSpPr>
              <a:spLocks noEditPoints="1"/>
            </p:cNvSpPr>
            <p:nvPr/>
          </p:nvSpPr>
          <p:spPr bwMode="auto">
            <a:xfrm>
              <a:off x="7897813" y="2278063"/>
              <a:ext cx="127000" cy="190500"/>
            </a:xfrm>
            <a:custGeom>
              <a:avLst/>
              <a:gdLst>
                <a:gd name="T0" fmla="*/ 2147483646 w 30"/>
                <a:gd name="T1" fmla="*/ 0 h 45"/>
                <a:gd name="T2" fmla="*/ 0 w 30"/>
                <a:gd name="T3" fmla="*/ 2147483646 h 45"/>
                <a:gd name="T4" fmla="*/ 2147483646 w 30"/>
                <a:gd name="T5" fmla="*/ 2147483646 h 45"/>
                <a:gd name="T6" fmla="*/ 2147483646 w 30"/>
                <a:gd name="T7" fmla="*/ 2147483646 h 45"/>
                <a:gd name="T8" fmla="*/ 2147483646 w 30"/>
                <a:gd name="T9" fmla="*/ 2147483646 h 45"/>
                <a:gd name="T10" fmla="*/ 2147483646 w 30"/>
                <a:gd name="T11" fmla="*/ 2147483646 h 45"/>
                <a:gd name="T12" fmla="*/ 2147483646 w 30"/>
                <a:gd name="T13" fmla="*/ 2147483646 h 45"/>
                <a:gd name="T14" fmla="*/ 2147483646 w 30"/>
                <a:gd name="T15" fmla="*/ 2147483646 h 45"/>
                <a:gd name="T16" fmla="*/ 2147483646 w 30"/>
                <a:gd name="T17" fmla="*/ 2147483646 h 45"/>
                <a:gd name="T18" fmla="*/ 2147483646 w 30"/>
                <a:gd name="T19" fmla="*/ 2147483646 h 45"/>
                <a:gd name="T20" fmla="*/ 2147483646 w 30"/>
                <a:gd name="T21" fmla="*/ 2147483646 h 45"/>
                <a:gd name="T22" fmla="*/ 2147483646 w 30"/>
                <a:gd name="T23" fmla="*/ 2147483646 h 45"/>
                <a:gd name="T24" fmla="*/ 2147483646 w 30"/>
                <a:gd name="T25" fmla="*/ 2147483646 h 45"/>
                <a:gd name="T26" fmla="*/ 2147483646 w 30"/>
                <a:gd name="T27" fmla="*/ 2147483646 h 45"/>
                <a:gd name="T28" fmla="*/ 2147483646 w 30"/>
                <a:gd name="T29" fmla="*/ 0 h 45"/>
                <a:gd name="T30" fmla="*/ 2147483646 w 30"/>
                <a:gd name="T31" fmla="*/ 2147483646 h 45"/>
                <a:gd name="T32" fmla="*/ 2147483646 w 30"/>
                <a:gd name="T33" fmla="*/ 2147483646 h 45"/>
                <a:gd name="T34" fmla="*/ 2147483646 w 30"/>
                <a:gd name="T35" fmla="*/ 2147483646 h 45"/>
                <a:gd name="T36" fmla="*/ 2147483646 w 30"/>
                <a:gd name="T37" fmla="*/ 2147483646 h 45"/>
                <a:gd name="T38" fmla="*/ 2147483646 w 30"/>
                <a:gd name="T39" fmla="*/ 2147483646 h 45"/>
                <a:gd name="T40" fmla="*/ 2147483646 w 30"/>
                <a:gd name="T41" fmla="*/ 2147483646 h 45"/>
                <a:gd name="T42" fmla="*/ 2147483646 w 30"/>
                <a:gd name="T43" fmla="*/ 2147483646 h 45"/>
                <a:gd name="T44" fmla="*/ 2147483646 w 30"/>
                <a:gd name="T45" fmla="*/ 2147483646 h 45"/>
                <a:gd name="T46" fmla="*/ 2147483646 w 30"/>
                <a:gd name="T47" fmla="*/ 2147483646 h 45"/>
                <a:gd name="T48" fmla="*/ 2147483646 w 30"/>
                <a:gd name="T49" fmla="*/ 2147483646 h 45"/>
                <a:gd name="T50" fmla="*/ 2147483646 w 30"/>
                <a:gd name="T51" fmla="*/ 2147483646 h 45"/>
                <a:gd name="T52" fmla="*/ 2147483646 w 30"/>
                <a:gd name="T53" fmla="*/ 2147483646 h 45"/>
                <a:gd name="T54" fmla="*/ 2147483646 w 30"/>
                <a:gd name="T55" fmla="*/ 2147483646 h 45"/>
                <a:gd name="T56" fmla="*/ 2147483646 w 30"/>
                <a:gd name="T57" fmla="*/ 2147483646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45">
                  <a:moveTo>
                    <a:pt x="15" y="0"/>
                  </a:moveTo>
                  <a:cubicBezTo>
                    <a:pt x="6" y="0"/>
                    <a:pt x="0" y="7"/>
                    <a:pt x="0" y="15"/>
                  </a:cubicBezTo>
                  <a:cubicBezTo>
                    <a:pt x="0" y="18"/>
                    <a:pt x="1" y="22"/>
                    <a:pt x="3" y="25"/>
                  </a:cubicBezTo>
                  <a:cubicBezTo>
                    <a:pt x="5" y="28"/>
                    <a:pt x="6" y="30"/>
                    <a:pt x="6" y="32"/>
                  </a:cubicBezTo>
                  <a:cubicBezTo>
                    <a:pt x="6" y="40"/>
                    <a:pt x="6" y="40"/>
                    <a:pt x="6" y="40"/>
                  </a:cubicBezTo>
                  <a:cubicBezTo>
                    <a:pt x="6" y="42"/>
                    <a:pt x="8" y="44"/>
                    <a:pt x="10" y="44"/>
                  </a:cubicBezTo>
                  <a:cubicBezTo>
                    <a:pt x="12" y="44"/>
                    <a:pt x="12" y="44"/>
                    <a:pt x="12" y="44"/>
                  </a:cubicBezTo>
                  <a:cubicBezTo>
                    <a:pt x="13" y="45"/>
                    <a:pt x="14" y="45"/>
                    <a:pt x="15" y="45"/>
                  </a:cubicBezTo>
                  <a:cubicBezTo>
                    <a:pt x="16" y="45"/>
                    <a:pt x="17" y="45"/>
                    <a:pt x="17" y="44"/>
                  </a:cubicBezTo>
                  <a:cubicBezTo>
                    <a:pt x="20" y="44"/>
                    <a:pt x="20" y="44"/>
                    <a:pt x="20" y="44"/>
                  </a:cubicBezTo>
                  <a:cubicBezTo>
                    <a:pt x="22" y="44"/>
                    <a:pt x="23" y="42"/>
                    <a:pt x="23" y="40"/>
                  </a:cubicBezTo>
                  <a:cubicBezTo>
                    <a:pt x="23" y="32"/>
                    <a:pt x="23" y="32"/>
                    <a:pt x="23" y="32"/>
                  </a:cubicBezTo>
                  <a:cubicBezTo>
                    <a:pt x="23" y="30"/>
                    <a:pt x="24" y="28"/>
                    <a:pt x="27" y="25"/>
                  </a:cubicBezTo>
                  <a:cubicBezTo>
                    <a:pt x="29" y="22"/>
                    <a:pt x="30" y="18"/>
                    <a:pt x="30" y="15"/>
                  </a:cubicBezTo>
                  <a:cubicBezTo>
                    <a:pt x="30" y="7"/>
                    <a:pt x="23" y="0"/>
                    <a:pt x="15" y="0"/>
                  </a:cubicBezTo>
                  <a:close/>
                  <a:moveTo>
                    <a:pt x="23" y="22"/>
                  </a:moveTo>
                  <a:cubicBezTo>
                    <a:pt x="21" y="24"/>
                    <a:pt x="20" y="27"/>
                    <a:pt x="19" y="30"/>
                  </a:cubicBezTo>
                  <a:cubicBezTo>
                    <a:pt x="17" y="30"/>
                    <a:pt x="17" y="30"/>
                    <a:pt x="17" y="30"/>
                  </a:cubicBezTo>
                  <a:cubicBezTo>
                    <a:pt x="17" y="28"/>
                    <a:pt x="17" y="24"/>
                    <a:pt x="18" y="20"/>
                  </a:cubicBezTo>
                  <a:cubicBezTo>
                    <a:pt x="18" y="20"/>
                    <a:pt x="17" y="20"/>
                    <a:pt x="15" y="20"/>
                  </a:cubicBezTo>
                  <a:cubicBezTo>
                    <a:pt x="15" y="20"/>
                    <a:pt x="15" y="20"/>
                    <a:pt x="15" y="20"/>
                  </a:cubicBezTo>
                  <a:cubicBezTo>
                    <a:pt x="13" y="20"/>
                    <a:pt x="11" y="20"/>
                    <a:pt x="11" y="20"/>
                  </a:cubicBezTo>
                  <a:cubicBezTo>
                    <a:pt x="13" y="24"/>
                    <a:pt x="13" y="28"/>
                    <a:pt x="13" y="30"/>
                  </a:cubicBezTo>
                  <a:cubicBezTo>
                    <a:pt x="10" y="30"/>
                    <a:pt x="10" y="30"/>
                    <a:pt x="10" y="30"/>
                  </a:cubicBezTo>
                  <a:cubicBezTo>
                    <a:pt x="10" y="27"/>
                    <a:pt x="8" y="24"/>
                    <a:pt x="7" y="22"/>
                  </a:cubicBezTo>
                  <a:cubicBezTo>
                    <a:pt x="5" y="20"/>
                    <a:pt x="4" y="17"/>
                    <a:pt x="4" y="15"/>
                  </a:cubicBezTo>
                  <a:cubicBezTo>
                    <a:pt x="4" y="9"/>
                    <a:pt x="9" y="4"/>
                    <a:pt x="15" y="4"/>
                  </a:cubicBezTo>
                  <a:cubicBezTo>
                    <a:pt x="21" y="4"/>
                    <a:pt x="26" y="9"/>
                    <a:pt x="26" y="15"/>
                  </a:cubicBezTo>
                  <a:cubicBezTo>
                    <a:pt x="26" y="17"/>
                    <a:pt x="25" y="20"/>
                    <a:pt x="2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ea typeface="微软雅黑" panose="020B0503020204020204" pitchFamily="34" charset="-122"/>
              </a:endParaRPr>
            </a:p>
          </p:txBody>
        </p:sp>
      </p:grpSp>
      <p:grpSp>
        <p:nvGrpSpPr>
          <p:cNvPr id="41" name="组合 1074"/>
          <p:cNvGrpSpPr/>
          <p:nvPr/>
        </p:nvGrpSpPr>
        <p:grpSpPr bwMode="auto">
          <a:xfrm>
            <a:off x="9496425" y="2679700"/>
            <a:ext cx="885825" cy="841375"/>
            <a:chOff x="10736263" y="2260601"/>
            <a:chExt cx="885825" cy="841375"/>
          </a:xfrm>
          <a:solidFill>
            <a:schemeClr val="accent4"/>
          </a:solidFill>
        </p:grpSpPr>
        <p:sp>
          <p:nvSpPr>
            <p:cNvPr id="42" name="Freeform 71"/>
            <p:cNvSpPr>
              <a:spLocks noEditPoints="1"/>
            </p:cNvSpPr>
            <p:nvPr/>
          </p:nvSpPr>
          <p:spPr bwMode="auto">
            <a:xfrm>
              <a:off x="10736263" y="2397126"/>
              <a:ext cx="885825" cy="704850"/>
            </a:xfrm>
            <a:custGeom>
              <a:avLst/>
              <a:gdLst>
                <a:gd name="T0" fmla="*/ 2147483646 w 209"/>
                <a:gd name="T1" fmla="*/ 2147483646 h 166"/>
                <a:gd name="T2" fmla="*/ 2147483646 w 209"/>
                <a:gd name="T3" fmla="*/ 2147483646 h 166"/>
                <a:gd name="T4" fmla="*/ 2147483646 w 209"/>
                <a:gd name="T5" fmla="*/ 2147483646 h 166"/>
                <a:gd name="T6" fmla="*/ 2147483646 w 209"/>
                <a:gd name="T7" fmla="*/ 2147483646 h 166"/>
                <a:gd name="T8" fmla="*/ 2147483646 w 209"/>
                <a:gd name="T9" fmla="*/ 2147483646 h 166"/>
                <a:gd name="T10" fmla="*/ 2147483646 w 209"/>
                <a:gd name="T11" fmla="*/ 2147483646 h 166"/>
                <a:gd name="T12" fmla="*/ 2147483646 w 209"/>
                <a:gd name="T13" fmla="*/ 0 h 166"/>
                <a:gd name="T14" fmla="*/ 2147483646 w 209"/>
                <a:gd name="T15" fmla="*/ 2147483646 h 166"/>
                <a:gd name="T16" fmla="*/ 2147483646 w 209"/>
                <a:gd name="T17" fmla="*/ 2147483646 h 166"/>
                <a:gd name="T18" fmla="*/ 2147483646 w 209"/>
                <a:gd name="T19" fmla="*/ 2147483646 h 166"/>
                <a:gd name="T20" fmla="*/ 2147483646 w 209"/>
                <a:gd name="T21" fmla="*/ 2147483646 h 166"/>
                <a:gd name="T22" fmla="*/ 2147483646 w 209"/>
                <a:gd name="T23" fmla="*/ 2147483646 h 166"/>
                <a:gd name="T24" fmla="*/ 2147483646 w 209"/>
                <a:gd name="T25" fmla="*/ 2147483646 h 166"/>
                <a:gd name="T26" fmla="*/ 2147483646 w 209"/>
                <a:gd name="T27" fmla="*/ 2147483646 h 166"/>
                <a:gd name="T28" fmla="*/ 2147483646 w 209"/>
                <a:gd name="T29" fmla="*/ 2147483646 h 166"/>
                <a:gd name="T30" fmla="*/ 2147483646 w 209"/>
                <a:gd name="T31" fmla="*/ 2147483646 h 166"/>
                <a:gd name="T32" fmla="*/ 2147483646 w 209"/>
                <a:gd name="T33" fmla="*/ 2147483646 h 166"/>
                <a:gd name="T34" fmla="*/ 2147483646 w 209"/>
                <a:gd name="T35" fmla="*/ 2147483646 h 166"/>
                <a:gd name="T36" fmla="*/ 2147483646 w 209"/>
                <a:gd name="T37" fmla="*/ 2147483646 h 166"/>
                <a:gd name="T38" fmla="*/ 2147483646 w 209"/>
                <a:gd name="T39" fmla="*/ 2147483646 h 166"/>
                <a:gd name="T40" fmla="*/ 2147483646 w 209"/>
                <a:gd name="T41" fmla="*/ 2147483646 h 166"/>
                <a:gd name="T42" fmla="*/ 2147483646 w 209"/>
                <a:gd name="T43" fmla="*/ 2147483646 h 166"/>
                <a:gd name="T44" fmla="*/ 2147483646 w 209"/>
                <a:gd name="T45" fmla="*/ 2147483646 h 166"/>
                <a:gd name="T46" fmla="*/ 2147483646 w 209"/>
                <a:gd name="T47" fmla="*/ 2147483646 h 166"/>
                <a:gd name="T48" fmla="*/ 2147483646 w 209"/>
                <a:gd name="T49" fmla="*/ 2147483646 h 166"/>
                <a:gd name="T50" fmla="*/ 2147483646 w 209"/>
                <a:gd name="T51" fmla="*/ 2147483646 h 166"/>
                <a:gd name="T52" fmla="*/ 2147483646 w 209"/>
                <a:gd name="T53" fmla="*/ 2147483646 h 166"/>
                <a:gd name="T54" fmla="*/ 2147483646 w 209"/>
                <a:gd name="T55" fmla="*/ 2147483646 h 166"/>
                <a:gd name="T56" fmla="*/ 2147483646 w 209"/>
                <a:gd name="T57" fmla="*/ 2147483646 h 166"/>
                <a:gd name="T58" fmla="*/ 2147483646 w 209"/>
                <a:gd name="T59" fmla="*/ 2147483646 h 166"/>
                <a:gd name="T60" fmla="*/ 2147483646 w 209"/>
                <a:gd name="T61" fmla="*/ 2147483646 h 166"/>
                <a:gd name="T62" fmla="*/ 2147483646 w 209"/>
                <a:gd name="T63" fmla="*/ 2147483646 h 166"/>
                <a:gd name="T64" fmla="*/ 2147483646 w 209"/>
                <a:gd name="T65" fmla="*/ 2147483646 h 166"/>
                <a:gd name="T66" fmla="*/ 2147483646 w 209"/>
                <a:gd name="T67" fmla="*/ 2147483646 h 166"/>
                <a:gd name="T68" fmla="*/ 2147483646 w 209"/>
                <a:gd name="T69" fmla="*/ 2147483646 h 166"/>
                <a:gd name="T70" fmla="*/ 2147483646 w 209"/>
                <a:gd name="T71" fmla="*/ 2147483646 h 166"/>
                <a:gd name="T72" fmla="*/ 2147483646 w 209"/>
                <a:gd name="T73" fmla="*/ 2147483646 h 166"/>
                <a:gd name="T74" fmla="*/ 2147483646 w 209"/>
                <a:gd name="T75" fmla="*/ 2147483646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9" h="166">
                  <a:moveTo>
                    <a:pt x="205" y="66"/>
                  </a:moveTo>
                  <a:cubicBezTo>
                    <a:pt x="175" y="14"/>
                    <a:pt x="175" y="14"/>
                    <a:pt x="175" y="14"/>
                  </a:cubicBezTo>
                  <a:cubicBezTo>
                    <a:pt x="174" y="13"/>
                    <a:pt x="174" y="13"/>
                    <a:pt x="173" y="12"/>
                  </a:cubicBezTo>
                  <a:cubicBezTo>
                    <a:pt x="172" y="11"/>
                    <a:pt x="171" y="10"/>
                    <a:pt x="170" y="9"/>
                  </a:cubicBezTo>
                  <a:cubicBezTo>
                    <a:pt x="170" y="9"/>
                    <a:pt x="169" y="9"/>
                    <a:pt x="169" y="9"/>
                  </a:cubicBezTo>
                  <a:cubicBezTo>
                    <a:pt x="169" y="9"/>
                    <a:pt x="169" y="9"/>
                    <a:pt x="169" y="9"/>
                  </a:cubicBezTo>
                  <a:cubicBezTo>
                    <a:pt x="168" y="9"/>
                    <a:pt x="167" y="8"/>
                    <a:pt x="166" y="8"/>
                  </a:cubicBezTo>
                  <a:cubicBezTo>
                    <a:pt x="135" y="8"/>
                    <a:pt x="135" y="8"/>
                    <a:pt x="135" y="8"/>
                  </a:cubicBezTo>
                  <a:cubicBezTo>
                    <a:pt x="131" y="8"/>
                    <a:pt x="128" y="11"/>
                    <a:pt x="126" y="15"/>
                  </a:cubicBezTo>
                  <a:cubicBezTo>
                    <a:pt x="111" y="38"/>
                    <a:pt x="111" y="38"/>
                    <a:pt x="111" y="38"/>
                  </a:cubicBezTo>
                  <a:cubicBezTo>
                    <a:pt x="80" y="38"/>
                    <a:pt x="80" y="38"/>
                    <a:pt x="80" y="38"/>
                  </a:cubicBezTo>
                  <a:cubicBezTo>
                    <a:pt x="79" y="38"/>
                    <a:pt x="77" y="39"/>
                    <a:pt x="76" y="39"/>
                  </a:cubicBezTo>
                  <a:cubicBezTo>
                    <a:pt x="76" y="6"/>
                    <a:pt x="76" y="6"/>
                    <a:pt x="76" y="6"/>
                  </a:cubicBezTo>
                  <a:cubicBezTo>
                    <a:pt x="76" y="3"/>
                    <a:pt x="74" y="0"/>
                    <a:pt x="71" y="0"/>
                  </a:cubicBezTo>
                  <a:cubicBezTo>
                    <a:pt x="9" y="0"/>
                    <a:pt x="9" y="0"/>
                    <a:pt x="9" y="0"/>
                  </a:cubicBezTo>
                  <a:cubicBezTo>
                    <a:pt x="6" y="0"/>
                    <a:pt x="4" y="3"/>
                    <a:pt x="4" y="6"/>
                  </a:cubicBezTo>
                  <a:cubicBezTo>
                    <a:pt x="4" y="46"/>
                    <a:pt x="4" y="46"/>
                    <a:pt x="4" y="46"/>
                  </a:cubicBezTo>
                  <a:cubicBezTo>
                    <a:pt x="4" y="49"/>
                    <a:pt x="6" y="51"/>
                    <a:pt x="9" y="51"/>
                  </a:cubicBezTo>
                  <a:cubicBezTo>
                    <a:pt x="31" y="51"/>
                    <a:pt x="31" y="51"/>
                    <a:pt x="31" y="51"/>
                  </a:cubicBezTo>
                  <a:cubicBezTo>
                    <a:pt x="31" y="53"/>
                    <a:pt x="31" y="54"/>
                    <a:pt x="31" y="54"/>
                  </a:cubicBezTo>
                  <a:cubicBezTo>
                    <a:pt x="31" y="55"/>
                    <a:pt x="31" y="55"/>
                    <a:pt x="31" y="55"/>
                  </a:cubicBezTo>
                  <a:cubicBezTo>
                    <a:pt x="23" y="58"/>
                    <a:pt x="23" y="58"/>
                    <a:pt x="23" y="58"/>
                  </a:cubicBezTo>
                  <a:cubicBezTo>
                    <a:pt x="23" y="58"/>
                    <a:pt x="23" y="58"/>
                    <a:pt x="23" y="58"/>
                  </a:cubicBezTo>
                  <a:cubicBezTo>
                    <a:pt x="22" y="58"/>
                    <a:pt x="22" y="59"/>
                    <a:pt x="22" y="60"/>
                  </a:cubicBezTo>
                  <a:cubicBezTo>
                    <a:pt x="22" y="61"/>
                    <a:pt x="22" y="62"/>
                    <a:pt x="22" y="62"/>
                  </a:cubicBezTo>
                  <a:cubicBezTo>
                    <a:pt x="12" y="62"/>
                    <a:pt x="12" y="62"/>
                    <a:pt x="12" y="62"/>
                  </a:cubicBezTo>
                  <a:cubicBezTo>
                    <a:pt x="5" y="62"/>
                    <a:pt x="0" y="67"/>
                    <a:pt x="0" y="74"/>
                  </a:cubicBezTo>
                  <a:cubicBezTo>
                    <a:pt x="0" y="80"/>
                    <a:pt x="5" y="86"/>
                    <a:pt x="12" y="86"/>
                  </a:cubicBezTo>
                  <a:cubicBezTo>
                    <a:pt x="19" y="86"/>
                    <a:pt x="19" y="86"/>
                    <a:pt x="19" y="86"/>
                  </a:cubicBezTo>
                  <a:cubicBezTo>
                    <a:pt x="19" y="161"/>
                    <a:pt x="19" y="161"/>
                    <a:pt x="19" y="161"/>
                  </a:cubicBezTo>
                  <a:cubicBezTo>
                    <a:pt x="19" y="163"/>
                    <a:pt x="21" y="166"/>
                    <a:pt x="24" y="166"/>
                  </a:cubicBezTo>
                  <a:cubicBezTo>
                    <a:pt x="27" y="166"/>
                    <a:pt x="29" y="163"/>
                    <a:pt x="29" y="161"/>
                  </a:cubicBezTo>
                  <a:cubicBezTo>
                    <a:pt x="29" y="86"/>
                    <a:pt x="29" y="86"/>
                    <a:pt x="29" y="86"/>
                  </a:cubicBezTo>
                  <a:cubicBezTo>
                    <a:pt x="130" y="86"/>
                    <a:pt x="130" y="86"/>
                    <a:pt x="130" y="86"/>
                  </a:cubicBezTo>
                  <a:cubicBezTo>
                    <a:pt x="130" y="157"/>
                    <a:pt x="130" y="157"/>
                    <a:pt x="130" y="157"/>
                  </a:cubicBezTo>
                  <a:cubicBezTo>
                    <a:pt x="130" y="162"/>
                    <a:pt x="134" y="166"/>
                    <a:pt x="138" y="166"/>
                  </a:cubicBezTo>
                  <a:cubicBezTo>
                    <a:pt x="143" y="166"/>
                    <a:pt x="147" y="162"/>
                    <a:pt x="147" y="157"/>
                  </a:cubicBezTo>
                  <a:cubicBezTo>
                    <a:pt x="147" y="86"/>
                    <a:pt x="147" y="86"/>
                    <a:pt x="147" y="86"/>
                  </a:cubicBezTo>
                  <a:cubicBezTo>
                    <a:pt x="153" y="86"/>
                    <a:pt x="153" y="86"/>
                    <a:pt x="153" y="86"/>
                  </a:cubicBezTo>
                  <a:cubicBezTo>
                    <a:pt x="153" y="157"/>
                    <a:pt x="153" y="157"/>
                    <a:pt x="153" y="157"/>
                  </a:cubicBezTo>
                  <a:cubicBezTo>
                    <a:pt x="153" y="162"/>
                    <a:pt x="157" y="166"/>
                    <a:pt x="162" y="166"/>
                  </a:cubicBezTo>
                  <a:cubicBezTo>
                    <a:pt x="167" y="166"/>
                    <a:pt x="170" y="162"/>
                    <a:pt x="170" y="157"/>
                  </a:cubicBezTo>
                  <a:cubicBezTo>
                    <a:pt x="170" y="86"/>
                    <a:pt x="170" y="86"/>
                    <a:pt x="170" y="86"/>
                  </a:cubicBezTo>
                  <a:cubicBezTo>
                    <a:pt x="184" y="86"/>
                    <a:pt x="184" y="86"/>
                    <a:pt x="184" y="86"/>
                  </a:cubicBezTo>
                  <a:cubicBezTo>
                    <a:pt x="184" y="161"/>
                    <a:pt x="184" y="161"/>
                    <a:pt x="184" y="161"/>
                  </a:cubicBezTo>
                  <a:cubicBezTo>
                    <a:pt x="184" y="163"/>
                    <a:pt x="186" y="166"/>
                    <a:pt x="189" y="166"/>
                  </a:cubicBezTo>
                  <a:cubicBezTo>
                    <a:pt x="192" y="166"/>
                    <a:pt x="194" y="163"/>
                    <a:pt x="194" y="161"/>
                  </a:cubicBezTo>
                  <a:cubicBezTo>
                    <a:pt x="194" y="86"/>
                    <a:pt x="194" y="86"/>
                    <a:pt x="194" y="86"/>
                  </a:cubicBezTo>
                  <a:cubicBezTo>
                    <a:pt x="197" y="86"/>
                    <a:pt x="197" y="86"/>
                    <a:pt x="197" y="86"/>
                  </a:cubicBezTo>
                  <a:cubicBezTo>
                    <a:pt x="204" y="86"/>
                    <a:pt x="209" y="80"/>
                    <a:pt x="209" y="74"/>
                  </a:cubicBezTo>
                  <a:cubicBezTo>
                    <a:pt x="209" y="71"/>
                    <a:pt x="208" y="68"/>
                    <a:pt x="205" y="66"/>
                  </a:cubicBezTo>
                  <a:close/>
                  <a:moveTo>
                    <a:pt x="10" y="42"/>
                  </a:moveTo>
                  <a:cubicBezTo>
                    <a:pt x="10" y="6"/>
                    <a:pt x="10" y="6"/>
                    <a:pt x="10" y="6"/>
                  </a:cubicBezTo>
                  <a:cubicBezTo>
                    <a:pt x="70" y="6"/>
                    <a:pt x="70" y="6"/>
                    <a:pt x="70" y="6"/>
                  </a:cubicBezTo>
                  <a:cubicBezTo>
                    <a:pt x="70" y="42"/>
                    <a:pt x="70" y="42"/>
                    <a:pt x="70" y="42"/>
                  </a:cubicBezTo>
                  <a:lnTo>
                    <a:pt x="10" y="42"/>
                  </a:lnTo>
                  <a:close/>
                  <a:moveTo>
                    <a:pt x="57" y="62"/>
                  </a:moveTo>
                  <a:cubicBezTo>
                    <a:pt x="57" y="62"/>
                    <a:pt x="58" y="61"/>
                    <a:pt x="58" y="60"/>
                  </a:cubicBezTo>
                  <a:cubicBezTo>
                    <a:pt x="58" y="59"/>
                    <a:pt x="57" y="58"/>
                    <a:pt x="56" y="58"/>
                  </a:cubicBezTo>
                  <a:cubicBezTo>
                    <a:pt x="56" y="58"/>
                    <a:pt x="56" y="58"/>
                    <a:pt x="56" y="58"/>
                  </a:cubicBezTo>
                  <a:cubicBezTo>
                    <a:pt x="48" y="55"/>
                    <a:pt x="48" y="55"/>
                    <a:pt x="48" y="55"/>
                  </a:cubicBezTo>
                  <a:cubicBezTo>
                    <a:pt x="48" y="55"/>
                    <a:pt x="48" y="55"/>
                    <a:pt x="48" y="54"/>
                  </a:cubicBezTo>
                  <a:cubicBezTo>
                    <a:pt x="48" y="54"/>
                    <a:pt x="48" y="53"/>
                    <a:pt x="48" y="51"/>
                  </a:cubicBezTo>
                  <a:cubicBezTo>
                    <a:pt x="71" y="51"/>
                    <a:pt x="71" y="51"/>
                    <a:pt x="71" y="51"/>
                  </a:cubicBezTo>
                  <a:cubicBezTo>
                    <a:pt x="72" y="51"/>
                    <a:pt x="73" y="51"/>
                    <a:pt x="74" y="50"/>
                  </a:cubicBezTo>
                  <a:cubicBezTo>
                    <a:pt x="75" y="52"/>
                    <a:pt x="78" y="54"/>
                    <a:pt x="80" y="54"/>
                  </a:cubicBezTo>
                  <a:cubicBezTo>
                    <a:pt x="115" y="54"/>
                    <a:pt x="115" y="54"/>
                    <a:pt x="115" y="54"/>
                  </a:cubicBezTo>
                  <a:cubicBezTo>
                    <a:pt x="116" y="54"/>
                    <a:pt x="116" y="54"/>
                    <a:pt x="117" y="53"/>
                  </a:cubicBezTo>
                  <a:cubicBezTo>
                    <a:pt x="119" y="53"/>
                    <a:pt x="120" y="52"/>
                    <a:pt x="122" y="50"/>
                  </a:cubicBezTo>
                  <a:cubicBezTo>
                    <a:pt x="126" y="43"/>
                    <a:pt x="126" y="43"/>
                    <a:pt x="126" y="43"/>
                  </a:cubicBezTo>
                  <a:cubicBezTo>
                    <a:pt x="127" y="62"/>
                    <a:pt x="127" y="62"/>
                    <a:pt x="127" y="62"/>
                  </a:cubicBezTo>
                  <a:lnTo>
                    <a:pt x="57" y="62"/>
                  </a:lnTo>
                  <a:close/>
                  <a:moveTo>
                    <a:pt x="175" y="44"/>
                  </a:moveTo>
                  <a:cubicBezTo>
                    <a:pt x="185" y="62"/>
                    <a:pt x="185" y="62"/>
                    <a:pt x="185" y="62"/>
                  </a:cubicBezTo>
                  <a:cubicBezTo>
                    <a:pt x="174" y="62"/>
                    <a:pt x="174" y="62"/>
                    <a:pt x="174" y="62"/>
                  </a:cubicBezTo>
                  <a:lnTo>
                    <a:pt x="175"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ea typeface="微软雅黑" panose="020B0503020204020204" pitchFamily="34" charset="-122"/>
              </a:endParaRPr>
            </a:p>
          </p:txBody>
        </p:sp>
        <p:sp>
          <p:nvSpPr>
            <p:cNvPr id="43" name="Oval 72"/>
            <p:cNvSpPr>
              <a:spLocks noChangeArrowheads="1"/>
            </p:cNvSpPr>
            <p:nvPr/>
          </p:nvSpPr>
          <p:spPr bwMode="auto">
            <a:xfrm>
              <a:off x="11296650" y="2260601"/>
              <a:ext cx="157162"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endParaRPr lang="zh-CN" altLang="en-US" sz="1800">
                <a:ea typeface="微软雅黑" panose="020B0503020204020204" pitchFamily="34" charset="-122"/>
              </a:endParaRPr>
            </a:p>
          </p:txBody>
        </p:sp>
      </p:grpSp>
      <p:grpSp>
        <p:nvGrpSpPr>
          <p:cNvPr id="44" name="组合 1072"/>
          <p:cNvGrpSpPr/>
          <p:nvPr/>
        </p:nvGrpSpPr>
        <p:grpSpPr bwMode="auto">
          <a:xfrm>
            <a:off x="4438650" y="2679700"/>
            <a:ext cx="550863" cy="841375"/>
            <a:chOff x="4084638" y="2260601"/>
            <a:chExt cx="550862" cy="841375"/>
          </a:xfrm>
          <a:solidFill>
            <a:schemeClr val="accent2"/>
          </a:solidFill>
        </p:grpSpPr>
        <p:sp>
          <p:nvSpPr>
            <p:cNvPr id="45" name="Oval 73"/>
            <p:cNvSpPr>
              <a:spLocks noChangeArrowheads="1"/>
            </p:cNvSpPr>
            <p:nvPr/>
          </p:nvSpPr>
          <p:spPr bwMode="auto">
            <a:xfrm>
              <a:off x="4219575" y="2260601"/>
              <a:ext cx="1524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endParaRPr lang="zh-CN" altLang="en-US" sz="1800">
                <a:ea typeface="微软雅黑" panose="020B0503020204020204" pitchFamily="34" charset="-122"/>
              </a:endParaRPr>
            </a:p>
          </p:txBody>
        </p:sp>
        <p:sp>
          <p:nvSpPr>
            <p:cNvPr id="46" name="Freeform 74"/>
            <p:cNvSpPr>
              <a:spLocks noEditPoints="1"/>
            </p:cNvSpPr>
            <p:nvPr/>
          </p:nvSpPr>
          <p:spPr bwMode="auto">
            <a:xfrm>
              <a:off x="4470400" y="2379663"/>
              <a:ext cx="142875" cy="98425"/>
            </a:xfrm>
            <a:custGeom>
              <a:avLst/>
              <a:gdLst>
                <a:gd name="T0" fmla="*/ 2147483646 w 34"/>
                <a:gd name="T1" fmla="*/ 2147483646 h 23"/>
                <a:gd name="T2" fmla="*/ 2147483646 w 34"/>
                <a:gd name="T3" fmla="*/ 2147483646 h 23"/>
                <a:gd name="T4" fmla="*/ 2147483646 w 34"/>
                <a:gd name="T5" fmla="*/ 2147483646 h 23"/>
                <a:gd name="T6" fmla="*/ 2147483646 w 34"/>
                <a:gd name="T7" fmla="*/ 2147483646 h 23"/>
                <a:gd name="T8" fmla="*/ 2147483646 w 34"/>
                <a:gd name="T9" fmla="*/ 0 h 23"/>
                <a:gd name="T10" fmla="*/ 2147483646 w 34"/>
                <a:gd name="T11" fmla="*/ 0 h 23"/>
                <a:gd name="T12" fmla="*/ 0 w 34"/>
                <a:gd name="T13" fmla="*/ 2147483646 h 23"/>
                <a:gd name="T14" fmla="*/ 0 w 34"/>
                <a:gd name="T15" fmla="*/ 2147483646 h 23"/>
                <a:gd name="T16" fmla="*/ 2147483646 w 34"/>
                <a:gd name="T17" fmla="*/ 2147483646 h 23"/>
                <a:gd name="T18" fmla="*/ 2147483646 w 34"/>
                <a:gd name="T19" fmla="*/ 2147483646 h 23"/>
                <a:gd name="T20" fmla="*/ 2147483646 w 34"/>
                <a:gd name="T21" fmla="*/ 2147483646 h 23"/>
                <a:gd name="T22" fmla="*/ 2147483646 w 34"/>
                <a:gd name="T23" fmla="*/ 2147483646 h 23"/>
                <a:gd name="T24" fmla="*/ 2147483646 w 34"/>
                <a:gd name="T25" fmla="*/ 2147483646 h 23"/>
                <a:gd name="T26" fmla="*/ 2147483646 w 34"/>
                <a:gd name="T27" fmla="*/ 214748364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3">
                  <a:moveTo>
                    <a:pt x="3" y="23"/>
                  </a:moveTo>
                  <a:cubicBezTo>
                    <a:pt x="31" y="23"/>
                    <a:pt x="31" y="23"/>
                    <a:pt x="31" y="23"/>
                  </a:cubicBezTo>
                  <a:cubicBezTo>
                    <a:pt x="33" y="23"/>
                    <a:pt x="34" y="22"/>
                    <a:pt x="34" y="21"/>
                  </a:cubicBezTo>
                  <a:cubicBezTo>
                    <a:pt x="34" y="2"/>
                    <a:pt x="34" y="2"/>
                    <a:pt x="34" y="2"/>
                  </a:cubicBezTo>
                  <a:cubicBezTo>
                    <a:pt x="34" y="1"/>
                    <a:pt x="33" y="0"/>
                    <a:pt x="31" y="0"/>
                  </a:cubicBezTo>
                  <a:cubicBezTo>
                    <a:pt x="3" y="0"/>
                    <a:pt x="3" y="0"/>
                    <a:pt x="3" y="0"/>
                  </a:cubicBezTo>
                  <a:cubicBezTo>
                    <a:pt x="1" y="0"/>
                    <a:pt x="0" y="1"/>
                    <a:pt x="0" y="2"/>
                  </a:cubicBezTo>
                  <a:cubicBezTo>
                    <a:pt x="0" y="21"/>
                    <a:pt x="0" y="21"/>
                    <a:pt x="0" y="21"/>
                  </a:cubicBezTo>
                  <a:cubicBezTo>
                    <a:pt x="0" y="22"/>
                    <a:pt x="1" y="23"/>
                    <a:pt x="3" y="23"/>
                  </a:cubicBezTo>
                  <a:close/>
                  <a:moveTo>
                    <a:pt x="5" y="4"/>
                  </a:moveTo>
                  <a:cubicBezTo>
                    <a:pt x="29" y="4"/>
                    <a:pt x="29" y="4"/>
                    <a:pt x="29" y="4"/>
                  </a:cubicBezTo>
                  <a:cubicBezTo>
                    <a:pt x="29" y="20"/>
                    <a:pt x="29" y="20"/>
                    <a:pt x="29" y="20"/>
                  </a:cubicBezTo>
                  <a:cubicBezTo>
                    <a:pt x="5" y="20"/>
                    <a:pt x="5" y="20"/>
                    <a:pt x="5" y="20"/>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ea typeface="微软雅黑" panose="020B0503020204020204" pitchFamily="34" charset="-122"/>
              </a:endParaRPr>
            </a:p>
          </p:txBody>
        </p:sp>
        <p:sp>
          <p:nvSpPr>
            <p:cNvPr id="47" name="Freeform 75"/>
            <p:cNvSpPr/>
            <p:nvPr/>
          </p:nvSpPr>
          <p:spPr bwMode="auto">
            <a:xfrm>
              <a:off x="4084638" y="2425701"/>
              <a:ext cx="550862" cy="676275"/>
            </a:xfrm>
            <a:custGeom>
              <a:avLst/>
              <a:gdLst>
                <a:gd name="T0" fmla="*/ 2147483646 w 130"/>
                <a:gd name="T1" fmla="*/ 2147483646 h 159"/>
                <a:gd name="T2" fmla="*/ 2147483646 w 130"/>
                <a:gd name="T3" fmla="*/ 2147483646 h 159"/>
                <a:gd name="T4" fmla="*/ 2147483646 w 130"/>
                <a:gd name="T5" fmla="*/ 2147483646 h 159"/>
                <a:gd name="T6" fmla="*/ 2147483646 w 130"/>
                <a:gd name="T7" fmla="*/ 2147483646 h 159"/>
                <a:gd name="T8" fmla="*/ 2147483646 w 130"/>
                <a:gd name="T9" fmla="*/ 2147483646 h 159"/>
                <a:gd name="T10" fmla="*/ 2147483646 w 130"/>
                <a:gd name="T11" fmla="*/ 2147483646 h 159"/>
                <a:gd name="T12" fmla="*/ 2147483646 w 130"/>
                <a:gd name="T13" fmla="*/ 2147483646 h 159"/>
                <a:gd name="T14" fmla="*/ 2147483646 w 130"/>
                <a:gd name="T15" fmla="*/ 2147483646 h 159"/>
                <a:gd name="T16" fmla="*/ 2147483646 w 130"/>
                <a:gd name="T17" fmla="*/ 2147483646 h 159"/>
                <a:gd name="T18" fmla="*/ 2147483646 w 130"/>
                <a:gd name="T19" fmla="*/ 2147483646 h 159"/>
                <a:gd name="T20" fmla="*/ 2147483646 w 130"/>
                <a:gd name="T21" fmla="*/ 2147483646 h 159"/>
                <a:gd name="T22" fmla="*/ 2147483646 w 130"/>
                <a:gd name="T23" fmla="*/ 2147483646 h 159"/>
                <a:gd name="T24" fmla="*/ 2147483646 w 130"/>
                <a:gd name="T25" fmla="*/ 2147483646 h 159"/>
                <a:gd name="T26" fmla="*/ 2147483646 w 130"/>
                <a:gd name="T27" fmla="*/ 2147483646 h 159"/>
                <a:gd name="T28" fmla="*/ 2147483646 w 130"/>
                <a:gd name="T29" fmla="*/ 0 h 159"/>
                <a:gd name="T30" fmla="*/ 2147483646 w 130"/>
                <a:gd name="T31" fmla="*/ 0 h 159"/>
                <a:gd name="T32" fmla="*/ 2147483646 w 130"/>
                <a:gd name="T33" fmla="*/ 2147483646 h 159"/>
                <a:gd name="T34" fmla="*/ 2147483646 w 130"/>
                <a:gd name="T35" fmla="*/ 2147483646 h 159"/>
                <a:gd name="T36" fmla="*/ 2147483646 w 130"/>
                <a:gd name="T37" fmla="*/ 2147483646 h 159"/>
                <a:gd name="T38" fmla="*/ 2147483646 w 130"/>
                <a:gd name="T39" fmla="*/ 2147483646 h 159"/>
                <a:gd name="T40" fmla="*/ 2147483646 w 130"/>
                <a:gd name="T41" fmla="*/ 2147483646 h 159"/>
                <a:gd name="T42" fmla="*/ 2147483646 w 130"/>
                <a:gd name="T43" fmla="*/ 2147483646 h 159"/>
                <a:gd name="T44" fmla="*/ 2147483646 w 130"/>
                <a:gd name="T45" fmla="*/ 2147483646 h 159"/>
                <a:gd name="T46" fmla="*/ 2147483646 w 130"/>
                <a:gd name="T47" fmla="*/ 2147483646 h 159"/>
                <a:gd name="T48" fmla="*/ 2147483646 w 130"/>
                <a:gd name="T49" fmla="*/ 2147483646 h 159"/>
                <a:gd name="T50" fmla="*/ 2147483646 w 130"/>
                <a:gd name="T51" fmla="*/ 2147483646 h 159"/>
                <a:gd name="T52" fmla="*/ 2147483646 w 130"/>
                <a:gd name="T53" fmla="*/ 2147483646 h 159"/>
                <a:gd name="T54" fmla="*/ 2147483646 w 130"/>
                <a:gd name="T55" fmla="*/ 2147483646 h 159"/>
                <a:gd name="T56" fmla="*/ 2147483646 w 130"/>
                <a:gd name="T57" fmla="*/ 2147483646 h 159"/>
                <a:gd name="T58" fmla="*/ 2147483646 w 130"/>
                <a:gd name="T59" fmla="*/ 2147483646 h 159"/>
                <a:gd name="T60" fmla="*/ 2147483646 w 130"/>
                <a:gd name="T61" fmla="*/ 2147483646 h 159"/>
                <a:gd name="T62" fmla="*/ 2147483646 w 130"/>
                <a:gd name="T63" fmla="*/ 2147483646 h 159"/>
                <a:gd name="T64" fmla="*/ 2147483646 w 130"/>
                <a:gd name="T65" fmla="*/ 2147483646 h 159"/>
                <a:gd name="T66" fmla="*/ 2147483646 w 130"/>
                <a:gd name="T67" fmla="*/ 2147483646 h 159"/>
                <a:gd name="T68" fmla="*/ 2147483646 w 130"/>
                <a:gd name="T69" fmla="*/ 2147483646 h 159"/>
                <a:gd name="T70" fmla="*/ 2147483646 w 130"/>
                <a:gd name="T71" fmla="*/ 2147483646 h 159"/>
                <a:gd name="T72" fmla="*/ 2147483646 w 130"/>
                <a:gd name="T73" fmla="*/ 2147483646 h 159"/>
                <a:gd name="T74" fmla="*/ 2147483646 w 130"/>
                <a:gd name="T75" fmla="*/ 2147483646 h 159"/>
                <a:gd name="T76" fmla="*/ 2147483646 w 130"/>
                <a:gd name="T77" fmla="*/ 2147483646 h 159"/>
                <a:gd name="T78" fmla="*/ 2147483646 w 130"/>
                <a:gd name="T79" fmla="*/ 2147483646 h 159"/>
                <a:gd name="T80" fmla="*/ 2147483646 w 130"/>
                <a:gd name="T81" fmla="*/ 2147483646 h 159"/>
                <a:gd name="T82" fmla="*/ 2147483646 w 130"/>
                <a:gd name="T83" fmla="*/ 2147483646 h 159"/>
                <a:gd name="T84" fmla="*/ 2147483646 w 130"/>
                <a:gd name="T85" fmla="*/ 2147483646 h 159"/>
                <a:gd name="T86" fmla="*/ 2147483646 w 130"/>
                <a:gd name="T87" fmla="*/ 2147483646 h 159"/>
                <a:gd name="T88" fmla="*/ 2147483646 w 130"/>
                <a:gd name="T89" fmla="*/ 2147483646 h 159"/>
                <a:gd name="T90" fmla="*/ 2147483646 w 130"/>
                <a:gd name="T91" fmla="*/ 2147483646 h 159"/>
                <a:gd name="T92" fmla="*/ 2147483646 w 130"/>
                <a:gd name="T93" fmla="*/ 2147483646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159">
                  <a:moveTo>
                    <a:pt x="129" y="16"/>
                  </a:moveTo>
                  <a:cubicBezTo>
                    <a:pt x="125" y="14"/>
                    <a:pt x="125" y="14"/>
                    <a:pt x="125" y="14"/>
                  </a:cubicBezTo>
                  <a:cubicBezTo>
                    <a:pt x="124" y="13"/>
                    <a:pt x="124" y="13"/>
                    <a:pt x="124" y="13"/>
                  </a:cubicBezTo>
                  <a:cubicBezTo>
                    <a:pt x="93" y="13"/>
                    <a:pt x="93" y="13"/>
                    <a:pt x="93" y="13"/>
                  </a:cubicBezTo>
                  <a:cubicBezTo>
                    <a:pt x="92" y="13"/>
                    <a:pt x="92" y="13"/>
                    <a:pt x="91" y="14"/>
                  </a:cubicBezTo>
                  <a:cubicBezTo>
                    <a:pt x="87" y="16"/>
                    <a:pt x="87" y="16"/>
                    <a:pt x="87" y="16"/>
                  </a:cubicBezTo>
                  <a:cubicBezTo>
                    <a:pt x="87" y="16"/>
                    <a:pt x="87" y="16"/>
                    <a:pt x="87" y="16"/>
                  </a:cubicBezTo>
                  <a:cubicBezTo>
                    <a:pt x="87" y="17"/>
                    <a:pt x="86" y="17"/>
                    <a:pt x="86" y="18"/>
                  </a:cubicBezTo>
                  <a:cubicBezTo>
                    <a:pt x="86" y="19"/>
                    <a:pt x="87" y="20"/>
                    <a:pt x="88" y="20"/>
                  </a:cubicBezTo>
                  <a:cubicBezTo>
                    <a:pt x="98" y="20"/>
                    <a:pt x="98" y="20"/>
                    <a:pt x="98" y="20"/>
                  </a:cubicBezTo>
                  <a:cubicBezTo>
                    <a:pt x="89" y="28"/>
                    <a:pt x="89" y="28"/>
                    <a:pt x="89" y="28"/>
                  </a:cubicBezTo>
                  <a:cubicBezTo>
                    <a:pt x="73" y="5"/>
                    <a:pt x="73" y="5"/>
                    <a:pt x="73" y="5"/>
                  </a:cubicBezTo>
                  <a:cubicBezTo>
                    <a:pt x="72" y="4"/>
                    <a:pt x="72" y="3"/>
                    <a:pt x="71" y="3"/>
                  </a:cubicBezTo>
                  <a:cubicBezTo>
                    <a:pt x="71" y="3"/>
                    <a:pt x="71" y="3"/>
                    <a:pt x="71" y="3"/>
                  </a:cubicBezTo>
                  <a:cubicBezTo>
                    <a:pt x="70" y="1"/>
                    <a:pt x="67" y="0"/>
                    <a:pt x="65" y="0"/>
                  </a:cubicBezTo>
                  <a:cubicBezTo>
                    <a:pt x="35" y="0"/>
                    <a:pt x="35" y="0"/>
                    <a:pt x="35" y="0"/>
                  </a:cubicBezTo>
                  <a:cubicBezTo>
                    <a:pt x="34" y="0"/>
                    <a:pt x="33" y="0"/>
                    <a:pt x="33" y="1"/>
                  </a:cubicBezTo>
                  <a:cubicBezTo>
                    <a:pt x="30" y="1"/>
                    <a:pt x="28" y="2"/>
                    <a:pt x="27" y="4"/>
                  </a:cubicBezTo>
                  <a:cubicBezTo>
                    <a:pt x="27" y="5"/>
                    <a:pt x="26" y="7"/>
                    <a:pt x="26" y="8"/>
                  </a:cubicBezTo>
                  <a:cubicBezTo>
                    <a:pt x="1" y="71"/>
                    <a:pt x="1" y="71"/>
                    <a:pt x="1" y="71"/>
                  </a:cubicBezTo>
                  <a:cubicBezTo>
                    <a:pt x="0" y="75"/>
                    <a:pt x="2" y="79"/>
                    <a:pt x="6" y="81"/>
                  </a:cubicBezTo>
                  <a:cubicBezTo>
                    <a:pt x="10" y="82"/>
                    <a:pt x="14" y="81"/>
                    <a:pt x="15" y="77"/>
                  </a:cubicBezTo>
                  <a:cubicBezTo>
                    <a:pt x="27" y="47"/>
                    <a:pt x="27" y="47"/>
                    <a:pt x="27" y="47"/>
                  </a:cubicBezTo>
                  <a:cubicBezTo>
                    <a:pt x="28" y="67"/>
                    <a:pt x="28" y="67"/>
                    <a:pt x="28" y="67"/>
                  </a:cubicBezTo>
                  <a:cubicBezTo>
                    <a:pt x="28" y="69"/>
                    <a:pt x="28" y="71"/>
                    <a:pt x="29" y="73"/>
                  </a:cubicBezTo>
                  <a:cubicBezTo>
                    <a:pt x="29" y="150"/>
                    <a:pt x="29" y="150"/>
                    <a:pt x="29" y="150"/>
                  </a:cubicBezTo>
                  <a:cubicBezTo>
                    <a:pt x="29" y="155"/>
                    <a:pt x="33" y="159"/>
                    <a:pt x="38" y="159"/>
                  </a:cubicBezTo>
                  <a:cubicBezTo>
                    <a:pt x="43" y="159"/>
                    <a:pt x="47" y="155"/>
                    <a:pt x="47" y="150"/>
                  </a:cubicBezTo>
                  <a:cubicBezTo>
                    <a:pt x="47" y="77"/>
                    <a:pt x="47" y="77"/>
                    <a:pt x="47" y="77"/>
                  </a:cubicBezTo>
                  <a:cubicBezTo>
                    <a:pt x="53" y="77"/>
                    <a:pt x="53" y="77"/>
                    <a:pt x="53" y="77"/>
                  </a:cubicBezTo>
                  <a:cubicBezTo>
                    <a:pt x="53" y="150"/>
                    <a:pt x="53" y="150"/>
                    <a:pt x="53" y="150"/>
                  </a:cubicBezTo>
                  <a:cubicBezTo>
                    <a:pt x="53" y="155"/>
                    <a:pt x="57" y="159"/>
                    <a:pt x="62" y="159"/>
                  </a:cubicBezTo>
                  <a:cubicBezTo>
                    <a:pt x="67" y="159"/>
                    <a:pt x="71" y="155"/>
                    <a:pt x="71" y="150"/>
                  </a:cubicBezTo>
                  <a:cubicBezTo>
                    <a:pt x="71" y="73"/>
                    <a:pt x="71" y="73"/>
                    <a:pt x="71" y="73"/>
                  </a:cubicBezTo>
                  <a:cubicBezTo>
                    <a:pt x="72" y="71"/>
                    <a:pt x="72" y="69"/>
                    <a:pt x="72" y="67"/>
                  </a:cubicBezTo>
                  <a:cubicBezTo>
                    <a:pt x="74" y="32"/>
                    <a:pt x="74" y="32"/>
                    <a:pt x="74" y="32"/>
                  </a:cubicBezTo>
                  <a:cubicBezTo>
                    <a:pt x="82" y="44"/>
                    <a:pt x="82" y="44"/>
                    <a:pt x="82" y="44"/>
                  </a:cubicBezTo>
                  <a:cubicBezTo>
                    <a:pt x="84" y="47"/>
                    <a:pt x="89" y="48"/>
                    <a:pt x="92" y="46"/>
                  </a:cubicBezTo>
                  <a:cubicBezTo>
                    <a:pt x="92" y="46"/>
                    <a:pt x="92" y="46"/>
                    <a:pt x="93" y="46"/>
                  </a:cubicBezTo>
                  <a:cubicBezTo>
                    <a:pt x="93" y="46"/>
                    <a:pt x="93" y="46"/>
                    <a:pt x="93" y="46"/>
                  </a:cubicBezTo>
                  <a:cubicBezTo>
                    <a:pt x="93" y="46"/>
                    <a:pt x="93" y="46"/>
                    <a:pt x="93" y="46"/>
                  </a:cubicBezTo>
                  <a:cubicBezTo>
                    <a:pt x="93" y="46"/>
                    <a:pt x="93" y="45"/>
                    <a:pt x="94" y="45"/>
                  </a:cubicBezTo>
                  <a:cubicBezTo>
                    <a:pt x="113" y="26"/>
                    <a:pt x="113" y="26"/>
                    <a:pt x="113" y="26"/>
                  </a:cubicBezTo>
                  <a:cubicBezTo>
                    <a:pt x="114" y="25"/>
                    <a:pt x="115" y="22"/>
                    <a:pt x="115" y="20"/>
                  </a:cubicBezTo>
                  <a:cubicBezTo>
                    <a:pt x="128" y="20"/>
                    <a:pt x="128" y="20"/>
                    <a:pt x="128" y="20"/>
                  </a:cubicBezTo>
                  <a:cubicBezTo>
                    <a:pt x="129" y="20"/>
                    <a:pt x="130" y="19"/>
                    <a:pt x="130" y="18"/>
                  </a:cubicBezTo>
                  <a:cubicBezTo>
                    <a:pt x="130" y="17"/>
                    <a:pt x="129" y="16"/>
                    <a:pt x="12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ea typeface="微软雅黑" panose="020B0503020204020204" pitchFamily="34" charset="-122"/>
              </a:endParaRPr>
            </a:p>
          </p:txBody>
        </p:sp>
      </p:grpSp>
      <p:sp>
        <p:nvSpPr>
          <p:cNvPr id="48" name="MH_SubTitle_1"/>
          <p:cNvSpPr txBox="1"/>
          <p:nvPr>
            <p:custDataLst>
              <p:tags r:id="rId1"/>
            </p:custDataLst>
          </p:nvPr>
        </p:nvSpPr>
        <p:spPr bwMode="auto">
          <a:xfrm>
            <a:off x="1568450" y="1458913"/>
            <a:ext cx="1090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10000"/>
              </a:lnSpc>
              <a:spcBef>
                <a:spcPct val="0"/>
              </a:spcBef>
              <a:buFontTx/>
              <a:buNone/>
            </a:pPr>
            <a:r>
              <a:rPr lang="zh-CN" altLang="en-US" sz="1600">
                <a:solidFill>
                  <a:srgbClr val="000000"/>
                </a:solidFill>
                <a:ea typeface="微软雅黑" panose="020B0503020204020204" pitchFamily="34" charset="-122"/>
              </a:rPr>
              <a:t>点击此处添加文字</a:t>
            </a:r>
          </a:p>
        </p:txBody>
      </p:sp>
      <p:sp>
        <p:nvSpPr>
          <p:cNvPr id="49" name="MH_SubTitle_1"/>
          <p:cNvSpPr txBox="1"/>
          <p:nvPr>
            <p:custDataLst>
              <p:tags r:id="rId2"/>
            </p:custDataLst>
          </p:nvPr>
        </p:nvSpPr>
        <p:spPr bwMode="auto">
          <a:xfrm>
            <a:off x="4168775" y="1458913"/>
            <a:ext cx="1090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10000"/>
              </a:lnSpc>
              <a:spcBef>
                <a:spcPct val="0"/>
              </a:spcBef>
              <a:buFontTx/>
              <a:buNone/>
            </a:pPr>
            <a:r>
              <a:rPr lang="zh-CN" altLang="en-US" sz="1600">
                <a:solidFill>
                  <a:srgbClr val="000000"/>
                </a:solidFill>
                <a:ea typeface="微软雅黑" panose="020B0503020204020204" pitchFamily="34" charset="-122"/>
              </a:rPr>
              <a:t>点击此处添加文字</a:t>
            </a:r>
          </a:p>
        </p:txBody>
      </p:sp>
      <p:sp>
        <p:nvSpPr>
          <p:cNvPr id="50" name="MH_SubTitle_1"/>
          <p:cNvSpPr txBox="1"/>
          <p:nvPr>
            <p:custDataLst>
              <p:tags r:id="rId3"/>
            </p:custDataLst>
          </p:nvPr>
        </p:nvSpPr>
        <p:spPr bwMode="auto">
          <a:xfrm>
            <a:off x="6916738" y="1458913"/>
            <a:ext cx="1092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10000"/>
              </a:lnSpc>
              <a:spcBef>
                <a:spcPct val="0"/>
              </a:spcBef>
              <a:buFontTx/>
              <a:buNone/>
            </a:pPr>
            <a:r>
              <a:rPr lang="zh-CN" altLang="en-US" sz="1600">
                <a:solidFill>
                  <a:srgbClr val="000000"/>
                </a:solidFill>
                <a:ea typeface="微软雅黑" panose="020B0503020204020204" pitchFamily="34" charset="-122"/>
              </a:rPr>
              <a:t>点击此处添加文字</a:t>
            </a:r>
          </a:p>
        </p:txBody>
      </p:sp>
      <p:sp>
        <p:nvSpPr>
          <p:cNvPr id="51" name="MH_SubTitle_1"/>
          <p:cNvSpPr txBox="1"/>
          <p:nvPr>
            <p:custDataLst>
              <p:tags r:id="rId4"/>
            </p:custDataLst>
          </p:nvPr>
        </p:nvSpPr>
        <p:spPr bwMode="auto">
          <a:xfrm>
            <a:off x="9393238" y="1458913"/>
            <a:ext cx="10906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10000"/>
              </a:lnSpc>
              <a:spcBef>
                <a:spcPct val="0"/>
              </a:spcBef>
              <a:buFontTx/>
              <a:buNone/>
            </a:pPr>
            <a:r>
              <a:rPr lang="zh-CN" altLang="en-US" sz="1600">
                <a:solidFill>
                  <a:srgbClr val="000000"/>
                </a:solidFill>
                <a:ea typeface="微软雅黑" panose="020B0503020204020204" pitchFamily="34" charset="-122"/>
              </a:rPr>
              <a:t>点击此处添加文字</a:t>
            </a:r>
          </a:p>
        </p:txBody>
      </p:sp>
      <p:grpSp>
        <p:nvGrpSpPr>
          <p:cNvPr id="56" name="组合 55"/>
          <p:cNvGrpSpPr/>
          <p:nvPr/>
        </p:nvGrpSpPr>
        <p:grpSpPr>
          <a:xfrm>
            <a:off x="1086312" y="4402052"/>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8" name="文本框 5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2" name="组合 61"/>
          <p:cNvGrpSpPr/>
          <p:nvPr/>
        </p:nvGrpSpPr>
        <p:grpSpPr>
          <a:xfrm>
            <a:off x="3658062" y="4402052"/>
            <a:ext cx="2115035" cy="1154619"/>
            <a:chOff x="1478171" y="2225265"/>
            <a:chExt cx="2115035" cy="1154619"/>
          </a:xfrm>
        </p:grpSpPr>
        <p:sp>
          <p:nvSpPr>
            <p:cNvPr id="6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4" name="文本框 6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5" name="组合 64"/>
          <p:cNvGrpSpPr/>
          <p:nvPr/>
        </p:nvGrpSpPr>
        <p:grpSpPr>
          <a:xfrm>
            <a:off x="6458412" y="4402052"/>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7" name="文本框 6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8" name="组合 67"/>
          <p:cNvGrpSpPr/>
          <p:nvPr/>
        </p:nvGrpSpPr>
        <p:grpSpPr>
          <a:xfrm>
            <a:off x="9030162" y="4402052"/>
            <a:ext cx="2115035" cy="1154619"/>
            <a:chOff x="1478171" y="2225265"/>
            <a:chExt cx="2115035" cy="1154619"/>
          </a:xfrm>
        </p:grpSpPr>
        <p:sp>
          <p:nvSpPr>
            <p:cNvPr id="6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0" name="文本框 6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1" name="组合 70"/>
          <p:cNvGrpSpPr/>
          <p:nvPr/>
        </p:nvGrpSpPr>
        <p:grpSpPr>
          <a:xfrm>
            <a:off x="127000" y="0"/>
            <a:ext cx="3054423" cy="1173480"/>
            <a:chOff x="127000" y="0"/>
            <a:chExt cx="3054423" cy="1173480"/>
          </a:xfrm>
        </p:grpSpPr>
        <p:pic>
          <p:nvPicPr>
            <p:cNvPr id="72" name="Picture 3" descr="U:\我图\PPT制作\爱爱\PM下载\万圣节\pumpkin_witches_hat_500_clr_160.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73" name="文本框 72"/>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活动执行流程</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1000"/>
                                        <p:tgtEl>
                                          <p:spTgt spid="62"/>
                                        </p:tgtEl>
                                      </p:cBhvr>
                                    </p:animEffect>
                                    <p:anim calcmode="lin" valueType="num">
                                      <p:cBhvr>
                                        <p:cTn id="56" dur="1000" fill="hold"/>
                                        <p:tgtEl>
                                          <p:spTgt spid="62"/>
                                        </p:tgtEl>
                                        <p:attrNameLst>
                                          <p:attrName>ppt_x</p:attrName>
                                        </p:attrNameLst>
                                      </p:cBhvr>
                                      <p:tavLst>
                                        <p:tav tm="0">
                                          <p:val>
                                            <p:strVal val="#ppt_x"/>
                                          </p:val>
                                        </p:tav>
                                        <p:tav tm="100000">
                                          <p:val>
                                            <p:strVal val="#ppt_x"/>
                                          </p:val>
                                        </p:tav>
                                      </p:tavLst>
                                    </p:anim>
                                    <p:anim calcmode="lin" valueType="num">
                                      <p:cBhvr>
                                        <p:cTn id="5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1000"/>
                                        <p:tgtEl>
                                          <p:spTgt spid="68"/>
                                        </p:tgtEl>
                                      </p:cBhvr>
                                    </p:animEffect>
                                    <p:anim calcmode="lin" valueType="num">
                                      <p:cBhvr>
                                        <p:cTn id="70" dur="1000" fill="hold"/>
                                        <p:tgtEl>
                                          <p:spTgt spid="68"/>
                                        </p:tgtEl>
                                        <p:attrNameLst>
                                          <p:attrName>ppt_x</p:attrName>
                                        </p:attrNameLst>
                                      </p:cBhvr>
                                      <p:tavLst>
                                        <p:tav tm="0">
                                          <p:val>
                                            <p:strVal val="#ppt_x"/>
                                          </p:val>
                                        </p:tav>
                                        <p:tav tm="100000">
                                          <p:val>
                                            <p:strVal val="#ppt_x"/>
                                          </p:val>
                                        </p:tav>
                                      </p:tavLst>
                                    </p:anim>
                                    <p:anim calcmode="lin" valueType="num">
                                      <p:cBhvr>
                                        <p:cTn id="7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48" grpId="0"/>
      <p:bldP spid="49"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48505" y="2420888"/>
            <a:ext cx="862013" cy="862012"/>
            <a:chOff x="1304925" y="4157663"/>
            <a:chExt cx="862013" cy="862012"/>
          </a:xfrm>
        </p:grpSpPr>
        <p:sp>
          <p:nvSpPr>
            <p:cNvPr id="8" name="Teardrop 39"/>
            <p:cNvSpPr/>
            <p:nvPr/>
          </p:nvSpPr>
          <p:spPr bwMode="auto">
            <a:xfrm>
              <a:off x="130492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solidFill>
              <a:schemeClr val="accent1"/>
            </a:solidFill>
            <a:ln>
              <a:noFill/>
            </a:ln>
          </p:spPr>
          <p:txBody>
            <a:bodyPr anchor="ctr"/>
            <a:lstStyle/>
            <a:p>
              <a:endParaRPr lang="zh-CN" altLang="en-US">
                <a:ea typeface="微软雅黑" panose="020B0503020204020204" pitchFamily="34" charset="-122"/>
              </a:endParaRPr>
            </a:p>
          </p:txBody>
        </p:sp>
        <p:sp>
          <p:nvSpPr>
            <p:cNvPr id="9" name="Freeform 299"/>
            <p:cNvSpPr/>
            <p:nvPr/>
          </p:nvSpPr>
          <p:spPr bwMode="auto">
            <a:xfrm>
              <a:off x="1543050" y="4479925"/>
              <a:ext cx="276225" cy="276225"/>
            </a:xfrm>
            <a:custGeom>
              <a:avLst/>
              <a:gdLst>
                <a:gd name="T0" fmla="*/ 181 w 206"/>
                <a:gd name="T1" fmla="*/ 172 h 206"/>
                <a:gd name="T2" fmla="*/ 172 w 206"/>
                <a:gd name="T3" fmla="*/ 180 h 206"/>
                <a:gd name="T4" fmla="*/ 35 w 206"/>
                <a:gd name="T5" fmla="*/ 180 h 206"/>
                <a:gd name="T6" fmla="*/ 26 w 206"/>
                <a:gd name="T7" fmla="*/ 172 h 206"/>
                <a:gd name="T8" fmla="*/ 26 w 206"/>
                <a:gd name="T9" fmla="*/ 34 h 206"/>
                <a:gd name="T10" fmla="*/ 35 w 206"/>
                <a:gd name="T11" fmla="*/ 25 h 206"/>
                <a:gd name="T12" fmla="*/ 154 w 206"/>
                <a:gd name="T13" fmla="*/ 25 h 206"/>
                <a:gd name="T14" fmla="*/ 179 w 206"/>
                <a:gd name="T15" fmla="*/ 0 h 206"/>
                <a:gd name="T16" fmla="*/ 172 w 206"/>
                <a:gd name="T17" fmla="*/ 0 h 206"/>
                <a:gd name="T18" fmla="*/ 35 w 206"/>
                <a:gd name="T19" fmla="*/ 0 h 206"/>
                <a:gd name="T20" fmla="*/ 0 w 206"/>
                <a:gd name="T21" fmla="*/ 34 h 206"/>
                <a:gd name="T22" fmla="*/ 0 w 206"/>
                <a:gd name="T23" fmla="*/ 172 h 206"/>
                <a:gd name="T24" fmla="*/ 35 w 206"/>
                <a:gd name="T25" fmla="*/ 206 h 206"/>
                <a:gd name="T26" fmla="*/ 172 w 206"/>
                <a:gd name="T27" fmla="*/ 206 h 206"/>
                <a:gd name="T28" fmla="*/ 206 w 206"/>
                <a:gd name="T29" fmla="*/ 172 h 206"/>
                <a:gd name="T30" fmla="*/ 206 w 206"/>
                <a:gd name="T31" fmla="*/ 95 h 206"/>
                <a:gd name="T32" fmla="*/ 181 w 206"/>
                <a:gd name="T33" fmla="*/ 121 h 206"/>
                <a:gd name="T34" fmla="*/ 181 w 206"/>
                <a:gd name="T35" fmla="*/ 17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06">
                  <a:moveTo>
                    <a:pt x="181" y="172"/>
                  </a:moveTo>
                  <a:cubicBezTo>
                    <a:pt x="181" y="176"/>
                    <a:pt x="177" y="180"/>
                    <a:pt x="172" y="180"/>
                  </a:cubicBezTo>
                  <a:cubicBezTo>
                    <a:pt x="35" y="180"/>
                    <a:pt x="35" y="180"/>
                    <a:pt x="35" y="180"/>
                  </a:cubicBezTo>
                  <a:cubicBezTo>
                    <a:pt x="30" y="180"/>
                    <a:pt x="26" y="176"/>
                    <a:pt x="26" y="172"/>
                  </a:cubicBezTo>
                  <a:cubicBezTo>
                    <a:pt x="26" y="34"/>
                    <a:pt x="26" y="34"/>
                    <a:pt x="26" y="34"/>
                  </a:cubicBezTo>
                  <a:cubicBezTo>
                    <a:pt x="26" y="29"/>
                    <a:pt x="30" y="25"/>
                    <a:pt x="35" y="25"/>
                  </a:cubicBezTo>
                  <a:cubicBezTo>
                    <a:pt x="154" y="25"/>
                    <a:pt x="154" y="25"/>
                    <a:pt x="154" y="25"/>
                  </a:cubicBezTo>
                  <a:cubicBezTo>
                    <a:pt x="179" y="0"/>
                    <a:pt x="179" y="0"/>
                    <a:pt x="179" y="0"/>
                  </a:cubicBezTo>
                  <a:cubicBezTo>
                    <a:pt x="177" y="0"/>
                    <a:pt x="174" y="0"/>
                    <a:pt x="172" y="0"/>
                  </a:cubicBezTo>
                  <a:cubicBezTo>
                    <a:pt x="35" y="0"/>
                    <a:pt x="35" y="0"/>
                    <a:pt x="35" y="0"/>
                  </a:cubicBezTo>
                  <a:cubicBezTo>
                    <a:pt x="16" y="0"/>
                    <a:pt x="0" y="15"/>
                    <a:pt x="0" y="34"/>
                  </a:cubicBezTo>
                  <a:cubicBezTo>
                    <a:pt x="0" y="172"/>
                    <a:pt x="0" y="172"/>
                    <a:pt x="0" y="172"/>
                  </a:cubicBezTo>
                  <a:cubicBezTo>
                    <a:pt x="0" y="190"/>
                    <a:pt x="16" y="206"/>
                    <a:pt x="35" y="206"/>
                  </a:cubicBezTo>
                  <a:cubicBezTo>
                    <a:pt x="172" y="206"/>
                    <a:pt x="172" y="206"/>
                    <a:pt x="172" y="206"/>
                  </a:cubicBezTo>
                  <a:cubicBezTo>
                    <a:pt x="191" y="206"/>
                    <a:pt x="206" y="190"/>
                    <a:pt x="206" y="172"/>
                  </a:cubicBezTo>
                  <a:cubicBezTo>
                    <a:pt x="206" y="95"/>
                    <a:pt x="206" y="95"/>
                    <a:pt x="206" y="95"/>
                  </a:cubicBezTo>
                  <a:cubicBezTo>
                    <a:pt x="181" y="121"/>
                    <a:pt x="181" y="121"/>
                    <a:pt x="181" y="121"/>
                  </a:cubicBezTo>
                  <a:lnTo>
                    <a:pt x="181" y="1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10" name="Freeform 300"/>
            <p:cNvSpPr>
              <a:spLocks noEditPoints="1"/>
            </p:cNvSpPr>
            <p:nvPr/>
          </p:nvSpPr>
          <p:spPr bwMode="auto">
            <a:xfrm>
              <a:off x="1660525" y="4465638"/>
              <a:ext cx="222250" cy="222250"/>
            </a:xfrm>
            <a:custGeom>
              <a:avLst/>
              <a:gdLst>
                <a:gd name="T0" fmla="*/ 74 w 74"/>
                <a:gd name="T1" fmla="*/ 17 h 74"/>
                <a:gd name="T2" fmla="*/ 57 w 74"/>
                <a:gd name="T3" fmla="*/ 0 h 74"/>
                <a:gd name="T4" fmla="*/ 8 w 74"/>
                <a:gd name="T5" fmla="*/ 50 h 74"/>
                <a:gd name="T6" fmla="*/ 0 w 74"/>
                <a:gd name="T7" fmla="*/ 74 h 74"/>
                <a:gd name="T8" fmla="*/ 24 w 74"/>
                <a:gd name="T9" fmla="*/ 66 h 74"/>
                <a:gd name="T10" fmla="*/ 74 w 74"/>
                <a:gd name="T11" fmla="*/ 17 h 74"/>
                <a:gd name="T12" fmla="*/ 19 w 74"/>
                <a:gd name="T13" fmla="*/ 52 h 74"/>
                <a:gd name="T14" fmla="*/ 17 w 74"/>
                <a:gd name="T15" fmla="*/ 50 h 74"/>
                <a:gd name="T16" fmla="*/ 57 w 74"/>
                <a:gd name="T17" fmla="*/ 9 h 74"/>
                <a:gd name="T18" fmla="*/ 60 w 74"/>
                <a:gd name="T19" fmla="*/ 11 h 74"/>
                <a:gd name="T20" fmla="*/ 19 w 74"/>
                <a:gd name="T21"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4">
                  <a:moveTo>
                    <a:pt x="74" y="17"/>
                  </a:moveTo>
                  <a:lnTo>
                    <a:pt x="57" y="0"/>
                  </a:lnTo>
                  <a:lnTo>
                    <a:pt x="8" y="50"/>
                  </a:lnTo>
                  <a:lnTo>
                    <a:pt x="0" y="74"/>
                  </a:lnTo>
                  <a:lnTo>
                    <a:pt x="24" y="66"/>
                  </a:lnTo>
                  <a:lnTo>
                    <a:pt x="74" y="17"/>
                  </a:lnTo>
                  <a:close/>
                  <a:moveTo>
                    <a:pt x="19" y="52"/>
                  </a:moveTo>
                  <a:lnTo>
                    <a:pt x="17" y="50"/>
                  </a:lnTo>
                  <a:lnTo>
                    <a:pt x="57" y="9"/>
                  </a:lnTo>
                  <a:lnTo>
                    <a:pt x="60" y="11"/>
                  </a:lnTo>
                  <a:lnTo>
                    <a:pt x="19"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11" name="Freeform 301"/>
            <p:cNvSpPr/>
            <p:nvPr/>
          </p:nvSpPr>
          <p:spPr bwMode="auto">
            <a:xfrm>
              <a:off x="1849438" y="4416425"/>
              <a:ext cx="80962" cy="82550"/>
            </a:xfrm>
            <a:custGeom>
              <a:avLst/>
              <a:gdLst>
                <a:gd name="T0" fmla="*/ 0 w 27"/>
                <a:gd name="T1" fmla="*/ 11 h 27"/>
                <a:gd name="T2" fmla="*/ 16 w 27"/>
                <a:gd name="T3" fmla="*/ 27 h 27"/>
                <a:gd name="T4" fmla="*/ 27 w 27"/>
                <a:gd name="T5" fmla="*/ 16 h 27"/>
                <a:gd name="T6" fmla="*/ 11 w 27"/>
                <a:gd name="T7" fmla="*/ 0 h 27"/>
                <a:gd name="T8" fmla="*/ 0 w 27"/>
                <a:gd name="T9" fmla="*/ 11 h 27"/>
              </a:gdLst>
              <a:ahLst/>
              <a:cxnLst>
                <a:cxn ang="0">
                  <a:pos x="T0" y="T1"/>
                </a:cxn>
                <a:cxn ang="0">
                  <a:pos x="T2" y="T3"/>
                </a:cxn>
                <a:cxn ang="0">
                  <a:pos x="T4" y="T5"/>
                </a:cxn>
                <a:cxn ang="0">
                  <a:pos x="T6" y="T7"/>
                </a:cxn>
                <a:cxn ang="0">
                  <a:pos x="T8" y="T9"/>
                </a:cxn>
              </a:cxnLst>
              <a:rect l="0" t="0" r="r" b="b"/>
              <a:pathLst>
                <a:path w="27" h="27">
                  <a:moveTo>
                    <a:pt x="0" y="11"/>
                  </a:moveTo>
                  <a:lnTo>
                    <a:pt x="16" y="27"/>
                  </a:lnTo>
                  <a:lnTo>
                    <a:pt x="27" y="16"/>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12" name="组合 11"/>
          <p:cNvGrpSpPr/>
          <p:nvPr/>
        </p:nvGrpSpPr>
        <p:grpSpPr>
          <a:xfrm>
            <a:off x="7169855" y="2420888"/>
            <a:ext cx="862013" cy="862012"/>
            <a:chOff x="7026275" y="4157663"/>
            <a:chExt cx="862013" cy="862012"/>
          </a:xfrm>
        </p:grpSpPr>
        <p:sp>
          <p:nvSpPr>
            <p:cNvPr id="13" name="Teardrop 41"/>
            <p:cNvSpPr/>
            <p:nvPr/>
          </p:nvSpPr>
          <p:spPr bwMode="auto">
            <a:xfrm>
              <a:off x="702627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solidFill>
              <a:schemeClr val="accent3"/>
            </a:solidFill>
            <a:ln>
              <a:noFill/>
            </a:ln>
          </p:spPr>
          <p:txBody>
            <a:bodyPr anchor="ctr"/>
            <a:lstStyle/>
            <a:p>
              <a:endParaRPr lang="zh-CN" altLang="en-US" dirty="0">
                <a:ea typeface="微软雅黑" panose="020B0503020204020204" pitchFamily="34" charset="-122"/>
              </a:endParaRPr>
            </a:p>
          </p:txBody>
        </p:sp>
        <p:sp>
          <p:nvSpPr>
            <p:cNvPr id="14" name="Freeform 372"/>
            <p:cNvSpPr/>
            <p:nvPr/>
          </p:nvSpPr>
          <p:spPr bwMode="auto">
            <a:xfrm>
              <a:off x="7265988" y="4395788"/>
              <a:ext cx="384175" cy="384175"/>
            </a:xfrm>
            <a:custGeom>
              <a:avLst/>
              <a:gdLst>
                <a:gd name="T0" fmla="*/ 282 w 288"/>
                <a:gd name="T1" fmla="*/ 54 h 288"/>
                <a:gd name="T2" fmla="*/ 243 w 288"/>
                <a:gd name="T3" fmla="*/ 79 h 288"/>
                <a:gd name="T4" fmla="*/ 209 w 288"/>
                <a:gd name="T5" fmla="*/ 45 h 288"/>
                <a:gd name="T6" fmla="*/ 233 w 288"/>
                <a:gd name="T7" fmla="*/ 6 h 288"/>
                <a:gd name="T8" fmla="*/ 227 w 288"/>
                <a:gd name="T9" fmla="*/ 0 h 288"/>
                <a:gd name="T10" fmla="*/ 162 w 288"/>
                <a:gd name="T11" fmla="*/ 65 h 288"/>
                <a:gd name="T12" fmla="*/ 167 w 288"/>
                <a:gd name="T13" fmla="*/ 85 h 288"/>
                <a:gd name="T14" fmla="*/ 84 w 288"/>
                <a:gd name="T15" fmla="*/ 168 h 288"/>
                <a:gd name="T16" fmla="*/ 65 w 288"/>
                <a:gd name="T17" fmla="*/ 162 h 288"/>
                <a:gd name="T18" fmla="*/ 0 w 288"/>
                <a:gd name="T19" fmla="*/ 228 h 288"/>
                <a:gd name="T20" fmla="*/ 6 w 288"/>
                <a:gd name="T21" fmla="*/ 234 h 288"/>
                <a:gd name="T22" fmla="*/ 45 w 288"/>
                <a:gd name="T23" fmla="*/ 209 h 288"/>
                <a:gd name="T24" fmla="*/ 79 w 288"/>
                <a:gd name="T25" fmla="*/ 243 h 288"/>
                <a:gd name="T26" fmla="*/ 54 w 288"/>
                <a:gd name="T27" fmla="*/ 282 h 288"/>
                <a:gd name="T28" fmla="*/ 60 w 288"/>
                <a:gd name="T29" fmla="*/ 288 h 288"/>
                <a:gd name="T30" fmla="*/ 125 w 288"/>
                <a:gd name="T31" fmla="*/ 223 h 288"/>
                <a:gd name="T32" fmla="*/ 120 w 288"/>
                <a:gd name="T33" fmla="*/ 204 h 288"/>
                <a:gd name="T34" fmla="*/ 204 w 288"/>
                <a:gd name="T35" fmla="*/ 120 h 288"/>
                <a:gd name="T36" fmla="*/ 222 w 288"/>
                <a:gd name="T37" fmla="*/ 126 h 288"/>
                <a:gd name="T38" fmla="*/ 287 w 288"/>
                <a:gd name="T39" fmla="*/ 60 h 288"/>
                <a:gd name="T40" fmla="*/ 282 w 288"/>
                <a:gd name="T41" fmla="*/ 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15" name="组合 14"/>
          <p:cNvGrpSpPr/>
          <p:nvPr/>
        </p:nvGrpSpPr>
        <p:grpSpPr>
          <a:xfrm>
            <a:off x="10022593" y="2420888"/>
            <a:ext cx="860425" cy="862012"/>
            <a:chOff x="9879013" y="4157663"/>
            <a:chExt cx="860425" cy="862012"/>
          </a:xfrm>
        </p:grpSpPr>
        <p:sp>
          <p:nvSpPr>
            <p:cNvPr id="16" name="Teardrop 48"/>
            <p:cNvSpPr/>
            <p:nvPr/>
          </p:nvSpPr>
          <p:spPr bwMode="auto">
            <a:xfrm>
              <a:off x="9879013" y="4157663"/>
              <a:ext cx="860425" cy="862012"/>
            </a:xfrm>
            <a:custGeom>
              <a:avLst/>
              <a:gdLst>
                <a:gd name="T0" fmla="*/ 0 w 860425"/>
                <a:gd name="T1" fmla="*/ 431006 h 862012"/>
                <a:gd name="T2" fmla="*/ 430213 w 860425"/>
                <a:gd name="T3" fmla="*/ 0 h 862012"/>
                <a:gd name="T4" fmla="*/ 860425 w 860425"/>
                <a:gd name="T5" fmla="*/ 0 h 862012"/>
                <a:gd name="T6" fmla="*/ 860425 w 860425"/>
                <a:gd name="T7" fmla="*/ 431006 h 862012"/>
                <a:gd name="T8" fmla="*/ 430212 w 860425"/>
                <a:gd name="T9" fmla="*/ 862012 h 862012"/>
                <a:gd name="T10" fmla="*/ -1 w 860425"/>
                <a:gd name="T11" fmla="*/ 431006 h 862012"/>
                <a:gd name="T12" fmla="*/ 0 w 860425"/>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0425" h="862012">
                  <a:moveTo>
                    <a:pt x="0" y="431006"/>
                  </a:moveTo>
                  <a:cubicBezTo>
                    <a:pt x="0" y="192968"/>
                    <a:pt x="192613" y="0"/>
                    <a:pt x="430213" y="0"/>
                  </a:cubicBezTo>
                  <a:lnTo>
                    <a:pt x="860425" y="0"/>
                  </a:lnTo>
                  <a:lnTo>
                    <a:pt x="860425" y="431006"/>
                  </a:lnTo>
                  <a:cubicBezTo>
                    <a:pt x="860425" y="669044"/>
                    <a:pt x="667812" y="862012"/>
                    <a:pt x="430212" y="862012"/>
                  </a:cubicBezTo>
                  <a:cubicBezTo>
                    <a:pt x="192612" y="862012"/>
                    <a:pt x="-1" y="669044"/>
                    <a:pt x="-1" y="431006"/>
                  </a:cubicBezTo>
                  <a:lnTo>
                    <a:pt x="0" y="431006"/>
                  </a:lnTo>
                  <a:close/>
                </a:path>
              </a:pathLst>
            </a:custGeom>
            <a:solidFill>
              <a:schemeClr val="accent4"/>
            </a:solidFill>
            <a:ln>
              <a:noFill/>
            </a:ln>
          </p:spPr>
          <p:txBody>
            <a:bodyPr anchor="ctr"/>
            <a:lstStyle/>
            <a:p>
              <a:endParaRPr lang="zh-CN" altLang="en-US">
                <a:ea typeface="微软雅黑" panose="020B0503020204020204" pitchFamily="34" charset="-122"/>
              </a:endParaRPr>
            </a:p>
          </p:txBody>
        </p:sp>
        <p:sp>
          <p:nvSpPr>
            <p:cNvPr id="17" name="Freeform 384"/>
            <p:cNvSpPr/>
            <p:nvPr/>
          </p:nvSpPr>
          <p:spPr bwMode="auto">
            <a:xfrm>
              <a:off x="10115550" y="4559300"/>
              <a:ext cx="185738" cy="185738"/>
            </a:xfrm>
            <a:custGeom>
              <a:avLst/>
              <a:gdLst>
                <a:gd name="T0" fmla="*/ 49 w 62"/>
                <a:gd name="T1" fmla="*/ 9 h 62"/>
                <a:gd name="T2" fmla="*/ 27 w 62"/>
                <a:gd name="T3" fmla="*/ 31 h 62"/>
                <a:gd name="T4" fmla="*/ 24 w 62"/>
                <a:gd name="T5" fmla="*/ 27 h 62"/>
                <a:gd name="T6" fmla="*/ 45 w 62"/>
                <a:gd name="T7" fmla="*/ 6 h 62"/>
                <a:gd name="T8" fmla="*/ 39 w 62"/>
                <a:gd name="T9" fmla="*/ 0 h 62"/>
                <a:gd name="T10" fmla="*/ 11 w 62"/>
                <a:gd name="T11" fmla="*/ 28 h 62"/>
                <a:gd name="T12" fmla="*/ 0 w 62"/>
                <a:gd name="T13" fmla="*/ 62 h 62"/>
                <a:gd name="T14" fmla="*/ 35 w 62"/>
                <a:gd name="T15" fmla="*/ 51 h 62"/>
                <a:gd name="T16" fmla="*/ 62 w 62"/>
                <a:gd name="T17" fmla="*/ 23 h 62"/>
                <a:gd name="T18" fmla="*/ 49 w 62"/>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49" y="9"/>
                  </a:moveTo>
                  <a:lnTo>
                    <a:pt x="27" y="31"/>
                  </a:lnTo>
                  <a:lnTo>
                    <a:pt x="24" y="27"/>
                  </a:lnTo>
                  <a:lnTo>
                    <a:pt x="45" y="6"/>
                  </a:lnTo>
                  <a:lnTo>
                    <a:pt x="39" y="0"/>
                  </a:lnTo>
                  <a:lnTo>
                    <a:pt x="11" y="28"/>
                  </a:lnTo>
                  <a:lnTo>
                    <a:pt x="0" y="62"/>
                  </a:lnTo>
                  <a:lnTo>
                    <a:pt x="35" y="51"/>
                  </a:lnTo>
                  <a:lnTo>
                    <a:pt x="62" y="23"/>
                  </a:lnTo>
                  <a:lnTo>
                    <a:pt x="49"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18" name="Freeform 385"/>
            <p:cNvSpPr/>
            <p:nvPr/>
          </p:nvSpPr>
          <p:spPr bwMode="auto">
            <a:xfrm>
              <a:off x="10310813" y="4432300"/>
              <a:ext cx="120650" cy="117475"/>
            </a:xfrm>
            <a:custGeom>
              <a:avLst/>
              <a:gdLst>
                <a:gd name="T0" fmla="*/ 6 w 40"/>
                <a:gd name="T1" fmla="*/ 21 h 39"/>
                <a:gd name="T2" fmla="*/ 16 w 40"/>
                <a:gd name="T3" fmla="*/ 12 h 39"/>
                <a:gd name="T4" fmla="*/ 20 w 40"/>
                <a:gd name="T5" fmla="*/ 15 h 39"/>
                <a:gd name="T6" fmla="*/ 10 w 40"/>
                <a:gd name="T7" fmla="*/ 25 h 39"/>
                <a:gd name="T8" fmla="*/ 24 w 40"/>
                <a:gd name="T9" fmla="*/ 39 h 39"/>
                <a:gd name="T10" fmla="*/ 40 w 40"/>
                <a:gd name="T11" fmla="*/ 23 h 39"/>
                <a:gd name="T12" fmla="*/ 16 w 40"/>
                <a:gd name="T13" fmla="*/ 0 h 39"/>
                <a:gd name="T14" fmla="*/ 0 w 40"/>
                <a:gd name="T15" fmla="*/ 16 h 39"/>
                <a:gd name="T16" fmla="*/ 6 w 40"/>
                <a:gd name="T1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6" y="21"/>
                  </a:moveTo>
                  <a:lnTo>
                    <a:pt x="16" y="12"/>
                  </a:lnTo>
                  <a:lnTo>
                    <a:pt x="20" y="15"/>
                  </a:lnTo>
                  <a:lnTo>
                    <a:pt x="10" y="25"/>
                  </a:lnTo>
                  <a:lnTo>
                    <a:pt x="24" y="39"/>
                  </a:lnTo>
                  <a:lnTo>
                    <a:pt x="40" y="23"/>
                  </a:lnTo>
                  <a:lnTo>
                    <a:pt x="16" y="0"/>
                  </a:lnTo>
                  <a:lnTo>
                    <a:pt x="0" y="16"/>
                  </a:lnTo>
                  <a:lnTo>
                    <a:pt x="6"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19" name="Freeform 386"/>
            <p:cNvSpPr/>
            <p:nvPr/>
          </p:nvSpPr>
          <p:spPr bwMode="auto">
            <a:xfrm>
              <a:off x="10382250" y="4360863"/>
              <a:ext cx="117475" cy="117475"/>
            </a:xfrm>
            <a:custGeom>
              <a:avLst/>
              <a:gdLst>
                <a:gd name="T0" fmla="*/ 15 w 39"/>
                <a:gd name="T1" fmla="*/ 0 h 39"/>
                <a:gd name="T2" fmla="*/ 0 w 39"/>
                <a:gd name="T3" fmla="*/ 16 h 39"/>
                <a:gd name="T4" fmla="*/ 23 w 39"/>
                <a:gd name="T5" fmla="*/ 39 h 39"/>
                <a:gd name="T6" fmla="*/ 39 w 39"/>
                <a:gd name="T7" fmla="*/ 24 h 39"/>
                <a:gd name="T8" fmla="*/ 15 w 39"/>
                <a:gd name="T9" fmla="*/ 0 h 39"/>
              </a:gdLst>
              <a:ahLst/>
              <a:cxnLst>
                <a:cxn ang="0">
                  <a:pos x="T0" y="T1"/>
                </a:cxn>
                <a:cxn ang="0">
                  <a:pos x="T2" y="T3"/>
                </a:cxn>
                <a:cxn ang="0">
                  <a:pos x="T4" y="T5"/>
                </a:cxn>
                <a:cxn ang="0">
                  <a:pos x="T6" y="T7"/>
                </a:cxn>
                <a:cxn ang="0">
                  <a:pos x="T8" y="T9"/>
                </a:cxn>
              </a:cxnLst>
              <a:rect l="0" t="0" r="r" b="b"/>
              <a:pathLst>
                <a:path w="39" h="39">
                  <a:moveTo>
                    <a:pt x="15" y="0"/>
                  </a:moveTo>
                  <a:lnTo>
                    <a:pt x="0" y="16"/>
                  </a:lnTo>
                  <a:lnTo>
                    <a:pt x="23" y="39"/>
                  </a:lnTo>
                  <a:lnTo>
                    <a:pt x="39" y="24"/>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20" name="Freeform 387"/>
            <p:cNvSpPr/>
            <p:nvPr/>
          </p:nvSpPr>
          <p:spPr bwMode="auto">
            <a:xfrm>
              <a:off x="10115550" y="4360863"/>
              <a:ext cx="384175" cy="384175"/>
            </a:xfrm>
            <a:custGeom>
              <a:avLst/>
              <a:gdLst>
                <a:gd name="T0" fmla="*/ 223 w 288"/>
                <a:gd name="T1" fmla="*/ 162 h 287"/>
                <a:gd name="T2" fmla="*/ 203 w 288"/>
                <a:gd name="T3" fmla="*/ 167 h 287"/>
                <a:gd name="T4" fmla="*/ 120 w 288"/>
                <a:gd name="T5" fmla="*/ 84 h 287"/>
                <a:gd name="T6" fmla="*/ 125 w 288"/>
                <a:gd name="T7" fmla="*/ 65 h 287"/>
                <a:gd name="T8" fmla="*/ 61 w 288"/>
                <a:gd name="T9" fmla="*/ 0 h 287"/>
                <a:gd name="T10" fmla="*/ 60 w 288"/>
                <a:gd name="T11" fmla="*/ 0 h 287"/>
                <a:gd name="T12" fmla="*/ 54 w 288"/>
                <a:gd name="T13" fmla="*/ 6 h 287"/>
                <a:gd name="T14" fmla="*/ 79 w 288"/>
                <a:gd name="T15" fmla="*/ 44 h 287"/>
                <a:gd name="T16" fmla="*/ 45 w 288"/>
                <a:gd name="T17" fmla="*/ 78 h 287"/>
                <a:gd name="T18" fmla="*/ 38 w 288"/>
                <a:gd name="T19" fmla="*/ 79 h 287"/>
                <a:gd name="T20" fmla="*/ 6 w 288"/>
                <a:gd name="T21" fmla="*/ 54 h 287"/>
                <a:gd name="T22" fmla="*/ 0 w 288"/>
                <a:gd name="T23" fmla="*/ 60 h 287"/>
                <a:gd name="T24" fmla="*/ 65 w 288"/>
                <a:gd name="T25" fmla="*/ 125 h 287"/>
                <a:gd name="T26" fmla="*/ 84 w 288"/>
                <a:gd name="T27" fmla="*/ 120 h 287"/>
                <a:gd name="T28" fmla="*/ 167 w 288"/>
                <a:gd name="T29" fmla="*/ 203 h 287"/>
                <a:gd name="T30" fmla="*/ 162 w 288"/>
                <a:gd name="T31" fmla="*/ 222 h 287"/>
                <a:gd name="T32" fmla="*/ 227 w 288"/>
                <a:gd name="T33" fmla="*/ 287 h 287"/>
                <a:gd name="T34" fmla="*/ 227 w 288"/>
                <a:gd name="T35" fmla="*/ 287 h 287"/>
                <a:gd name="T36" fmla="*/ 233 w 288"/>
                <a:gd name="T37" fmla="*/ 281 h 287"/>
                <a:gd name="T38" fmla="*/ 209 w 288"/>
                <a:gd name="T39" fmla="*/ 243 h 287"/>
                <a:gd name="T40" fmla="*/ 243 w 288"/>
                <a:gd name="T41" fmla="*/ 208 h 287"/>
                <a:gd name="T42" fmla="*/ 250 w 288"/>
                <a:gd name="T43" fmla="*/ 208 h 287"/>
                <a:gd name="T44" fmla="*/ 282 w 288"/>
                <a:gd name="T45" fmla="*/ 233 h 287"/>
                <a:gd name="T46" fmla="*/ 288 w 288"/>
                <a:gd name="T47" fmla="*/ 227 h 287"/>
                <a:gd name="T48" fmla="*/ 223 w 288"/>
                <a:gd name="T49" fmla="*/ 16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7">
                  <a:moveTo>
                    <a:pt x="223" y="162"/>
                  </a:moveTo>
                  <a:cubicBezTo>
                    <a:pt x="216" y="162"/>
                    <a:pt x="210" y="164"/>
                    <a:pt x="203" y="167"/>
                  </a:cubicBezTo>
                  <a:cubicBezTo>
                    <a:pt x="120" y="84"/>
                    <a:pt x="120" y="84"/>
                    <a:pt x="120" y="84"/>
                  </a:cubicBezTo>
                  <a:cubicBezTo>
                    <a:pt x="123" y="77"/>
                    <a:pt x="125" y="71"/>
                    <a:pt x="125" y="65"/>
                  </a:cubicBezTo>
                  <a:cubicBezTo>
                    <a:pt x="125" y="32"/>
                    <a:pt x="94" y="0"/>
                    <a:pt x="61" y="0"/>
                  </a:cubicBezTo>
                  <a:cubicBezTo>
                    <a:pt x="61" y="0"/>
                    <a:pt x="60" y="0"/>
                    <a:pt x="60" y="0"/>
                  </a:cubicBezTo>
                  <a:cubicBezTo>
                    <a:pt x="60" y="0"/>
                    <a:pt x="56" y="3"/>
                    <a:pt x="54" y="6"/>
                  </a:cubicBezTo>
                  <a:cubicBezTo>
                    <a:pt x="81" y="32"/>
                    <a:pt x="79" y="28"/>
                    <a:pt x="79" y="44"/>
                  </a:cubicBezTo>
                  <a:cubicBezTo>
                    <a:pt x="79" y="57"/>
                    <a:pt x="58" y="78"/>
                    <a:pt x="45" y="78"/>
                  </a:cubicBezTo>
                  <a:cubicBezTo>
                    <a:pt x="42" y="78"/>
                    <a:pt x="40" y="79"/>
                    <a:pt x="38" y="79"/>
                  </a:cubicBezTo>
                  <a:cubicBezTo>
                    <a:pt x="29" y="79"/>
                    <a:pt x="29" y="77"/>
                    <a:pt x="6" y="54"/>
                  </a:cubicBezTo>
                  <a:cubicBezTo>
                    <a:pt x="4" y="56"/>
                    <a:pt x="0" y="60"/>
                    <a:pt x="0" y="60"/>
                  </a:cubicBezTo>
                  <a:cubicBezTo>
                    <a:pt x="0" y="93"/>
                    <a:pt x="32" y="125"/>
                    <a:pt x="65" y="125"/>
                  </a:cubicBezTo>
                  <a:cubicBezTo>
                    <a:pt x="71" y="125"/>
                    <a:pt x="78" y="123"/>
                    <a:pt x="84" y="120"/>
                  </a:cubicBezTo>
                  <a:cubicBezTo>
                    <a:pt x="167" y="203"/>
                    <a:pt x="167" y="203"/>
                    <a:pt x="167" y="203"/>
                  </a:cubicBezTo>
                  <a:cubicBezTo>
                    <a:pt x="164" y="210"/>
                    <a:pt x="162" y="216"/>
                    <a:pt x="162" y="222"/>
                  </a:cubicBezTo>
                  <a:cubicBezTo>
                    <a:pt x="162" y="255"/>
                    <a:pt x="194" y="287"/>
                    <a:pt x="227" y="287"/>
                  </a:cubicBezTo>
                  <a:cubicBezTo>
                    <a:pt x="227" y="287"/>
                    <a:pt x="227" y="287"/>
                    <a:pt x="227" y="287"/>
                  </a:cubicBezTo>
                  <a:cubicBezTo>
                    <a:pt x="228" y="287"/>
                    <a:pt x="231" y="283"/>
                    <a:pt x="233" y="281"/>
                  </a:cubicBezTo>
                  <a:cubicBezTo>
                    <a:pt x="207" y="255"/>
                    <a:pt x="209" y="259"/>
                    <a:pt x="209" y="243"/>
                  </a:cubicBezTo>
                  <a:cubicBezTo>
                    <a:pt x="209" y="229"/>
                    <a:pt x="230" y="208"/>
                    <a:pt x="243" y="208"/>
                  </a:cubicBezTo>
                  <a:cubicBezTo>
                    <a:pt x="246" y="208"/>
                    <a:pt x="248" y="208"/>
                    <a:pt x="250" y="208"/>
                  </a:cubicBezTo>
                  <a:cubicBezTo>
                    <a:pt x="259" y="208"/>
                    <a:pt x="259" y="210"/>
                    <a:pt x="282" y="233"/>
                  </a:cubicBezTo>
                  <a:cubicBezTo>
                    <a:pt x="284" y="231"/>
                    <a:pt x="288" y="227"/>
                    <a:pt x="288" y="227"/>
                  </a:cubicBezTo>
                  <a:cubicBezTo>
                    <a:pt x="287" y="194"/>
                    <a:pt x="256" y="162"/>
                    <a:pt x="223" y="1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21" name="组合 20"/>
          <p:cNvGrpSpPr/>
          <p:nvPr/>
        </p:nvGrpSpPr>
        <p:grpSpPr>
          <a:xfrm>
            <a:off x="4309180" y="2420888"/>
            <a:ext cx="862013" cy="862012"/>
            <a:chOff x="4165600" y="4157663"/>
            <a:chExt cx="862013" cy="862012"/>
          </a:xfrm>
        </p:grpSpPr>
        <p:sp>
          <p:nvSpPr>
            <p:cNvPr id="22" name="Teardrop 40"/>
            <p:cNvSpPr/>
            <p:nvPr/>
          </p:nvSpPr>
          <p:spPr bwMode="auto">
            <a:xfrm>
              <a:off x="4165600"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solidFill>
              <a:schemeClr val="accent2"/>
            </a:solidFill>
            <a:ln>
              <a:noFill/>
            </a:ln>
          </p:spPr>
          <p:txBody>
            <a:bodyPr anchor="ctr"/>
            <a:lstStyle/>
            <a:p>
              <a:endParaRPr lang="zh-CN" altLang="en-US">
                <a:ea typeface="微软雅黑" panose="020B0503020204020204" pitchFamily="34" charset="-122"/>
              </a:endParaRPr>
            </a:p>
          </p:txBody>
        </p:sp>
        <p:sp>
          <p:nvSpPr>
            <p:cNvPr id="23" name="Freeform 399"/>
            <p:cNvSpPr>
              <a:spLocks noEditPoints="1"/>
            </p:cNvSpPr>
            <p:nvPr/>
          </p:nvSpPr>
          <p:spPr bwMode="auto">
            <a:xfrm>
              <a:off x="4451350" y="4357688"/>
              <a:ext cx="384175" cy="384175"/>
            </a:xfrm>
            <a:custGeom>
              <a:avLst/>
              <a:gdLst>
                <a:gd name="T0" fmla="*/ 128 w 128"/>
                <a:gd name="T1" fmla="*/ 31 h 128"/>
                <a:gd name="T2" fmla="*/ 97 w 128"/>
                <a:gd name="T3" fmla="*/ 0 h 128"/>
                <a:gd name="T4" fmla="*/ 15 w 128"/>
                <a:gd name="T5" fmla="*/ 83 h 128"/>
                <a:gd name="T6" fmla="*/ 0 w 128"/>
                <a:gd name="T7" fmla="*/ 128 h 128"/>
                <a:gd name="T8" fmla="*/ 45 w 128"/>
                <a:gd name="T9" fmla="*/ 114 h 128"/>
                <a:gd name="T10" fmla="*/ 128 w 128"/>
                <a:gd name="T11" fmla="*/ 31 h 128"/>
                <a:gd name="T12" fmla="*/ 11 w 128"/>
                <a:gd name="T13" fmla="*/ 117 h 128"/>
                <a:gd name="T14" fmla="*/ 21 w 128"/>
                <a:gd name="T15" fmla="*/ 86 h 128"/>
                <a:gd name="T16" fmla="*/ 41 w 128"/>
                <a:gd name="T17" fmla="*/ 107 h 128"/>
                <a:gd name="T18" fmla="*/ 11 w 128"/>
                <a:gd name="T19"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128" y="31"/>
                  </a:moveTo>
                  <a:lnTo>
                    <a:pt x="97" y="0"/>
                  </a:lnTo>
                  <a:lnTo>
                    <a:pt x="15" y="83"/>
                  </a:lnTo>
                  <a:lnTo>
                    <a:pt x="0" y="128"/>
                  </a:lnTo>
                  <a:lnTo>
                    <a:pt x="45" y="114"/>
                  </a:lnTo>
                  <a:lnTo>
                    <a:pt x="128" y="31"/>
                  </a:lnTo>
                  <a:close/>
                  <a:moveTo>
                    <a:pt x="11" y="117"/>
                  </a:moveTo>
                  <a:lnTo>
                    <a:pt x="21" y="86"/>
                  </a:lnTo>
                  <a:lnTo>
                    <a:pt x="41" y="107"/>
                  </a:lnTo>
                  <a:lnTo>
                    <a:pt x="11" y="1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32" name="组合 31"/>
          <p:cNvGrpSpPr/>
          <p:nvPr/>
        </p:nvGrpSpPr>
        <p:grpSpPr>
          <a:xfrm>
            <a:off x="838662" y="4116302"/>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3619962" y="4116302"/>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6401262" y="4116302"/>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4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9392112" y="4116302"/>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4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7" name="组合 46"/>
          <p:cNvGrpSpPr/>
          <p:nvPr/>
        </p:nvGrpSpPr>
        <p:grpSpPr>
          <a:xfrm>
            <a:off x="127000" y="0"/>
            <a:ext cx="3054423" cy="1173480"/>
            <a:chOff x="127000" y="0"/>
            <a:chExt cx="3054423" cy="1173480"/>
          </a:xfrm>
        </p:grpSpPr>
        <p:pic>
          <p:nvPicPr>
            <p:cNvPr id="48"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49" name="文本框 48"/>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活动执行流程</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948"/>
            <a:ext cx="12185650" cy="76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矩形 6"/>
          <p:cNvSpPr/>
          <p:nvPr/>
        </p:nvSpPr>
        <p:spPr>
          <a:xfrm>
            <a:off x="0" y="6781932"/>
            <a:ext cx="12185650" cy="76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矩形 13"/>
          <p:cNvSpPr/>
          <p:nvPr/>
        </p:nvSpPr>
        <p:spPr>
          <a:xfrm>
            <a:off x="1046163" y="3649731"/>
            <a:ext cx="3046412" cy="515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8177213" y="3649731"/>
            <a:ext cx="2989262" cy="515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6" name="矩形 15"/>
          <p:cNvSpPr/>
          <p:nvPr/>
        </p:nvSpPr>
        <p:spPr>
          <a:xfrm>
            <a:off x="4522788" y="3649731"/>
            <a:ext cx="3135312" cy="515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465263" y="3673543"/>
            <a:ext cx="2030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a:solidFill>
                  <a:srgbClr val="FFFFFF"/>
                </a:solidFill>
                <a:latin typeface="微软雅黑" panose="020B0503020204020204" pitchFamily="34" charset="-122"/>
                <a:ea typeface="微软雅黑" panose="020B0503020204020204" pitchFamily="34" charset="-122"/>
              </a:rPr>
              <a:t>点击添加标题</a:t>
            </a:r>
          </a:p>
        </p:txBody>
      </p:sp>
      <p:sp>
        <p:nvSpPr>
          <p:cNvPr id="18" name="矩形 48"/>
          <p:cNvSpPr>
            <a:spLocks noChangeArrowheads="1"/>
          </p:cNvSpPr>
          <p:nvPr/>
        </p:nvSpPr>
        <p:spPr bwMode="auto">
          <a:xfrm>
            <a:off x="5086350" y="3667193"/>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a:solidFill>
                  <a:srgbClr val="FFFFFF"/>
                </a:solidFill>
                <a:latin typeface="微软雅黑" panose="020B0503020204020204" pitchFamily="34" charset="-122"/>
                <a:ea typeface="微软雅黑" panose="020B0503020204020204" pitchFamily="34" charset="-122"/>
              </a:rPr>
              <a:t>点击添加标题</a:t>
            </a:r>
          </a:p>
        </p:txBody>
      </p:sp>
      <p:sp>
        <p:nvSpPr>
          <p:cNvPr id="19" name="矩形 51"/>
          <p:cNvSpPr>
            <a:spLocks noChangeArrowheads="1"/>
          </p:cNvSpPr>
          <p:nvPr/>
        </p:nvSpPr>
        <p:spPr bwMode="auto">
          <a:xfrm>
            <a:off x="8639175" y="3649731"/>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a:solidFill>
                  <a:srgbClr val="FFFFFF"/>
                </a:solidFill>
                <a:latin typeface="微软雅黑" panose="020B0503020204020204" pitchFamily="34" charset="-122"/>
                <a:ea typeface="微软雅黑" panose="020B0503020204020204" pitchFamily="34" charset="-122"/>
              </a:rPr>
              <a:t>点击添加标题</a:t>
            </a:r>
          </a:p>
        </p:txBody>
      </p:sp>
      <p:pic>
        <p:nvPicPr>
          <p:cNvPr id="25"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95257" y="1612296"/>
            <a:ext cx="2005646" cy="200564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1574722" y="4472577"/>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pic>
        <p:nvPicPr>
          <p:cNvPr id="33"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75036" y="1612296"/>
            <a:ext cx="2005646" cy="2005646"/>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组合 33"/>
          <p:cNvGrpSpPr/>
          <p:nvPr/>
        </p:nvGrpSpPr>
        <p:grpSpPr>
          <a:xfrm>
            <a:off x="5154501" y="4472577"/>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pic>
        <p:nvPicPr>
          <p:cNvPr id="37"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54815" y="1612296"/>
            <a:ext cx="2005646" cy="2005646"/>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组合 37"/>
          <p:cNvGrpSpPr/>
          <p:nvPr/>
        </p:nvGrpSpPr>
        <p:grpSpPr>
          <a:xfrm>
            <a:off x="8734280" y="4472577"/>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127000" y="0"/>
            <a:ext cx="3054423" cy="1173480"/>
            <a:chOff x="127000" y="0"/>
            <a:chExt cx="3054423" cy="1173480"/>
          </a:xfrm>
        </p:grpSpPr>
        <p:pic>
          <p:nvPicPr>
            <p:cNvPr id="42"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42"/>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活动执行流程</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p:nvPr/>
        </p:nvSpPr>
        <p:spPr bwMode="auto">
          <a:xfrm>
            <a:off x="2289175" y="425509"/>
            <a:ext cx="2673593" cy="1990651"/>
          </a:xfrm>
          <a:custGeom>
            <a:avLst/>
            <a:gdLst>
              <a:gd name="T0" fmla="*/ 141 w 792"/>
              <a:gd name="T1" fmla="*/ 0 h 590"/>
              <a:gd name="T2" fmla="*/ 213 w 792"/>
              <a:gd name="T3" fmla="*/ 590 h 590"/>
              <a:gd name="T4" fmla="*/ 792 w 792"/>
              <a:gd name="T5" fmla="*/ 516 h 590"/>
              <a:gd name="T6" fmla="*/ 141 w 792"/>
              <a:gd name="T7" fmla="*/ 0 h 590"/>
            </a:gdLst>
            <a:ahLst/>
            <a:cxnLst>
              <a:cxn ang="0">
                <a:pos x="T0" y="T1"/>
              </a:cxn>
              <a:cxn ang="0">
                <a:pos x="T2" y="T3"/>
              </a:cxn>
              <a:cxn ang="0">
                <a:pos x="T4" y="T5"/>
              </a:cxn>
              <a:cxn ang="0">
                <a:pos x="T6" y="T7"/>
              </a:cxn>
            </a:cxnLst>
            <a:rect l="0" t="0" r="r" b="b"/>
            <a:pathLst>
              <a:path w="792" h="590">
                <a:moveTo>
                  <a:pt x="141" y="0"/>
                </a:moveTo>
                <a:cubicBezTo>
                  <a:pt x="141" y="0"/>
                  <a:pt x="0" y="379"/>
                  <a:pt x="213" y="590"/>
                </a:cubicBezTo>
                <a:cubicBezTo>
                  <a:pt x="792" y="516"/>
                  <a:pt x="792" y="516"/>
                  <a:pt x="792" y="516"/>
                </a:cubicBezTo>
                <a:cubicBezTo>
                  <a:pt x="792" y="516"/>
                  <a:pt x="256" y="238"/>
                  <a:pt x="141"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Freeform 29"/>
          <p:cNvSpPr/>
          <p:nvPr/>
        </p:nvSpPr>
        <p:spPr bwMode="auto">
          <a:xfrm>
            <a:off x="2289175" y="425509"/>
            <a:ext cx="905531" cy="1990651"/>
          </a:xfrm>
          <a:custGeom>
            <a:avLst/>
            <a:gdLst>
              <a:gd name="T0" fmla="*/ 202 w 268"/>
              <a:gd name="T1" fmla="*/ 90 h 590"/>
              <a:gd name="T2" fmla="*/ 141 w 268"/>
              <a:gd name="T3" fmla="*/ 0 h 590"/>
              <a:gd name="T4" fmla="*/ 213 w 268"/>
              <a:gd name="T5" fmla="*/ 590 h 590"/>
              <a:gd name="T6" fmla="*/ 268 w 268"/>
              <a:gd name="T7" fmla="*/ 583 h 590"/>
              <a:gd name="T8" fmla="*/ 202 w 268"/>
              <a:gd name="T9" fmla="*/ 90 h 590"/>
            </a:gdLst>
            <a:ahLst/>
            <a:cxnLst>
              <a:cxn ang="0">
                <a:pos x="T0" y="T1"/>
              </a:cxn>
              <a:cxn ang="0">
                <a:pos x="T2" y="T3"/>
              </a:cxn>
              <a:cxn ang="0">
                <a:pos x="T4" y="T5"/>
              </a:cxn>
              <a:cxn ang="0">
                <a:pos x="T6" y="T7"/>
              </a:cxn>
              <a:cxn ang="0">
                <a:pos x="T8" y="T9"/>
              </a:cxn>
            </a:cxnLst>
            <a:rect l="0" t="0" r="r" b="b"/>
            <a:pathLst>
              <a:path w="268" h="590">
                <a:moveTo>
                  <a:pt x="202" y="90"/>
                </a:moveTo>
                <a:cubicBezTo>
                  <a:pt x="176" y="60"/>
                  <a:pt x="156" y="30"/>
                  <a:pt x="141" y="0"/>
                </a:cubicBezTo>
                <a:cubicBezTo>
                  <a:pt x="141" y="0"/>
                  <a:pt x="0" y="379"/>
                  <a:pt x="213" y="590"/>
                </a:cubicBezTo>
                <a:cubicBezTo>
                  <a:pt x="268" y="583"/>
                  <a:pt x="268" y="583"/>
                  <a:pt x="268" y="583"/>
                </a:cubicBezTo>
                <a:cubicBezTo>
                  <a:pt x="268" y="583"/>
                  <a:pt x="129" y="377"/>
                  <a:pt x="202"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 name="Freeform 30"/>
          <p:cNvSpPr/>
          <p:nvPr/>
        </p:nvSpPr>
        <p:spPr bwMode="auto">
          <a:xfrm>
            <a:off x="7325101" y="425509"/>
            <a:ext cx="2669800" cy="1990651"/>
          </a:xfrm>
          <a:custGeom>
            <a:avLst/>
            <a:gdLst>
              <a:gd name="T0" fmla="*/ 650 w 791"/>
              <a:gd name="T1" fmla="*/ 0 h 590"/>
              <a:gd name="T2" fmla="*/ 578 w 791"/>
              <a:gd name="T3" fmla="*/ 590 h 590"/>
              <a:gd name="T4" fmla="*/ 0 w 791"/>
              <a:gd name="T5" fmla="*/ 516 h 590"/>
              <a:gd name="T6" fmla="*/ 650 w 791"/>
              <a:gd name="T7" fmla="*/ 0 h 590"/>
            </a:gdLst>
            <a:ahLst/>
            <a:cxnLst>
              <a:cxn ang="0">
                <a:pos x="T0" y="T1"/>
              </a:cxn>
              <a:cxn ang="0">
                <a:pos x="T2" y="T3"/>
              </a:cxn>
              <a:cxn ang="0">
                <a:pos x="T4" y="T5"/>
              </a:cxn>
              <a:cxn ang="0">
                <a:pos x="T6" y="T7"/>
              </a:cxn>
            </a:cxnLst>
            <a:rect l="0" t="0" r="r" b="b"/>
            <a:pathLst>
              <a:path w="791" h="590">
                <a:moveTo>
                  <a:pt x="650" y="0"/>
                </a:moveTo>
                <a:cubicBezTo>
                  <a:pt x="650" y="0"/>
                  <a:pt x="791" y="379"/>
                  <a:pt x="578" y="590"/>
                </a:cubicBezTo>
                <a:cubicBezTo>
                  <a:pt x="0" y="516"/>
                  <a:pt x="0" y="516"/>
                  <a:pt x="0" y="516"/>
                </a:cubicBezTo>
                <a:cubicBezTo>
                  <a:pt x="0" y="516"/>
                  <a:pt x="535" y="238"/>
                  <a:pt x="650"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 name="Freeform 31"/>
          <p:cNvSpPr/>
          <p:nvPr/>
        </p:nvSpPr>
        <p:spPr bwMode="auto">
          <a:xfrm>
            <a:off x="9090634" y="425509"/>
            <a:ext cx="904267" cy="1990651"/>
          </a:xfrm>
          <a:custGeom>
            <a:avLst/>
            <a:gdLst>
              <a:gd name="T0" fmla="*/ 66 w 268"/>
              <a:gd name="T1" fmla="*/ 90 h 590"/>
              <a:gd name="T2" fmla="*/ 127 w 268"/>
              <a:gd name="T3" fmla="*/ 0 h 590"/>
              <a:gd name="T4" fmla="*/ 55 w 268"/>
              <a:gd name="T5" fmla="*/ 590 h 590"/>
              <a:gd name="T6" fmla="*/ 0 w 268"/>
              <a:gd name="T7" fmla="*/ 583 h 590"/>
              <a:gd name="T8" fmla="*/ 66 w 268"/>
              <a:gd name="T9" fmla="*/ 90 h 590"/>
            </a:gdLst>
            <a:ahLst/>
            <a:cxnLst>
              <a:cxn ang="0">
                <a:pos x="T0" y="T1"/>
              </a:cxn>
              <a:cxn ang="0">
                <a:pos x="T2" y="T3"/>
              </a:cxn>
              <a:cxn ang="0">
                <a:pos x="T4" y="T5"/>
              </a:cxn>
              <a:cxn ang="0">
                <a:pos x="T6" y="T7"/>
              </a:cxn>
              <a:cxn ang="0">
                <a:pos x="T8" y="T9"/>
              </a:cxn>
            </a:cxnLst>
            <a:rect l="0" t="0" r="r" b="b"/>
            <a:pathLst>
              <a:path w="268" h="590">
                <a:moveTo>
                  <a:pt x="66" y="90"/>
                </a:moveTo>
                <a:cubicBezTo>
                  <a:pt x="92" y="60"/>
                  <a:pt x="113" y="30"/>
                  <a:pt x="127" y="0"/>
                </a:cubicBezTo>
                <a:cubicBezTo>
                  <a:pt x="127" y="0"/>
                  <a:pt x="268" y="379"/>
                  <a:pt x="55" y="590"/>
                </a:cubicBezTo>
                <a:cubicBezTo>
                  <a:pt x="0" y="583"/>
                  <a:pt x="0" y="583"/>
                  <a:pt x="0" y="583"/>
                </a:cubicBezTo>
                <a:cubicBezTo>
                  <a:pt x="0" y="583"/>
                  <a:pt x="139" y="377"/>
                  <a:pt x="66"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5" name="组合 24"/>
          <p:cNvGrpSpPr/>
          <p:nvPr/>
        </p:nvGrpSpPr>
        <p:grpSpPr>
          <a:xfrm>
            <a:off x="987425" y="2466961"/>
            <a:ext cx="10217150" cy="4048140"/>
            <a:chOff x="987425" y="2943225"/>
            <a:chExt cx="10217150" cy="9101138"/>
          </a:xfrm>
        </p:grpSpPr>
        <p:sp>
          <p:nvSpPr>
            <p:cNvPr id="21" name="Freeform 32"/>
            <p:cNvSpPr/>
            <p:nvPr/>
          </p:nvSpPr>
          <p:spPr bwMode="auto">
            <a:xfrm>
              <a:off x="987425" y="2943225"/>
              <a:ext cx="10217150" cy="9101138"/>
            </a:xfrm>
            <a:custGeom>
              <a:avLst/>
              <a:gdLst>
                <a:gd name="T0" fmla="*/ 2253 w 2411"/>
                <a:gd name="T1" fmla="*/ 0 h 2148"/>
                <a:gd name="T2" fmla="*/ 1983 w 2411"/>
                <a:gd name="T3" fmla="*/ 324 h 2148"/>
                <a:gd name="T4" fmla="*/ 1821 w 2411"/>
                <a:gd name="T5" fmla="*/ 200 h 2148"/>
                <a:gd name="T6" fmla="*/ 1535 w 2411"/>
                <a:gd name="T7" fmla="*/ 364 h 2148"/>
                <a:gd name="T8" fmla="*/ 1206 w 2411"/>
                <a:gd name="T9" fmla="*/ 184 h 2148"/>
                <a:gd name="T10" fmla="*/ 876 w 2411"/>
                <a:gd name="T11" fmla="*/ 364 h 2148"/>
                <a:gd name="T12" fmla="*/ 591 w 2411"/>
                <a:gd name="T13" fmla="*/ 200 h 2148"/>
                <a:gd name="T14" fmla="*/ 428 w 2411"/>
                <a:gd name="T15" fmla="*/ 324 h 2148"/>
                <a:gd name="T16" fmla="*/ 158 w 2411"/>
                <a:gd name="T17" fmla="*/ 0 h 2148"/>
                <a:gd name="T18" fmla="*/ 320 w 2411"/>
                <a:gd name="T19" fmla="*/ 2088 h 2148"/>
                <a:gd name="T20" fmla="*/ 545 w 2411"/>
                <a:gd name="T21" fmla="*/ 1968 h 2148"/>
                <a:gd name="T22" fmla="*/ 761 w 2411"/>
                <a:gd name="T23" fmla="*/ 2148 h 2148"/>
                <a:gd name="T24" fmla="*/ 956 w 2411"/>
                <a:gd name="T25" fmla="*/ 1964 h 2148"/>
                <a:gd name="T26" fmla="*/ 1206 w 2411"/>
                <a:gd name="T27" fmla="*/ 2148 h 2148"/>
                <a:gd name="T28" fmla="*/ 1455 w 2411"/>
                <a:gd name="T29" fmla="*/ 1964 h 2148"/>
                <a:gd name="T30" fmla="*/ 1650 w 2411"/>
                <a:gd name="T31" fmla="*/ 2148 h 2148"/>
                <a:gd name="T32" fmla="*/ 1866 w 2411"/>
                <a:gd name="T33" fmla="*/ 1968 h 2148"/>
                <a:gd name="T34" fmla="*/ 2091 w 2411"/>
                <a:gd name="T35" fmla="*/ 2088 h 2148"/>
                <a:gd name="T36" fmla="*/ 2253 w 2411"/>
                <a:gd name="T37"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1" h="2148">
                  <a:moveTo>
                    <a:pt x="2253" y="0"/>
                  </a:moveTo>
                  <a:cubicBezTo>
                    <a:pt x="1983" y="324"/>
                    <a:pt x="1983" y="324"/>
                    <a:pt x="1983" y="324"/>
                  </a:cubicBezTo>
                  <a:cubicBezTo>
                    <a:pt x="1821" y="200"/>
                    <a:pt x="1821" y="200"/>
                    <a:pt x="1821" y="200"/>
                  </a:cubicBezTo>
                  <a:cubicBezTo>
                    <a:pt x="1535" y="364"/>
                    <a:pt x="1535" y="364"/>
                    <a:pt x="1535" y="364"/>
                  </a:cubicBezTo>
                  <a:cubicBezTo>
                    <a:pt x="1206" y="184"/>
                    <a:pt x="1206" y="184"/>
                    <a:pt x="1206" y="184"/>
                  </a:cubicBezTo>
                  <a:cubicBezTo>
                    <a:pt x="876" y="364"/>
                    <a:pt x="876" y="364"/>
                    <a:pt x="876" y="364"/>
                  </a:cubicBezTo>
                  <a:cubicBezTo>
                    <a:pt x="591" y="200"/>
                    <a:pt x="591" y="200"/>
                    <a:pt x="591" y="200"/>
                  </a:cubicBezTo>
                  <a:cubicBezTo>
                    <a:pt x="428" y="324"/>
                    <a:pt x="428" y="324"/>
                    <a:pt x="428" y="324"/>
                  </a:cubicBezTo>
                  <a:cubicBezTo>
                    <a:pt x="158" y="0"/>
                    <a:pt x="158" y="0"/>
                    <a:pt x="158" y="0"/>
                  </a:cubicBezTo>
                  <a:cubicBezTo>
                    <a:pt x="158" y="0"/>
                    <a:pt x="0" y="1412"/>
                    <a:pt x="320" y="2088"/>
                  </a:cubicBezTo>
                  <a:cubicBezTo>
                    <a:pt x="545" y="1968"/>
                    <a:pt x="545" y="1968"/>
                    <a:pt x="545" y="1968"/>
                  </a:cubicBezTo>
                  <a:cubicBezTo>
                    <a:pt x="761" y="2148"/>
                    <a:pt x="761" y="2148"/>
                    <a:pt x="761" y="2148"/>
                  </a:cubicBezTo>
                  <a:cubicBezTo>
                    <a:pt x="956" y="1964"/>
                    <a:pt x="956" y="1964"/>
                    <a:pt x="956" y="1964"/>
                  </a:cubicBezTo>
                  <a:cubicBezTo>
                    <a:pt x="1206" y="2148"/>
                    <a:pt x="1206" y="2148"/>
                    <a:pt x="1206" y="2148"/>
                  </a:cubicBezTo>
                  <a:cubicBezTo>
                    <a:pt x="1455" y="1964"/>
                    <a:pt x="1455" y="1964"/>
                    <a:pt x="1455" y="1964"/>
                  </a:cubicBezTo>
                  <a:cubicBezTo>
                    <a:pt x="1650" y="2148"/>
                    <a:pt x="1650" y="2148"/>
                    <a:pt x="1650" y="2148"/>
                  </a:cubicBezTo>
                  <a:cubicBezTo>
                    <a:pt x="1866" y="1968"/>
                    <a:pt x="1866" y="1968"/>
                    <a:pt x="1866" y="1968"/>
                  </a:cubicBezTo>
                  <a:cubicBezTo>
                    <a:pt x="2091" y="2088"/>
                    <a:pt x="2091" y="2088"/>
                    <a:pt x="2091" y="2088"/>
                  </a:cubicBezTo>
                  <a:cubicBezTo>
                    <a:pt x="2411" y="1412"/>
                    <a:pt x="2253" y="0"/>
                    <a:pt x="2253"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Freeform 33"/>
            <p:cNvSpPr/>
            <p:nvPr/>
          </p:nvSpPr>
          <p:spPr bwMode="auto">
            <a:xfrm>
              <a:off x="987425" y="2943225"/>
              <a:ext cx="1738313" cy="8847138"/>
            </a:xfrm>
            <a:custGeom>
              <a:avLst/>
              <a:gdLst>
                <a:gd name="T0" fmla="*/ 264 w 410"/>
                <a:gd name="T1" fmla="*/ 128 h 2088"/>
                <a:gd name="T2" fmla="*/ 158 w 410"/>
                <a:gd name="T3" fmla="*/ 0 h 2088"/>
                <a:gd name="T4" fmla="*/ 320 w 410"/>
                <a:gd name="T5" fmla="*/ 2088 h 2088"/>
                <a:gd name="T6" fmla="*/ 410 w 410"/>
                <a:gd name="T7" fmla="*/ 2041 h 2088"/>
                <a:gd name="T8" fmla="*/ 264 w 410"/>
                <a:gd name="T9" fmla="*/ 128 h 2088"/>
              </a:gdLst>
              <a:ahLst/>
              <a:cxnLst>
                <a:cxn ang="0">
                  <a:pos x="T0" y="T1"/>
                </a:cxn>
                <a:cxn ang="0">
                  <a:pos x="T2" y="T3"/>
                </a:cxn>
                <a:cxn ang="0">
                  <a:pos x="T4" y="T5"/>
                </a:cxn>
                <a:cxn ang="0">
                  <a:pos x="T6" y="T7"/>
                </a:cxn>
                <a:cxn ang="0">
                  <a:pos x="T8" y="T9"/>
                </a:cxn>
              </a:cxnLst>
              <a:rect l="0" t="0" r="r" b="b"/>
              <a:pathLst>
                <a:path w="410" h="2088">
                  <a:moveTo>
                    <a:pt x="264" y="128"/>
                  </a:moveTo>
                  <a:cubicBezTo>
                    <a:pt x="158" y="0"/>
                    <a:pt x="158" y="0"/>
                    <a:pt x="158" y="0"/>
                  </a:cubicBezTo>
                  <a:cubicBezTo>
                    <a:pt x="158" y="0"/>
                    <a:pt x="0" y="1412"/>
                    <a:pt x="320" y="2088"/>
                  </a:cubicBezTo>
                  <a:cubicBezTo>
                    <a:pt x="410" y="2041"/>
                    <a:pt x="410" y="2041"/>
                    <a:pt x="410" y="2041"/>
                  </a:cubicBezTo>
                  <a:cubicBezTo>
                    <a:pt x="145" y="1346"/>
                    <a:pt x="264" y="128"/>
                    <a:pt x="264"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34"/>
            <p:cNvSpPr/>
            <p:nvPr/>
          </p:nvSpPr>
          <p:spPr bwMode="auto">
            <a:xfrm>
              <a:off x="9471025" y="2943225"/>
              <a:ext cx="1733550" cy="8847138"/>
            </a:xfrm>
            <a:custGeom>
              <a:avLst/>
              <a:gdLst>
                <a:gd name="T0" fmla="*/ 145 w 409"/>
                <a:gd name="T1" fmla="*/ 128 h 2088"/>
                <a:gd name="T2" fmla="*/ 251 w 409"/>
                <a:gd name="T3" fmla="*/ 0 h 2088"/>
                <a:gd name="T4" fmla="*/ 89 w 409"/>
                <a:gd name="T5" fmla="*/ 2088 h 2088"/>
                <a:gd name="T6" fmla="*/ 0 w 409"/>
                <a:gd name="T7" fmla="*/ 2041 h 2088"/>
                <a:gd name="T8" fmla="*/ 145 w 409"/>
                <a:gd name="T9" fmla="*/ 128 h 2088"/>
              </a:gdLst>
              <a:ahLst/>
              <a:cxnLst>
                <a:cxn ang="0">
                  <a:pos x="T0" y="T1"/>
                </a:cxn>
                <a:cxn ang="0">
                  <a:pos x="T2" y="T3"/>
                </a:cxn>
                <a:cxn ang="0">
                  <a:pos x="T4" y="T5"/>
                </a:cxn>
                <a:cxn ang="0">
                  <a:pos x="T6" y="T7"/>
                </a:cxn>
                <a:cxn ang="0">
                  <a:pos x="T8" y="T9"/>
                </a:cxn>
              </a:cxnLst>
              <a:rect l="0" t="0" r="r" b="b"/>
              <a:pathLst>
                <a:path w="409" h="2088">
                  <a:moveTo>
                    <a:pt x="145" y="128"/>
                  </a:moveTo>
                  <a:cubicBezTo>
                    <a:pt x="251" y="0"/>
                    <a:pt x="251" y="0"/>
                    <a:pt x="251" y="0"/>
                  </a:cubicBezTo>
                  <a:cubicBezTo>
                    <a:pt x="251" y="0"/>
                    <a:pt x="409" y="1412"/>
                    <a:pt x="89" y="2088"/>
                  </a:cubicBezTo>
                  <a:cubicBezTo>
                    <a:pt x="0" y="2041"/>
                    <a:pt x="0" y="2041"/>
                    <a:pt x="0" y="2041"/>
                  </a:cubicBezTo>
                  <a:cubicBezTo>
                    <a:pt x="265" y="1346"/>
                    <a:pt x="145" y="128"/>
                    <a:pt x="145"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40" name="文本框 39"/>
          <p:cNvSpPr txBox="1"/>
          <p:nvPr/>
        </p:nvSpPr>
        <p:spPr>
          <a:xfrm>
            <a:off x="5330000" y="3341097"/>
            <a:ext cx="1576072" cy="1446550"/>
          </a:xfrm>
          <a:prstGeom prst="rect">
            <a:avLst/>
          </a:prstGeom>
          <a:noFill/>
        </p:spPr>
        <p:txBody>
          <a:bodyPr wrap="none" rtlCol="0">
            <a:spAutoFit/>
          </a:bodyPr>
          <a:lstStyle/>
          <a:p>
            <a:r>
              <a:rPr lang="en-US" altLang="zh-CN" sz="8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8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71"/>
          <p:cNvSpPr>
            <a:spLocks noChangeArrowheads="1"/>
          </p:cNvSpPr>
          <p:nvPr/>
        </p:nvSpPr>
        <p:spPr bwMode="auto">
          <a:xfrm>
            <a:off x="4768458" y="4903592"/>
            <a:ext cx="26468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a:solidFill>
                  <a:schemeClr val="bg1"/>
                </a:solidFill>
                <a:ea typeface="微软雅黑" panose="020B0503020204020204" pitchFamily="34" charset="-122"/>
              </a:rPr>
              <a:t>活动经费预算</a:t>
            </a:r>
            <a:endParaRPr lang="en-US" altLang="zh-CN" sz="3200" dirty="0">
              <a:solidFill>
                <a:schemeClr val="bg1"/>
              </a:solidFill>
              <a:ea typeface="微软雅黑" panose="020B0503020204020204" pitchFamily="34" charset="-122"/>
            </a:endParaRPr>
          </a:p>
        </p:txBody>
      </p:sp>
      <p:cxnSp>
        <p:nvCxnSpPr>
          <p:cNvPr id="42" name="直接连接符 41"/>
          <p:cNvCxnSpPr/>
          <p:nvPr/>
        </p:nvCxnSpPr>
        <p:spPr>
          <a:xfrm>
            <a:off x="4542971" y="4762513"/>
            <a:ext cx="33826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8020" y="1529309"/>
            <a:ext cx="5792769" cy="3452587"/>
            <a:chOff x="987425" y="425509"/>
            <a:chExt cx="10217150" cy="6089592"/>
          </a:xfrm>
        </p:grpSpPr>
        <p:sp>
          <p:nvSpPr>
            <p:cNvPr id="17" name="Freeform 28"/>
            <p:cNvSpPr/>
            <p:nvPr/>
          </p:nvSpPr>
          <p:spPr bwMode="auto">
            <a:xfrm>
              <a:off x="2289175" y="425509"/>
              <a:ext cx="2673593" cy="1990651"/>
            </a:xfrm>
            <a:custGeom>
              <a:avLst/>
              <a:gdLst>
                <a:gd name="T0" fmla="*/ 141 w 792"/>
                <a:gd name="T1" fmla="*/ 0 h 590"/>
                <a:gd name="T2" fmla="*/ 213 w 792"/>
                <a:gd name="T3" fmla="*/ 590 h 590"/>
                <a:gd name="T4" fmla="*/ 792 w 792"/>
                <a:gd name="T5" fmla="*/ 516 h 590"/>
                <a:gd name="T6" fmla="*/ 141 w 792"/>
                <a:gd name="T7" fmla="*/ 0 h 590"/>
              </a:gdLst>
              <a:ahLst/>
              <a:cxnLst>
                <a:cxn ang="0">
                  <a:pos x="T0" y="T1"/>
                </a:cxn>
                <a:cxn ang="0">
                  <a:pos x="T2" y="T3"/>
                </a:cxn>
                <a:cxn ang="0">
                  <a:pos x="T4" y="T5"/>
                </a:cxn>
                <a:cxn ang="0">
                  <a:pos x="T6" y="T7"/>
                </a:cxn>
              </a:cxnLst>
              <a:rect l="0" t="0" r="r" b="b"/>
              <a:pathLst>
                <a:path w="792" h="590">
                  <a:moveTo>
                    <a:pt x="141" y="0"/>
                  </a:moveTo>
                  <a:cubicBezTo>
                    <a:pt x="141" y="0"/>
                    <a:pt x="0" y="379"/>
                    <a:pt x="213" y="590"/>
                  </a:cubicBezTo>
                  <a:cubicBezTo>
                    <a:pt x="792" y="516"/>
                    <a:pt x="792" y="516"/>
                    <a:pt x="792" y="516"/>
                  </a:cubicBezTo>
                  <a:cubicBezTo>
                    <a:pt x="792" y="516"/>
                    <a:pt x="256" y="238"/>
                    <a:pt x="141"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Freeform 29"/>
            <p:cNvSpPr/>
            <p:nvPr/>
          </p:nvSpPr>
          <p:spPr bwMode="auto">
            <a:xfrm>
              <a:off x="2289175" y="425509"/>
              <a:ext cx="905531" cy="1990651"/>
            </a:xfrm>
            <a:custGeom>
              <a:avLst/>
              <a:gdLst>
                <a:gd name="T0" fmla="*/ 202 w 268"/>
                <a:gd name="T1" fmla="*/ 90 h 590"/>
                <a:gd name="T2" fmla="*/ 141 w 268"/>
                <a:gd name="T3" fmla="*/ 0 h 590"/>
                <a:gd name="T4" fmla="*/ 213 w 268"/>
                <a:gd name="T5" fmla="*/ 590 h 590"/>
                <a:gd name="T6" fmla="*/ 268 w 268"/>
                <a:gd name="T7" fmla="*/ 583 h 590"/>
                <a:gd name="T8" fmla="*/ 202 w 268"/>
                <a:gd name="T9" fmla="*/ 90 h 590"/>
              </a:gdLst>
              <a:ahLst/>
              <a:cxnLst>
                <a:cxn ang="0">
                  <a:pos x="T0" y="T1"/>
                </a:cxn>
                <a:cxn ang="0">
                  <a:pos x="T2" y="T3"/>
                </a:cxn>
                <a:cxn ang="0">
                  <a:pos x="T4" y="T5"/>
                </a:cxn>
                <a:cxn ang="0">
                  <a:pos x="T6" y="T7"/>
                </a:cxn>
                <a:cxn ang="0">
                  <a:pos x="T8" y="T9"/>
                </a:cxn>
              </a:cxnLst>
              <a:rect l="0" t="0" r="r" b="b"/>
              <a:pathLst>
                <a:path w="268" h="590">
                  <a:moveTo>
                    <a:pt x="202" y="90"/>
                  </a:moveTo>
                  <a:cubicBezTo>
                    <a:pt x="176" y="60"/>
                    <a:pt x="156" y="30"/>
                    <a:pt x="141" y="0"/>
                  </a:cubicBezTo>
                  <a:cubicBezTo>
                    <a:pt x="141" y="0"/>
                    <a:pt x="0" y="379"/>
                    <a:pt x="213" y="590"/>
                  </a:cubicBezTo>
                  <a:cubicBezTo>
                    <a:pt x="268" y="583"/>
                    <a:pt x="268" y="583"/>
                    <a:pt x="268" y="583"/>
                  </a:cubicBezTo>
                  <a:cubicBezTo>
                    <a:pt x="268" y="583"/>
                    <a:pt x="129" y="377"/>
                    <a:pt x="202"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 name="Freeform 30"/>
            <p:cNvSpPr/>
            <p:nvPr/>
          </p:nvSpPr>
          <p:spPr bwMode="auto">
            <a:xfrm>
              <a:off x="7325101" y="425509"/>
              <a:ext cx="2669800" cy="1990651"/>
            </a:xfrm>
            <a:custGeom>
              <a:avLst/>
              <a:gdLst>
                <a:gd name="T0" fmla="*/ 650 w 791"/>
                <a:gd name="T1" fmla="*/ 0 h 590"/>
                <a:gd name="T2" fmla="*/ 578 w 791"/>
                <a:gd name="T3" fmla="*/ 590 h 590"/>
                <a:gd name="T4" fmla="*/ 0 w 791"/>
                <a:gd name="T5" fmla="*/ 516 h 590"/>
                <a:gd name="T6" fmla="*/ 650 w 791"/>
                <a:gd name="T7" fmla="*/ 0 h 590"/>
              </a:gdLst>
              <a:ahLst/>
              <a:cxnLst>
                <a:cxn ang="0">
                  <a:pos x="T0" y="T1"/>
                </a:cxn>
                <a:cxn ang="0">
                  <a:pos x="T2" y="T3"/>
                </a:cxn>
                <a:cxn ang="0">
                  <a:pos x="T4" y="T5"/>
                </a:cxn>
                <a:cxn ang="0">
                  <a:pos x="T6" y="T7"/>
                </a:cxn>
              </a:cxnLst>
              <a:rect l="0" t="0" r="r" b="b"/>
              <a:pathLst>
                <a:path w="791" h="590">
                  <a:moveTo>
                    <a:pt x="650" y="0"/>
                  </a:moveTo>
                  <a:cubicBezTo>
                    <a:pt x="650" y="0"/>
                    <a:pt x="791" y="379"/>
                    <a:pt x="578" y="590"/>
                  </a:cubicBezTo>
                  <a:cubicBezTo>
                    <a:pt x="0" y="516"/>
                    <a:pt x="0" y="516"/>
                    <a:pt x="0" y="516"/>
                  </a:cubicBezTo>
                  <a:cubicBezTo>
                    <a:pt x="0" y="516"/>
                    <a:pt x="535" y="238"/>
                    <a:pt x="650"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 name="Freeform 31"/>
            <p:cNvSpPr/>
            <p:nvPr/>
          </p:nvSpPr>
          <p:spPr bwMode="auto">
            <a:xfrm>
              <a:off x="9090634" y="425509"/>
              <a:ext cx="904267" cy="1990651"/>
            </a:xfrm>
            <a:custGeom>
              <a:avLst/>
              <a:gdLst>
                <a:gd name="T0" fmla="*/ 66 w 268"/>
                <a:gd name="T1" fmla="*/ 90 h 590"/>
                <a:gd name="T2" fmla="*/ 127 w 268"/>
                <a:gd name="T3" fmla="*/ 0 h 590"/>
                <a:gd name="T4" fmla="*/ 55 w 268"/>
                <a:gd name="T5" fmla="*/ 590 h 590"/>
                <a:gd name="T6" fmla="*/ 0 w 268"/>
                <a:gd name="T7" fmla="*/ 583 h 590"/>
                <a:gd name="T8" fmla="*/ 66 w 268"/>
                <a:gd name="T9" fmla="*/ 90 h 590"/>
              </a:gdLst>
              <a:ahLst/>
              <a:cxnLst>
                <a:cxn ang="0">
                  <a:pos x="T0" y="T1"/>
                </a:cxn>
                <a:cxn ang="0">
                  <a:pos x="T2" y="T3"/>
                </a:cxn>
                <a:cxn ang="0">
                  <a:pos x="T4" y="T5"/>
                </a:cxn>
                <a:cxn ang="0">
                  <a:pos x="T6" y="T7"/>
                </a:cxn>
                <a:cxn ang="0">
                  <a:pos x="T8" y="T9"/>
                </a:cxn>
              </a:cxnLst>
              <a:rect l="0" t="0" r="r" b="b"/>
              <a:pathLst>
                <a:path w="268" h="590">
                  <a:moveTo>
                    <a:pt x="66" y="90"/>
                  </a:moveTo>
                  <a:cubicBezTo>
                    <a:pt x="92" y="60"/>
                    <a:pt x="113" y="30"/>
                    <a:pt x="127" y="0"/>
                  </a:cubicBezTo>
                  <a:cubicBezTo>
                    <a:pt x="127" y="0"/>
                    <a:pt x="268" y="379"/>
                    <a:pt x="55" y="590"/>
                  </a:cubicBezTo>
                  <a:cubicBezTo>
                    <a:pt x="0" y="583"/>
                    <a:pt x="0" y="583"/>
                    <a:pt x="0" y="583"/>
                  </a:cubicBezTo>
                  <a:cubicBezTo>
                    <a:pt x="0" y="583"/>
                    <a:pt x="139" y="377"/>
                    <a:pt x="66"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5" name="组合 24"/>
            <p:cNvGrpSpPr/>
            <p:nvPr/>
          </p:nvGrpSpPr>
          <p:grpSpPr>
            <a:xfrm>
              <a:off x="987425" y="2466961"/>
              <a:ext cx="10217150" cy="4048140"/>
              <a:chOff x="987425" y="2943225"/>
              <a:chExt cx="10217150" cy="9101138"/>
            </a:xfrm>
          </p:grpSpPr>
          <p:sp>
            <p:nvSpPr>
              <p:cNvPr id="21" name="Freeform 32"/>
              <p:cNvSpPr/>
              <p:nvPr/>
            </p:nvSpPr>
            <p:spPr bwMode="auto">
              <a:xfrm>
                <a:off x="987425" y="2943225"/>
                <a:ext cx="10217150" cy="9101138"/>
              </a:xfrm>
              <a:custGeom>
                <a:avLst/>
                <a:gdLst>
                  <a:gd name="T0" fmla="*/ 2253 w 2411"/>
                  <a:gd name="T1" fmla="*/ 0 h 2148"/>
                  <a:gd name="T2" fmla="*/ 1983 w 2411"/>
                  <a:gd name="T3" fmla="*/ 324 h 2148"/>
                  <a:gd name="T4" fmla="*/ 1821 w 2411"/>
                  <a:gd name="T5" fmla="*/ 200 h 2148"/>
                  <a:gd name="T6" fmla="*/ 1535 w 2411"/>
                  <a:gd name="T7" fmla="*/ 364 h 2148"/>
                  <a:gd name="T8" fmla="*/ 1206 w 2411"/>
                  <a:gd name="T9" fmla="*/ 184 h 2148"/>
                  <a:gd name="T10" fmla="*/ 876 w 2411"/>
                  <a:gd name="T11" fmla="*/ 364 h 2148"/>
                  <a:gd name="T12" fmla="*/ 591 w 2411"/>
                  <a:gd name="T13" fmla="*/ 200 h 2148"/>
                  <a:gd name="T14" fmla="*/ 428 w 2411"/>
                  <a:gd name="T15" fmla="*/ 324 h 2148"/>
                  <a:gd name="T16" fmla="*/ 158 w 2411"/>
                  <a:gd name="T17" fmla="*/ 0 h 2148"/>
                  <a:gd name="T18" fmla="*/ 320 w 2411"/>
                  <a:gd name="T19" fmla="*/ 2088 h 2148"/>
                  <a:gd name="T20" fmla="*/ 545 w 2411"/>
                  <a:gd name="T21" fmla="*/ 1968 h 2148"/>
                  <a:gd name="T22" fmla="*/ 761 w 2411"/>
                  <a:gd name="T23" fmla="*/ 2148 h 2148"/>
                  <a:gd name="T24" fmla="*/ 956 w 2411"/>
                  <a:gd name="T25" fmla="*/ 1964 h 2148"/>
                  <a:gd name="T26" fmla="*/ 1206 w 2411"/>
                  <a:gd name="T27" fmla="*/ 2148 h 2148"/>
                  <a:gd name="T28" fmla="*/ 1455 w 2411"/>
                  <a:gd name="T29" fmla="*/ 1964 h 2148"/>
                  <a:gd name="T30" fmla="*/ 1650 w 2411"/>
                  <a:gd name="T31" fmla="*/ 2148 h 2148"/>
                  <a:gd name="T32" fmla="*/ 1866 w 2411"/>
                  <a:gd name="T33" fmla="*/ 1968 h 2148"/>
                  <a:gd name="T34" fmla="*/ 2091 w 2411"/>
                  <a:gd name="T35" fmla="*/ 2088 h 2148"/>
                  <a:gd name="T36" fmla="*/ 2253 w 2411"/>
                  <a:gd name="T37"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1" h="2148">
                    <a:moveTo>
                      <a:pt x="2253" y="0"/>
                    </a:moveTo>
                    <a:cubicBezTo>
                      <a:pt x="1983" y="324"/>
                      <a:pt x="1983" y="324"/>
                      <a:pt x="1983" y="324"/>
                    </a:cubicBezTo>
                    <a:cubicBezTo>
                      <a:pt x="1821" y="200"/>
                      <a:pt x="1821" y="200"/>
                      <a:pt x="1821" y="200"/>
                    </a:cubicBezTo>
                    <a:cubicBezTo>
                      <a:pt x="1535" y="364"/>
                      <a:pt x="1535" y="364"/>
                      <a:pt x="1535" y="364"/>
                    </a:cubicBezTo>
                    <a:cubicBezTo>
                      <a:pt x="1206" y="184"/>
                      <a:pt x="1206" y="184"/>
                      <a:pt x="1206" y="184"/>
                    </a:cubicBezTo>
                    <a:cubicBezTo>
                      <a:pt x="876" y="364"/>
                      <a:pt x="876" y="364"/>
                      <a:pt x="876" y="364"/>
                    </a:cubicBezTo>
                    <a:cubicBezTo>
                      <a:pt x="591" y="200"/>
                      <a:pt x="591" y="200"/>
                      <a:pt x="591" y="200"/>
                    </a:cubicBezTo>
                    <a:cubicBezTo>
                      <a:pt x="428" y="324"/>
                      <a:pt x="428" y="324"/>
                      <a:pt x="428" y="324"/>
                    </a:cubicBezTo>
                    <a:cubicBezTo>
                      <a:pt x="158" y="0"/>
                      <a:pt x="158" y="0"/>
                      <a:pt x="158" y="0"/>
                    </a:cubicBezTo>
                    <a:cubicBezTo>
                      <a:pt x="158" y="0"/>
                      <a:pt x="0" y="1412"/>
                      <a:pt x="320" y="2088"/>
                    </a:cubicBezTo>
                    <a:cubicBezTo>
                      <a:pt x="545" y="1968"/>
                      <a:pt x="545" y="1968"/>
                      <a:pt x="545" y="1968"/>
                    </a:cubicBezTo>
                    <a:cubicBezTo>
                      <a:pt x="761" y="2148"/>
                      <a:pt x="761" y="2148"/>
                      <a:pt x="761" y="2148"/>
                    </a:cubicBezTo>
                    <a:cubicBezTo>
                      <a:pt x="956" y="1964"/>
                      <a:pt x="956" y="1964"/>
                      <a:pt x="956" y="1964"/>
                    </a:cubicBezTo>
                    <a:cubicBezTo>
                      <a:pt x="1206" y="2148"/>
                      <a:pt x="1206" y="2148"/>
                      <a:pt x="1206" y="2148"/>
                    </a:cubicBezTo>
                    <a:cubicBezTo>
                      <a:pt x="1455" y="1964"/>
                      <a:pt x="1455" y="1964"/>
                      <a:pt x="1455" y="1964"/>
                    </a:cubicBezTo>
                    <a:cubicBezTo>
                      <a:pt x="1650" y="2148"/>
                      <a:pt x="1650" y="2148"/>
                      <a:pt x="1650" y="2148"/>
                    </a:cubicBezTo>
                    <a:cubicBezTo>
                      <a:pt x="1866" y="1968"/>
                      <a:pt x="1866" y="1968"/>
                      <a:pt x="1866" y="1968"/>
                    </a:cubicBezTo>
                    <a:cubicBezTo>
                      <a:pt x="2091" y="2088"/>
                      <a:pt x="2091" y="2088"/>
                      <a:pt x="2091" y="2088"/>
                    </a:cubicBezTo>
                    <a:cubicBezTo>
                      <a:pt x="2411" y="1412"/>
                      <a:pt x="2253" y="0"/>
                      <a:pt x="2253"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Freeform 33"/>
              <p:cNvSpPr/>
              <p:nvPr/>
            </p:nvSpPr>
            <p:spPr bwMode="auto">
              <a:xfrm>
                <a:off x="987425" y="2943225"/>
                <a:ext cx="1738313" cy="8847138"/>
              </a:xfrm>
              <a:custGeom>
                <a:avLst/>
                <a:gdLst>
                  <a:gd name="T0" fmla="*/ 264 w 410"/>
                  <a:gd name="T1" fmla="*/ 128 h 2088"/>
                  <a:gd name="T2" fmla="*/ 158 w 410"/>
                  <a:gd name="T3" fmla="*/ 0 h 2088"/>
                  <a:gd name="T4" fmla="*/ 320 w 410"/>
                  <a:gd name="T5" fmla="*/ 2088 h 2088"/>
                  <a:gd name="T6" fmla="*/ 410 w 410"/>
                  <a:gd name="T7" fmla="*/ 2041 h 2088"/>
                  <a:gd name="T8" fmla="*/ 264 w 410"/>
                  <a:gd name="T9" fmla="*/ 128 h 2088"/>
                </a:gdLst>
                <a:ahLst/>
                <a:cxnLst>
                  <a:cxn ang="0">
                    <a:pos x="T0" y="T1"/>
                  </a:cxn>
                  <a:cxn ang="0">
                    <a:pos x="T2" y="T3"/>
                  </a:cxn>
                  <a:cxn ang="0">
                    <a:pos x="T4" y="T5"/>
                  </a:cxn>
                  <a:cxn ang="0">
                    <a:pos x="T6" y="T7"/>
                  </a:cxn>
                  <a:cxn ang="0">
                    <a:pos x="T8" y="T9"/>
                  </a:cxn>
                </a:cxnLst>
                <a:rect l="0" t="0" r="r" b="b"/>
                <a:pathLst>
                  <a:path w="410" h="2088">
                    <a:moveTo>
                      <a:pt x="264" y="128"/>
                    </a:moveTo>
                    <a:cubicBezTo>
                      <a:pt x="158" y="0"/>
                      <a:pt x="158" y="0"/>
                      <a:pt x="158" y="0"/>
                    </a:cubicBezTo>
                    <a:cubicBezTo>
                      <a:pt x="158" y="0"/>
                      <a:pt x="0" y="1412"/>
                      <a:pt x="320" y="2088"/>
                    </a:cubicBezTo>
                    <a:cubicBezTo>
                      <a:pt x="410" y="2041"/>
                      <a:pt x="410" y="2041"/>
                      <a:pt x="410" y="2041"/>
                    </a:cubicBezTo>
                    <a:cubicBezTo>
                      <a:pt x="145" y="1346"/>
                      <a:pt x="264" y="128"/>
                      <a:pt x="264"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34"/>
              <p:cNvSpPr/>
              <p:nvPr/>
            </p:nvSpPr>
            <p:spPr bwMode="auto">
              <a:xfrm>
                <a:off x="9471025" y="2943225"/>
                <a:ext cx="1733550" cy="8847138"/>
              </a:xfrm>
              <a:custGeom>
                <a:avLst/>
                <a:gdLst>
                  <a:gd name="T0" fmla="*/ 145 w 409"/>
                  <a:gd name="T1" fmla="*/ 128 h 2088"/>
                  <a:gd name="T2" fmla="*/ 251 w 409"/>
                  <a:gd name="T3" fmla="*/ 0 h 2088"/>
                  <a:gd name="T4" fmla="*/ 89 w 409"/>
                  <a:gd name="T5" fmla="*/ 2088 h 2088"/>
                  <a:gd name="T6" fmla="*/ 0 w 409"/>
                  <a:gd name="T7" fmla="*/ 2041 h 2088"/>
                  <a:gd name="T8" fmla="*/ 145 w 409"/>
                  <a:gd name="T9" fmla="*/ 128 h 2088"/>
                </a:gdLst>
                <a:ahLst/>
                <a:cxnLst>
                  <a:cxn ang="0">
                    <a:pos x="T0" y="T1"/>
                  </a:cxn>
                  <a:cxn ang="0">
                    <a:pos x="T2" y="T3"/>
                  </a:cxn>
                  <a:cxn ang="0">
                    <a:pos x="T4" y="T5"/>
                  </a:cxn>
                  <a:cxn ang="0">
                    <a:pos x="T6" y="T7"/>
                  </a:cxn>
                  <a:cxn ang="0">
                    <a:pos x="T8" y="T9"/>
                  </a:cxn>
                </a:cxnLst>
                <a:rect l="0" t="0" r="r" b="b"/>
                <a:pathLst>
                  <a:path w="409" h="2088">
                    <a:moveTo>
                      <a:pt x="145" y="128"/>
                    </a:moveTo>
                    <a:cubicBezTo>
                      <a:pt x="251" y="0"/>
                      <a:pt x="251" y="0"/>
                      <a:pt x="251" y="0"/>
                    </a:cubicBezTo>
                    <a:cubicBezTo>
                      <a:pt x="251" y="0"/>
                      <a:pt x="409" y="1412"/>
                      <a:pt x="89" y="2088"/>
                    </a:cubicBezTo>
                    <a:cubicBezTo>
                      <a:pt x="0" y="2041"/>
                      <a:pt x="0" y="2041"/>
                      <a:pt x="0" y="2041"/>
                    </a:cubicBezTo>
                    <a:cubicBezTo>
                      <a:pt x="265" y="1346"/>
                      <a:pt x="145" y="128"/>
                      <a:pt x="145"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grpSp>
        <p:nvGrpSpPr>
          <p:cNvPr id="4" name="组合 3"/>
          <p:cNvGrpSpPr/>
          <p:nvPr/>
        </p:nvGrpSpPr>
        <p:grpSpPr>
          <a:xfrm>
            <a:off x="6978766" y="1468754"/>
            <a:ext cx="1723549" cy="1505405"/>
            <a:chOff x="5084072" y="3341097"/>
            <a:chExt cx="1723549" cy="1505405"/>
          </a:xfrm>
        </p:grpSpPr>
        <p:sp>
          <p:nvSpPr>
            <p:cNvPr id="14" name="文本框 13"/>
            <p:cNvSpPr txBox="1"/>
            <p:nvPr/>
          </p:nvSpPr>
          <p:spPr>
            <a:xfrm>
              <a:off x="5330000" y="3341097"/>
              <a:ext cx="1133644" cy="1015663"/>
            </a:xfrm>
            <a:prstGeom prst="rect">
              <a:avLst/>
            </a:prstGeom>
            <a:noFill/>
          </p:spPr>
          <p:txBody>
            <a:bodyPr wrap="none" rtlCol="0">
              <a:spAutoFit/>
            </a:bodyPr>
            <a:lstStyle/>
            <a:p>
              <a:r>
                <a:rPr lang="en-US" altLang="zh-CN" sz="6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471"/>
            <p:cNvSpPr>
              <a:spLocks noChangeArrowheads="1"/>
            </p:cNvSpPr>
            <p:nvPr/>
          </p:nvSpPr>
          <p:spPr bwMode="auto">
            <a:xfrm>
              <a:off x="5084072" y="444639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ea typeface="微软雅黑" panose="020B0503020204020204" pitchFamily="34" charset="-122"/>
                </a:rPr>
                <a:t>活动背景介绍</a:t>
              </a:r>
              <a:endParaRPr lang="en-US" altLang="zh-CN" sz="2000" dirty="0">
                <a:solidFill>
                  <a:schemeClr val="bg1"/>
                </a:solidFill>
                <a:ea typeface="微软雅黑" panose="020B0503020204020204" pitchFamily="34" charset="-122"/>
              </a:endParaRPr>
            </a:p>
          </p:txBody>
        </p:sp>
        <p:cxnSp>
          <p:nvCxnSpPr>
            <p:cNvPr id="16" name="直接连接符 15"/>
            <p:cNvCxnSpPr/>
            <p:nvPr/>
          </p:nvCxnSpPr>
          <p:spPr>
            <a:xfrm>
              <a:off x="5285921" y="4343413"/>
              <a:ext cx="12291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9227900" y="1468754"/>
            <a:ext cx="1723549" cy="1505405"/>
            <a:chOff x="5084072" y="3341097"/>
            <a:chExt cx="1723549" cy="1505405"/>
          </a:xfrm>
        </p:grpSpPr>
        <p:sp>
          <p:nvSpPr>
            <p:cNvPr id="26" name="文本框 25"/>
            <p:cNvSpPr txBox="1"/>
            <p:nvPr/>
          </p:nvSpPr>
          <p:spPr>
            <a:xfrm>
              <a:off x="5330000" y="3341097"/>
              <a:ext cx="1133644" cy="1015663"/>
            </a:xfrm>
            <a:prstGeom prst="rect">
              <a:avLst/>
            </a:prstGeom>
            <a:noFill/>
          </p:spPr>
          <p:txBody>
            <a:bodyPr wrap="none" rtlCol="0">
              <a:spAutoFit/>
            </a:bodyPr>
            <a:lstStyle/>
            <a:p>
              <a:r>
                <a:rPr lang="en-US" altLang="zh-CN" sz="6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471"/>
            <p:cNvSpPr>
              <a:spLocks noChangeArrowheads="1"/>
            </p:cNvSpPr>
            <p:nvPr/>
          </p:nvSpPr>
          <p:spPr bwMode="auto">
            <a:xfrm>
              <a:off x="5084072" y="444639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ea typeface="微软雅黑" panose="020B0503020204020204" pitchFamily="34" charset="-122"/>
                </a:rPr>
                <a:t>活动受众分析</a:t>
              </a:r>
              <a:endParaRPr lang="en-US" altLang="zh-CN" sz="2000" dirty="0">
                <a:solidFill>
                  <a:schemeClr val="bg1"/>
                </a:solidFill>
                <a:ea typeface="微软雅黑" panose="020B0503020204020204" pitchFamily="34" charset="-122"/>
              </a:endParaRPr>
            </a:p>
          </p:txBody>
        </p:sp>
        <p:cxnSp>
          <p:nvCxnSpPr>
            <p:cNvPr id="28" name="直接连接符 27"/>
            <p:cNvCxnSpPr/>
            <p:nvPr/>
          </p:nvCxnSpPr>
          <p:spPr>
            <a:xfrm>
              <a:off x="5285921" y="4343413"/>
              <a:ext cx="12291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978766" y="4037782"/>
            <a:ext cx="1723549" cy="1505405"/>
            <a:chOff x="5084072" y="3341097"/>
            <a:chExt cx="1723549" cy="1505405"/>
          </a:xfrm>
        </p:grpSpPr>
        <p:sp>
          <p:nvSpPr>
            <p:cNvPr id="30" name="文本框 29"/>
            <p:cNvSpPr txBox="1"/>
            <p:nvPr/>
          </p:nvSpPr>
          <p:spPr>
            <a:xfrm>
              <a:off x="5330000" y="3341097"/>
              <a:ext cx="1133644" cy="1015663"/>
            </a:xfrm>
            <a:prstGeom prst="rect">
              <a:avLst/>
            </a:prstGeom>
            <a:noFill/>
          </p:spPr>
          <p:txBody>
            <a:bodyPr wrap="none" rtlCol="0">
              <a:spAutoFit/>
            </a:bodyPr>
            <a:lstStyle/>
            <a:p>
              <a:r>
                <a:rPr lang="en-US" altLang="zh-CN" sz="6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矩形 471"/>
            <p:cNvSpPr>
              <a:spLocks noChangeArrowheads="1"/>
            </p:cNvSpPr>
            <p:nvPr/>
          </p:nvSpPr>
          <p:spPr bwMode="auto">
            <a:xfrm>
              <a:off x="5084072" y="444639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ea typeface="微软雅黑" panose="020B0503020204020204" pitchFamily="34" charset="-122"/>
                </a:rPr>
                <a:t>活动执行流程</a:t>
              </a:r>
              <a:endParaRPr lang="en-US" altLang="zh-CN" sz="2000" dirty="0">
                <a:solidFill>
                  <a:schemeClr val="bg1"/>
                </a:solidFill>
                <a:ea typeface="微软雅黑" panose="020B0503020204020204" pitchFamily="34" charset="-122"/>
              </a:endParaRPr>
            </a:p>
          </p:txBody>
        </p:sp>
        <p:cxnSp>
          <p:nvCxnSpPr>
            <p:cNvPr id="32" name="直接连接符 31"/>
            <p:cNvCxnSpPr/>
            <p:nvPr/>
          </p:nvCxnSpPr>
          <p:spPr>
            <a:xfrm>
              <a:off x="5285921" y="4343413"/>
              <a:ext cx="12291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227900" y="4037782"/>
            <a:ext cx="1723549" cy="1505405"/>
            <a:chOff x="5084072" y="3341097"/>
            <a:chExt cx="1723549" cy="1505405"/>
          </a:xfrm>
        </p:grpSpPr>
        <p:sp>
          <p:nvSpPr>
            <p:cNvPr id="34" name="文本框 33"/>
            <p:cNvSpPr txBox="1"/>
            <p:nvPr/>
          </p:nvSpPr>
          <p:spPr>
            <a:xfrm>
              <a:off x="5330000" y="3341097"/>
              <a:ext cx="1133644" cy="1015663"/>
            </a:xfrm>
            <a:prstGeom prst="rect">
              <a:avLst/>
            </a:prstGeom>
            <a:noFill/>
          </p:spPr>
          <p:txBody>
            <a:bodyPr wrap="none" rtlCol="0">
              <a:spAutoFit/>
            </a:bodyPr>
            <a:lstStyle/>
            <a:p>
              <a:r>
                <a:rPr lang="en-US" altLang="zh-CN" sz="6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矩形 471"/>
            <p:cNvSpPr>
              <a:spLocks noChangeArrowheads="1"/>
            </p:cNvSpPr>
            <p:nvPr/>
          </p:nvSpPr>
          <p:spPr bwMode="auto">
            <a:xfrm>
              <a:off x="5084072" y="4446392"/>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ea typeface="微软雅黑" panose="020B0503020204020204" pitchFamily="34" charset="-122"/>
                </a:rPr>
                <a:t>活动经费预算</a:t>
              </a:r>
              <a:endParaRPr lang="en-US" altLang="zh-CN" sz="2000" dirty="0">
                <a:solidFill>
                  <a:schemeClr val="bg1"/>
                </a:solidFill>
                <a:ea typeface="微软雅黑" panose="020B0503020204020204" pitchFamily="34" charset="-122"/>
              </a:endParaRPr>
            </a:p>
          </p:txBody>
        </p:sp>
        <p:cxnSp>
          <p:nvCxnSpPr>
            <p:cNvPr id="36" name="直接连接符 35"/>
            <p:cNvCxnSpPr/>
            <p:nvPr/>
          </p:nvCxnSpPr>
          <p:spPr>
            <a:xfrm>
              <a:off x="5285921" y="4343413"/>
              <a:ext cx="12291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6781932"/>
            <a:ext cx="12185650" cy="76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cxnSp>
        <p:nvCxnSpPr>
          <p:cNvPr id="8" name="直接连接符 7"/>
          <p:cNvCxnSpPr/>
          <p:nvPr/>
        </p:nvCxnSpPr>
        <p:spPr>
          <a:xfrm>
            <a:off x="1194423" y="3584724"/>
            <a:ext cx="9372600" cy="12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2461248"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5844211" y="3578374"/>
            <a:ext cx="34671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175470" y="2288363"/>
            <a:ext cx="760256" cy="1009521"/>
            <a:chOff x="-1747837" y="1974850"/>
            <a:chExt cx="871537" cy="1157288"/>
          </a:xfrm>
        </p:grpSpPr>
        <p:sp>
          <p:nvSpPr>
            <p:cNvPr id="24"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5"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6"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7"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8"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9"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0"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1"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2"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3"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4"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5"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6"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9"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0"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1"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2"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3"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4"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5"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6"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8"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9"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0"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1"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2"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3"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4"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5"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7"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8"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0"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61" name="组合 60"/>
          <p:cNvGrpSpPr/>
          <p:nvPr/>
        </p:nvGrpSpPr>
        <p:grpSpPr>
          <a:xfrm>
            <a:off x="1555266" y="4064016"/>
            <a:ext cx="2115035" cy="1154619"/>
            <a:chOff x="1478171" y="2225265"/>
            <a:chExt cx="2115035" cy="1154619"/>
          </a:xfrm>
        </p:grpSpPr>
        <p:sp>
          <p:nvSpPr>
            <p:cNvPr id="6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3" name="文本框 6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4" name="组合 63"/>
          <p:cNvGrpSpPr/>
          <p:nvPr/>
        </p:nvGrpSpPr>
        <p:grpSpPr>
          <a:xfrm>
            <a:off x="127000" y="0"/>
            <a:ext cx="3054423" cy="1173480"/>
            <a:chOff x="127000" y="0"/>
            <a:chExt cx="3054423" cy="1173480"/>
          </a:xfrm>
        </p:grpSpPr>
        <p:pic>
          <p:nvPicPr>
            <p:cNvPr id="65"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66" name="文本框 65"/>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活动经费预算</a:t>
              </a:r>
              <a:endParaRPr lang="en-US" altLang="zh-CN" sz="2400" dirty="0">
                <a:solidFill>
                  <a:schemeClr val="bg1"/>
                </a:solidFill>
                <a:ea typeface="微软雅黑" panose="020B0503020204020204" pitchFamily="34" charset="-122"/>
              </a:endParaRPr>
            </a:p>
          </p:txBody>
        </p:sp>
      </p:grpSp>
      <p:grpSp>
        <p:nvGrpSpPr>
          <p:cNvPr id="67" name="组合 66"/>
          <p:cNvGrpSpPr/>
          <p:nvPr/>
        </p:nvGrpSpPr>
        <p:grpSpPr>
          <a:xfrm>
            <a:off x="5482875" y="2288363"/>
            <a:ext cx="760256" cy="1009521"/>
            <a:chOff x="-1747837" y="1974850"/>
            <a:chExt cx="871537" cy="1157288"/>
          </a:xfrm>
        </p:grpSpPr>
        <p:sp>
          <p:nvSpPr>
            <p:cNvPr id="68"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9"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0"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1"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2"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3"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4"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5"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6"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7"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8"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9"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0"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1"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2"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3"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5"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6"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7"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8"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9"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0"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1"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2"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3"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4"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5"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6"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7"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8"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9"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0"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1"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2"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3"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4"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05" name="组合 104"/>
          <p:cNvGrpSpPr/>
          <p:nvPr/>
        </p:nvGrpSpPr>
        <p:grpSpPr>
          <a:xfrm>
            <a:off x="4862671" y="4064016"/>
            <a:ext cx="2115035" cy="1154619"/>
            <a:chOff x="1478171" y="2225265"/>
            <a:chExt cx="2115035" cy="1154619"/>
          </a:xfrm>
        </p:grpSpPr>
        <p:sp>
          <p:nvSpPr>
            <p:cNvPr id="10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7" name="文本框 10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8" name="组合 107"/>
          <p:cNvGrpSpPr/>
          <p:nvPr/>
        </p:nvGrpSpPr>
        <p:grpSpPr>
          <a:xfrm>
            <a:off x="8790280" y="2288363"/>
            <a:ext cx="760256" cy="1009521"/>
            <a:chOff x="-1747837" y="1974850"/>
            <a:chExt cx="871537" cy="1157288"/>
          </a:xfrm>
        </p:grpSpPr>
        <p:sp>
          <p:nvSpPr>
            <p:cNvPr id="109"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0"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1"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2"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3"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4"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5"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6"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7"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8"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9"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0"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1"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2"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3"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4"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5"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6"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7"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8"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9"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0"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1"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2"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3"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4"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5"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6"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7"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8"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9"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0"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1"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2"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3"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4"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5"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46" name="组合 145"/>
          <p:cNvGrpSpPr/>
          <p:nvPr/>
        </p:nvGrpSpPr>
        <p:grpSpPr>
          <a:xfrm>
            <a:off x="8170076" y="4064016"/>
            <a:ext cx="2115035" cy="1154619"/>
            <a:chOff x="1478171" y="2225265"/>
            <a:chExt cx="2115035" cy="1154619"/>
          </a:xfrm>
        </p:grpSpPr>
        <p:sp>
          <p:nvSpPr>
            <p:cNvPr id="1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48" name="文本框 14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fade">
                                      <p:cBhvr>
                                        <p:cTn id="14" dur="1000"/>
                                        <p:tgtEl>
                                          <p:spTgt spid="105"/>
                                        </p:tgtEl>
                                      </p:cBhvr>
                                    </p:animEffect>
                                    <p:anim calcmode="lin" valueType="num">
                                      <p:cBhvr>
                                        <p:cTn id="15" dur="1000" fill="hold"/>
                                        <p:tgtEl>
                                          <p:spTgt spid="105"/>
                                        </p:tgtEl>
                                        <p:attrNameLst>
                                          <p:attrName>ppt_x</p:attrName>
                                        </p:attrNameLst>
                                      </p:cBhvr>
                                      <p:tavLst>
                                        <p:tav tm="0">
                                          <p:val>
                                            <p:strVal val="#ppt_x"/>
                                          </p:val>
                                        </p:tav>
                                        <p:tav tm="100000">
                                          <p:val>
                                            <p:strVal val="#ppt_x"/>
                                          </p:val>
                                        </p:tav>
                                      </p:tavLst>
                                    </p:anim>
                                    <p:anim calcmode="lin" valueType="num">
                                      <p:cBhvr>
                                        <p:cTn id="16"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1000"/>
                                        <p:tgtEl>
                                          <p:spTgt spid="146"/>
                                        </p:tgtEl>
                                      </p:cBhvr>
                                    </p:animEffect>
                                    <p:anim calcmode="lin" valueType="num">
                                      <p:cBhvr>
                                        <p:cTn id="22" dur="1000" fill="hold"/>
                                        <p:tgtEl>
                                          <p:spTgt spid="146"/>
                                        </p:tgtEl>
                                        <p:attrNameLst>
                                          <p:attrName>ppt_x</p:attrName>
                                        </p:attrNameLst>
                                      </p:cBhvr>
                                      <p:tavLst>
                                        <p:tav tm="0">
                                          <p:val>
                                            <p:strVal val="#ppt_x"/>
                                          </p:val>
                                        </p:tav>
                                        <p:tav tm="100000">
                                          <p:val>
                                            <p:strVal val="#ppt_x"/>
                                          </p:val>
                                        </p:tav>
                                      </p:tavLst>
                                    </p:anim>
                                    <p:anim calcmode="lin" valueType="num">
                                      <p:cBhvr>
                                        <p:cTn id="23"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1000"/>
                                        <p:tgtEl>
                                          <p:spTgt spid="108"/>
                                        </p:tgtEl>
                                      </p:cBhvr>
                                    </p:animEffect>
                                    <p:anim calcmode="lin" valueType="num">
                                      <p:cBhvr>
                                        <p:cTn id="39" dur="1000" fill="hold"/>
                                        <p:tgtEl>
                                          <p:spTgt spid="108"/>
                                        </p:tgtEl>
                                        <p:attrNameLst>
                                          <p:attrName>ppt_x</p:attrName>
                                        </p:attrNameLst>
                                      </p:cBhvr>
                                      <p:tavLst>
                                        <p:tav tm="0">
                                          <p:val>
                                            <p:strVal val="#ppt_x"/>
                                          </p:val>
                                        </p:tav>
                                        <p:tav tm="100000">
                                          <p:val>
                                            <p:strVal val="#ppt_x"/>
                                          </p:val>
                                        </p:tav>
                                      </p:tavLst>
                                    </p:anim>
                                    <p:anim calcmode="lin" valueType="num">
                                      <p:cBhvr>
                                        <p:cTn id="40" dur="1000" fill="hold"/>
                                        <p:tgtEl>
                                          <p:spTgt spid="10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948"/>
            <a:ext cx="12185650" cy="76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矩形 6"/>
          <p:cNvSpPr/>
          <p:nvPr/>
        </p:nvSpPr>
        <p:spPr>
          <a:xfrm>
            <a:off x="0" y="6781932"/>
            <a:ext cx="12185650" cy="76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2" name="Freeform 8@|5FFC:4308095|FBC:16777215|LFC:0|LBC:16777215"/>
          <p:cNvSpPr/>
          <p:nvPr/>
        </p:nvSpPr>
        <p:spPr bwMode="auto">
          <a:xfrm>
            <a:off x="4321175" y="1878537"/>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chemeClr val="accent1"/>
          </a:solidFill>
          <a:ln>
            <a:noFill/>
          </a:ln>
        </p:spPr>
        <p:txBody>
          <a:bodyPr/>
          <a:lstStyle/>
          <a:p>
            <a:endParaRPr lang="zh-CN" altLang="en-US">
              <a:ea typeface="微软雅黑" panose="020B0503020204020204" pitchFamily="34" charset="-122"/>
            </a:endParaRPr>
          </a:p>
        </p:txBody>
      </p:sp>
      <p:sp>
        <p:nvSpPr>
          <p:cNvPr id="13" name="Freeform 5@|5FFC:1554685|FBC:16777215|LFC:0|LBC:16777215"/>
          <p:cNvSpPr/>
          <p:nvPr/>
        </p:nvSpPr>
        <p:spPr bwMode="auto">
          <a:xfrm>
            <a:off x="5997575" y="1829324"/>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chemeClr val="accent2"/>
          </a:solidFill>
          <a:ln>
            <a:noFill/>
          </a:ln>
        </p:spPr>
        <p:txBody>
          <a:bodyPr/>
          <a:lstStyle/>
          <a:p>
            <a:endParaRPr lang="zh-CN" altLang="en-US">
              <a:ea typeface="微软雅黑" panose="020B0503020204020204" pitchFamily="34" charset="-122"/>
            </a:endParaRPr>
          </a:p>
        </p:txBody>
      </p:sp>
      <p:sp>
        <p:nvSpPr>
          <p:cNvPr id="14" name="Freeform 7@|5FFC:2381804|FBC:16777215|LFC:0|LBC:16777215"/>
          <p:cNvSpPr/>
          <p:nvPr/>
        </p:nvSpPr>
        <p:spPr bwMode="auto">
          <a:xfrm>
            <a:off x="4362450" y="3524774"/>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chemeClr val="accent4"/>
          </a:solidFill>
          <a:ln>
            <a:noFill/>
          </a:ln>
        </p:spPr>
        <p:txBody>
          <a:bodyPr/>
          <a:lstStyle/>
          <a:p>
            <a:endParaRPr lang="zh-CN" altLang="en-US">
              <a:ea typeface="微软雅黑" panose="020B0503020204020204" pitchFamily="34" charset="-122"/>
            </a:endParaRPr>
          </a:p>
        </p:txBody>
      </p:sp>
      <p:sp>
        <p:nvSpPr>
          <p:cNvPr id="15" name="Freeform 6@|5FFC:14657585|FBC:16777215|LFC:0|LBC:16777215"/>
          <p:cNvSpPr/>
          <p:nvPr/>
        </p:nvSpPr>
        <p:spPr bwMode="auto">
          <a:xfrm>
            <a:off x="5986463" y="3570812"/>
            <a:ext cx="1884362" cy="1763712"/>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chemeClr val="accent3"/>
          </a:solidFill>
          <a:ln>
            <a:noFill/>
          </a:ln>
        </p:spPr>
        <p:txBody>
          <a:bodyPr/>
          <a:lstStyle/>
          <a:p>
            <a:endParaRPr lang="zh-CN" altLang="en-US">
              <a:ea typeface="微软雅黑" panose="020B0503020204020204" pitchFamily="34" charset="-122"/>
            </a:endParaRPr>
          </a:p>
        </p:txBody>
      </p:sp>
      <p:sp>
        <p:nvSpPr>
          <p:cNvPr id="17" name="Shape 3659@|5FFC:16777215|FBC:16777215|LFC:16777215|LBC:16777215"/>
          <p:cNvSpPr/>
          <p:nvPr/>
        </p:nvSpPr>
        <p:spPr bwMode="auto">
          <a:xfrm>
            <a:off x="6738938" y="4332812"/>
            <a:ext cx="487362" cy="444500"/>
          </a:xfrm>
          <a:custGeom>
            <a:avLst/>
            <a:gdLst>
              <a:gd name="T0" fmla="*/ 20097 w 20993"/>
              <a:gd name="T1" fmla="*/ 14373 h 21440"/>
              <a:gd name="T2" fmla="*/ 15990 w 20993"/>
              <a:gd name="T3" fmla="*/ 12571 h 21440"/>
              <a:gd name="T4" fmla="*/ 16463 w 20993"/>
              <a:gd name="T5" fmla="*/ 14008 h 21440"/>
              <a:gd name="T6" fmla="*/ 10496 w 20993"/>
              <a:gd name="T7" fmla="*/ 16745 h 21440"/>
              <a:gd name="T8" fmla="*/ 4529 w 20993"/>
              <a:gd name="T9" fmla="*/ 14008 h 21440"/>
              <a:gd name="T10" fmla="*/ 5002 w 20993"/>
              <a:gd name="T11" fmla="*/ 12571 h 21440"/>
              <a:gd name="T12" fmla="*/ 895 w 20993"/>
              <a:gd name="T13" fmla="*/ 14373 h 21440"/>
              <a:gd name="T14" fmla="*/ 789 w 20993"/>
              <a:gd name="T15" fmla="*/ 16451 h 21440"/>
              <a:gd name="T16" fmla="*/ 8511 w 20993"/>
              <a:gd name="T17" fmla="*/ 20962 h 21440"/>
              <a:gd name="T18" fmla="*/ 12481 w 20993"/>
              <a:gd name="T19" fmla="*/ 20962 h 21440"/>
              <a:gd name="T20" fmla="*/ 20205 w 20993"/>
              <a:gd name="T21" fmla="*/ 16451 h 21440"/>
              <a:gd name="T22" fmla="*/ 20097 w 20993"/>
              <a:gd name="T23" fmla="*/ 14373 h 21440"/>
              <a:gd name="T24" fmla="*/ 10496 w 20993"/>
              <a:gd name="T25" fmla="*/ 5209 h 21440"/>
              <a:gd name="T26" fmla="*/ 13199 w 20993"/>
              <a:gd name="T27" fmla="*/ 4152 h 21440"/>
              <a:gd name="T28" fmla="*/ 12094 w 20993"/>
              <a:gd name="T29" fmla="*/ 773 h 21440"/>
              <a:gd name="T30" fmla="*/ 10496 w 20993"/>
              <a:gd name="T31" fmla="*/ 0 h 21440"/>
              <a:gd name="T32" fmla="*/ 8898 w 20993"/>
              <a:gd name="T33" fmla="*/ 773 h 21440"/>
              <a:gd name="T34" fmla="*/ 7792 w 20993"/>
              <a:gd name="T35" fmla="*/ 4152 h 21440"/>
              <a:gd name="T36" fmla="*/ 10496 w 20993"/>
              <a:gd name="T37" fmla="*/ 5209 h 21440"/>
              <a:gd name="T38" fmla="*/ 10496 w 20993"/>
              <a:gd name="T39" fmla="*/ 13197 h 21440"/>
              <a:gd name="T40" fmla="*/ 15429 w 20993"/>
              <a:gd name="T41" fmla="*/ 10966 h 21440"/>
              <a:gd name="T42" fmla="*/ 14201 w 20993"/>
              <a:gd name="T43" fmla="*/ 7211 h 21440"/>
              <a:gd name="T44" fmla="*/ 10496 w 20993"/>
              <a:gd name="T45" fmla="*/ 8759 h 21440"/>
              <a:gd name="T46" fmla="*/ 6791 w 20993"/>
              <a:gd name="T47" fmla="*/ 7211 h 21440"/>
              <a:gd name="T48" fmla="*/ 5563 w 20993"/>
              <a:gd name="T49" fmla="*/ 10966 h 21440"/>
              <a:gd name="T50" fmla="*/ 10496 w 20993"/>
              <a:gd name="T51" fmla="*/ 13197 h 2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38100" tIns="38100" rIns="38100" bIns="38100" anchor="ctr"/>
          <a:lstStyle/>
          <a:p>
            <a:endParaRPr lang="zh-CN" altLang="en-US">
              <a:ea typeface="微软雅黑" panose="020B0503020204020204" pitchFamily="34" charset="-122"/>
            </a:endParaRPr>
          </a:p>
        </p:txBody>
      </p:sp>
      <p:sp>
        <p:nvSpPr>
          <p:cNvPr id="18" name="Freeform 157@|5FFC:16777215|FBC:16777215|LFC:16777215|LBC:16777215"/>
          <p:cNvSpPr>
            <a:spLocks noChangeAspect="1"/>
          </p:cNvSpPr>
          <p:nvPr/>
        </p:nvSpPr>
        <p:spPr bwMode="auto">
          <a:xfrm>
            <a:off x="4940300" y="2413524"/>
            <a:ext cx="400050" cy="481013"/>
          </a:xfrm>
          <a:custGeom>
            <a:avLst/>
            <a:gdLst>
              <a:gd name="T0" fmla="*/ 206367 w 449768"/>
              <a:gd name="T1" fmla="*/ 423375 h 538305"/>
              <a:gd name="T2" fmla="*/ 208536 w 449768"/>
              <a:gd name="T3" fmla="*/ 434347 h 538305"/>
              <a:gd name="T4" fmla="*/ 136133 w 449768"/>
              <a:gd name="T5" fmla="*/ 527584 h 538305"/>
              <a:gd name="T6" fmla="*/ 120760 w 449768"/>
              <a:gd name="T7" fmla="*/ 517169 h 538305"/>
              <a:gd name="T8" fmla="*/ 192667 w 449768"/>
              <a:gd name="T9" fmla="*/ 423933 h 538305"/>
              <a:gd name="T10" fmla="*/ 206367 w 449768"/>
              <a:gd name="T11" fmla="*/ 423375 h 538305"/>
              <a:gd name="T12" fmla="*/ 158371 w 449768"/>
              <a:gd name="T13" fmla="*/ 386315 h 538305"/>
              <a:gd name="T14" fmla="*/ 160292 w 449768"/>
              <a:gd name="T15" fmla="*/ 397002 h 538305"/>
              <a:gd name="T16" fmla="*/ 51725 w 449768"/>
              <a:gd name="T17" fmla="*/ 536376 h 538305"/>
              <a:gd name="T18" fmla="*/ 41315 w 449768"/>
              <a:gd name="T19" fmla="*/ 525997 h 538305"/>
              <a:gd name="T20" fmla="*/ 144924 w 449768"/>
              <a:gd name="T21" fmla="*/ 387118 h 538305"/>
              <a:gd name="T22" fmla="*/ 158371 w 449768"/>
              <a:gd name="T23" fmla="*/ 386315 h 538305"/>
              <a:gd name="T24" fmla="*/ 112005 w 449768"/>
              <a:gd name="T25" fmla="*/ 349971 h 538305"/>
              <a:gd name="T26" fmla="*/ 113740 w 449768"/>
              <a:gd name="T27" fmla="*/ 362927 h 538305"/>
              <a:gd name="T28" fmla="*/ 41338 w 449768"/>
              <a:gd name="T29" fmla="*/ 455221 h 538305"/>
              <a:gd name="T30" fmla="*/ 25965 w 449768"/>
              <a:gd name="T31" fmla="*/ 444857 h 538305"/>
              <a:gd name="T32" fmla="*/ 98367 w 449768"/>
              <a:gd name="T33" fmla="*/ 352562 h 538305"/>
              <a:gd name="T34" fmla="*/ 112005 w 449768"/>
              <a:gd name="T35" fmla="*/ 349971 h 538305"/>
              <a:gd name="T36" fmla="*/ 287508 w 449768"/>
              <a:gd name="T37" fmla="*/ 153269 h 538305"/>
              <a:gd name="T38" fmla="*/ 261020 w 449768"/>
              <a:gd name="T39" fmla="*/ 165441 h 538305"/>
              <a:gd name="T40" fmla="*/ 255548 w 449768"/>
              <a:gd name="T41" fmla="*/ 175874 h 538305"/>
              <a:gd name="T42" fmla="*/ 276441 w 449768"/>
              <a:gd name="T43" fmla="*/ 232511 h 538305"/>
              <a:gd name="T44" fmla="*/ 328174 w 449768"/>
              <a:gd name="T45" fmla="*/ 227543 h 538305"/>
              <a:gd name="T46" fmla="*/ 333645 w 449768"/>
              <a:gd name="T47" fmla="*/ 217110 h 538305"/>
              <a:gd name="T48" fmla="*/ 317727 w 449768"/>
              <a:gd name="T49" fmla="*/ 160472 h 538305"/>
              <a:gd name="T50" fmla="*/ 287508 w 449768"/>
              <a:gd name="T51" fmla="*/ 153269 h 538305"/>
              <a:gd name="T52" fmla="*/ 437111 w 449768"/>
              <a:gd name="T53" fmla="*/ 0 h 538305"/>
              <a:gd name="T54" fmla="*/ 442086 w 449768"/>
              <a:gd name="T55" fmla="*/ 0 h 538305"/>
              <a:gd name="T56" fmla="*/ 447557 w 449768"/>
              <a:gd name="T57" fmla="*/ 4968 h 538305"/>
              <a:gd name="T58" fmla="*/ 447557 w 449768"/>
              <a:gd name="T59" fmla="*/ 9937 h 538305"/>
              <a:gd name="T60" fmla="*/ 447557 w 449768"/>
              <a:gd name="T61" fmla="*/ 20370 h 538305"/>
              <a:gd name="T62" fmla="*/ 447557 w 449768"/>
              <a:gd name="T63" fmla="*/ 46204 h 538305"/>
              <a:gd name="T64" fmla="*/ 442086 w 449768"/>
              <a:gd name="T65" fmla="*/ 103338 h 538305"/>
              <a:gd name="T66" fmla="*/ 442086 w 449768"/>
              <a:gd name="T67" fmla="*/ 113771 h 538305"/>
              <a:gd name="T68" fmla="*/ 437111 w 449768"/>
              <a:gd name="T69" fmla="*/ 134141 h 538305"/>
              <a:gd name="T70" fmla="*/ 421194 w 449768"/>
              <a:gd name="T71" fmla="*/ 175874 h 538305"/>
              <a:gd name="T72" fmla="*/ 354040 w 449768"/>
              <a:gd name="T73" fmla="*/ 289645 h 538305"/>
              <a:gd name="T74" fmla="*/ 344091 w 449768"/>
              <a:gd name="T75" fmla="*/ 325913 h 538305"/>
              <a:gd name="T76" fmla="*/ 276441 w 449768"/>
              <a:gd name="T77" fmla="*/ 506754 h 538305"/>
              <a:gd name="T78" fmla="*/ 261020 w 449768"/>
              <a:gd name="T79" fmla="*/ 496321 h 538305"/>
              <a:gd name="T80" fmla="*/ 17278 w 449768"/>
              <a:gd name="T81" fmla="*/ 310511 h 538305"/>
              <a:gd name="T82" fmla="*/ 1858 w 449768"/>
              <a:gd name="T83" fmla="*/ 289645 h 538305"/>
              <a:gd name="T84" fmla="*/ 162528 w 449768"/>
              <a:gd name="T85" fmla="*/ 186307 h 538305"/>
              <a:gd name="T86" fmla="*/ 193369 w 449768"/>
              <a:gd name="T87" fmla="*/ 165441 h 538305"/>
              <a:gd name="T88" fmla="*/ 312753 w 449768"/>
              <a:gd name="T89" fmla="*/ 51669 h 538305"/>
              <a:gd name="T90" fmla="*/ 400799 w 449768"/>
              <a:gd name="T91" fmla="*/ 9937 h 538305"/>
              <a:gd name="T92" fmla="*/ 426665 w 449768"/>
              <a:gd name="T93" fmla="*/ 4968 h 538305"/>
              <a:gd name="T94" fmla="*/ 437111 w 449768"/>
              <a:gd name="T95" fmla="*/ 0 h 538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ea typeface="微软雅黑" panose="020B0503020204020204" pitchFamily="34" charset="-122"/>
            </a:endParaRPr>
          </a:p>
        </p:txBody>
      </p:sp>
      <p:sp>
        <p:nvSpPr>
          <p:cNvPr id="19" name="Freeform 101@|5FFC:16777215|FBC:16777215|LFC:16777215|LBC:16777215"/>
          <p:cNvSpPr>
            <a:spLocks noEditPoints="1"/>
          </p:cNvSpPr>
          <p:nvPr/>
        </p:nvSpPr>
        <p:spPr bwMode="auto">
          <a:xfrm>
            <a:off x="6850063" y="2510362"/>
            <a:ext cx="433387" cy="398462"/>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20" name="AutoShape 91@|5FFC:16777215|FBC:16777215|LFC:16777215|LBC:16777215"/>
          <p:cNvSpPr>
            <a:spLocks noChangeAspect="1"/>
          </p:cNvSpPr>
          <p:nvPr/>
        </p:nvSpPr>
        <p:spPr bwMode="auto">
          <a:xfrm>
            <a:off x="4852988" y="4251849"/>
            <a:ext cx="358775" cy="395288"/>
          </a:xfrm>
          <a:custGeom>
            <a:avLst/>
            <a:gdLst>
              <a:gd name="T0" fmla="*/ 21421 w 21483"/>
              <a:gd name="T1" fmla="*/ 4387 h 21600"/>
              <a:gd name="T2" fmla="*/ 14732 w 21483"/>
              <a:gd name="T3" fmla="*/ 18748 h 21600"/>
              <a:gd name="T4" fmla="*/ 6064 w 21483"/>
              <a:gd name="T5" fmla="*/ 19682 h 21600"/>
              <a:gd name="T6" fmla="*/ 5058 w 21483"/>
              <a:gd name="T7" fmla="*/ 19075 h 21600"/>
              <a:gd name="T8" fmla="*/ 3857 w 21483"/>
              <a:gd name="T9" fmla="*/ 18465 h 21600"/>
              <a:gd name="T10" fmla="*/ 3287 w 21483"/>
              <a:gd name="T11" fmla="*/ 19174 h 21600"/>
              <a:gd name="T12" fmla="*/ 2760 w 21483"/>
              <a:gd name="T13" fmla="*/ 20179 h 21600"/>
              <a:gd name="T14" fmla="*/ 2213 w 21483"/>
              <a:gd name="T15" fmla="*/ 21182 h 21600"/>
              <a:gd name="T16" fmla="*/ 1450 w 21483"/>
              <a:gd name="T17" fmla="*/ 21599 h 21600"/>
              <a:gd name="T18" fmla="*/ 521 w 21483"/>
              <a:gd name="T19" fmla="*/ 21097 h 21600"/>
              <a:gd name="T20" fmla="*/ 184 w 21483"/>
              <a:gd name="T21" fmla="*/ 20408 h 21600"/>
              <a:gd name="T22" fmla="*/ 699 w 21483"/>
              <a:gd name="T23" fmla="*/ 18152 h 21600"/>
              <a:gd name="T24" fmla="*/ 2061 w 21483"/>
              <a:gd name="T25" fmla="*/ 16692 h 21600"/>
              <a:gd name="T26" fmla="*/ 2367 w 21483"/>
              <a:gd name="T27" fmla="*/ 15949 h 21600"/>
              <a:gd name="T28" fmla="*/ 2128 w 21483"/>
              <a:gd name="T29" fmla="*/ 15241 h 21600"/>
              <a:gd name="T30" fmla="*/ 2166 w 21483"/>
              <a:gd name="T31" fmla="*/ 10774 h 21600"/>
              <a:gd name="T32" fmla="*/ 5694 w 21483"/>
              <a:gd name="T33" fmla="*/ 4986 h 21600"/>
              <a:gd name="T34" fmla="*/ 10336 w 21483"/>
              <a:gd name="T35" fmla="*/ 2894 h 21600"/>
              <a:gd name="T36" fmla="*/ 14037 w 21483"/>
              <a:gd name="T37" fmla="*/ 2772 h 21600"/>
              <a:gd name="T38" fmla="*/ 16740 w 21483"/>
              <a:gd name="T39" fmla="*/ 2239 h 21600"/>
              <a:gd name="T40" fmla="*/ 18125 w 21483"/>
              <a:gd name="T41" fmla="*/ 948 h 21600"/>
              <a:gd name="T42" fmla="*/ 19028 w 21483"/>
              <a:gd name="T43" fmla="*/ 129 h 21600"/>
              <a:gd name="T44" fmla="*/ 20163 w 21483"/>
              <a:gd name="T45" fmla="*/ 155 h 21600"/>
              <a:gd name="T46" fmla="*/ 15350 w 21483"/>
              <a:gd name="T47" fmla="*/ 9977 h 21600"/>
              <a:gd name="T48" fmla="*/ 16291 w 21483"/>
              <a:gd name="T49" fmla="*/ 8953 h 21600"/>
              <a:gd name="T50" fmla="*/ 15418 w 21483"/>
              <a:gd name="T51" fmla="*/ 7815 h 21600"/>
              <a:gd name="T52" fmla="*/ 9550 w 21483"/>
              <a:gd name="T53" fmla="*/ 9032 h 21600"/>
              <a:gd name="T54" fmla="*/ 4732 w 21483"/>
              <a:gd name="T55" fmla="*/ 13518 h 21600"/>
              <a:gd name="T56" fmla="*/ 4821 w 21483"/>
              <a:gd name="T57" fmla="*/ 15063 h 21600"/>
              <a:gd name="T58" fmla="*/ 6087 w 21483"/>
              <a:gd name="T59" fmla="*/ 14953 h 21600"/>
              <a:gd name="T60" fmla="*/ 10259 w 21483"/>
              <a:gd name="T61" fmla="*/ 11005 h 21600"/>
              <a:gd name="T62" fmla="*/ 15350 w 21483"/>
              <a:gd name="T63" fmla="*/ 997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01578" tIns="101578" rIns="101578" bIns="101578" anchor="ctr"/>
          <a:lstStyle/>
          <a:p>
            <a:endParaRPr lang="zh-CN" altLang="en-US">
              <a:ea typeface="微软雅黑" panose="020B0503020204020204" pitchFamily="34" charset="-122"/>
            </a:endParaRPr>
          </a:p>
        </p:txBody>
      </p:sp>
      <p:grpSp>
        <p:nvGrpSpPr>
          <p:cNvPr id="29" name="组合 28"/>
          <p:cNvGrpSpPr/>
          <p:nvPr/>
        </p:nvGrpSpPr>
        <p:grpSpPr>
          <a:xfrm>
            <a:off x="1457989" y="2118484"/>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1457989" y="4297479"/>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8520270" y="2118484"/>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8520270" y="4297479"/>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4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127000" y="0"/>
            <a:ext cx="3054423" cy="1173480"/>
            <a:chOff x="127000" y="0"/>
            <a:chExt cx="3054423" cy="1173480"/>
          </a:xfrm>
        </p:grpSpPr>
        <p:pic>
          <p:nvPicPr>
            <p:cNvPr id="45"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46" name="文本框 45"/>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活动经费预算</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9"/>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1000"/>
                                        <p:tgtEl>
                                          <p:spTgt spid="41"/>
                                        </p:tgtEl>
                                      </p:cBhvr>
                                    </p:animEffect>
                                    <p:anim calcmode="lin" valueType="num">
                                      <p:cBhvr>
                                        <p:cTn id="79" dur="1000" fill="hold"/>
                                        <p:tgtEl>
                                          <p:spTgt spid="41"/>
                                        </p:tgtEl>
                                        <p:attrNameLst>
                                          <p:attrName>ppt_x</p:attrName>
                                        </p:attrNameLst>
                                      </p:cBhvr>
                                      <p:tavLst>
                                        <p:tav tm="0">
                                          <p:val>
                                            <p:strVal val="#ppt_x"/>
                                          </p:val>
                                        </p:tav>
                                        <p:tav tm="100000">
                                          <p:val>
                                            <p:strVal val="#ppt_x"/>
                                          </p:val>
                                        </p:tav>
                                      </p:tavLst>
                                    </p:anim>
                                    <p:anim calcmode="lin" valueType="num">
                                      <p:cBhvr>
                                        <p:cTn id="8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自由: 形状 3"/>
          <p:cNvSpPr/>
          <p:nvPr/>
        </p:nvSpPr>
        <p:spPr>
          <a:xfrm>
            <a:off x="0" y="0"/>
            <a:ext cx="12192000" cy="6860934"/>
          </a:xfrm>
          <a:custGeom>
            <a:avLst/>
            <a:gdLst>
              <a:gd name="connsiteX0" fmla="*/ 203593 w 12192000"/>
              <a:gd name="connsiteY0" fmla="*/ 78057 h 6860934"/>
              <a:gd name="connsiteX1" fmla="*/ 78059 w 12192000"/>
              <a:gd name="connsiteY1" fmla="*/ 203591 h 6860934"/>
              <a:gd name="connsiteX2" fmla="*/ 78059 w 12192000"/>
              <a:gd name="connsiteY2" fmla="*/ 6665559 h 6860934"/>
              <a:gd name="connsiteX3" fmla="*/ 203593 w 12192000"/>
              <a:gd name="connsiteY3" fmla="*/ 6791093 h 6860934"/>
              <a:gd name="connsiteX4" fmla="*/ 11984690 w 12192000"/>
              <a:gd name="connsiteY4" fmla="*/ 6791093 h 6860934"/>
              <a:gd name="connsiteX5" fmla="*/ 12110224 w 12192000"/>
              <a:gd name="connsiteY5" fmla="*/ 6665559 h 6860934"/>
              <a:gd name="connsiteX6" fmla="*/ 12110224 w 12192000"/>
              <a:gd name="connsiteY6" fmla="*/ 203591 h 6860934"/>
              <a:gd name="connsiteX7" fmla="*/ 11984690 w 12192000"/>
              <a:gd name="connsiteY7" fmla="*/ 78057 h 6860934"/>
              <a:gd name="connsiteX8" fmla="*/ 0 w 12192000"/>
              <a:gd name="connsiteY8" fmla="*/ 0 h 6860934"/>
              <a:gd name="connsiteX9" fmla="*/ 12192000 w 12192000"/>
              <a:gd name="connsiteY9" fmla="*/ 0 h 6860934"/>
              <a:gd name="connsiteX10" fmla="*/ 12192000 w 12192000"/>
              <a:gd name="connsiteY10" fmla="*/ 6860934 h 6860934"/>
              <a:gd name="connsiteX11" fmla="*/ 0 w 12192000"/>
              <a:gd name="connsiteY11" fmla="*/ 6860934 h 686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60934">
                <a:moveTo>
                  <a:pt x="203593" y="78057"/>
                </a:moveTo>
                <a:cubicBezTo>
                  <a:pt x="134262" y="78057"/>
                  <a:pt x="78059" y="134260"/>
                  <a:pt x="78059" y="203591"/>
                </a:cubicBezTo>
                <a:lnTo>
                  <a:pt x="78059" y="6665559"/>
                </a:lnTo>
                <a:cubicBezTo>
                  <a:pt x="78059" y="6734890"/>
                  <a:pt x="134262" y="6791093"/>
                  <a:pt x="203593" y="6791093"/>
                </a:cubicBezTo>
                <a:lnTo>
                  <a:pt x="11984690" y="6791093"/>
                </a:lnTo>
                <a:cubicBezTo>
                  <a:pt x="12054021" y="6791093"/>
                  <a:pt x="12110224" y="6734890"/>
                  <a:pt x="12110224" y="6665559"/>
                </a:cubicBezTo>
                <a:lnTo>
                  <a:pt x="12110224" y="203591"/>
                </a:lnTo>
                <a:cubicBezTo>
                  <a:pt x="12110224" y="134260"/>
                  <a:pt x="12054021" y="78057"/>
                  <a:pt x="11984690" y="78057"/>
                </a:cubicBezTo>
                <a:close/>
                <a:moveTo>
                  <a:pt x="0" y="0"/>
                </a:moveTo>
                <a:lnTo>
                  <a:pt x="12192000" y="0"/>
                </a:lnTo>
                <a:lnTo>
                  <a:pt x="12192000" y="6860934"/>
                </a:lnTo>
                <a:lnTo>
                  <a:pt x="0" y="6860934"/>
                </a:lnTo>
                <a:close/>
              </a:path>
            </a:pathLst>
          </a:custGeom>
          <a:solidFill>
            <a:srgbClr val="2400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a typeface="微软雅黑" panose="020B0503020204020204" pitchFamily="34" charset="-122"/>
            </a:endParaRPr>
          </a:p>
        </p:txBody>
      </p:sp>
      <p:sp>
        <p:nvSpPr>
          <p:cNvPr id="7" name="L 形 6"/>
          <p:cNvSpPr/>
          <p:nvPr/>
        </p:nvSpPr>
        <p:spPr>
          <a:xfrm rot="13509573">
            <a:off x="3644900" y="2621471"/>
            <a:ext cx="674688" cy="665162"/>
          </a:xfrm>
          <a:prstGeom prst="corner">
            <a:avLst>
              <a:gd name="adj1" fmla="val 33246"/>
              <a:gd name="adj2" fmla="val 30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a typeface="微软雅黑" panose="020B0503020204020204" pitchFamily="34" charset="-122"/>
            </a:endParaRPr>
          </a:p>
        </p:txBody>
      </p:sp>
      <p:sp>
        <p:nvSpPr>
          <p:cNvPr id="8" name="L 形 7"/>
          <p:cNvSpPr/>
          <p:nvPr/>
        </p:nvSpPr>
        <p:spPr>
          <a:xfrm rot="13509573">
            <a:off x="7721600" y="2621471"/>
            <a:ext cx="674688" cy="665162"/>
          </a:xfrm>
          <a:prstGeom prst="corner">
            <a:avLst>
              <a:gd name="adj1" fmla="val 33246"/>
              <a:gd name="adj2" fmla="val 30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a typeface="微软雅黑" panose="020B0503020204020204" pitchFamily="34" charset="-122"/>
            </a:endParaRPr>
          </a:p>
        </p:txBody>
      </p:sp>
      <p:grpSp>
        <p:nvGrpSpPr>
          <p:cNvPr id="21" name="组合 20"/>
          <p:cNvGrpSpPr/>
          <p:nvPr/>
        </p:nvGrpSpPr>
        <p:grpSpPr>
          <a:xfrm>
            <a:off x="1847088" y="2163811"/>
            <a:ext cx="1198366" cy="1591274"/>
            <a:chOff x="-1747837" y="1974850"/>
            <a:chExt cx="871537" cy="1157288"/>
          </a:xfrm>
        </p:grpSpPr>
        <p:sp>
          <p:nvSpPr>
            <p:cNvPr id="22"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3"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4"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5"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6"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7"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8"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9"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0"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1"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2"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3"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4"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5"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6"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9"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0"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1"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2"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3"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4"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5"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6"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8"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9"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0"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1"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2"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3"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4"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5"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7"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8"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59" name="组合 58"/>
          <p:cNvGrpSpPr/>
          <p:nvPr/>
        </p:nvGrpSpPr>
        <p:grpSpPr>
          <a:xfrm>
            <a:off x="1555266" y="4356624"/>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1" name="文本框 6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5" name="组合 64"/>
          <p:cNvGrpSpPr/>
          <p:nvPr/>
        </p:nvGrpSpPr>
        <p:grpSpPr>
          <a:xfrm>
            <a:off x="5504688" y="2163811"/>
            <a:ext cx="1198366" cy="1591274"/>
            <a:chOff x="-1747837" y="1974850"/>
            <a:chExt cx="871537" cy="1157288"/>
          </a:xfrm>
        </p:grpSpPr>
        <p:sp>
          <p:nvSpPr>
            <p:cNvPr id="66"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7"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8"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9"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0"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1"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2"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3"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4"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5"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6"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7"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8"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9"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0"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1"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2"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3"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5"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6"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7"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8"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9"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0"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1"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2"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3"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4"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5"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6"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7"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8"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9"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0"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1"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2"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03" name="组合 102"/>
          <p:cNvGrpSpPr/>
          <p:nvPr/>
        </p:nvGrpSpPr>
        <p:grpSpPr>
          <a:xfrm>
            <a:off x="5212866" y="4356624"/>
            <a:ext cx="2115035" cy="1154619"/>
            <a:chOff x="1478171" y="2225265"/>
            <a:chExt cx="2115035" cy="1154619"/>
          </a:xfrm>
        </p:grpSpPr>
        <p:sp>
          <p:nvSpPr>
            <p:cNvPr id="10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5" name="文本框 10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6" name="组合 105"/>
          <p:cNvGrpSpPr/>
          <p:nvPr/>
        </p:nvGrpSpPr>
        <p:grpSpPr>
          <a:xfrm>
            <a:off x="9162288" y="2163811"/>
            <a:ext cx="1198366" cy="1591274"/>
            <a:chOff x="-1747837" y="1974850"/>
            <a:chExt cx="871537" cy="1157288"/>
          </a:xfrm>
        </p:grpSpPr>
        <p:sp>
          <p:nvSpPr>
            <p:cNvPr id="107"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8"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9"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0"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1"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2"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3"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4"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5"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6"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7"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8"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9"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0"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1"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2"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3"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4"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5"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6"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7"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8"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9"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0"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1"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2"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3"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4"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5"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6"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7"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8"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9"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0"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1"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2"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3"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44" name="组合 143"/>
          <p:cNvGrpSpPr/>
          <p:nvPr/>
        </p:nvGrpSpPr>
        <p:grpSpPr>
          <a:xfrm>
            <a:off x="8870466" y="4356624"/>
            <a:ext cx="2115035" cy="1154619"/>
            <a:chOff x="1478171" y="2225265"/>
            <a:chExt cx="2115035" cy="1154619"/>
          </a:xfrm>
        </p:grpSpPr>
        <p:sp>
          <p:nvSpPr>
            <p:cNvPr id="1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46" name="文本框 14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7" name="组合 146"/>
          <p:cNvGrpSpPr/>
          <p:nvPr/>
        </p:nvGrpSpPr>
        <p:grpSpPr>
          <a:xfrm>
            <a:off x="127000" y="0"/>
            <a:ext cx="3054423" cy="1173480"/>
            <a:chOff x="127000" y="0"/>
            <a:chExt cx="3054423" cy="1173480"/>
          </a:xfrm>
        </p:grpSpPr>
        <p:pic>
          <p:nvPicPr>
            <p:cNvPr id="148"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149" name="文本框 148"/>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活动经费预算</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1000"/>
                                        <p:tgtEl>
                                          <p:spTgt spid="59"/>
                                        </p:tgtEl>
                                      </p:cBhvr>
                                    </p:animEffect>
                                    <p:anim calcmode="lin" valueType="num">
                                      <p:cBhvr>
                                        <p:cTn id="19" dur="1000" fill="hold"/>
                                        <p:tgtEl>
                                          <p:spTgt spid="59"/>
                                        </p:tgtEl>
                                        <p:attrNameLst>
                                          <p:attrName>ppt_x</p:attrName>
                                        </p:attrNameLst>
                                      </p:cBhvr>
                                      <p:tavLst>
                                        <p:tav tm="0">
                                          <p:val>
                                            <p:strVal val="#ppt_x"/>
                                          </p:val>
                                        </p:tav>
                                        <p:tav tm="100000">
                                          <p:val>
                                            <p:strVal val="#ppt_x"/>
                                          </p:val>
                                        </p:tav>
                                      </p:tavLst>
                                    </p:anim>
                                    <p:anim calcmode="lin" valueType="num">
                                      <p:cBhvr>
                                        <p:cTn id="2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1000"/>
                                        <p:tgtEl>
                                          <p:spTgt spid="103"/>
                                        </p:tgtEl>
                                      </p:cBhvr>
                                    </p:animEffect>
                                    <p:anim calcmode="lin" valueType="num">
                                      <p:cBhvr>
                                        <p:cTn id="26" dur="1000" fill="hold"/>
                                        <p:tgtEl>
                                          <p:spTgt spid="103"/>
                                        </p:tgtEl>
                                        <p:attrNameLst>
                                          <p:attrName>ppt_x</p:attrName>
                                        </p:attrNameLst>
                                      </p:cBhvr>
                                      <p:tavLst>
                                        <p:tav tm="0">
                                          <p:val>
                                            <p:strVal val="#ppt_x"/>
                                          </p:val>
                                        </p:tav>
                                        <p:tav tm="100000">
                                          <p:val>
                                            <p:strVal val="#ppt_x"/>
                                          </p:val>
                                        </p:tav>
                                      </p:tavLst>
                                    </p:anim>
                                    <p:anim calcmode="lin" valueType="num">
                                      <p:cBhvr>
                                        <p:cTn id="27"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1000"/>
                                        <p:tgtEl>
                                          <p:spTgt spid="65"/>
                                        </p:tgtEl>
                                      </p:cBhvr>
                                    </p:animEffect>
                                    <p:anim calcmode="lin" valueType="num">
                                      <p:cBhvr>
                                        <p:cTn id="45" dur="1000" fill="hold"/>
                                        <p:tgtEl>
                                          <p:spTgt spid="65"/>
                                        </p:tgtEl>
                                        <p:attrNameLst>
                                          <p:attrName>ppt_x</p:attrName>
                                        </p:attrNameLst>
                                      </p:cBhvr>
                                      <p:tavLst>
                                        <p:tav tm="0">
                                          <p:val>
                                            <p:strVal val="#ppt_x"/>
                                          </p:val>
                                        </p:tav>
                                        <p:tav tm="100000">
                                          <p:val>
                                            <p:strVal val="#ppt_x"/>
                                          </p:val>
                                        </p:tav>
                                      </p:tavLst>
                                    </p:anim>
                                    <p:anim calcmode="lin" valueType="num">
                                      <p:cBhvr>
                                        <p:cTn id="46" dur="1000" fill="hold"/>
                                        <p:tgtEl>
                                          <p:spTgt spid="6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fade">
                                      <p:cBhvr>
                                        <p:cTn id="49" dur="1000"/>
                                        <p:tgtEl>
                                          <p:spTgt spid="106"/>
                                        </p:tgtEl>
                                      </p:cBhvr>
                                    </p:animEffect>
                                    <p:anim calcmode="lin" valueType="num">
                                      <p:cBhvr>
                                        <p:cTn id="50" dur="1000" fill="hold"/>
                                        <p:tgtEl>
                                          <p:spTgt spid="106"/>
                                        </p:tgtEl>
                                        <p:attrNameLst>
                                          <p:attrName>ppt_x</p:attrName>
                                        </p:attrNameLst>
                                      </p:cBhvr>
                                      <p:tavLst>
                                        <p:tav tm="0">
                                          <p:val>
                                            <p:strVal val="#ppt_x"/>
                                          </p:val>
                                        </p:tav>
                                        <p:tav tm="100000">
                                          <p:val>
                                            <p:strVal val="#ppt_x"/>
                                          </p:val>
                                        </p:tav>
                                      </p:tavLst>
                                    </p:anim>
                                    <p:anim calcmode="lin" valueType="num">
                                      <p:cBhvr>
                                        <p:cTn id="51"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自由: 形状 3"/>
          <p:cNvSpPr/>
          <p:nvPr/>
        </p:nvSpPr>
        <p:spPr>
          <a:xfrm>
            <a:off x="0" y="0"/>
            <a:ext cx="12192000" cy="6860934"/>
          </a:xfrm>
          <a:custGeom>
            <a:avLst/>
            <a:gdLst>
              <a:gd name="connsiteX0" fmla="*/ 203593 w 12192000"/>
              <a:gd name="connsiteY0" fmla="*/ 78057 h 6860934"/>
              <a:gd name="connsiteX1" fmla="*/ 78059 w 12192000"/>
              <a:gd name="connsiteY1" fmla="*/ 203591 h 6860934"/>
              <a:gd name="connsiteX2" fmla="*/ 78059 w 12192000"/>
              <a:gd name="connsiteY2" fmla="*/ 6665559 h 6860934"/>
              <a:gd name="connsiteX3" fmla="*/ 203593 w 12192000"/>
              <a:gd name="connsiteY3" fmla="*/ 6791093 h 6860934"/>
              <a:gd name="connsiteX4" fmla="*/ 11984690 w 12192000"/>
              <a:gd name="connsiteY4" fmla="*/ 6791093 h 6860934"/>
              <a:gd name="connsiteX5" fmla="*/ 12110224 w 12192000"/>
              <a:gd name="connsiteY5" fmla="*/ 6665559 h 6860934"/>
              <a:gd name="connsiteX6" fmla="*/ 12110224 w 12192000"/>
              <a:gd name="connsiteY6" fmla="*/ 203591 h 6860934"/>
              <a:gd name="connsiteX7" fmla="*/ 11984690 w 12192000"/>
              <a:gd name="connsiteY7" fmla="*/ 78057 h 6860934"/>
              <a:gd name="connsiteX8" fmla="*/ 0 w 12192000"/>
              <a:gd name="connsiteY8" fmla="*/ 0 h 6860934"/>
              <a:gd name="connsiteX9" fmla="*/ 12192000 w 12192000"/>
              <a:gd name="connsiteY9" fmla="*/ 0 h 6860934"/>
              <a:gd name="connsiteX10" fmla="*/ 12192000 w 12192000"/>
              <a:gd name="connsiteY10" fmla="*/ 6860934 h 6860934"/>
              <a:gd name="connsiteX11" fmla="*/ 0 w 12192000"/>
              <a:gd name="connsiteY11" fmla="*/ 6860934 h 686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60934">
                <a:moveTo>
                  <a:pt x="203593" y="78057"/>
                </a:moveTo>
                <a:cubicBezTo>
                  <a:pt x="134262" y="78057"/>
                  <a:pt x="78059" y="134260"/>
                  <a:pt x="78059" y="203591"/>
                </a:cubicBezTo>
                <a:lnTo>
                  <a:pt x="78059" y="6665559"/>
                </a:lnTo>
                <a:cubicBezTo>
                  <a:pt x="78059" y="6734890"/>
                  <a:pt x="134262" y="6791093"/>
                  <a:pt x="203593" y="6791093"/>
                </a:cubicBezTo>
                <a:lnTo>
                  <a:pt x="11984690" y="6791093"/>
                </a:lnTo>
                <a:cubicBezTo>
                  <a:pt x="12054021" y="6791093"/>
                  <a:pt x="12110224" y="6734890"/>
                  <a:pt x="12110224" y="6665559"/>
                </a:cubicBezTo>
                <a:lnTo>
                  <a:pt x="12110224" y="203591"/>
                </a:lnTo>
                <a:cubicBezTo>
                  <a:pt x="12110224" y="134260"/>
                  <a:pt x="12054021" y="78057"/>
                  <a:pt x="11984690" y="78057"/>
                </a:cubicBezTo>
                <a:close/>
                <a:moveTo>
                  <a:pt x="0" y="0"/>
                </a:moveTo>
                <a:lnTo>
                  <a:pt x="12192000" y="0"/>
                </a:lnTo>
                <a:lnTo>
                  <a:pt x="12192000" y="6860934"/>
                </a:lnTo>
                <a:lnTo>
                  <a:pt x="0" y="6860934"/>
                </a:lnTo>
                <a:close/>
              </a:path>
            </a:pathLst>
          </a:custGeom>
          <a:solidFill>
            <a:srgbClr val="24000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a typeface="微软雅黑" panose="020B0503020204020204" pitchFamily="34" charset="-122"/>
            </a:endParaRPr>
          </a:p>
        </p:txBody>
      </p:sp>
      <p:sp>
        <p:nvSpPr>
          <p:cNvPr id="7" name="椭圆 6"/>
          <p:cNvSpPr/>
          <p:nvPr/>
        </p:nvSpPr>
        <p:spPr>
          <a:xfrm>
            <a:off x="5462588" y="3248025"/>
            <a:ext cx="1724025" cy="172402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eaLnBrk="1" fontAlgn="auto" hangingPunct="1">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8" name="椭圆 7"/>
          <p:cNvSpPr/>
          <p:nvPr/>
        </p:nvSpPr>
        <p:spPr>
          <a:xfrm>
            <a:off x="8072438" y="3733800"/>
            <a:ext cx="749300" cy="75088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a:solidFill>
                  <a:srgbClr val="FFFFFF"/>
                </a:solidFill>
                <a:latin typeface="微软雅黑" panose="020B0503020204020204" pitchFamily="34" charset="-122"/>
                <a:ea typeface="微软雅黑" panose="020B0503020204020204" pitchFamily="34" charset="-122"/>
              </a:rPr>
              <a:t>60</a:t>
            </a:r>
            <a:r>
              <a:rPr lang="en-US" altLang="zh-CN" sz="900">
                <a:solidFill>
                  <a:srgbClr val="FFFFFF"/>
                </a:solidFill>
                <a:latin typeface="微软雅黑" panose="020B0503020204020204" pitchFamily="34" charset="-122"/>
                <a:ea typeface="微软雅黑" panose="020B0503020204020204" pitchFamily="34" charset="-122"/>
              </a:rPr>
              <a:t>%</a:t>
            </a:r>
            <a:endParaRPr lang="zh-CN" altLang="en-US" sz="900">
              <a:solidFill>
                <a:srgbClr val="FFFFFF"/>
              </a:solidFill>
              <a:latin typeface="微软雅黑" panose="020B0503020204020204" pitchFamily="34" charset="-122"/>
              <a:ea typeface="微软雅黑" panose="020B0503020204020204" pitchFamily="34" charset="-122"/>
            </a:endParaRPr>
          </a:p>
        </p:txBody>
      </p:sp>
      <p:sp>
        <p:nvSpPr>
          <p:cNvPr id="9" name="椭圆 8"/>
          <p:cNvSpPr/>
          <p:nvPr/>
        </p:nvSpPr>
        <p:spPr>
          <a:xfrm>
            <a:off x="3467100" y="2889250"/>
            <a:ext cx="515938" cy="51435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1600">
                <a:solidFill>
                  <a:srgbClr val="FFFFFF"/>
                </a:solidFill>
                <a:latin typeface="微软雅黑" panose="020B0503020204020204" pitchFamily="34" charset="-122"/>
                <a:ea typeface="微软雅黑" panose="020B0503020204020204" pitchFamily="34" charset="-122"/>
              </a:rPr>
              <a:t>40</a:t>
            </a:r>
            <a:r>
              <a:rPr lang="en-US" altLang="zh-CN" sz="700">
                <a:solidFill>
                  <a:srgbClr val="FFFFFF"/>
                </a:solidFill>
                <a:latin typeface="微软雅黑" panose="020B0503020204020204" pitchFamily="34" charset="-122"/>
                <a:ea typeface="微软雅黑" panose="020B0503020204020204" pitchFamily="34" charset="-122"/>
              </a:rPr>
              <a:t>%</a:t>
            </a:r>
            <a:endParaRPr lang="zh-CN" altLang="en-US" sz="700">
              <a:solidFill>
                <a:srgbClr val="FFFFFF"/>
              </a:solidFill>
              <a:latin typeface="微软雅黑" panose="020B0503020204020204" pitchFamily="34" charset="-122"/>
              <a:ea typeface="微软雅黑" panose="020B0503020204020204" pitchFamily="34" charset="-122"/>
            </a:endParaRPr>
          </a:p>
        </p:txBody>
      </p:sp>
      <p:cxnSp>
        <p:nvCxnSpPr>
          <p:cNvPr id="10" name="直接连接符 9"/>
          <p:cNvCxnSpPr>
            <a:stCxn id="7" idx="6"/>
            <a:endCxn id="8" idx="2"/>
          </p:cNvCxnSpPr>
          <p:nvPr/>
        </p:nvCxnSpPr>
        <p:spPr>
          <a:xfrm flipV="1">
            <a:off x="7186613" y="4110038"/>
            <a:ext cx="8858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2"/>
            <a:endCxn id="9" idx="6"/>
          </p:cNvCxnSpPr>
          <p:nvPr/>
        </p:nvCxnSpPr>
        <p:spPr>
          <a:xfrm flipH="1">
            <a:off x="3983038" y="3146425"/>
            <a:ext cx="11128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095875" y="2401888"/>
            <a:ext cx="1490663" cy="14890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eaLnBrk="1" fontAlgn="auto" hangingPunct="1">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15" name="KSO_Shape"/>
          <p:cNvSpPr/>
          <p:nvPr/>
        </p:nvSpPr>
        <p:spPr bwMode="auto">
          <a:xfrm>
            <a:off x="5749925" y="2633663"/>
            <a:ext cx="220663" cy="415925"/>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6" name="KSO_Shape"/>
          <p:cNvSpPr/>
          <p:nvPr/>
        </p:nvSpPr>
        <p:spPr bwMode="auto">
          <a:xfrm>
            <a:off x="6116638" y="3910013"/>
            <a:ext cx="414337" cy="30797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378226" y="4100592"/>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1" name="组合 60"/>
          <p:cNvGrpSpPr/>
          <p:nvPr/>
        </p:nvGrpSpPr>
        <p:grpSpPr>
          <a:xfrm>
            <a:off x="7992642" y="1814592"/>
            <a:ext cx="2115035" cy="1154619"/>
            <a:chOff x="1478171" y="2225265"/>
            <a:chExt cx="2115035" cy="1154619"/>
          </a:xfrm>
        </p:grpSpPr>
        <p:sp>
          <p:nvSpPr>
            <p:cNvPr id="6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3" name="文本框 6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7" name="组合 66"/>
          <p:cNvGrpSpPr/>
          <p:nvPr/>
        </p:nvGrpSpPr>
        <p:grpSpPr>
          <a:xfrm>
            <a:off x="127000" y="0"/>
            <a:ext cx="3054423" cy="1173480"/>
            <a:chOff x="127000" y="0"/>
            <a:chExt cx="3054423" cy="1173480"/>
          </a:xfrm>
        </p:grpSpPr>
        <p:pic>
          <p:nvPicPr>
            <p:cNvPr id="68"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69" name="文本框 68"/>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活动经费预算</a:t>
              </a:r>
              <a:endParaRPr lang="en-US" altLang="zh-CN"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8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2" presetClass="entr" presetSubtype="2"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13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22" presetClass="entr" presetSubtype="8"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10" presetClass="entr" presetSubtype="0" fill="hold" grpId="0" nodeType="withEffect">
                                  <p:stCondLst>
                                    <p:cond delay="17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1000"/>
                                        <p:tgtEl>
                                          <p:spTgt spid="61"/>
                                        </p:tgtEl>
                                      </p:cBhvr>
                                    </p:animEffect>
                                    <p:anim calcmode="lin" valueType="num">
                                      <p:cBhvr>
                                        <p:cTn id="41" dur="1000" fill="hold"/>
                                        <p:tgtEl>
                                          <p:spTgt spid="61"/>
                                        </p:tgtEl>
                                        <p:attrNameLst>
                                          <p:attrName>ppt_x</p:attrName>
                                        </p:attrNameLst>
                                      </p:cBhvr>
                                      <p:tavLst>
                                        <p:tav tm="0">
                                          <p:val>
                                            <p:strVal val="#ppt_x"/>
                                          </p:val>
                                        </p:tav>
                                        <p:tav tm="100000">
                                          <p:val>
                                            <p:strVal val="#ppt_x"/>
                                          </p:val>
                                        </p:tav>
                                      </p:tavLst>
                                    </p:anim>
                                    <p:anim calcmode="lin" valueType="num">
                                      <p:cBhvr>
                                        <p:cTn id="4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p:nvPr/>
        </p:nvSpPr>
        <p:spPr bwMode="auto">
          <a:xfrm>
            <a:off x="2289175" y="425509"/>
            <a:ext cx="2673593" cy="1990651"/>
          </a:xfrm>
          <a:custGeom>
            <a:avLst/>
            <a:gdLst>
              <a:gd name="T0" fmla="*/ 141 w 792"/>
              <a:gd name="T1" fmla="*/ 0 h 590"/>
              <a:gd name="T2" fmla="*/ 213 w 792"/>
              <a:gd name="T3" fmla="*/ 590 h 590"/>
              <a:gd name="T4" fmla="*/ 792 w 792"/>
              <a:gd name="T5" fmla="*/ 516 h 590"/>
              <a:gd name="T6" fmla="*/ 141 w 792"/>
              <a:gd name="T7" fmla="*/ 0 h 590"/>
            </a:gdLst>
            <a:ahLst/>
            <a:cxnLst>
              <a:cxn ang="0">
                <a:pos x="T0" y="T1"/>
              </a:cxn>
              <a:cxn ang="0">
                <a:pos x="T2" y="T3"/>
              </a:cxn>
              <a:cxn ang="0">
                <a:pos x="T4" y="T5"/>
              </a:cxn>
              <a:cxn ang="0">
                <a:pos x="T6" y="T7"/>
              </a:cxn>
            </a:cxnLst>
            <a:rect l="0" t="0" r="r" b="b"/>
            <a:pathLst>
              <a:path w="792" h="590">
                <a:moveTo>
                  <a:pt x="141" y="0"/>
                </a:moveTo>
                <a:cubicBezTo>
                  <a:pt x="141" y="0"/>
                  <a:pt x="0" y="379"/>
                  <a:pt x="213" y="590"/>
                </a:cubicBezTo>
                <a:cubicBezTo>
                  <a:pt x="792" y="516"/>
                  <a:pt x="792" y="516"/>
                  <a:pt x="792" y="516"/>
                </a:cubicBezTo>
                <a:cubicBezTo>
                  <a:pt x="792" y="516"/>
                  <a:pt x="256" y="238"/>
                  <a:pt x="141"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Freeform 29"/>
          <p:cNvSpPr/>
          <p:nvPr/>
        </p:nvSpPr>
        <p:spPr bwMode="auto">
          <a:xfrm>
            <a:off x="2289175" y="425509"/>
            <a:ext cx="905531" cy="1990651"/>
          </a:xfrm>
          <a:custGeom>
            <a:avLst/>
            <a:gdLst>
              <a:gd name="T0" fmla="*/ 202 w 268"/>
              <a:gd name="T1" fmla="*/ 90 h 590"/>
              <a:gd name="T2" fmla="*/ 141 w 268"/>
              <a:gd name="T3" fmla="*/ 0 h 590"/>
              <a:gd name="T4" fmla="*/ 213 w 268"/>
              <a:gd name="T5" fmla="*/ 590 h 590"/>
              <a:gd name="T6" fmla="*/ 268 w 268"/>
              <a:gd name="T7" fmla="*/ 583 h 590"/>
              <a:gd name="T8" fmla="*/ 202 w 268"/>
              <a:gd name="T9" fmla="*/ 90 h 590"/>
            </a:gdLst>
            <a:ahLst/>
            <a:cxnLst>
              <a:cxn ang="0">
                <a:pos x="T0" y="T1"/>
              </a:cxn>
              <a:cxn ang="0">
                <a:pos x="T2" y="T3"/>
              </a:cxn>
              <a:cxn ang="0">
                <a:pos x="T4" y="T5"/>
              </a:cxn>
              <a:cxn ang="0">
                <a:pos x="T6" y="T7"/>
              </a:cxn>
              <a:cxn ang="0">
                <a:pos x="T8" y="T9"/>
              </a:cxn>
            </a:cxnLst>
            <a:rect l="0" t="0" r="r" b="b"/>
            <a:pathLst>
              <a:path w="268" h="590">
                <a:moveTo>
                  <a:pt x="202" y="90"/>
                </a:moveTo>
                <a:cubicBezTo>
                  <a:pt x="176" y="60"/>
                  <a:pt x="156" y="30"/>
                  <a:pt x="141" y="0"/>
                </a:cubicBezTo>
                <a:cubicBezTo>
                  <a:pt x="141" y="0"/>
                  <a:pt x="0" y="379"/>
                  <a:pt x="213" y="590"/>
                </a:cubicBezTo>
                <a:cubicBezTo>
                  <a:pt x="268" y="583"/>
                  <a:pt x="268" y="583"/>
                  <a:pt x="268" y="583"/>
                </a:cubicBezTo>
                <a:cubicBezTo>
                  <a:pt x="268" y="583"/>
                  <a:pt x="129" y="377"/>
                  <a:pt x="202"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 name="Freeform 30"/>
          <p:cNvSpPr/>
          <p:nvPr/>
        </p:nvSpPr>
        <p:spPr bwMode="auto">
          <a:xfrm>
            <a:off x="7325101" y="425509"/>
            <a:ext cx="2669800" cy="1990651"/>
          </a:xfrm>
          <a:custGeom>
            <a:avLst/>
            <a:gdLst>
              <a:gd name="T0" fmla="*/ 650 w 791"/>
              <a:gd name="T1" fmla="*/ 0 h 590"/>
              <a:gd name="T2" fmla="*/ 578 w 791"/>
              <a:gd name="T3" fmla="*/ 590 h 590"/>
              <a:gd name="T4" fmla="*/ 0 w 791"/>
              <a:gd name="T5" fmla="*/ 516 h 590"/>
              <a:gd name="T6" fmla="*/ 650 w 791"/>
              <a:gd name="T7" fmla="*/ 0 h 590"/>
            </a:gdLst>
            <a:ahLst/>
            <a:cxnLst>
              <a:cxn ang="0">
                <a:pos x="T0" y="T1"/>
              </a:cxn>
              <a:cxn ang="0">
                <a:pos x="T2" y="T3"/>
              </a:cxn>
              <a:cxn ang="0">
                <a:pos x="T4" y="T5"/>
              </a:cxn>
              <a:cxn ang="0">
                <a:pos x="T6" y="T7"/>
              </a:cxn>
            </a:cxnLst>
            <a:rect l="0" t="0" r="r" b="b"/>
            <a:pathLst>
              <a:path w="791" h="590">
                <a:moveTo>
                  <a:pt x="650" y="0"/>
                </a:moveTo>
                <a:cubicBezTo>
                  <a:pt x="650" y="0"/>
                  <a:pt x="791" y="379"/>
                  <a:pt x="578" y="590"/>
                </a:cubicBezTo>
                <a:cubicBezTo>
                  <a:pt x="0" y="516"/>
                  <a:pt x="0" y="516"/>
                  <a:pt x="0" y="516"/>
                </a:cubicBezTo>
                <a:cubicBezTo>
                  <a:pt x="0" y="516"/>
                  <a:pt x="535" y="238"/>
                  <a:pt x="650"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 name="Freeform 31"/>
          <p:cNvSpPr/>
          <p:nvPr/>
        </p:nvSpPr>
        <p:spPr bwMode="auto">
          <a:xfrm>
            <a:off x="9090634" y="425509"/>
            <a:ext cx="904267" cy="1990651"/>
          </a:xfrm>
          <a:custGeom>
            <a:avLst/>
            <a:gdLst>
              <a:gd name="T0" fmla="*/ 66 w 268"/>
              <a:gd name="T1" fmla="*/ 90 h 590"/>
              <a:gd name="T2" fmla="*/ 127 w 268"/>
              <a:gd name="T3" fmla="*/ 0 h 590"/>
              <a:gd name="T4" fmla="*/ 55 w 268"/>
              <a:gd name="T5" fmla="*/ 590 h 590"/>
              <a:gd name="T6" fmla="*/ 0 w 268"/>
              <a:gd name="T7" fmla="*/ 583 h 590"/>
              <a:gd name="T8" fmla="*/ 66 w 268"/>
              <a:gd name="T9" fmla="*/ 90 h 590"/>
            </a:gdLst>
            <a:ahLst/>
            <a:cxnLst>
              <a:cxn ang="0">
                <a:pos x="T0" y="T1"/>
              </a:cxn>
              <a:cxn ang="0">
                <a:pos x="T2" y="T3"/>
              </a:cxn>
              <a:cxn ang="0">
                <a:pos x="T4" y="T5"/>
              </a:cxn>
              <a:cxn ang="0">
                <a:pos x="T6" y="T7"/>
              </a:cxn>
              <a:cxn ang="0">
                <a:pos x="T8" y="T9"/>
              </a:cxn>
            </a:cxnLst>
            <a:rect l="0" t="0" r="r" b="b"/>
            <a:pathLst>
              <a:path w="268" h="590">
                <a:moveTo>
                  <a:pt x="66" y="90"/>
                </a:moveTo>
                <a:cubicBezTo>
                  <a:pt x="92" y="60"/>
                  <a:pt x="113" y="30"/>
                  <a:pt x="127" y="0"/>
                </a:cubicBezTo>
                <a:cubicBezTo>
                  <a:pt x="127" y="0"/>
                  <a:pt x="268" y="379"/>
                  <a:pt x="55" y="590"/>
                </a:cubicBezTo>
                <a:cubicBezTo>
                  <a:pt x="0" y="583"/>
                  <a:pt x="0" y="583"/>
                  <a:pt x="0" y="583"/>
                </a:cubicBezTo>
                <a:cubicBezTo>
                  <a:pt x="0" y="583"/>
                  <a:pt x="139" y="377"/>
                  <a:pt x="66"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5" name="组合 24"/>
          <p:cNvGrpSpPr/>
          <p:nvPr/>
        </p:nvGrpSpPr>
        <p:grpSpPr>
          <a:xfrm>
            <a:off x="987425" y="2466961"/>
            <a:ext cx="10217150" cy="4048140"/>
            <a:chOff x="987425" y="2943225"/>
            <a:chExt cx="10217150" cy="9101138"/>
          </a:xfrm>
        </p:grpSpPr>
        <p:sp>
          <p:nvSpPr>
            <p:cNvPr id="21" name="Freeform 32"/>
            <p:cNvSpPr/>
            <p:nvPr/>
          </p:nvSpPr>
          <p:spPr bwMode="auto">
            <a:xfrm>
              <a:off x="987425" y="2943225"/>
              <a:ext cx="10217150" cy="9101138"/>
            </a:xfrm>
            <a:custGeom>
              <a:avLst/>
              <a:gdLst>
                <a:gd name="T0" fmla="*/ 2253 w 2411"/>
                <a:gd name="T1" fmla="*/ 0 h 2148"/>
                <a:gd name="T2" fmla="*/ 1983 w 2411"/>
                <a:gd name="T3" fmla="*/ 324 h 2148"/>
                <a:gd name="T4" fmla="*/ 1821 w 2411"/>
                <a:gd name="T5" fmla="*/ 200 h 2148"/>
                <a:gd name="T6" fmla="*/ 1535 w 2411"/>
                <a:gd name="T7" fmla="*/ 364 h 2148"/>
                <a:gd name="T8" fmla="*/ 1206 w 2411"/>
                <a:gd name="T9" fmla="*/ 184 h 2148"/>
                <a:gd name="T10" fmla="*/ 876 w 2411"/>
                <a:gd name="T11" fmla="*/ 364 h 2148"/>
                <a:gd name="T12" fmla="*/ 591 w 2411"/>
                <a:gd name="T13" fmla="*/ 200 h 2148"/>
                <a:gd name="T14" fmla="*/ 428 w 2411"/>
                <a:gd name="T15" fmla="*/ 324 h 2148"/>
                <a:gd name="T16" fmla="*/ 158 w 2411"/>
                <a:gd name="T17" fmla="*/ 0 h 2148"/>
                <a:gd name="T18" fmla="*/ 320 w 2411"/>
                <a:gd name="T19" fmla="*/ 2088 h 2148"/>
                <a:gd name="T20" fmla="*/ 545 w 2411"/>
                <a:gd name="T21" fmla="*/ 1968 h 2148"/>
                <a:gd name="T22" fmla="*/ 761 w 2411"/>
                <a:gd name="T23" fmla="*/ 2148 h 2148"/>
                <a:gd name="T24" fmla="*/ 956 w 2411"/>
                <a:gd name="T25" fmla="*/ 1964 h 2148"/>
                <a:gd name="T26" fmla="*/ 1206 w 2411"/>
                <a:gd name="T27" fmla="*/ 2148 h 2148"/>
                <a:gd name="T28" fmla="*/ 1455 w 2411"/>
                <a:gd name="T29" fmla="*/ 1964 h 2148"/>
                <a:gd name="T30" fmla="*/ 1650 w 2411"/>
                <a:gd name="T31" fmla="*/ 2148 h 2148"/>
                <a:gd name="T32" fmla="*/ 1866 w 2411"/>
                <a:gd name="T33" fmla="*/ 1968 h 2148"/>
                <a:gd name="T34" fmla="*/ 2091 w 2411"/>
                <a:gd name="T35" fmla="*/ 2088 h 2148"/>
                <a:gd name="T36" fmla="*/ 2253 w 2411"/>
                <a:gd name="T37"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1" h="2148">
                  <a:moveTo>
                    <a:pt x="2253" y="0"/>
                  </a:moveTo>
                  <a:cubicBezTo>
                    <a:pt x="1983" y="324"/>
                    <a:pt x="1983" y="324"/>
                    <a:pt x="1983" y="324"/>
                  </a:cubicBezTo>
                  <a:cubicBezTo>
                    <a:pt x="1821" y="200"/>
                    <a:pt x="1821" y="200"/>
                    <a:pt x="1821" y="200"/>
                  </a:cubicBezTo>
                  <a:cubicBezTo>
                    <a:pt x="1535" y="364"/>
                    <a:pt x="1535" y="364"/>
                    <a:pt x="1535" y="364"/>
                  </a:cubicBezTo>
                  <a:cubicBezTo>
                    <a:pt x="1206" y="184"/>
                    <a:pt x="1206" y="184"/>
                    <a:pt x="1206" y="184"/>
                  </a:cubicBezTo>
                  <a:cubicBezTo>
                    <a:pt x="876" y="364"/>
                    <a:pt x="876" y="364"/>
                    <a:pt x="876" y="364"/>
                  </a:cubicBezTo>
                  <a:cubicBezTo>
                    <a:pt x="591" y="200"/>
                    <a:pt x="591" y="200"/>
                    <a:pt x="591" y="200"/>
                  </a:cubicBezTo>
                  <a:cubicBezTo>
                    <a:pt x="428" y="324"/>
                    <a:pt x="428" y="324"/>
                    <a:pt x="428" y="324"/>
                  </a:cubicBezTo>
                  <a:cubicBezTo>
                    <a:pt x="158" y="0"/>
                    <a:pt x="158" y="0"/>
                    <a:pt x="158" y="0"/>
                  </a:cubicBezTo>
                  <a:cubicBezTo>
                    <a:pt x="158" y="0"/>
                    <a:pt x="0" y="1412"/>
                    <a:pt x="320" y="2088"/>
                  </a:cubicBezTo>
                  <a:cubicBezTo>
                    <a:pt x="545" y="1968"/>
                    <a:pt x="545" y="1968"/>
                    <a:pt x="545" y="1968"/>
                  </a:cubicBezTo>
                  <a:cubicBezTo>
                    <a:pt x="761" y="2148"/>
                    <a:pt x="761" y="2148"/>
                    <a:pt x="761" y="2148"/>
                  </a:cubicBezTo>
                  <a:cubicBezTo>
                    <a:pt x="956" y="1964"/>
                    <a:pt x="956" y="1964"/>
                    <a:pt x="956" y="1964"/>
                  </a:cubicBezTo>
                  <a:cubicBezTo>
                    <a:pt x="1206" y="2148"/>
                    <a:pt x="1206" y="2148"/>
                    <a:pt x="1206" y="2148"/>
                  </a:cubicBezTo>
                  <a:cubicBezTo>
                    <a:pt x="1455" y="1964"/>
                    <a:pt x="1455" y="1964"/>
                    <a:pt x="1455" y="1964"/>
                  </a:cubicBezTo>
                  <a:cubicBezTo>
                    <a:pt x="1650" y="2148"/>
                    <a:pt x="1650" y="2148"/>
                    <a:pt x="1650" y="2148"/>
                  </a:cubicBezTo>
                  <a:cubicBezTo>
                    <a:pt x="1866" y="1968"/>
                    <a:pt x="1866" y="1968"/>
                    <a:pt x="1866" y="1968"/>
                  </a:cubicBezTo>
                  <a:cubicBezTo>
                    <a:pt x="2091" y="2088"/>
                    <a:pt x="2091" y="2088"/>
                    <a:pt x="2091" y="2088"/>
                  </a:cubicBezTo>
                  <a:cubicBezTo>
                    <a:pt x="2411" y="1412"/>
                    <a:pt x="2253" y="0"/>
                    <a:pt x="2253"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Freeform 33"/>
            <p:cNvSpPr/>
            <p:nvPr/>
          </p:nvSpPr>
          <p:spPr bwMode="auto">
            <a:xfrm>
              <a:off x="987425" y="2943225"/>
              <a:ext cx="1738313" cy="8847138"/>
            </a:xfrm>
            <a:custGeom>
              <a:avLst/>
              <a:gdLst>
                <a:gd name="T0" fmla="*/ 264 w 410"/>
                <a:gd name="T1" fmla="*/ 128 h 2088"/>
                <a:gd name="T2" fmla="*/ 158 w 410"/>
                <a:gd name="T3" fmla="*/ 0 h 2088"/>
                <a:gd name="T4" fmla="*/ 320 w 410"/>
                <a:gd name="T5" fmla="*/ 2088 h 2088"/>
                <a:gd name="T6" fmla="*/ 410 w 410"/>
                <a:gd name="T7" fmla="*/ 2041 h 2088"/>
                <a:gd name="T8" fmla="*/ 264 w 410"/>
                <a:gd name="T9" fmla="*/ 128 h 2088"/>
              </a:gdLst>
              <a:ahLst/>
              <a:cxnLst>
                <a:cxn ang="0">
                  <a:pos x="T0" y="T1"/>
                </a:cxn>
                <a:cxn ang="0">
                  <a:pos x="T2" y="T3"/>
                </a:cxn>
                <a:cxn ang="0">
                  <a:pos x="T4" y="T5"/>
                </a:cxn>
                <a:cxn ang="0">
                  <a:pos x="T6" y="T7"/>
                </a:cxn>
                <a:cxn ang="0">
                  <a:pos x="T8" y="T9"/>
                </a:cxn>
              </a:cxnLst>
              <a:rect l="0" t="0" r="r" b="b"/>
              <a:pathLst>
                <a:path w="410" h="2088">
                  <a:moveTo>
                    <a:pt x="264" y="128"/>
                  </a:moveTo>
                  <a:cubicBezTo>
                    <a:pt x="158" y="0"/>
                    <a:pt x="158" y="0"/>
                    <a:pt x="158" y="0"/>
                  </a:cubicBezTo>
                  <a:cubicBezTo>
                    <a:pt x="158" y="0"/>
                    <a:pt x="0" y="1412"/>
                    <a:pt x="320" y="2088"/>
                  </a:cubicBezTo>
                  <a:cubicBezTo>
                    <a:pt x="410" y="2041"/>
                    <a:pt x="410" y="2041"/>
                    <a:pt x="410" y="2041"/>
                  </a:cubicBezTo>
                  <a:cubicBezTo>
                    <a:pt x="145" y="1346"/>
                    <a:pt x="264" y="128"/>
                    <a:pt x="264"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34"/>
            <p:cNvSpPr/>
            <p:nvPr/>
          </p:nvSpPr>
          <p:spPr bwMode="auto">
            <a:xfrm>
              <a:off x="9471025" y="2943225"/>
              <a:ext cx="1733550" cy="8847138"/>
            </a:xfrm>
            <a:custGeom>
              <a:avLst/>
              <a:gdLst>
                <a:gd name="T0" fmla="*/ 145 w 409"/>
                <a:gd name="T1" fmla="*/ 128 h 2088"/>
                <a:gd name="T2" fmla="*/ 251 w 409"/>
                <a:gd name="T3" fmla="*/ 0 h 2088"/>
                <a:gd name="T4" fmla="*/ 89 w 409"/>
                <a:gd name="T5" fmla="*/ 2088 h 2088"/>
                <a:gd name="T6" fmla="*/ 0 w 409"/>
                <a:gd name="T7" fmla="*/ 2041 h 2088"/>
                <a:gd name="T8" fmla="*/ 145 w 409"/>
                <a:gd name="T9" fmla="*/ 128 h 2088"/>
              </a:gdLst>
              <a:ahLst/>
              <a:cxnLst>
                <a:cxn ang="0">
                  <a:pos x="T0" y="T1"/>
                </a:cxn>
                <a:cxn ang="0">
                  <a:pos x="T2" y="T3"/>
                </a:cxn>
                <a:cxn ang="0">
                  <a:pos x="T4" y="T5"/>
                </a:cxn>
                <a:cxn ang="0">
                  <a:pos x="T6" y="T7"/>
                </a:cxn>
                <a:cxn ang="0">
                  <a:pos x="T8" y="T9"/>
                </a:cxn>
              </a:cxnLst>
              <a:rect l="0" t="0" r="r" b="b"/>
              <a:pathLst>
                <a:path w="409" h="2088">
                  <a:moveTo>
                    <a:pt x="145" y="128"/>
                  </a:moveTo>
                  <a:cubicBezTo>
                    <a:pt x="251" y="0"/>
                    <a:pt x="251" y="0"/>
                    <a:pt x="251" y="0"/>
                  </a:cubicBezTo>
                  <a:cubicBezTo>
                    <a:pt x="251" y="0"/>
                    <a:pt x="409" y="1412"/>
                    <a:pt x="89" y="2088"/>
                  </a:cubicBezTo>
                  <a:cubicBezTo>
                    <a:pt x="0" y="2041"/>
                    <a:pt x="0" y="2041"/>
                    <a:pt x="0" y="2041"/>
                  </a:cubicBezTo>
                  <a:cubicBezTo>
                    <a:pt x="265" y="1346"/>
                    <a:pt x="145" y="128"/>
                    <a:pt x="145"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40" name="文本框 39"/>
          <p:cNvSpPr txBox="1"/>
          <p:nvPr/>
        </p:nvSpPr>
        <p:spPr>
          <a:xfrm>
            <a:off x="4148900" y="3607797"/>
            <a:ext cx="4339650" cy="923330"/>
          </a:xfrm>
          <a:prstGeom prst="rect">
            <a:avLst/>
          </a:prstGeom>
          <a:noFill/>
        </p:spPr>
        <p:txBody>
          <a:bodyPr wrap="none" rtlCol="0">
            <a:spAutoFit/>
          </a:bodyPr>
          <a:lstStyle/>
          <a:p>
            <a:r>
              <a:rPr lang="zh-CN" altLang="en-US"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谢谢你的观看</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71"/>
          <p:cNvSpPr>
            <a:spLocks noChangeArrowheads="1"/>
          </p:cNvSpPr>
          <p:nvPr/>
        </p:nvSpPr>
        <p:spPr bwMode="auto">
          <a:xfrm>
            <a:off x="4845402" y="4903592"/>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ea typeface="微软雅黑" panose="020B0503020204020204" pitchFamily="34" charset="-122"/>
              </a:rPr>
              <a:t>添加你的标题在此处</a:t>
            </a:r>
            <a:endParaRPr lang="en-US" altLang="zh-CN" sz="2000" dirty="0">
              <a:solidFill>
                <a:schemeClr val="bg1"/>
              </a:solidFill>
              <a:ea typeface="微软雅黑" panose="020B0503020204020204" pitchFamily="34" charset="-122"/>
            </a:endParaRPr>
          </a:p>
        </p:txBody>
      </p:sp>
      <p:cxnSp>
        <p:nvCxnSpPr>
          <p:cNvPr id="42" name="直接连接符 41"/>
          <p:cNvCxnSpPr/>
          <p:nvPr/>
        </p:nvCxnSpPr>
        <p:spPr>
          <a:xfrm>
            <a:off x="3065679" y="4762513"/>
            <a:ext cx="60500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2"/>
                                        </p:tgtEl>
                                        <p:attrNameLst>
                                          <p:attrName>style.visibility</p:attrName>
                                        </p:attrNameLst>
                                      </p:cBhvr>
                                      <p:to>
                                        <p:strVal val="visible"/>
                                      </p:to>
                                    </p:set>
                                    <p:animEffect transition="in" filter="barn(outVertical)">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p:nvPr/>
        </p:nvSpPr>
        <p:spPr bwMode="auto">
          <a:xfrm>
            <a:off x="2289175" y="425509"/>
            <a:ext cx="2673593" cy="1990651"/>
          </a:xfrm>
          <a:custGeom>
            <a:avLst/>
            <a:gdLst>
              <a:gd name="T0" fmla="*/ 141 w 792"/>
              <a:gd name="T1" fmla="*/ 0 h 590"/>
              <a:gd name="T2" fmla="*/ 213 w 792"/>
              <a:gd name="T3" fmla="*/ 590 h 590"/>
              <a:gd name="T4" fmla="*/ 792 w 792"/>
              <a:gd name="T5" fmla="*/ 516 h 590"/>
              <a:gd name="T6" fmla="*/ 141 w 792"/>
              <a:gd name="T7" fmla="*/ 0 h 590"/>
            </a:gdLst>
            <a:ahLst/>
            <a:cxnLst>
              <a:cxn ang="0">
                <a:pos x="T0" y="T1"/>
              </a:cxn>
              <a:cxn ang="0">
                <a:pos x="T2" y="T3"/>
              </a:cxn>
              <a:cxn ang="0">
                <a:pos x="T4" y="T5"/>
              </a:cxn>
              <a:cxn ang="0">
                <a:pos x="T6" y="T7"/>
              </a:cxn>
            </a:cxnLst>
            <a:rect l="0" t="0" r="r" b="b"/>
            <a:pathLst>
              <a:path w="792" h="590">
                <a:moveTo>
                  <a:pt x="141" y="0"/>
                </a:moveTo>
                <a:cubicBezTo>
                  <a:pt x="141" y="0"/>
                  <a:pt x="0" y="379"/>
                  <a:pt x="213" y="590"/>
                </a:cubicBezTo>
                <a:cubicBezTo>
                  <a:pt x="792" y="516"/>
                  <a:pt x="792" y="516"/>
                  <a:pt x="792" y="516"/>
                </a:cubicBezTo>
                <a:cubicBezTo>
                  <a:pt x="792" y="516"/>
                  <a:pt x="256" y="238"/>
                  <a:pt x="141"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Freeform 29"/>
          <p:cNvSpPr/>
          <p:nvPr/>
        </p:nvSpPr>
        <p:spPr bwMode="auto">
          <a:xfrm>
            <a:off x="2289175" y="425509"/>
            <a:ext cx="905531" cy="1990651"/>
          </a:xfrm>
          <a:custGeom>
            <a:avLst/>
            <a:gdLst>
              <a:gd name="T0" fmla="*/ 202 w 268"/>
              <a:gd name="T1" fmla="*/ 90 h 590"/>
              <a:gd name="T2" fmla="*/ 141 w 268"/>
              <a:gd name="T3" fmla="*/ 0 h 590"/>
              <a:gd name="T4" fmla="*/ 213 w 268"/>
              <a:gd name="T5" fmla="*/ 590 h 590"/>
              <a:gd name="T6" fmla="*/ 268 w 268"/>
              <a:gd name="T7" fmla="*/ 583 h 590"/>
              <a:gd name="T8" fmla="*/ 202 w 268"/>
              <a:gd name="T9" fmla="*/ 90 h 590"/>
            </a:gdLst>
            <a:ahLst/>
            <a:cxnLst>
              <a:cxn ang="0">
                <a:pos x="T0" y="T1"/>
              </a:cxn>
              <a:cxn ang="0">
                <a:pos x="T2" y="T3"/>
              </a:cxn>
              <a:cxn ang="0">
                <a:pos x="T4" y="T5"/>
              </a:cxn>
              <a:cxn ang="0">
                <a:pos x="T6" y="T7"/>
              </a:cxn>
              <a:cxn ang="0">
                <a:pos x="T8" y="T9"/>
              </a:cxn>
            </a:cxnLst>
            <a:rect l="0" t="0" r="r" b="b"/>
            <a:pathLst>
              <a:path w="268" h="590">
                <a:moveTo>
                  <a:pt x="202" y="90"/>
                </a:moveTo>
                <a:cubicBezTo>
                  <a:pt x="176" y="60"/>
                  <a:pt x="156" y="30"/>
                  <a:pt x="141" y="0"/>
                </a:cubicBezTo>
                <a:cubicBezTo>
                  <a:pt x="141" y="0"/>
                  <a:pt x="0" y="379"/>
                  <a:pt x="213" y="590"/>
                </a:cubicBezTo>
                <a:cubicBezTo>
                  <a:pt x="268" y="583"/>
                  <a:pt x="268" y="583"/>
                  <a:pt x="268" y="583"/>
                </a:cubicBezTo>
                <a:cubicBezTo>
                  <a:pt x="268" y="583"/>
                  <a:pt x="129" y="377"/>
                  <a:pt x="202"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 name="Freeform 30"/>
          <p:cNvSpPr/>
          <p:nvPr/>
        </p:nvSpPr>
        <p:spPr bwMode="auto">
          <a:xfrm>
            <a:off x="7325101" y="425509"/>
            <a:ext cx="2669800" cy="1990651"/>
          </a:xfrm>
          <a:custGeom>
            <a:avLst/>
            <a:gdLst>
              <a:gd name="T0" fmla="*/ 650 w 791"/>
              <a:gd name="T1" fmla="*/ 0 h 590"/>
              <a:gd name="T2" fmla="*/ 578 w 791"/>
              <a:gd name="T3" fmla="*/ 590 h 590"/>
              <a:gd name="T4" fmla="*/ 0 w 791"/>
              <a:gd name="T5" fmla="*/ 516 h 590"/>
              <a:gd name="T6" fmla="*/ 650 w 791"/>
              <a:gd name="T7" fmla="*/ 0 h 590"/>
            </a:gdLst>
            <a:ahLst/>
            <a:cxnLst>
              <a:cxn ang="0">
                <a:pos x="T0" y="T1"/>
              </a:cxn>
              <a:cxn ang="0">
                <a:pos x="T2" y="T3"/>
              </a:cxn>
              <a:cxn ang="0">
                <a:pos x="T4" y="T5"/>
              </a:cxn>
              <a:cxn ang="0">
                <a:pos x="T6" y="T7"/>
              </a:cxn>
            </a:cxnLst>
            <a:rect l="0" t="0" r="r" b="b"/>
            <a:pathLst>
              <a:path w="791" h="590">
                <a:moveTo>
                  <a:pt x="650" y="0"/>
                </a:moveTo>
                <a:cubicBezTo>
                  <a:pt x="650" y="0"/>
                  <a:pt x="791" y="379"/>
                  <a:pt x="578" y="590"/>
                </a:cubicBezTo>
                <a:cubicBezTo>
                  <a:pt x="0" y="516"/>
                  <a:pt x="0" y="516"/>
                  <a:pt x="0" y="516"/>
                </a:cubicBezTo>
                <a:cubicBezTo>
                  <a:pt x="0" y="516"/>
                  <a:pt x="535" y="238"/>
                  <a:pt x="650"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 name="Freeform 31"/>
          <p:cNvSpPr/>
          <p:nvPr/>
        </p:nvSpPr>
        <p:spPr bwMode="auto">
          <a:xfrm>
            <a:off x="9090634" y="425509"/>
            <a:ext cx="904267" cy="1990651"/>
          </a:xfrm>
          <a:custGeom>
            <a:avLst/>
            <a:gdLst>
              <a:gd name="T0" fmla="*/ 66 w 268"/>
              <a:gd name="T1" fmla="*/ 90 h 590"/>
              <a:gd name="T2" fmla="*/ 127 w 268"/>
              <a:gd name="T3" fmla="*/ 0 h 590"/>
              <a:gd name="T4" fmla="*/ 55 w 268"/>
              <a:gd name="T5" fmla="*/ 590 h 590"/>
              <a:gd name="T6" fmla="*/ 0 w 268"/>
              <a:gd name="T7" fmla="*/ 583 h 590"/>
              <a:gd name="T8" fmla="*/ 66 w 268"/>
              <a:gd name="T9" fmla="*/ 90 h 590"/>
            </a:gdLst>
            <a:ahLst/>
            <a:cxnLst>
              <a:cxn ang="0">
                <a:pos x="T0" y="T1"/>
              </a:cxn>
              <a:cxn ang="0">
                <a:pos x="T2" y="T3"/>
              </a:cxn>
              <a:cxn ang="0">
                <a:pos x="T4" y="T5"/>
              </a:cxn>
              <a:cxn ang="0">
                <a:pos x="T6" y="T7"/>
              </a:cxn>
              <a:cxn ang="0">
                <a:pos x="T8" y="T9"/>
              </a:cxn>
            </a:cxnLst>
            <a:rect l="0" t="0" r="r" b="b"/>
            <a:pathLst>
              <a:path w="268" h="590">
                <a:moveTo>
                  <a:pt x="66" y="90"/>
                </a:moveTo>
                <a:cubicBezTo>
                  <a:pt x="92" y="60"/>
                  <a:pt x="113" y="30"/>
                  <a:pt x="127" y="0"/>
                </a:cubicBezTo>
                <a:cubicBezTo>
                  <a:pt x="127" y="0"/>
                  <a:pt x="268" y="379"/>
                  <a:pt x="55" y="590"/>
                </a:cubicBezTo>
                <a:cubicBezTo>
                  <a:pt x="0" y="583"/>
                  <a:pt x="0" y="583"/>
                  <a:pt x="0" y="583"/>
                </a:cubicBezTo>
                <a:cubicBezTo>
                  <a:pt x="0" y="583"/>
                  <a:pt x="139" y="377"/>
                  <a:pt x="66"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5" name="组合 24"/>
          <p:cNvGrpSpPr/>
          <p:nvPr/>
        </p:nvGrpSpPr>
        <p:grpSpPr>
          <a:xfrm>
            <a:off x="987425" y="2466961"/>
            <a:ext cx="10217150" cy="4048140"/>
            <a:chOff x="987425" y="2943225"/>
            <a:chExt cx="10217150" cy="9101138"/>
          </a:xfrm>
        </p:grpSpPr>
        <p:sp>
          <p:nvSpPr>
            <p:cNvPr id="21" name="Freeform 32"/>
            <p:cNvSpPr/>
            <p:nvPr/>
          </p:nvSpPr>
          <p:spPr bwMode="auto">
            <a:xfrm>
              <a:off x="987425" y="2943225"/>
              <a:ext cx="10217150" cy="9101138"/>
            </a:xfrm>
            <a:custGeom>
              <a:avLst/>
              <a:gdLst>
                <a:gd name="T0" fmla="*/ 2253 w 2411"/>
                <a:gd name="T1" fmla="*/ 0 h 2148"/>
                <a:gd name="T2" fmla="*/ 1983 w 2411"/>
                <a:gd name="T3" fmla="*/ 324 h 2148"/>
                <a:gd name="T4" fmla="*/ 1821 w 2411"/>
                <a:gd name="T5" fmla="*/ 200 h 2148"/>
                <a:gd name="T6" fmla="*/ 1535 w 2411"/>
                <a:gd name="T7" fmla="*/ 364 h 2148"/>
                <a:gd name="T8" fmla="*/ 1206 w 2411"/>
                <a:gd name="T9" fmla="*/ 184 h 2148"/>
                <a:gd name="T10" fmla="*/ 876 w 2411"/>
                <a:gd name="T11" fmla="*/ 364 h 2148"/>
                <a:gd name="T12" fmla="*/ 591 w 2411"/>
                <a:gd name="T13" fmla="*/ 200 h 2148"/>
                <a:gd name="T14" fmla="*/ 428 w 2411"/>
                <a:gd name="T15" fmla="*/ 324 h 2148"/>
                <a:gd name="T16" fmla="*/ 158 w 2411"/>
                <a:gd name="T17" fmla="*/ 0 h 2148"/>
                <a:gd name="T18" fmla="*/ 320 w 2411"/>
                <a:gd name="T19" fmla="*/ 2088 h 2148"/>
                <a:gd name="T20" fmla="*/ 545 w 2411"/>
                <a:gd name="T21" fmla="*/ 1968 h 2148"/>
                <a:gd name="T22" fmla="*/ 761 w 2411"/>
                <a:gd name="T23" fmla="*/ 2148 h 2148"/>
                <a:gd name="T24" fmla="*/ 956 w 2411"/>
                <a:gd name="T25" fmla="*/ 1964 h 2148"/>
                <a:gd name="T26" fmla="*/ 1206 w 2411"/>
                <a:gd name="T27" fmla="*/ 2148 h 2148"/>
                <a:gd name="T28" fmla="*/ 1455 w 2411"/>
                <a:gd name="T29" fmla="*/ 1964 h 2148"/>
                <a:gd name="T30" fmla="*/ 1650 w 2411"/>
                <a:gd name="T31" fmla="*/ 2148 h 2148"/>
                <a:gd name="T32" fmla="*/ 1866 w 2411"/>
                <a:gd name="T33" fmla="*/ 1968 h 2148"/>
                <a:gd name="T34" fmla="*/ 2091 w 2411"/>
                <a:gd name="T35" fmla="*/ 2088 h 2148"/>
                <a:gd name="T36" fmla="*/ 2253 w 2411"/>
                <a:gd name="T37"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1" h="2148">
                  <a:moveTo>
                    <a:pt x="2253" y="0"/>
                  </a:moveTo>
                  <a:cubicBezTo>
                    <a:pt x="1983" y="324"/>
                    <a:pt x="1983" y="324"/>
                    <a:pt x="1983" y="324"/>
                  </a:cubicBezTo>
                  <a:cubicBezTo>
                    <a:pt x="1821" y="200"/>
                    <a:pt x="1821" y="200"/>
                    <a:pt x="1821" y="200"/>
                  </a:cubicBezTo>
                  <a:cubicBezTo>
                    <a:pt x="1535" y="364"/>
                    <a:pt x="1535" y="364"/>
                    <a:pt x="1535" y="364"/>
                  </a:cubicBezTo>
                  <a:cubicBezTo>
                    <a:pt x="1206" y="184"/>
                    <a:pt x="1206" y="184"/>
                    <a:pt x="1206" y="184"/>
                  </a:cubicBezTo>
                  <a:cubicBezTo>
                    <a:pt x="876" y="364"/>
                    <a:pt x="876" y="364"/>
                    <a:pt x="876" y="364"/>
                  </a:cubicBezTo>
                  <a:cubicBezTo>
                    <a:pt x="591" y="200"/>
                    <a:pt x="591" y="200"/>
                    <a:pt x="591" y="200"/>
                  </a:cubicBezTo>
                  <a:cubicBezTo>
                    <a:pt x="428" y="324"/>
                    <a:pt x="428" y="324"/>
                    <a:pt x="428" y="324"/>
                  </a:cubicBezTo>
                  <a:cubicBezTo>
                    <a:pt x="158" y="0"/>
                    <a:pt x="158" y="0"/>
                    <a:pt x="158" y="0"/>
                  </a:cubicBezTo>
                  <a:cubicBezTo>
                    <a:pt x="158" y="0"/>
                    <a:pt x="0" y="1412"/>
                    <a:pt x="320" y="2088"/>
                  </a:cubicBezTo>
                  <a:cubicBezTo>
                    <a:pt x="545" y="1968"/>
                    <a:pt x="545" y="1968"/>
                    <a:pt x="545" y="1968"/>
                  </a:cubicBezTo>
                  <a:cubicBezTo>
                    <a:pt x="761" y="2148"/>
                    <a:pt x="761" y="2148"/>
                    <a:pt x="761" y="2148"/>
                  </a:cubicBezTo>
                  <a:cubicBezTo>
                    <a:pt x="956" y="1964"/>
                    <a:pt x="956" y="1964"/>
                    <a:pt x="956" y="1964"/>
                  </a:cubicBezTo>
                  <a:cubicBezTo>
                    <a:pt x="1206" y="2148"/>
                    <a:pt x="1206" y="2148"/>
                    <a:pt x="1206" y="2148"/>
                  </a:cubicBezTo>
                  <a:cubicBezTo>
                    <a:pt x="1455" y="1964"/>
                    <a:pt x="1455" y="1964"/>
                    <a:pt x="1455" y="1964"/>
                  </a:cubicBezTo>
                  <a:cubicBezTo>
                    <a:pt x="1650" y="2148"/>
                    <a:pt x="1650" y="2148"/>
                    <a:pt x="1650" y="2148"/>
                  </a:cubicBezTo>
                  <a:cubicBezTo>
                    <a:pt x="1866" y="1968"/>
                    <a:pt x="1866" y="1968"/>
                    <a:pt x="1866" y="1968"/>
                  </a:cubicBezTo>
                  <a:cubicBezTo>
                    <a:pt x="2091" y="2088"/>
                    <a:pt x="2091" y="2088"/>
                    <a:pt x="2091" y="2088"/>
                  </a:cubicBezTo>
                  <a:cubicBezTo>
                    <a:pt x="2411" y="1412"/>
                    <a:pt x="2253" y="0"/>
                    <a:pt x="2253"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Freeform 33"/>
            <p:cNvSpPr/>
            <p:nvPr/>
          </p:nvSpPr>
          <p:spPr bwMode="auto">
            <a:xfrm>
              <a:off x="987425" y="2943225"/>
              <a:ext cx="1738313" cy="8847138"/>
            </a:xfrm>
            <a:custGeom>
              <a:avLst/>
              <a:gdLst>
                <a:gd name="T0" fmla="*/ 264 w 410"/>
                <a:gd name="T1" fmla="*/ 128 h 2088"/>
                <a:gd name="T2" fmla="*/ 158 w 410"/>
                <a:gd name="T3" fmla="*/ 0 h 2088"/>
                <a:gd name="T4" fmla="*/ 320 w 410"/>
                <a:gd name="T5" fmla="*/ 2088 h 2088"/>
                <a:gd name="T6" fmla="*/ 410 w 410"/>
                <a:gd name="T7" fmla="*/ 2041 h 2088"/>
                <a:gd name="T8" fmla="*/ 264 w 410"/>
                <a:gd name="T9" fmla="*/ 128 h 2088"/>
              </a:gdLst>
              <a:ahLst/>
              <a:cxnLst>
                <a:cxn ang="0">
                  <a:pos x="T0" y="T1"/>
                </a:cxn>
                <a:cxn ang="0">
                  <a:pos x="T2" y="T3"/>
                </a:cxn>
                <a:cxn ang="0">
                  <a:pos x="T4" y="T5"/>
                </a:cxn>
                <a:cxn ang="0">
                  <a:pos x="T6" y="T7"/>
                </a:cxn>
                <a:cxn ang="0">
                  <a:pos x="T8" y="T9"/>
                </a:cxn>
              </a:cxnLst>
              <a:rect l="0" t="0" r="r" b="b"/>
              <a:pathLst>
                <a:path w="410" h="2088">
                  <a:moveTo>
                    <a:pt x="264" y="128"/>
                  </a:moveTo>
                  <a:cubicBezTo>
                    <a:pt x="158" y="0"/>
                    <a:pt x="158" y="0"/>
                    <a:pt x="158" y="0"/>
                  </a:cubicBezTo>
                  <a:cubicBezTo>
                    <a:pt x="158" y="0"/>
                    <a:pt x="0" y="1412"/>
                    <a:pt x="320" y="2088"/>
                  </a:cubicBezTo>
                  <a:cubicBezTo>
                    <a:pt x="410" y="2041"/>
                    <a:pt x="410" y="2041"/>
                    <a:pt x="410" y="2041"/>
                  </a:cubicBezTo>
                  <a:cubicBezTo>
                    <a:pt x="145" y="1346"/>
                    <a:pt x="264" y="128"/>
                    <a:pt x="264"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34"/>
            <p:cNvSpPr/>
            <p:nvPr/>
          </p:nvSpPr>
          <p:spPr bwMode="auto">
            <a:xfrm>
              <a:off x="9471025" y="2943225"/>
              <a:ext cx="1733550" cy="8847138"/>
            </a:xfrm>
            <a:custGeom>
              <a:avLst/>
              <a:gdLst>
                <a:gd name="T0" fmla="*/ 145 w 409"/>
                <a:gd name="T1" fmla="*/ 128 h 2088"/>
                <a:gd name="T2" fmla="*/ 251 w 409"/>
                <a:gd name="T3" fmla="*/ 0 h 2088"/>
                <a:gd name="T4" fmla="*/ 89 w 409"/>
                <a:gd name="T5" fmla="*/ 2088 h 2088"/>
                <a:gd name="T6" fmla="*/ 0 w 409"/>
                <a:gd name="T7" fmla="*/ 2041 h 2088"/>
                <a:gd name="T8" fmla="*/ 145 w 409"/>
                <a:gd name="T9" fmla="*/ 128 h 2088"/>
              </a:gdLst>
              <a:ahLst/>
              <a:cxnLst>
                <a:cxn ang="0">
                  <a:pos x="T0" y="T1"/>
                </a:cxn>
                <a:cxn ang="0">
                  <a:pos x="T2" y="T3"/>
                </a:cxn>
                <a:cxn ang="0">
                  <a:pos x="T4" y="T5"/>
                </a:cxn>
                <a:cxn ang="0">
                  <a:pos x="T6" y="T7"/>
                </a:cxn>
                <a:cxn ang="0">
                  <a:pos x="T8" y="T9"/>
                </a:cxn>
              </a:cxnLst>
              <a:rect l="0" t="0" r="r" b="b"/>
              <a:pathLst>
                <a:path w="409" h="2088">
                  <a:moveTo>
                    <a:pt x="145" y="128"/>
                  </a:moveTo>
                  <a:cubicBezTo>
                    <a:pt x="251" y="0"/>
                    <a:pt x="251" y="0"/>
                    <a:pt x="251" y="0"/>
                  </a:cubicBezTo>
                  <a:cubicBezTo>
                    <a:pt x="251" y="0"/>
                    <a:pt x="409" y="1412"/>
                    <a:pt x="89" y="2088"/>
                  </a:cubicBezTo>
                  <a:cubicBezTo>
                    <a:pt x="0" y="2041"/>
                    <a:pt x="0" y="2041"/>
                    <a:pt x="0" y="2041"/>
                  </a:cubicBezTo>
                  <a:cubicBezTo>
                    <a:pt x="265" y="1346"/>
                    <a:pt x="145" y="128"/>
                    <a:pt x="145"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40" name="文本框 39"/>
          <p:cNvSpPr txBox="1"/>
          <p:nvPr/>
        </p:nvSpPr>
        <p:spPr>
          <a:xfrm>
            <a:off x="5330000" y="3341097"/>
            <a:ext cx="1576072" cy="1446550"/>
          </a:xfrm>
          <a:prstGeom prst="rect">
            <a:avLst/>
          </a:prstGeom>
          <a:noFill/>
        </p:spPr>
        <p:txBody>
          <a:bodyPr wrap="none" rtlCol="0">
            <a:spAutoFit/>
          </a:bodyPr>
          <a:lstStyle/>
          <a:p>
            <a:r>
              <a:rPr lang="en-US" altLang="zh-CN" sz="8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8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71"/>
          <p:cNvSpPr>
            <a:spLocks noChangeArrowheads="1"/>
          </p:cNvSpPr>
          <p:nvPr/>
        </p:nvSpPr>
        <p:spPr bwMode="auto">
          <a:xfrm>
            <a:off x="4768458" y="4903592"/>
            <a:ext cx="26468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a:solidFill>
                  <a:schemeClr val="bg1"/>
                </a:solidFill>
                <a:ea typeface="微软雅黑" panose="020B0503020204020204" pitchFamily="34" charset="-122"/>
              </a:rPr>
              <a:t>活动背景介绍</a:t>
            </a:r>
            <a:endParaRPr lang="en-US" altLang="zh-CN" sz="3200" dirty="0">
              <a:solidFill>
                <a:schemeClr val="bg1"/>
              </a:solidFill>
              <a:ea typeface="微软雅黑" panose="020B0503020204020204" pitchFamily="34" charset="-122"/>
            </a:endParaRPr>
          </a:p>
        </p:txBody>
      </p:sp>
      <p:cxnSp>
        <p:nvCxnSpPr>
          <p:cNvPr id="42" name="直接连接符 41"/>
          <p:cNvCxnSpPr/>
          <p:nvPr/>
        </p:nvCxnSpPr>
        <p:spPr>
          <a:xfrm>
            <a:off x="4542971" y="4762513"/>
            <a:ext cx="33826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371850" y="919480"/>
            <a:ext cx="5090160" cy="4969987"/>
            <a:chOff x="3371850" y="919480"/>
            <a:chExt cx="5090160" cy="4969987"/>
          </a:xfrm>
        </p:grpSpPr>
        <p:pic>
          <p:nvPicPr>
            <p:cNvPr id="4" name="Picture 3" descr="U:\我图\PPT制作\爱爱\PM下载\万圣节\pumpkin_witches_hat_500_clr_16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919480"/>
              <a:ext cx="4969987" cy="4969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56364" y="3188177"/>
              <a:ext cx="2005646" cy="2005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234" y="3804920"/>
              <a:ext cx="1662736" cy="1662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8933697" y="4422723"/>
            <a:ext cx="2115035" cy="1154619"/>
            <a:chOff x="1478171" y="2225265"/>
            <a:chExt cx="2115035" cy="1154619"/>
          </a:xfrm>
        </p:grpSpPr>
        <p:sp>
          <p:nvSpPr>
            <p:cNvPr id="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 name="文本框 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 name="组合 9"/>
          <p:cNvGrpSpPr/>
          <p:nvPr/>
        </p:nvGrpSpPr>
        <p:grpSpPr>
          <a:xfrm>
            <a:off x="8933697" y="2079573"/>
            <a:ext cx="2115035" cy="1154619"/>
            <a:chOff x="1478171" y="2225265"/>
            <a:chExt cx="2115035" cy="1154619"/>
          </a:xfrm>
        </p:grpSpPr>
        <p:sp>
          <p:nvSpPr>
            <p:cNvPr id="1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2" name="文本框 1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 name="组合 12"/>
          <p:cNvGrpSpPr/>
          <p:nvPr/>
        </p:nvGrpSpPr>
        <p:grpSpPr>
          <a:xfrm>
            <a:off x="932697" y="4422723"/>
            <a:ext cx="2115035" cy="1154619"/>
            <a:chOff x="1478171" y="2225265"/>
            <a:chExt cx="2115035" cy="1154619"/>
          </a:xfrm>
        </p:grpSpPr>
        <p:sp>
          <p:nvSpPr>
            <p:cNvPr id="1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5" name="文本框 1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6" name="组合 15"/>
          <p:cNvGrpSpPr/>
          <p:nvPr/>
        </p:nvGrpSpPr>
        <p:grpSpPr>
          <a:xfrm>
            <a:off x="932697" y="2079573"/>
            <a:ext cx="2115035" cy="1154619"/>
            <a:chOff x="1478171" y="2225265"/>
            <a:chExt cx="2115035" cy="1154619"/>
          </a:xfrm>
        </p:grpSpPr>
        <p:sp>
          <p:nvSpPr>
            <p:cNvPr id="1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8" name="文本框 1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1" name="组合 20"/>
          <p:cNvGrpSpPr/>
          <p:nvPr/>
        </p:nvGrpSpPr>
        <p:grpSpPr>
          <a:xfrm>
            <a:off x="127000" y="0"/>
            <a:ext cx="3054423" cy="1173480"/>
            <a:chOff x="127000" y="0"/>
            <a:chExt cx="3054423" cy="1173480"/>
          </a:xfrm>
        </p:grpSpPr>
        <p:pic>
          <p:nvPicPr>
            <p:cNvPr id="19"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1150098" y="441273"/>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0133" y="2105581"/>
            <a:ext cx="5310143" cy="2771219"/>
            <a:chOff x="6843433" y="4448731"/>
            <a:chExt cx="4616583" cy="2409269"/>
          </a:xfrm>
        </p:grpSpPr>
        <p:grpSp>
          <p:nvGrpSpPr>
            <p:cNvPr id="131" name="组合 130"/>
            <p:cNvGrpSpPr/>
            <p:nvPr/>
          </p:nvGrpSpPr>
          <p:grpSpPr>
            <a:xfrm>
              <a:off x="6843433" y="4448731"/>
              <a:ext cx="4616583" cy="2409269"/>
              <a:chOff x="5471471" y="3789074"/>
              <a:chExt cx="6081620" cy="3173832"/>
            </a:xfrm>
          </p:grpSpPr>
          <p:grpSp>
            <p:nvGrpSpPr>
              <p:cNvPr id="108" name="组合 107"/>
              <p:cNvGrpSpPr/>
              <p:nvPr/>
            </p:nvGrpSpPr>
            <p:grpSpPr>
              <a:xfrm>
                <a:off x="9274637" y="4882568"/>
                <a:ext cx="1467319" cy="1782634"/>
                <a:chOff x="7358063" y="-2846388"/>
                <a:chExt cx="1684337" cy="2046287"/>
              </a:xfrm>
            </p:grpSpPr>
            <p:sp>
              <p:nvSpPr>
                <p:cNvPr id="109" name="Freeform 58"/>
                <p:cNvSpPr/>
                <p:nvPr/>
              </p:nvSpPr>
              <p:spPr bwMode="auto">
                <a:xfrm>
                  <a:off x="7477125" y="-2732088"/>
                  <a:ext cx="1565275" cy="1876425"/>
                </a:xfrm>
                <a:custGeom>
                  <a:avLst/>
                  <a:gdLst>
                    <a:gd name="T0" fmla="*/ 0 w 986"/>
                    <a:gd name="T1" fmla="*/ 985 h 1182"/>
                    <a:gd name="T2" fmla="*/ 232 w 986"/>
                    <a:gd name="T3" fmla="*/ 110 h 1182"/>
                    <a:gd name="T4" fmla="*/ 726 w 986"/>
                    <a:gd name="T5" fmla="*/ 0 h 1182"/>
                    <a:gd name="T6" fmla="*/ 986 w 986"/>
                    <a:gd name="T7" fmla="*/ 364 h 1182"/>
                    <a:gd name="T8" fmla="*/ 606 w 986"/>
                    <a:gd name="T9" fmla="*/ 1182 h 1182"/>
                    <a:gd name="T10" fmla="*/ 0 w 986"/>
                    <a:gd name="T11" fmla="*/ 985 h 1182"/>
                  </a:gdLst>
                  <a:ahLst/>
                  <a:cxnLst>
                    <a:cxn ang="0">
                      <a:pos x="T0" y="T1"/>
                    </a:cxn>
                    <a:cxn ang="0">
                      <a:pos x="T2" y="T3"/>
                    </a:cxn>
                    <a:cxn ang="0">
                      <a:pos x="T4" y="T5"/>
                    </a:cxn>
                    <a:cxn ang="0">
                      <a:pos x="T6" y="T7"/>
                    </a:cxn>
                    <a:cxn ang="0">
                      <a:pos x="T8" y="T9"/>
                    </a:cxn>
                    <a:cxn ang="0">
                      <a:pos x="T10" y="T11"/>
                    </a:cxn>
                  </a:cxnLst>
                  <a:rect l="0" t="0" r="r" b="b"/>
                  <a:pathLst>
                    <a:path w="986" h="1182">
                      <a:moveTo>
                        <a:pt x="0" y="985"/>
                      </a:moveTo>
                      <a:lnTo>
                        <a:pt x="232" y="110"/>
                      </a:lnTo>
                      <a:lnTo>
                        <a:pt x="726" y="0"/>
                      </a:lnTo>
                      <a:lnTo>
                        <a:pt x="986" y="364"/>
                      </a:lnTo>
                      <a:lnTo>
                        <a:pt x="606" y="1182"/>
                      </a:lnTo>
                      <a:lnTo>
                        <a:pt x="0" y="985"/>
                      </a:lnTo>
                      <a:close/>
                    </a:path>
                  </a:pathLst>
                </a:custGeom>
                <a:solidFill>
                  <a:srgbClr val="002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0" name="Freeform 59"/>
                <p:cNvSpPr/>
                <p:nvPr/>
              </p:nvSpPr>
              <p:spPr bwMode="auto">
                <a:xfrm>
                  <a:off x="7685088" y="-2527301"/>
                  <a:ext cx="1216025" cy="1468438"/>
                </a:xfrm>
                <a:custGeom>
                  <a:avLst/>
                  <a:gdLst>
                    <a:gd name="T0" fmla="*/ 0 w 766"/>
                    <a:gd name="T1" fmla="*/ 770 h 925"/>
                    <a:gd name="T2" fmla="*/ 181 w 766"/>
                    <a:gd name="T3" fmla="*/ 85 h 925"/>
                    <a:gd name="T4" fmla="*/ 566 w 766"/>
                    <a:gd name="T5" fmla="*/ 0 h 925"/>
                    <a:gd name="T6" fmla="*/ 766 w 766"/>
                    <a:gd name="T7" fmla="*/ 286 h 925"/>
                    <a:gd name="T8" fmla="*/ 473 w 766"/>
                    <a:gd name="T9" fmla="*/ 925 h 925"/>
                    <a:gd name="T10" fmla="*/ 0 w 766"/>
                    <a:gd name="T11" fmla="*/ 770 h 925"/>
                  </a:gdLst>
                  <a:ahLst/>
                  <a:cxnLst>
                    <a:cxn ang="0">
                      <a:pos x="T0" y="T1"/>
                    </a:cxn>
                    <a:cxn ang="0">
                      <a:pos x="T2" y="T3"/>
                    </a:cxn>
                    <a:cxn ang="0">
                      <a:pos x="T4" y="T5"/>
                    </a:cxn>
                    <a:cxn ang="0">
                      <a:pos x="T6" y="T7"/>
                    </a:cxn>
                    <a:cxn ang="0">
                      <a:pos x="T8" y="T9"/>
                    </a:cxn>
                    <a:cxn ang="0">
                      <a:pos x="T10" y="T11"/>
                    </a:cxn>
                  </a:cxnLst>
                  <a:rect l="0" t="0" r="r" b="b"/>
                  <a:pathLst>
                    <a:path w="766" h="925">
                      <a:moveTo>
                        <a:pt x="0" y="770"/>
                      </a:moveTo>
                      <a:lnTo>
                        <a:pt x="181" y="85"/>
                      </a:lnTo>
                      <a:lnTo>
                        <a:pt x="566" y="0"/>
                      </a:lnTo>
                      <a:lnTo>
                        <a:pt x="766" y="286"/>
                      </a:lnTo>
                      <a:lnTo>
                        <a:pt x="473" y="925"/>
                      </a:lnTo>
                      <a:lnTo>
                        <a:pt x="0" y="770"/>
                      </a:lnTo>
                      <a:close/>
                    </a:path>
                  </a:pathLst>
                </a:custGeom>
                <a:solidFill>
                  <a:srgbClr val="04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1" name="Freeform 60"/>
                <p:cNvSpPr/>
                <p:nvPr/>
              </p:nvSpPr>
              <p:spPr bwMode="auto">
                <a:xfrm>
                  <a:off x="7685088" y="-2527301"/>
                  <a:ext cx="1216025" cy="1468438"/>
                </a:xfrm>
                <a:custGeom>
                  <a:avLst/>
                  <a:gdLst>
                    <a:gd name="T0" fmla="*/ 566 w 766"/>
                    <a:gd name="T1" fmla="*/ 0 h 925"/>
                    <a:gd name="T2" fmla="*/ 505 w 766"/>
                    <a:gd name="T3" fmla="*/ 13 h 925"/>
                    <a:gd name="T4" fmla="*/ 710 w 766"/>
                    <a:gd name="T5" fmla="*/ 270 h 925"/>
                    <a:gd name="T6" fmla="*/ 449 w 766"/>
                    <a:gd name="T7" fmla="*/ 831 h 925"/>
                    <a:gd name="T8" fmla="*/ 21 w 766"/>
                    <a:gd name="T9" fmla="*/ 684 h 925"/>
                    <a:gd name="T10" fmla="*/ 0 w 766"/>
                    <a:gd name="T11" fmla="*/ 770 h 925"/>
                    <a:gd name="T12" fmla="*/ 473 w 766"/>
                    <a:gd name="T13" fmla="*/ 925 h 925"/>
                    <a:gd name="T14" fmla="*/ 766 w 766"/>
                    <a:gd name="T15" fmla="*/ 286 h 925"/>
                    <a:gd name="T16" fmla="*/ 566 w 766"/>
                    <a:gd name="T17"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925">
                      <a:moveTo>
                        <a:pt x="566" y="0"/>
                      </a:moveTo>
                      <a:lnTo>
                        <a:pt x="505" y="13"/>
                      </a:lnTo>
                      <a:lnTo>
                        <a:pt x="710" y="270"/>
                      </a:lnTo>
                      <a:lnTo>
                        <a:pt x="449" y="831"/>
                      </a:lnTo>
                      <a:lnTo>
                        <a:pt x="21" y="684"/>
                      </a:lnTo>
                      <a:lnTo>
                        <a:pt x="0" y="770"/>
                      </a:lnTo>
                      <a:lnTo>
                        <a:pt x="473" y="925"/>
                      </a:lnTo>
                      <a:lnTo>
                        <a:pt x="766" y="286"/>
                      </a:lnTo>
                      <a:lnTo>
                        <a:pt x="566" y="0"/>
                      </a:lnTo>
                      <a:close/>
                    </a:path>
                  </a:pathLst>
                </a:custGeom>
                <a:solidFill>
                  <a:srgbClr val="0819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2" name="Freeform 61"/>
                <p:cNvSpPr/>
                <p:nvPr/>
              </p:nvSpPr>
              <p:spPr bwMode="auto">
                <a:xfrm>
                  <a:off x="7358063" y="-2846388"/>
                  <a:ext cx="1271587" cy="1677988"/>
                </a:xfrm>
                <a:custGeom>
                  <a:avLst/>
                  <a:gdLst>
                    <a:gd name="T0" fmla="*/ 801 w 801"/>
                    <a:gd name="T1" fmla="*/ 72 h 1057"/>
                    <a:gd name="T2" fmla="*/ 716 w 801"/>
                    <a:gd name="T3" fmla="*/ 0 h 1057"/>
                    <a:gd name="T4" fmla="*/ 238 w 801"/>
                    <a:gd name="T5" fmla="*/ 112 h 1057"/>
                    <a:gd name="T6" fmla="*/ 0 w 801"/>
                    <a:gd name="T7" fmla="*/ 960 h 1057"/>
                    <a:gd name="T8" fmla="*/ 75 w 801"/>
                    <a:gd name="T9" fmla="*/ 1057 h 1057"/>
                    <a:gd name="T10" fmla="*/ 307 w 801"/>
                    <a:gd name="T11" fmla="*/ 182 h 1057"/>
                    <a:gd name="T12" fmla="*/ 801 w 801"/>
                    <a:gd name="T13" fmla="*/ 72 h 1057"/>
                  </a:gdLst>
                  <a:ahLst/>
                  <a:cxnLst>
                    <a:cxn ang="0">
                      <a:pos x="T0" y="T1"/>
                    </a:cxn>
                    <a:cxn ang="0">
                      <a:pos x="T2" y="T3"/>
                    </a:cxn>
                    <a:cxn ang="0">
                      <a:pos x="T4" y="T5"/>
                    </a:cxn>
                    <a:cxn ang="0">
                      <a:pos x="T6" y="T7"/>
                    </a:cxn>
                    <a:cxn ang="0">
                      <a:pos x="T8" y="T9"/>
                    </a:cxn>
                    <a:cxn ang="0">
                      <a:pos x="T10" y="T11"/>
                    </a:cxn>
                    <a:cxn ang="0">
                      <a:pos x="T12" y="T13"/>
                    </a:cxn>
                  </a:cxnLst>
                  <a:rect l="0" t="0" r="r" b="b"/>
                  <a:pathLst>
                    <a:path w="801" h="1057">
                      <a:moveTo>
                        <a:pt x="801" y="72"/>
                      </a:moveTo>
                      <a:lnTo>
                        <a:pt x="716" y="0"/>
                      </a:lnTo>
                      <a:lnTo>
                        <a:pt x="238" y="112"/>
                      </a:lnTo>
                      <a:lnTo>
                        <a:pt x="0" y="960"/>
                      </a:lnTo>
                      <a:lnTo>
                        <a:pt x="75" y="1057"/>
                      </a:lnTo>
                      <a:lnTo>
                        <a:pt x="307" y="182"/>
                      </a:lnTo>
                      <a:lnTo>
                        <a:pt x="801" y="72"/>
                      </a:lnTo>
                      <a:close/>
                    </a:path>
                  </a:pathLst>
                </a:custGeom>
                <a:solidFill>
                  <a:srgbClr val="0819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3" name="Freeform 62"/>
                <p:cNvSpPr/>
                <p:nvPr/>
              </p:nvSpPr>
              <p:spPr bwMode="auto">
                <a:xfrm>
                  <a:off x="7388225" y="-1431926"/>
                  <a:ext cx="1220787" cy="631825"/>
                </a:xfrm>
                <a:custGeom>
                  <a:avLst/>
                  <a:gdLst>
                    <a:gd name="T0" fmla="*/ 67 w 769"/>
                    <a:gd name="T1" fmla="*/ 0 h 398"/>
                    <a:gd name="T2" fmla="*/ 769 w 769"/>
                    <a:gd name="T3" fmla="*/ 240 h 398"/>
                    <a:gd name="T4" fmla="*/ 724 w 769"/>
                    <a:gd name="T5" fmla="*/ 398 h 398"/>
                    <a:gd name="T6" fmla="*/ 0 w 769"/>
                    <a:gd name="T7" fmla="*/ 155 h 398"/>
                    <a:gd name="T8" fmla="*/ 67 w 769"/>
                    <a:gd name="T9" fmla="*/ 0 h 398"/>
                  </a:gdLst>
                  <a:ahLst/>
                  <a:cxnLst>
                    <a:cxn ang="0">
                      <a:pos x="T0" y="T1"/>
                    </a:cxn>
                    <a:cxn ang="0">
                      <a:pos x="T2" y="T3"/>
                    </a:cxn>
                    <a:cxn ang="0">
                      <a:pos x="T4" y="T5"/>
                    </a:cxn>
                    <a:cxn ang="0">
                      <a:pos x="T6" y="T7"/>
                    </a:cxn>
                    <a:cxn ang="0">
                      <a:pos x="T8" y="T9"/>
                    </a:cxn>
                  </a:cxnLst>
                  <a:rect l="0" t="0" r="r" b="b"/>
                  <a:pathLst>
                    <a:path w="769" h="398">
                      <a:moveTo>
                        <a:pt x="67" y="0"/>
                      </a:moveTo>
                      <a:lnTo>
                        <a:pt x="769" y="240"/>
                      </a:lnTo>
                      <a:lnTo>
                        <a:pt x="724" y="398"/>
                      </a:lnTo>
                      <a:lnTo>
                        <a:pt x="0" y="155"/>
                      </a:lnTo>
                      <a:lnTo>
                        <a:pt x="67" y="0"/>
                      </a:lnTo>
                      <a:close/>
                    </a:path>
                  </a:pathLst>
                </a:custGeom>
                <a:solidFill>
                  <a:srgbClr val="002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14" name="组合 113"/>
              <p:cNvGrpSpPr/>
              <p:nvPr/>
            </p:nvGrpSpPr>
            <p:grpSpPr>
              <a:xfrm>
                <a:off x="7544375" y="3789074"/>
                <a:ext cx="2113396" cy="2935272"/>
                <a:chOff x="5081588" y="-4672013"/>
                <a:chExt cx="2400300" cy="3333750"/>
              </a:xfrm>
            </p:grpSpPr>
            <p:sp>
              <p:nvSpPr>
                <p:cNvPr id="115" name="Freeform 115"/>
                <p:cNvSpPr/>
                <p:nvPr/>
              </p:nvSpPr>
              <p:spPr bwMode="auto">
                <a:xfrm>
                  <a:off x="5081588" y="-4587876"/>
                  <a:ext cx="2154237" cy="3249613"/>
                </a:xfrm>
                <a:custGeom>
                  <a:avLst/>
                  <a:gdLst>
                    <a:gd name="T0" fmla="*/ 1116 w 1357"/>
                    <a:gd name="T1" fmla="*/ 2047 h 2047"/>
                    <a:gd name="T2" fmla="*/ 1357 w 1357"/>
                    <a:gd name="T3" fmla="*/ 511 h 2047"/>
                    <a:gd name="T4" fmla="*/ 657 w 1357"/>
                    <a:gd name="T5" fmla="*/ 0 h 2047"/>
                    <a:gd name="T6" fmla="*/ 0 w 1357"/>
                    <a:gd name="T7" fmla="*/ 393 h 2047"/>
                    <a:gd name="T8" fmla="*/ 29 w 1357"/>
                    <a:gd name="T9" fmla="*/ 1942 h 2047"/>
                    <a:gd name="T10" fmla="*/ 1116 w 1357"/>
                    <a:gd name="T11" fmla="*/ 2047 h 2047"/>
                  </a:gdLst>
                  <a:ahLst/>
                  <a:cxnLst>
                    <a:cxn ang="0">
                      <a:pos x="T0" y="T1"/>
                    </a:cxn>
                    <a:cxn ang="0">
                      <a:pos x="T2" y="T3"/>
                    </a:cxn>
                    <a:cxn ang="0">
                      <a:pos x="T4" y="T5"/>
                    </a:cxn>
                    <a:cxn ang="0">
                      <a:pos x="T6" y="T7"/>
                    </a:cxn>
                    <a:cxn ang="0">
                      <a:pos x="T8" y="T9"/>
                    </a:cxn>
                    <a:cxn ang="0">
                      <a:pos x="T10" y="T11"/>
                    </a:cxn>
                  </a:cxnLst>
                  <a:rect l="0" t="0" r="r" b="b"/>
                  <a:pathLst>
                    <a:path w="1357" h="2047">
                      <a:moveTo>
                        <a:pt x="1116" y="2047"/>
                      </a:moveTo>
                      <a:lnTo>
                        <a:pt x="1357" y="511"/>
                      </a:lnTo>
                      <a:lnTo>
                        <a:pt x="657" y="0"/>
                      </a:lnTo>
                      <a:lnTo>
                        <a:pt x="0" y="393"/>
                      </a:lnTo>
                      <a:lnTo>
                        <a:pt x="29" y="1942"/>
                      </a:lnTo>
                      <a:lnTo>
                        <a:pt x="1116" y="2047"/>
                      </a:lnTo>
                      <a:close/>
                    </a:path>
                  </a:pathLst>
                </a:custGeom>
                <a:solidFill>
                  <a:srgbClr val="002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6" name="Freeform 116"/>
                <p:cNvSpPr/>
                <p:nvPr/>
              </p:nvSpPr>
              <p:spPr bwMode="auto">
                <a:xfrm>
                  <a:off x="5081588" y="-4587876"/>
                  <a:ext cx="2154237" cy="3249613"/>
                </a:xfrm>
                <a:custGeom>
                  <a:avLst/>
                  <a:gdLst>
                    <a:gd name="T0" fmla="*/ 1116 w 1357"/>
                    <a:gd name="T1" fmla="*/ 2047 h 2047"/>
                    <a:gd name="T2" fmla="*/ 1357 w 1357"/>
                    <a:gd name="T3" fmla="*/ 511 h 2047"/>
                    <a:gd name="T4" fmla="*/ 657 w 1357"/>
                    <a:gd name="T5" fmla="*/ 0 h 2047"/>
                    <a:gd name="T6" fmla="*/ 0 w 1357"/>
                    <a:gd name="T7" fmla="*/ 393 h 2047"/>
                    <a:gd name="T8" fmla="*/ 29 w 1357"/>
                    <a:gd name="T9" fmla="*/ 1942 h 2047"/>
                    <a:gd name="T10" fmla="*/ 1116 w 1357"/>
                    <a:gd name="T11" fmla="*/ 2047 h 2047"/>
                  </a:gdLst>
                  <a:ahLst/>
                  <a:cxnLst>
                    <a:cxn ang="0">
                      <a:pos x="T0" y="T1"/>
                    </a:cxn>
                    <a:cxn ang="0">
                      <a:pos x="T2" y="T3"/>
                    </a:cxn>
                    <a:cxn ang="0">
                      <a:pos x="T4" y="T5"/>
                    </a:cxn>
                    <a:cxn ang="0">
                      <a:pos x="T6" y="T7"/>
                    </a:cxn>
                    <a:cxn ang="0">
                      <a:pos x="T8" y="T9"/>
                    </a:cxn>
                    <a:cxn ang="0">
                      <a:pos x="T10" y="T11"/>
                    </a:cxn>
                  </a:cxnLst>
                  <a:rect l="0" t="0" r="r" b="b"/>
                  <a:pathLst>
                    <a:path w="1357" h="2047">
                      <a:moveTo>
                        <a:pt x="1116" y="2047"/>
                      </a:moveTo>
                      <a:lnTo>
                        <a:pt x="1357" y="511"/>
                      </a:lnTo>
                      <a:lnTo>
                        <a:pt x="657" y="0"/>
                      </a:lnTo>
                      <a:lnTo>
                        <a:pt x="0" y="393"/>
                      </a:lnTo>
                      <a:lnTo>
                        <a:pt x="29" y="1942"/>
                      </a:lnTo>
                      <a:lnTo>
                        <a:pt x="1116" y="20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7" name="Freeform 117"/>
                <p:cNvSpPr/>
                <p:nvPr/>
              </p:nvSpPr>
              <p:spPr bwMode="auto">
                <a:xfrm>
                  <a:off x="5241926" y="-4230688"/>
                  <a:ext cx="1679575" cy="2540000"/>
                </a:xfrm>
                <a:custGeom>
                  <a:avLst/>
                  <a:gdLst>
                    <a:gd name="T0" fmla="*/ 874 w 1058"/>
                    <a:gd name="T1" fmla="*/ 1600 h 1600"/>
                    <a:gd name="T2" fmla="*/ 1058 w 1058"/>
                    <a:gd name="T3" fmla="*/ 398 h 1600"/>
                    <a:gd name="T4" fmla="*/ 513 w 1058"/>
                    <a:gd name="T5" fmla="*/ 0 h 1600"/>
                    <a:gd name="T6" fmla="*/ 0 w 1058"/>
                    <a:gd name="T7" fmla="*/ 308 h 1600"/>
                    <a:gd name="T8" fmla="*/ 24 w 1058"/>
                    <a:gd name="T9" fmla="*/ 1517 h 1600"/>
                    <a:gd name="T10" fmla="*/ 874 w 1058"/>
                    <a:gd name="T11" fmla="*/ 1600 h 1600"/>
                  </a:gdLst>
                  <a:ahLst/>
                  <a:cxnLst>
                    <a:cxn ang="0">
                      <a:pos x="T0" y="T1"/>
                    </a:cxn>
                    <a:cxn ang="0">
                      <a:pos x="T2" y="T3"/>
                    </a:cxn>
                    <a:cxn ang="0">
                      <a:pos x="T4" y="T5"/>
                    </a:cxn>
                    <a:cxn ang="0">
                      <a:pos x="T6" y="T7"/>
                    </a:cxn>
                    <a:cxn ang="0">
                      <a:pos x="T8" y="T9"/>
                    </a:cxn>
                    <a:cxn ang="0">
                      <a:pos x="T10" y="T11"/>
                    </a:cxn>
                  </a:cxnLst>
                  <a:rect l="0" t="0" r="r" b="b"/>
                  <a:pathLst>
                    <a:path w="1058" h="1600">
                      <a:moveTo>
                        <a:pt x="874" y="1600"/>
                      </a:moveTo>
                      <a:lnTo>
                        <a:pt x="1058" y="398"/>
                      </a:lnTo>
                      <a:lnTo>
                        <a:pt x="513" y="0"/>
                      </a:lnTo>
                      <a:lnTo>
                        <a:pt x="0" y="308"/>
                      </a:lnTo>
                      <a:lnTo>
                        <a:pt x="24" y="1517"/>
                      </a:lnTo>
                      <a:lnTo>
                        <a:pt x="874" y="1600"/>
                      </a:lnTo>
                      <a:close/>
                    </a:path>
                  </a:pathLst>
                </a:custGeom>
                <a:solidFill>
                  <a:srgbClr val="04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8" name="Freeform 118"/>
                <p:cNvSpPr/>
                <p:nvPr/>
              </p:nvSpPr>
              <p:spPr bwMode="auto">
                <a:xfrm>
                  <a:off x="5241926" y="-4230688"/>
                  <a:ext cx="1679575" cy="2540000"/>
                </a:xfrm>
                <a:custGeom>
                  <a:avLst/>
                  <a:gdLst>
                    <a:gd name="T0" fmla="*/ 874 w 1058"/>
                    <a:gd name="T1" fmla="*/ 1600 h 1600"/>
                    <a:gd name="T2" fmla="*/ 1058 w 1058"/>
                    <a:gd name="T3" fmla="*/ 398 h 1600"/>
                    <a:gd name="T4" fmla="*/ 513 w 1058"/>
                    <a:gd name="T5" fmla="*/ 0 h 1600"/>
                    <a:gd name="T6" fmla="*/ 0 w 1058"/>
                    <a:gd name="T7" fmla="*/ 308 h 1600"/>
                    <a:gd name="T8" fmla="*/ 24 w 1058"/>
                    <a:gd name="T9" fmla="*/ 1517 h 1600"/>
                    <a:gd name="T10" fmla="*/ 874 w 1058"/>
                    <a:gd name="T11" fmla="*/ 1600 h 1600"/>
                  </a:gdLst>
                  <a:ahLst/>
                  <a:cxnLst>
                    <a:cxn ang="0">
                      <a:pos x="T0" y="T1"/>
                    </a:cxn>
                    <a:cxn ang="0">
                      <a:pos x="T2" y="T3"/>
                    </a:cxn>
                    <a:cxn ang="0">
                      <a:pos x="T4" y="T5"/>
                    </a:cxn>
                    <a:cxn ang="0">
                      <a:pos x="T6" y="T7"/>
                    </a:cxn>
                    <a:cxn ang="0">
                      <a:pos x="T8" y="T9"/>
                    </a:cxn>
                    <a:cxn ang="0">
                      <a:pos x="T10" y="T11"/>
                    </a:cxn>
                  </a:cxnLst>
                  <a:rect l="0" t="0" r="r" b="b"/>
                  <a:pathLst>
                    <a:path w="1058" h="1600">
                      <a:moveTo>
                        <a:pt x="874" y="1600"/>
                      </a:moveTo>
                      <a:lnTo>
                        <a:pt x="1058" y="398"/>
                      </a:lnTo>
                      <a:lnTo>
                        <a:pt x="513" y="0"/>
                      </a:lnTo>
                      <a:lnTo>
                        <a:pt x="0" y="308"/>
                      </a:lnTo>
                      <a:lnTo>
                        <a:pt x="24" y="1517"/>
                      </a:lnTo>
                      <a:lnTo>
                        <a:pt x="874" y="16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9" name="Freeform 121"/>
                <p:cNvSpPr/>
                <p:nvPr/>
              </p:nvSpPr>
              <p:spPr bwMode="auto">
                <a:xfrm>
                  <a:off x="5241926" y="-4230688"/>
                  <a:ext cx="1420812" cy="2540000"/>
                </a:xfrm>
                <a:custGeom>
                  <a:avLst/>
                  <a:gdLst>
                    <a:gd name="T0" fmla="*/ 513 w 895"/>
                    <a:gd name="T1" fmla="*/ 0 h 1600"/>
                    <a:gd name="T2" fmla="*/ 601 w 895"/>
                    <a:gd name="T3" fmla="*/ 64 h 1600"/>
                    <a:gd name="T4" fmla="*/ 102 w 895"/>
                    <a:gd name="T5" fmla="*/ 326 h 1600"/>
                    <a:gd name="T6" fmla="*/ 123 w 895"/>
                    <a:gd name="T7" fmla="*/ 1383 h 1600"/>
                    <a:gd name="T8" fmla="*/ 895 w 895"/>
                    <a:gd name="T9" fmla="*/ 1450 h 1600"/>
                    <a:gd name="T10" fmla="*/ 874 w 895"/>
                    <a:gd name="T11" fmla="*/ 1600 h 1600"/>
                    <a:gd name="T12" fmla="*/ 24 w 895"/>
                    <a:gd name="T13" fmla="*/ 1517 h 1600"/>
                    <a:gd name="T14" fmla="*/ 0 w 895"/>
                    <a:gd name="T15" fmla="*/ 308 h 1600"/>
                    <a:gd name="T16" fmla="*/ 513 w 895"/>
                    <a:gd name="T17"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5" h="1600">
                      <a:moveTo>
                        <a:pt x="513" y="0"/>
                      </a:moveTo>
                      <a:lnTo>
                        <a:pt x="601" y="64"/>
                      </a:lnTo>
                      <a:lnTo>
                        <a:pt x="102" y="326"/>
                      </a:lnTo>
                      <a:lnTo>
                        <a:pt x="123" y="1383"/>
                      </a:lnTo>
                      <a:lnTo>
                        <a:pt x="895" y="1450"/>
                      </a:lnTo>
                      <a:lnTo>
                        <a:pt x="874" y="1600"/>
                      </a:lnTo>
                      <a:lnTo>
                        <a:pt x="24" y="1517"/>
                      </a:lnTo>
                      <a:lnTo>
                        <a:pt x="0" y="308"/>
                      </a:lnTo>
                      <a:lnTo>
                        <a:pt x="513" y="0"/>
                      </a:lnTo>
                      <a:close/>
                    </a:path>
                  </a:pathLst>
                </a:custGeom>
                <a:solidFill>
                  <a:srgbClr val="0819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0" name="Freeform 122"/>
                <p:cNvSpPr/>
                <p:nvPr/>
              </p:nvSpPr>
              <p:spPr bwMode="auto">
                <a:xfrm>
                  <a:off x="6124576" y="-4672013"/>
                  <a:ext cx="1357312" cy="3333750"/>
                </a:xfrm>
                <a:custGeom>
                  <a:avLst/>
                  <a:gdLst>
                    <a:gd name="T0" fmla="*/ 0 w 855"/>
                    <a:gd name="T1" fmla="*/ 53 h 2100"/>
                    <a:gd name="T2" fmla="*/ 184 w 855"/>
                    <a:gd name="T3" fmla="*/ 0 h 2100"/>
                    <a:gd name="T4" fmla="*/ 855 w 855"/>
                    <a:gd name="T5" fmla="*/ 508 h 2100"/>
                    <a:gd name="T6" fmla="*/ 644 w 855"/>
                    <a:gd name="T7" fmla="*/ 2001 h 2100"/>
                    <a:gd name="T8" fmla="*/ 459 w 855"/>
                    <a:gd name="T9" fmla="*/ 2100 h 2100"/>
                    <a:gd name="T10" fmla="*/ 700 w 855"/>
                    <a:gd name="T11" fmla="*/ 564 h 2100"/>
                    <a:gd name="T12" fmla="*/ 0 w 855"/>
                    <a:gd name="T13" fmla="*/ 53 h 2100"/>
                  </a:gdLst>
                  <a:ahLst/>
                  <a:cxnLst>
                    <a:cxn ang="0">
                      <a:pos x="T0" y="T1"/>
                    </a:cxn>
                    <a:cxn ang="0">
                      <a:pos x="T2" y="T3"/>
                    </a:cxn>
                    <a:cxn ang="0">
                      <a:pos x="T4" y="T5"/>
                    </a:cxn>
                    <a:cxn ang="0">
                      <a:pos x="T6" y="T7"/>
                    </a:cxn>
                    <a:cxn ang="0">
                      <a:pos x="T8" y="T9"/>
                    </a:cxn>
                    <a:cxn ang="0">
                      <a:pos x="T10" y="T11"/>
                    </a:cxn>
                    <a:cxn ang="0">
                      <a:pos x="T12" y="T13"/>
                    </a:cxn>
                  </a:cxnLst>
                  <a:rect l="0" t="0" r="r" b="b"/>
                  <a:pathLst>
                    <a:path w="855" h="2100">
                      <a:moveTo>
                        <a:pt x="0" y="53"/>
                      </a:moveTo>
                      <a:lnTo>
                        <a:pt x="184" y="0"/>
                      </a:lnTo>
                      <a:lnTo>
                        <a:pt x="855" y="508"/>
                      </a:lnTo>
                      <a:lnTo>
                        <a:pt x="644" y="2001"/>
                      </a:lnTo>
                      <a:lnTo>
                        <a:pt x="459" y="2100"/>
                      </a:lnTo>
                      <a:lnTo>
                        <a:pt x="700" y="564"/>
                      </a:lnTo>
                      <a:lnTo>
                        <a:pt x="0" y="53"/>
                      </a:lnTo>
                      <a:close/>
                    </a:path>
                  </a:pathLst>
                </a:custGeom>
                <a:solidFill>
                  <a:srgbClr val="0819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1" name="Oval 125"/>
                <p:cNvSpPr>
                  <a:spLocks noChangeArrowheads="1"/>
                </p:cNvSpPr>
                <p:nvPr/>
              </p:nvSpPr>
              <p:spPr bwMode="auto">
                <a:xfrm>
                  <a:off x="5886451" y="-3789363"/>
                  <a:ext cx="433387" cy="415925"/>
                </a:xfrm>
                <a:prstGeom prst="ellipse">
                  <a:avLst/>
                </a:prstGeom>
                <a:solidFill>
                  <a:srgbClr val="0819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2" name="Oval 126"/>
                <p:cNvSpPr>
                  <a:spLocks noChangeArrowheads="1"/>
                </p:cNvSpPr>
                <p:nvPr/>
              </p:nvSpPr>
              <p:spPr bwMode="auto">
                <a:xfrm>
                  <a:off x="5868988" y="-3797301"/>
                  <a:ext cx="395287" cy="390525"/>
                </a:xfrm>
                <a:prstGeom prst="ellipse">
                  <a:avLst/>
                </a:prstGeom>
                <a:solidFill>
                  <a:srgbClr val="002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23" name="组合 122"/>
              <p:cNvGrpSpPr/>
              <p:nvPr/>
            </p:nvGrpSpPr>
            <p:grpSpPr>
              <a:xfrm>
                <a:off x="5471471" y="5407359"/>
                <a:ext cx="6081620" cy="1555547"/>
                <a:chOff x="3149600" y="-633413"/>
                <a:chExt cx="4121150" cy="1054101"/>
              </a:xfrm>
            </p:grpSpPr>
            <p:sp>
              <p:nvSpPr>
                <p:cNvPr id="124" name="Oval 257"/>
                <p:cNvSpPr>
                  <a:spLocks noChangeArrowheads="1"/>
                </p:cNvSpPr>
                <p:nvPr/>
              </p:nvSpPr>
              <p:spPr bwMode="auto">
                <a:xfrm>
                  <a:off x="3149600" y="-252413"/>
                  <a:ext cx="3309937" cy="544513"/>
                </a:xfrm>
                <a:prstGeom prst="ellipse">
                  <a:avLst/>
                </a:prstGeom>
                <a:solidFill>
                  <a:srgbClr val="006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5" name="Oval 258"/>
                <p:cNvSpPr>
                  <a:spLocks noChangeArrowheads="1"/>
                </p:cNvSpPr>
                <p:nvPr/>
              </p:nvSpPr>
              <p:spPr bwMode="auto">
                <a:xfrm>
                  <a:off x="4910138" y="73025"/>
                  <a:ext cx="1901825" cy="347663"/>
                </a:xfrm>
                <a:prstGeom prst="ellipse">
                  <a:avLst/>
                </a:prstGeom>
                <a:solidFill>
                  <a:srgbClr val="006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6" name="Oval 259"/>
                <p:cNvSpPr>
                  <a:spLocks noChangeArrowheads="1"/>
                </p:cNvSpPr>
                <p:nvPr/>
              </p:nvSpPr>
              <p:spPr bwMode="auto">
                <a:xfrm>
                  <a:off x="3327400" y="85725"/>
                  <a:ext cx="920750" cy="223838"/>
                </a:xfrm>
                <a:prstGeom prst="ellipse">
                  <a:avLst/>
                </a:prstGeom>
                <a:solidFill>
                  <a:srgbClr val="006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7" name="Oval 260"/>
                <p:cNvSpPr>
                  <a:spLocks noChangeArrowheads="1"/>
                </p:cNvSpPr>
                <p:nvPr/>
              </p:nvSpPr>
              <p:spPr bwMode="auto">
                <a:xfrm>
                  <a:off x="6030913" y="-42862"/>
                  <a:ext cx="1239837" cy="287338"/>
                </a:xfrm>
                <a:prstGeom prst="ellipse">
                  <a:avLst/>
                </a:prstGeom>
                <a:solidFill>
                  <a:srgbClr val="0069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8" name="Freeform 261"/>
                <p:cNvSpPr/>
                <p:nvPr/>
              </p:nvSpPr>
              <p:spPr bwMode="auto">
                <a:xfrm>
                  <a:off x="3382963" y="-633413"/>
                  <a:ext cx="2865437" cy="673101"/>
                </a:xfrm>
                <a:custGeom>
                  <a:avLst/>
                  <a:gdLst>
                    <a:gd name="T0" fmla="*/ 272 w 675"/>
                    <a:gd name="T1" fmla="*/ 0 h 157"/>
                    <a:gd name="T2" fmla="*/ 675 w 675"/>
                    <a:gd name="T3" fmla="*/ 157 h 157"/>
                    <a:gd name="T4" fmla="*/ 0 w 675"/>
                    <a:gd name="T5" fmla="*/ 157 h 157"/>
                    <a:gd name="T6" fmla="*/ 272 w 675"/>
                    <a:gd name="T7" fmla="*/ 0 h 157"/>
                  </a:gdLst>
                  <a:ahLst/>
                  <a:cxnLst>
                    <a:cxn ang="0">
                      <a:pos x="T0" y="T1"/>
                    </a:cxn>
                    <a:cxn ang="0">
                      <a:pos x="T2" y="T3"/>
                    </a:cxn>
                    <a:cxn ang="0">
                      <a:pos x="T4" y="T5"/>
                    </a:cxn>
                    <a:cxn ang="0">
                      <a:pos x="T6" y="T7"/>
                    </a:cxn>
                  </a:cxnLst>
                  <a:rect l="0" t="0" r="r" b="b"/>
                  <a:pathLst>
                    <a:path w="675" h="157">
                      <a:moveTo>
                        <a:pt x="272" y="0"/>
                      </a:moveTo>
                      <a:cubicBezTo>
                        <a:pt x="423" y="0"/>
                        <a:pt x="545" y="65"/>
                        <a:pt x="675" y="157"/>
                      </a:cubicBezTo>
                      <a:cubicBezTo>
                        <a:pt x="0" y="157"/>
                        <a:pt x="0" y="157"/>
                        <a:pt x="0" y="157"/>
                      </a:cubicBezTo>
                      <a:cubicBezTo>
                        <a:pt x="0" y="70"/>
                        <a:pt x="122" y="0"/>
                        <a:pt x="272" y="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9" name="Freeform 262"/>
                <p:cNvSpPr/>
                <p:nvPr/>
              </p:nvSpPr>
              <p:spPr bwMode="auto">
                <a:xfrm>
                  <a:off x="4983163" y="-585788"/>
                  <a:ext cx="96837" cy="20638"/>
                </a:xfrm>
                <a:custGeom>
                  <a:avLst/>
                  <a:gdLst>
                    <a:gd name="T0" fmla="*/ 23 w 23"/>
                    <a:gd name="T1" fmla="*/ 5 h 5"/>
                    <a:gd name="T2" fmla="*/ 0 w 23"/>
                    <a:gd name="T3" fmla="*/ 0 h 5"/>
                    <a:gd name="T4" fmla="*/ 23 w 23"/>
                    <a:gd name="T5" fmla="*/ 5 h 5"/>
                  </a:gdLst>
                  <a:ahLst/>
                  <a:cxnLst>
                    <a:cxn ang="0">
                      <a:pos x="T0" y="T1"/>
                    </a:cxn>
                    <a:cxn ang="0">
                      <a:pos x="T2" y="T3"/>
                    </a:cxn>
                    <a:cxn ang="0">
                      <a:pos x="T4" y="T5"/>
                    </a:cxn>
                  </a:cxnLst>
                  <a:rect l="0" t="0" r="r" b="b"/>
                  <a:pathLst>
                    <a:path w="23" h="5">
                      <a:moveTo>
                        <a:pt x="23" y="5"/>
                      </a:moveTo>
                      <a:cubicBezTo>
                        <a:pt x="0" y="0"/>
                        <a:pt x="0" y="0"/>
                        <a:pt x="0" y="0"/>
                      </a:cubicBezTo>
                      <a:cubicBezTo>
                        <a:pt x="8" y="1"/>
                        <a:pt x="15" y="3"/>
                        <a:pt x="23" y="5"/>
                      </a:cubicBezTo>
                      <a:close/>
                    </a:path>
                  </a:pathLst>
                </a:custGeom>
                <a:solidFill>
                  <a:srgbClr val="431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0" name="Freeform 263"/>
                <p:cNvSpPr/>
                <p:nvPr/>
              </p:nvSpPr>
              <p:spPr bwMode="auto">
                <a:xfrm>
                  <a:off x="3382963" y="-565150"/>
                  <a:ext cx="2865437" cy="604838"/>
                </a:xfrm>
                <a:custGeom>
                  <a:avLst/>
                  <a:gdLst>
                    <a:gd name="T0" fmla="*/ 56 w 675"/>
                    <a:gd name="T1" fmla="*/ 45 h 141"/>
                    <a:gd name="T2" fmla="*/ 319 w 675"/>
                    <a:gd name="T3" fmla="*/ 106 h 141"/>
                    <a:gd name="T4" fmla="*/ 400 w 675"/>
                    <a:gd name="T5" fmla="*/ 0 h 141"/>
                    <a:gd name="T6" fmla="*/ 675 w 675"/>
                    <a:gd name="T7" fmla="*/ 141 h 141"/>
                    <a:gd name="T8" fmla="*/ 0 w 675"/>
                    <a:gd name="T9" fmla="*/ 141 h 141"/>
                    <a:gd name="T10" fmla="*/ 56 w 675"/>
                    <a:gd name="T11" fmla="*/ 45 h 141"/>
                  </a:gdLst>
                  <a:ahLst/>
                  <a:cxnLst>
                    <a:cxn ang="0">
                      <a:pos x="T0" y="T1"/>
                    </a:cxn>
                    <a:cxn ang="0">
                      <a:pos x="T2" y="T3"/>
                    </a:cxn>
                    <a:cxn ang="0">
                      <a:pos x="T4" y="T5"/>
                    </a:cxn>
                    <a:cxn ang="0">
                      <a:pos x="T6" y="T7"/>
                    </a:cxn>
                    <a:cxn ang="0">
                      <a:pos x="T8" y="T9"/>
                    </a:cxn>
                    <a:cxn ang="0">
                      <a:pos x="T10" y="T11"/>
                    </a:cxn>
                  </a:cxnLst>
                  <a:rect l="0" t="0" r="r" b="b"/>
                  <a:pathLst>
                    <a:path w="675" h="141">
                      <a:moveTo>
                        <a:pt x="56" y="45"/>
                      </a:moveTo>
                      <a:cubicBezTo>
                        <a:pt x="95" y="71"/>
                        <a:pt x="173" y="94"/>
                        <a:pt x="319" y="106"/>
                      </a:cubicBezTo>
                      <a:cubicBezTo>
                        <a:pt x="633" y="132"/>
                        <a:pt x="401" y="1"/>
                        <a:pt x="400" y="0"/>
                      </a:cubicBezTo>
                      <a:cubicBezTo>
                        <a:pt x="496" y="25"/>
                        <a:pt x="584" y="76"/>
                        <a:pt x="675" y="141"/>
                      </a:cubicBezTo>
                      <a:cubicBezTo>
                        <a:pt x="0" y="141"/>
                        <a:pt x="0" y="141"/>
                        <a:pt x="0" y="141"/>
                      </a:cubicBezTo>
                      <a:cubicBezTo>
                        <a:pt x="0" y="105"/>
                        <a:pt x="21" y="72"/>
                        <a:pt x="56" y="45"/>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grpSp>
          <p:nvGrpSpPr>
            <p:cNvPr id="32" name="组合 31"/>
            <p:cNvGrpSpPr/>
            <p:nvPr/>
          </p:nvGrpSpPr>
          <p:grpSpPr>
            <a:xfrm>
              <a:off x="7934535" y="5225961"/>
              <a:ext cx="1063625" cy="1401763"/>
              <a:chOff x="-1965326" y="3994150"/>
              <a:chExt cx="1063625" cy="1401763"/>
            </a:xfrm>
          </p:grpSpPr>
          <p:sp>
            <p:nvSpPr>
              <p:cNvPr id="33" name="Oval 309"/>
              <p:cNvSpPr>
                <a:spLocks noChangeArrowheads="1"/>
              </p:cNvSpPr>
              <p:nvPr/>
            </p:nvSpPr>
            <p:spPr bwMode="auto">
              <a:xfrm>
                <a:off x="-18192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4" name="Freeform 310"/>
              <p:cNvSpPr/>
              <p:nvPr/>
            </p:nvSpPr>
            <p:spPr bwMode="auto">
              <a:xfrm>
                <a:off x="-1677988" y="4370388"/>
                <a:ext cx="300038"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4" y="195"/>
                      <a:pt x="0" y="153"/>
                      <a:pt x="0" y="104"/>
                    </a:cubicBezTo>
                    <a:cubicBezTo>
                      <a:pt x="0" y="56"/>
                      <a:pt x="14"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5" name="Oval 311"/>
              <p:cNvSpPr>
                <a:spLocks noChangeArrowheads="1"/>
              </p:cNvSpPr>
              <p:nvPr/>
            </p:nvSpPr>
            <p:spPr bwMode="auto">
              <a:xfrm>
                <a:off x="-14890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6" name="Freeform 312"/>
              <p:cNvSpPr/>
              <p:nvPr/>
            </p:nvSpPr>
            <p:spPr bwMode="auto">
              <a:xfrm>
                <a:off x="-1484313" y="4370388"/>
                <a:ext cx="298450"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5" y="195"/>
                      <a:pt x="0" y="153"/>
                      <a:pt x="0" y="104"/>
                    </a:cubicBezTo>
                    <a:cubicBezTo>
                      <a:pt x="0" y="56"/>
                      <a:pt x="15"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Oval 313"/>
              <p:cNvSpPr>
                <a:spLocks noChangeArrowheads="1"/>
              </p:cNvSpPr>
              <p:nvPr/>
            </p:nvSpPr>
            <p:spPr bwMode="auto">
              <a:xfrm>
                <a:off x="-1652588" y="4318000"/>
                <a:ext cx="438150" cy="9445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Freeform 314"/>
              <p:cNvSpPr/>
              <p:nvPr/>
            </p:nvSpPr>
            <p:spPr bwMode="auto">
              <a:xfrm>
                <a:off x="-1395413" y="4002088"/>
                <a:ext cx="282575" cy="320675"/>
              </a:xfrm>
              <a:custGeom>
                <a:avLst/>
                <a:gdLst>
                  <a:gd name="T0" fmla="*/ 5 w 66"/>
                  <a:gd name="T1" fmla="*/ 49 h 75"/>
                  <a:gd name="T2" fmla="*/ 17 w 66"/>
                  <a:gd name="T3" fmla="*/ 25 h 75"/>
                  <a:gd name="T4" fmla="*/ 58 w 66"/>
                  <a:gd name="T5" fmla="*/ 6 h 75"/>
                  <a:gd name="T6" fmla="*/ 58 w 66"/>
                  <a:gd name="T7" fmla="*/ 43 h 75"/>
                  <a:gd name="T8" fmla="*/ 5 w 66"/>
                  <a:gd name="T9" fmla="*/ 49 h 75"/>
                </a:gdLst>
                <a:ahLst/>
                <a:cxnLst>
                  <a:cxn ang="0">
                    <a:pos x="T0" y="T1"/>
                  </a:cxn>
                  <a:cxn ang="0">
                    <a:pos x="T2" y="T3"/>
                  </a:cxn>
                  <a:cxn ang="0">
                    <a:pos x="T4" y="T5"/>
                  </a:cxn>
                  <a:cxn ang="0">
                    <a:pos x="T6" y="T7"/>
                  </a:cxn>
                  <a:cxn ang="0">
                    <a:pos x="T8" y="T9"/>
                  </a:cxn>
                </a:cxnLst>
                <a:rect l="0" t="0" r="r" b="b"/>
                <a:pathLst>
                  <a:path w="66" h="75">
                    <a:moveTo>
                      <a:pt x="5" y="49"/>
                    </a:moveTo>
                    <a:cubicBezTo>
                      <a:pt x="5" y="49"/>
                      <a:pt x="0" y="35"/>
                      <a:pt x="17" y="25"/>
                    </a:cubicBezTo>
                    <a:cubicBezTo>
                      <a:pt x="33" y="16"/>
                      <a:pt x="55" y="11"/>
                      <a:pt x="58" y="6"/>
                    </a:cubicBezTo>
                    <a:cubicBezTo>
                      <a:pt x="60" y="0"/>
                      <a:pt x="66" y="29"/>
                      <a:pt x="58" y="43"/>
                    </a:cubicBezTo>
                    <a:cubicBezTo>
                      <a:pt x="50" y="58"/>
                      <a:pt x="17" y="75"/>
                      <a:pt x="5" y="49"/>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9" name="Freeform 315"/>
              <p:cNvSpPr/>
              <p:nvPr/>
            </p:nvSpPr>
            <p:spPr bwMode="auto">
              <a:xfrm>
                <a:off x="-1382713" y="4148138"/>
                <a:ext cx="249238" cy="174625"/>
              </a:xfrm>
              <a:custGeom>
                <a:avLst/>
                <a:gdLst>
                  <a:gd name="T0" fmla="*/ 57 w 58"/>
                  <a:gd name="T1" fmla="*/ 2 h 41"/>
                  <a:gd name="T2" fmla="*/ 4 w 58"/>
                  <a:gd name="T3" fmla="*/ 8 h 41"/>
                  <a:gd name="T4" fmla="*/ 4 w 58"/>
                  <a:gd name="T5" fmla="*/ 1 h 41"/>
                  <a:gd name="T6" fmla="*/ 2 w 58"/>
                  <a:gd name="T7" fmla="*/ 15 h 41"/>
                  <a:gd name="T8" fmla="*/ 55 w 58"/>
                  <a:gd name="T9" fmla="*/ 9 h 41"/>
                  <a:gd name="T10" fmla="*/ 58 w 58"/>
                  <a:gd name="T11" fmla="*/ 0 h 41"/>
                  <a:gd name="T12" fmla="*/ 57 w 58"/>
                  <a:gd name="T13" fmla="*/ 2 h 41"/>
                </a:gdLst>
                <a:ahLst/>
                <a:cxnLst>
                  <a:cxn ang="0">
                    <a:pos x="T0" y="T1"/>
                  </a:cxn>
                  <a:cxn ang="0">
                    <a:pos x="T2" y="T3"/>
                  </a:cxn>
                  <a:cxn ang="0">
                    <a:pos x="T4" y="T5"/>
                  </a:cxn>
                  <a:cxn ang="0">
                    <a:pos x="T6" y="T7"/>
                  </a:cxn>
                  <a:cxn ang="0">
                    <a:pos x="T8" y="T9"/>
                  </a:cxn>
                  <a:cxn ang="0">
                    <a:pos x="T10" y="T11"/>
                  </a:cxn>
                  <a:cxn ang="0">
                    <a:pos x="T12" y="T13"/>
                  </a:cxn>
                </a:cxnLst>
                <a:rect l="0" t="0" r="r" b="b"/>
                <a:pathLst>
                  <a:path w="58" h="41">
                    <a:moveTo>
                      <a:pt x="57" y="2"/>
                    </a:moveTo>
                    <a:cubicBezTo>
                      <a:pt x="49" y="17"/>
                      <a:pt x="16" y="33"/>
                      <a:pt x="4" y="8"/>
                    </a:cubicBezTo>
                    <a:cubicBezTo>
                      <a:pt x="4" y="8"/>
                      <a:pt x="3" y="5"/>
                      <a:pt x="4" y="1"/>
                    </a:cubicBezTo>
                    <a:cubicBezTo>
                      <a:pt x="0" y="9"/>
                      <a:pt x="2" y="15"/>
                      <a:pt x="2" y="15"/>
                    </a:cubicBezTo>
                    <a:cubicBezTo>
                      <a:pt x="14" y="41"/>
                      <a:pt x="47" y="24"/>
                      <a:pt x="55" y="9"/>
                    </a:cubicBezTo>
                    <a:cubicBezTo>
                      <a:pt x="57" y="6"/>
                      <a:pt x="58" y="3"/>
                      <a:pt x="58" y="0"/>
                    </a:cubicBezTo>
                    <a:cubicBezTo>
                      <a:pt x="58" y="0"/>
                      <a:pt x="58" y="1"/>
                      <a:pt x="57" y="2"/>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0" name="Freeform 316"/>
              <p:cNvSpPr/>
              <p:nvPr/>
            </p:nvSpPr>
            <p:spPr bwMode="auto">
              <a:xfrm>
                <a:off x="-1673226" y="3994150"/>
                <a:ext cx="411163" cy="530225"/>
              </a:xfrm>
              <a:custGeom>
                <a:avLst/>
                <a:gdLst>
                  <a:gd name="T0" fmla="*/ 84 w 96"/>
                  <a:gd name="T1" fmla="*/ 104 h 124"/>
                  <a:gd name="T2" fmla="*/ 73 w 96"/>
                  <a:gd name="T3" fmla="*/ 69 h 124"/>
                  <a:gd name="T4" fmla="*/ 55 w 96"/>
                  <a:gd name="T5" fmla="*/ 18 h 124"/>
                  <a:gd name="T6" fmla="*/ 19 w 96"/>
                  <a:gd name="T7" fmla="*/ 11 h 124"/>
                  <a:gd name="T8" fmla="*/ 9 w 96"/>
                  <a:gd name="T9" fmla="*/ 44 h 124"/>
                  <a:gd name="T10" fmla="*/ 34 w 96"/>
                  <a:gd name="T11" fmla="*/ 57 h 124"/>
                  <a:gd name="T12" fmla="*/ 40 w 96"/>
                  <a:gd name="T13" fmla="*/ 34 h 124"/>
                  <a:gd name="T14" fmla="*/ 26 w 96"/>
                  <a:gd name="T15" fmla="*/ 47 h 124"/>
                  <a:gd name="T16" fmla="*/ 15 w 96"/>
                  <a:gd name="T17" fmla="*/ 31 h 124"/>
                  <a:gd name="T18" fmla="*/ 34 w 96"/>
                  <a:gd name="T19" fmla="*/ 16 h 124"/>
                  <a:gd name="T20" fmla="*/ 58 w 96"/>
                  <a:gd name="T21" fmla="*/ 44 h 124"/>
                  <a:gd name="T22" fmla="*/ 29 w 96"/>
                  <a:gd name="T23" fmla="*/ 98 h 124"/>
                  <a:gd name="T24" fmla="*/ 84 w 96"/>
                  <a:gd name="T25"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4">
                    <a:moveTo>
                      <a:pt x="84" y="104"/>
                    </a:moveTo>
                    <a:cubicBezTo>
                      <a:pt x="84" y="104"/>
                      <a:pt x="65" y="94"/>
                      <a:pt x="73" y="69"/>
                    </a:cubicBezTo>
                    <a:cubicBezTo>
                      <a:pt x="81" y="44"/>
                      <a:pt x="81" y="37"/>
                      <a:pt x="55" y="18"/>
                    </a:cubicBezTo>
                    <a:cubicBezTo>
                      <a:pt x="30" y="0"/>
                      <a:pt x="29" y="3"/>
                      <a:pt x="19" y="11"/>
                    </a:cubicBezTo>
                    <a:cubicBezTo>
                      <a:pt x="9" y="20"/>
                      <a:pt x="0" y="36"/>
                      <a:pt x="9" y="44"/>
                    </a:cubicBezTo>
                    <a:cubicBezTo>
                      <a:pt x="18" y="52"/>
                      <a:pt x="30" y="63"/>
                      <a:pt x="34" y="57"/>
                    </a:cubicBezTo>
                    <a:cubicBezTo>
                      <a:pt x="38" y="50"/>
                      <a:pt x="44" y="39"/>
                      <a:pt x="40" y="34"/>
                    </a:cubicBezTo>
                    <a:cubicBezTo>
                      <a:pt x="40" y="34"/>
                      <a:pt x="33" y="51"/>
                      <a:pt x="26" y="47"/>
                    </a:cubicBezTo>
                    <a:cubicBezTo>
                      <a:pt x="19" y="42"/>
                      <a:pt x="11" y="40"/>
                      <a:pt x="15" y="31"/>
                    </a:cubicBezTo>
                    <a:cubicBezTo>
                      <a:pt x="19" y="22"/>
                      <a:pt x="30" y="12"/>
                      <a:pt x="34" y="16"/>
                    </a:cubicBezTo>
                    <a:cubicBezTo>
                      <a:pt x="38" y="20"/>
                      <a:pt x="62" y="38"/>
                      <a:pt x="58" y="44"/>
                    </a:cubicBezTo>
                    <a:cubicBezTo>
                      <a:pt x="53" y="49"/>
                      <a:pt x="33" y="88"/>
                      <a:pt x="29" y="98"/>
                    </a:cubicBezTo>
                    <a:cubicBezTo>
                      <a:pt x="19" y="124"/>
                      <a:pt x="96" y="122"/>
                      <a:pt x="84" y="104"/>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1" name="Freeform 317"/>
              <p:cNvSpPr/>
              <p:nvPr/>
            </p:nvSpPr>
            <p:spPr bwMode="auto">
              <a:xfrm>
                <a:off x="-1635126" y="4032250"/>
                <a:ext cx="257175" cy="469900"/>
              </a:xfrm>
              <a:custGeom>
                <a:avLst/>
                <a:gdLst>
                  <a:gd name="T0" fmla="*/ 59 w 60"/>
                  <a:gd name="T1" fmla="*/ 108 h 110"/>
                  <a:gd name="T2" fmla="*/ 20 w 60"/>
                  <a:gd name="T3" fmla="*/ 89 h 110"/>
                  <a:gd name="T4" fmla="*/ 49 w 60"/>
                  <a:gd name="T5" fmla="*/ 35 h 110"/>
                  <a:gd name="T6" fmla="*/ 25 w 60"/>
                  <a:gd name="T7" fmla="*/ 7 h 110"/>
                  <a:gd name="T8" fmla="*/ 6 w 60"/>
                  <a:gd name="T9" fmla="*/ 22 h 110"/>
                  <a:gd name="T10" fmla="*/ 17 w 60"/>
                  <a:gd name="T11" fmla="*/ 38 h 110"/>
                  <a:gd name="T12" fmla="*/ 31 w 60"/>
                  <a:gd name="T13" fmla="*/ 25 h 110"/>
                  <a:gd name="T14" fmla="*/ 21 w 60"/>
                  <a:gd name="T15" fmla="*/ 43 h 110"/>
                  <a:gd name="T16" fmla="*/ 2 w 60"/>
                  <a:gd name="T17" fmla="*/ 25 h 110"/>
                  <a:gd name="T18" fmla="*/ 25 w 60"/>
                  <a:gd name="T19" fmla="*/ 3 h 110"/>
                  <a:gd name="T20" fmla="*/ 58 w 60"/>
                  <a:gd name="T21" fmla="*/ 35 h 110"/>
                  <a:gd name="T22" fmla="*/ 59 w 60"/>
                  <a:gd name="T23"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10">
                    <a:moveTo>
                      <a:pt x="59" y="108"/>
                    </a:moveTo>
                    <a:cubicBezTo>
                      <a:pt x="41" y="110"/>
                      <a:pt x="14" y="105"/>
                      <a:pt x="20" y="89"/>
                    </a:cubicBezTo>
                    <a:cubicBezTo>
                      <a:pt x="24" y="79"/>
                      <a:pt x="44" y="40"/>
                      <a:pt x="49" y="35"/>
                    </a:cubicBezTo>
                    <a:cubicBezTo>
                      <a:pt x="53" y="29"/>
                      <a:pt x="29" y="11"/>
                      <a:pt x="25" y="7"/>
                    </a:cubicBezTo>
                    <a:cubicBezTo>
                      <a:pt x="21" y="3"/>
                      <a:pt x="10" y="13"/>
                      <a:pt x="6" y="22"/>
                    </a:cubicBezTo>
                    <a:cubicBezTo>
                      <a:pt x="2" y="31"/>
                      <a:pt x="10" y="33"/>
                      <a:pt x="17" y="38"/>
                    </a:cubicBezTo>
                    <a:cubicBezTo>
                      <a:pt x="24" y="42"/>
                      <a:pt x="31" y="25"/>
                      <a:pt x="31" y="25"/>
                    </a:cubicBezTo>
                    <a:cubicBezTo>
                      <a:pt x="31" y="25"/>
                      <a:pt x="27" y="43"/>
                      <a:pt x="21" y="43"/>
                    </a:cubicBezTo>
                    <a:cubicBezTo>
                      <a:pt x="14" y="43"/>
                      <a:pt x="0" y="36"/>
                      <a:pt x="2" y="25"/>
                    </a:cubicBezTo>
                    <a:cubicBezTo>
                      <a:pt x="4" y="14"/>
                      <a:pt x="18" y="0"/>
                      <a:pt x="25" y="3"/>
                    </a:cubicBezTo>
                    <a:cubicBezTo>
                      <a:pt x="32" y="5"/>
                      <a:pt x="55" y="25"/>
                      <a:pt x="58" y="35"/>
                    </a:cubicBezTo>
                    <a:cubicBezTo>
                      <a:pt x="60" y="44"/>
                      <a:pt x="27" y="83"/>
                      <a:pt x="59" y="10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2" name="Oval 318"/>
              <p:cNvSpPr>
                <a:spLocks noChangeArrowheads="1"/>
              </p:cNvSpPr>
              <p:nvPr/>
            </p:nvSpPr>
            <p:spPr bwMode="auto">
              <a:xfrm>
                <a:off x="-1801813" y="5049838"/>
                <a:ext cx="723900" cy="346075"/>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3" name="Oval 319"/>
              <p:cNvSpPr>
                <a:spLocks noChangeArrowheads="1"/>
              </p:cNvSpPr>
              <p:nvPr/>
            </p:nvSpPr>
            <p:spPr bwMode="auto">
              <a:xfrm>
                <a:off x="-19653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4" name="Freeform 320"/>
              <p:cNvSpPr/>
              <p:nvPr/>
            </p:nvSpPr>
            <p:spPr bwMode="auto">
              <a:xfrm>
                <a:off x="-1965326" y="4810125"/>
                <a:ext cx="415925" cy="482600"/>
              </a:xfrm>
              <a:custGeom>
                <a:avLst/>
                <a:gdLst>
                  <a:gd name="T0" fmla="*/ 49 w 97"/>
                  <a:gd name="T1" fmla="*/ 96 h 113"/>
                  <a:gd name="T2" fmla="*/ 97 w 97"/>
                  <a:gd name="T3" fmla="*/ 0 h 113"/>
                  <a:gd name="T4" fmla="*/ 97 w 97"/>
                  <a:gd name="T5" fmla="*/ 9 h 113"/>
                  <a:gd name="T6" fmla="*/ 49 w 97"/>
                  <a:gd name="T7" fmla="*/ 113 h 113"/>
                  <a:gd name="T8" fmla="*/ 0 w 97"/>
                  <a:gd name="T9" fmla="*/ 9 h 113"/>
                  <a:gd name="T10" fmla="*/ 0 w 97"/>
                  <a:gd name="T11" fmla="*/ 0 h 113"/>
                  <a:gd name="T12" fmla="*/ 49 w 97"/>
                  <a:gd name="T13" fmla="*/ 96 h 113"/>
                </a:gdLst>
                <a:ahLst/>
                <a:cxnLst>
                  <a:cxn ang="0">
                    <a:pos x="T0" y="T1"/>
                  </a:cxn>
                  <a:cxn ang="0">
                    <a:pos x="T2" y="T3"/>
                  </a:cxn>
                  <a:cxn ang="0">
                    <a:pos x="T4" y="T5"/>
                  </a:cxn>
                  <a:cxn ang="0">
                    <a:pos x="T6" y="T7"/>
                  </a:cxn>
                  <a:cxn ang="0">
                    <a:pos x="T8" y="T9"/>
                  </a:cxn>
                  <a:cxn ang="0">
                    <a:pos x="T10" y="T11"/>
                  </a:cxn>
                  <a:cxn ang="0">
                    <a:pos x="T12" y="T13"/>
                  </a:cxn>
                </a:cxnLst>
                <a:rect l="0" t="0" r="r" b="b"/>
                <a:pathLst>
                  <a:path w="97" h="113">
                    <a:moveTo>
                      <a:pt x="49" y="96"/>
                    </a:moveTo>
                    <a:cubicBezTo>
                      <a:pt x="74" y="96"/>
                      <a:pt x="95" y="54"/>
                      <a:pt x="97" y="0"/>
                    </a:cubicBezTo>
                    <a:cubicBezTo>
                      <a:pt x="97" y="3"/>
                      <a:pt x="97" y="6"/>
                      <a:pt x="97" y="9"/>
                    </a:cubicBezTo>
                    <a:cubicBezTo>
                      <a:pt x="97" y="67"/>
                      <a:pt x="75" y="113"/>
                      <a:pt x="49" y="113"/>
                    </a:cubicBezTo>
                    <a:cubicBezTo>
                      <a:pt x="22" y="113"/>
                      <a:pt x="0" y="67"/>
                      <a:pt x="0" y="9"/>
                    </a:cubicBezTo>
                    <a:cubicBezTo>
                      <a:pt x="0" y="6"/>
                      <a:pt x="0" y="3"/>
                      <a:pt x="0" y="0"/>
                    </a:cubicBezTo>
                    <a:cubicBezTo>
                      <a:pt x="2" y="54"/>
                      <a:pt x="23" y="96"/>
                      <a:pt x="4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5" name="Freeform 321"/>
              <p:cNvSpPr/>
              <p:nvPr/>
            </p:nvSpPr>
            <p:spPr bwMode="auto">
              <a:xfrm>
                <a:off x="-1836738" y="4459288"/>
                <a:ext cx="287338" cy="833438"/>
              </a:xfrm>
              <a:custGeom>
                <a:avLst/>
                <a:gdLst>
                  <a:gd name="T0" fmla="*/ 42 w 67"/>
                  <a:gd name="T1" fmla="*/ 0 h 195"/>
                  <a:gd name="T2" fmla="*/ 67 w 67"/>
                  <a:gd name="T3" fmla="*/ 91 h 195"/>
                  <a:gd name="T4" fmla="*/ 22 w 67"/>
                  <a:gd name="T5" fmla="*/ 195 h 195"/>
                  <a:gd name="T6" fmla="*/ 0 w 67"/>
                  <a:gd name="T7" fmla="*/ 106 h 195"/>
                  <a:gd name="T8" fmla="*/ 42 w 67"/>
                  <a:gd name="T9" fmla="*/ 0 h 195"/>
                </a:gdLst>
                <a:ahLst/>
                <a:cxnLst>
                  <a:cxn ang="0">
                    <a:pos x="T0" y="T1"/>
                  </a:cxn>
                  <a:cxn ang="0">
                    <a:pos x="T2" y="T3"/>
                  </a:cxn>
                  <a:cxn ang="0">
                    <a:pos x="T4" y="T5"/>
                  </a:cxn>
                  <a:cxn ang="0">
                    <a:pos x="T6" y="T7"/>
                  </a:cxn>
                  <a:cxn ang="0">
                    <a:pos x="T8" y="T9"/>
                  </a:cxn>
                </a:cxnLst>
                <a:rect l="0" t="0" r="r" b="b"/>
                <a:pathLst>
                  <a:path w="67" h="195">
                    <a:moveTo>
                      <a:pt x="42" y="0"/>
                    </a:moveTo>
                    <a:cubicBezTo>
                      <a:pt x="57" y="18"/>
                      <a:pt x="67" y="52"/>
                      <a:pt x="67" y="91"/>
                    </a:cubicBezTo>
                    <a:cubicBezTo>
                      <a:pt x="67" y="146"/>
                      <a:pt x="47" y="191"/>
                      <a:pt x="22" y="195"/>
                    </a:cubicBezTo>
                    <a:cubicBezTo>
                      <a:pt x="9" y="176"/>
                      <a:pt x="0" y="143"/>
                      <a:pt x="0" y="106"/>
                    </a:cubicBezTo>
                    <a:cubicBezTo>
                      <a:pt x="0" y="52"/>
                      <a:pt x="18" y="8"/>
                      <a:pt x="42"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6" name="Oval 322"/>
              <p:cNvSpPr>
                <a:spLocks noChangeArrowheads="1"/>
              </p:cNvSpPr>
              <p:nvPr/>
            </p:nvSpPr>
            <p:spPr bwMode="auto">
              <a:xfrm>
                <a:off x="-1814513" y="4429125"/>
                <a:ext cx="428625"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323"/>
              <p:cNvSpPr/>
              <p:nvPr/>
            </p:nvSpPr>
            <p:spPr bwMode="auto">
              <a:xfrm>
                <a:off x="-1814513" y="4848225"/>
                <a:ext cx="428625" cy="495300"/>
              </a:xfrm>
              <a:custGeom>
                <a:avLst/>
                <a:gdLst>
                  <a:gd name="T0" fmla="*/ 50 w 100"/>
                  <a:gd name="T1" fmla="*/ 98 h 116"/>
                  <a:gd name="T2" fmla="*/ 100 w 100"/>
                  <a:gd name="T3" fmla="*/ 0 h 116"/>
                  <a:gd name="T4" fmla="*/ 100 w 100"/>
                  <a:gd name="T5" fmla="*/ 9 h 116"/>
                  <a:gd name="T6" fmla="*/ 50 w 100"/>
                  <a:gd name="T7" fmla="*/ 116 h 116"/>
                  <a:gd name="T8" fmla="*/ 0 w 100"/>
                  <a:gd name="T9" fmla="*/ 9 h 116"/>
                  <a:gd name="T10" fmla="*/ 1 w 100"/>
                  <a:gd name="T11" fmla="*/ 0 h 116"/>
                  <a:gd name="T12" fmla="*/ 50 w 100"/>
                  <a:gd name="T13" fmla="*/ 98 h 116"/>
                </a:gdLst>
                <a:ahLst/>
                <a:cxnLst>
                  <a:cxn ang="0">
                    <a:pos x="T0" y="T1"/>
                  </a:cxn>
                  <a:cxn ang="0">
                    <a:pos x="T2" y="T3"/>
                  </a:cxn>
                  <a:cxn ang="0">
                    <a:pos x="T4" y="T5"/>
                  </a:cxn>
                  <a:cxn ang="0">
                    <a:pos x="T6" y="T7"/>
                  </a:cxn>
                  <a:cxn ang="0">
                    <a:pos x="T8" y="T9"/>
                  </a:cxn>
                  <a:cxn ang="0">
                    <a:pos x="T10" y="T11"/>
                  </a:cxn>
                  <a:cxn ang="0">
                    <a:pos x="T12" y="T13"/>
                  </a:cxn>
                </a:cxnLst>
                <a:rect l="0" t="0" r="r" b="b"/>
                <a:pathLst>
                  <a:path w="100" h="116">
                    <a:moveTo>
                      <a:pt x="50" y="98"/>
                    </a:moveTo>
                    <a:cubicBezTo>
                      <a:pt x="76" y="98"/>
                      <a:pt x="98" y="55"/>
                      <a:pt x="100" y="0"/>
                    </a:cubicBezTo>
                    <a:cubicBezTo>
                      <a:pt x="100" y="3"/>
                      <a:pt x="100" y="6"/>
                      <a:pt x="100" y="9"/>
                    </a:cubicBezTo>
                    <a:cubicBezTo>
                      <a:pt x="100" y="68"/>
                      <a:pt x="78" y="116"/>
                      <a:pt x="50" y="116"/>
                    </a:cubicBezTo>
                    <a:cubicBezTo>
                      <a:pt x="23" y="116"/>
                      <a:pt x="0" y="68"/>
                      <a:pt x="0" y="9"/>
                    </a:cubicBezTo>
                    <a:cubicBezTo>
                      <a:pt x="0" y="6"/>
                      <a:pt x="1" y="3"/>
                      <a:pt x="1" y="0"/>
                    </a:cubicBezTo>
                    <a:cubicBezTo>
                      <a:pt x="3" y="55"/>
                      <a:pt x="24" y="98"/>
                      <a:pt x="50" y="9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8" name="Freeform 324"/>
              <p:cNvSpPr/>
              <p:nvPr/>
            </p:nvSpPr>
            <p:spPr bwMode="auto">
              <a:xfrm>
                <a:off x="-1677988" y="4468813"/>
                <a:ext cx="292100" cy="871538"/>
              </a:xfrm>
              <a:custGeom>
                <a:avLst/>
                <a:gdLst>
                  <a:gd name="T0" fmla="*/ 26 w 68"/>
                  <a:gd name="T1" fmla="*/ 204 h 204"/>
                  <a:gd name="T2" fmla="*/ 0 w 68"/>
                  <a:gd name="T3" fmla="*/ 108 h 204"/>
                  <a:gd name="T4" fmla="*/ 39 w 68"/>
                  <a:gd name="T5" fmla="*/ 0 h 204"/>
                  <a:gd name="T6" fmla="*/ 68 w 68"/>
                  <a:gd name="T7" fmla="*/ 98 h 204"/>
                  <a:gd name="T8" fmla="*/ 26 w 68"/>
                  <a:gd name="T9" fmla="*/ 204 h 204"/>
                </a:gdLst>
                <a:ahLst/>
                <a:cxnLst>
                  <a:cxn ang="0">
                    <a:pos x="T0" y="T1"/>
                  </a:cxn>
                  <a:cxn ang="0">
                    <a:pos x="T2" y="T3"/>
                  </a:cxn>
                  <a:cxn ang="0">
                    <a:pos x="T4" y="T5"/>
                  </a:cxn>
                  <a:cxn ang="0">
                    <a:pos x="T6" y="T7"/>
                  </a:cxn>
                  <a:cxn ang="0">
                    <a:pos x="T8" y="T9"/>
                  </a:cxn>
                </a:cxnLst>
                <a:rect l="0" t="0" r="r" b="b"/>
                <a:pathLst>
                  <a:path w="68" h="204">
                    <a:moveTo>
                      <a:pt x="26" y="204"/>
                    </a:moveTo>
                    <a:cubicBezTo>
                      <a:pt x="10" y="185"/>
                      <a:pt x="0" y="149"/>
                      <a:pt x="0" y="108"/>
                    </a:cubicBezTo>
                    <a:cubicBezTo>
                      <a:pt x="0" y="56"/>
                      <a:pt x="16" y="12"/>
                      <a:pt x="39" y="0"/>
                    </a:cubicBezTo>
                    <a:cubicBezTo>
                      <a:pt x="56" y="17"/>
                      <a:pt x="68" y="54"/>
                      <a:pt x="68" y="98"/>
                    </a:cubicBezTo>
                    <a:cubicBezTo>
                      <a:pt x="68" y="152"/>
                      <a:pt x="50" y="196"/>
                      <a:pt x="26"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9" name="Oval 325"/>
              <p:cNvSpPr>
                <a:spLocks noChangeArrowheads="1"/>
              </p:cNvSpPr>
              <p:nvPr/>
            </p:nvSpPr>
            <p:spPr bwMode="auto">
              <a:xfrm>
                <a:off x="-13176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0" name="Freeform 326"/>
              <p:cNvSpPr/>
              <p:nvPr/>
            </p:nvSpPr>
            <p:spPr bwMode="auto">
              <a:xfrm>
                <a:off x="-1317626" y="4802188"/>
                <a:ext cx="415925" cy="490538"/>
              </a:xfrm>
              <a:custGeom>
                <a:avLst/>
                <a:gdLst>
                  <a:gd name="T0" fmla="*/ 48 w 97"/>
                  <a:gd name="T1" fmla="*/ 94 h 115"/>
                  <a:gd name="T2" fmla="*/ 96 w 97"/>
                  <a:gd name="T3" fmla="*/ 0 h 115"/>
                  <a:gd name="T4" fmla="*/ 97 w 97"/>
                  <a:gd name="T5" fmla="*/ 11 h 115"/>
                  <a:gd name="T6" fmla="*/ 48 w 97"/>
                  <a:gd name="T7" fmla="*/ 115 h 115"/>
                  <a:gd name="T8" fmla="*/ 0 w 97"/>
                  <a:gd name="T9" fmla="*/ 11 h 115"/>
                  <a:gd name="T10" fmla="*/ 0 w 97"/>
                  <a:gd name="T11" fmla="*/ 0 h 115"/>
                  <a:gd name="T12" fmla="*/ 48 w 97"/>
                  <a:gd name="T13" fmla="*/ 94 h 115"/>
                </a:gdLst>
                <a:ahLst/>
                <a:cxnLst>
                  <a:cxn ang="0">
                    <a:pos x="T0" y="T1"/>
                  </a:cxn>
                  <a:cxn ang="0">
                    <a:pos x="T2" y="T3"/>
                  </a:cxn>
                  <a:cxn ang="0">
                    <a:pos x="T4" y="T5"/>
                  </a:cxn>
                  <a:cxn ang="0">
                    <a:pos x="T6" y="T7"/>
                  </a:cxn>
                  <a:cxn ang="0">
                    <a:pos x="T8" y="T9"/>
                  </a:cxn>
                  <a:cxn ang="0">
                    <a:pos x="T10" y="T11"/>
                  </a:cxn>
                  <a:cxn ang="0">
                    <a:pos x="T12" y="T13"/>
                  </a:cxn>
                </a:cxnLst>
                <a:rect l="0" t="0" r="r" b="b"/>
                <a:pathLst>
                  <a:path w="97" h="115">
                    <a:moveTo>
                      <a:pt x="48" y="94"/>
                    </a:moveTo>
                    <a:cubicBezTo>
                      <a:pt x="73" y="94"/>
                      <a:pt x="94" y="53"/>
                      <a:pt x="96" y="0"/>
                    </a:cubicBezTo>
                    <a:cubicBezTo>
                      <a:pt x="97" y="4"/>
                      <a:pt x="97" y="7"/>
                      <a:pt x="97" y="11"/>
                    </a:cubicBezTo>
                    <a:cubicBezTo>
                      <a:pt x="97" y="69"/>
                      <a:pt x="75" y="115"/>
                      <a:pt x="48" y="115"/>
                    </a:cubicBezTo>
                    <a:cubicBezTo>
                      <a:pt x="21" y="115"/>
                      <a:pt x="0" y="69"/>
                      <a:pt x="0" y="11"/>
                    </a:cubicBezTo>
                    <a:cubicBezTo>
                      <a:pt x="0" y="7"/>
                      <a:pt x="0" y="4"/>
                      <a:pt x="0" y="0"/>
                    </a:cubicBezTo>
                    <a:cubicBezTo>
                      <a:pt x="2" y="53"/>
                      <a:pt x="23" y="94"/>
                      <a:pt x="48" y="94"/>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1" name="Freeform 327"/>
              <p:cNvSpPr/>
              <p:nvPr/>
            </p:nvSpPr>
            <p:spPr bwMode="auto">
              <a:xfrm>
                <a:off x="-1317626" y="4459288"/>
                <a:ext cx="287338" cy="833438"/>
              </a:xfrm>
              <a:custGeom>
                <a:avLst/>
                <a:gdLst>
                  <a:gd name="T0" fmla="*/ 25 w 67"/>
                  <a:gd name="T1" fmla="*/ 0 h 195"/>
                  <a:gd name="T2" fmla="*/ 0 w 67"/>
                  <a:gd name="T3" fmla="*/ 91 h 195"/>
                  <a:gd name="T4" fmla="*/ 44 w 67"/>
                  <a:gd name="T5" fmla="*/ 195 h 195"/>
                  <a:gd name="T6" fmla="*/ 67 w 67"/>
                  <a:gd name="T7" fmla="*/ 106 h 195"/>
                  <a:gd name="T8" fmla="*/ 25 w 67"/>
                  <a:gd name="T9" fmla="*/ 0 h 195"/>
                </a:gdLst>
                <a:ahLst/>
                <a:cxnLst>
                  <a:cxn ang="0">
                    <a:pos x="T0" y="T1"/>
                  </a:cxn>
                  <a:cxn ang="0">
                    <a:pos x="T2" y="T3"/>
                  </a:cxn>
                  <a:cxn ang="0">
                    <a:pos x="T4" y="T5"/>
                  </a:cxn>
                  <a:cxn ang="0">
                    <a:pos x="T6" y="T7"/>
                  </a:cxn>
                  <a:cxn ang="0">
                    <a:pos x="T8" y="T9"/>
                  </a:cxn>
                </a:cxnLst>
                <a:rect l="0" t="0" r="r" b="b"/>
                <a:pathLst>
                  <a:path w="67" h="195">
                    <a:moveTo>
                      <a:pt x="25" y="0"/>
                    </a:moveTo>
                    <a:cubicBezTo>
                      <a:pt x="10" y="18"/>
                      <a:pt x="0" y="52"/>
                      <a:pt x="0" y="91"/>
                    </a:cubicBezTo>
                    <a:cubicBezTo>
                      <a:pt x="0" y="146"/>
                      <a:pt x="19" y="191"/>
                      <a:pt x="44" y="195"/>
                    </a:cubicBezTo>
                    <a:cubicBezTo>
                      <a:pt x="58" y="176"/>
                      <a:pt x="67" y="143"/>
                      <a:pt x="67" y="106"/>
                    </a:cubicBezTo>
                    <a:cubicBezTo>
                      <a:pt x="67" y="52"/>
                      <a:pt x="48" y="8"/>
                      <a:pt x="2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2" name="Oval 328"/>
              <p:cNvSpPr>
                <a:spLocks noChangeArrowheads="1"/>
              </p:cNvSpPr>
              <p:nvPr/>
            </p:nvSpPr>
            <p:spPr bwMode="auto">
              <a:xfrm>
                <a:off x="-1481138" y="4429125"/>
                <a:ext cx="423863"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3" name="Freeform 329"/>
              <p:cNvSpPr/>
              <p:nvPr/>
            </p:nvSpPr>
            <p:spPr bwMode="auto">
              <a:xfrm>
                <a:off x="-1481138" y="4767263"/>
                <a:ext cx="423863" cy="576263"/>
              </a:xfrm>
              <a:custGeom>
                <a:avLst/>
                <a:gdLst>
                  <a:gd name="T0" fmla="*/ 1 w 99"/>
                  <a:gd name="T1" fmla="*/ 0 h 135"/>
                  <a:gd name="T2" fmla="*/ 1 w 99"/>
                  <a:gd name="T3" fmla="*/ 7 h 135"/>
                  <a:gd name="T4" fmla="*/ 51 w 99"/>
                  <a:gd name="T5" fmla="*/ 114 h 135"/>
                  <a:gd name="T6" fmla="*/ 99 w 99"/>
                  <a:gd name="T7" fmla="*/ 34 h 135"/>
                  <a:gd name="T8" fmla="*/ 49 w 99"/>
                  <a:gd name="T9" fmla="*/ 135 h 135"/>
                  <a:gd name="T10" fmla="*/ 0 w 99"/>
                  <a:gd name="T11" fmla="*/ 28 h 135"/>
                  <a:gd name="T12" fmla="*/ 1 w 99"/>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99" h="135">
                    <a:moveTo>
                      <a:pt x="1" y="0"/>
                    </a:moveTo>
                    <a:cubicBezTo>
                      <a:pt x="1" y="3"/>
                      <a:pt x="1" y="5"/>
                      <a:pt x="1" y="7"/>
                    </a:cubicBezTo>
                    <a:cubicBezTo>
                      <a:pt x="1" y="66"/>
                      <a:pt x="23" y="114"/>
                      <a:pt x="51" y="114"/>
                    </a:cubicBezTo>
                    <a:cubicBezTo>
                      <a:pt x="74" y="114"/>
                      <a:pt x="93" y="80"/>
                      <a:pt x="99" y="34"/>
                    </a:cubicBezTo>
                    <a:cubicBezTo>
                      <a:pt x="98" y="91"/>
                      <a:pt x="76" y="135"/>
                      <a:pt x="49" y="135"/>
                    </a:cubicBezTo>
                    <a:cubicBezTo>
                      <a:pt x="22" y="135"/>
                      <a:pt x="0" y="87"/>
                      <a:pt x="0" y="28"/>
                    </a:cubicBezTo>
                    <a:cubicBezTo>
                      <a:pt x="0" y="18"/>
                      <a:pt x="0" y="9"/>
                      <a:pt x="1"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4" name="Freeform 330"/>
              <p:cNvSpPr/>
              <p:nvPr/>
            </p:nvSpPr>
            <p:spPr bwMode="auto">
              <a:xfrm>
                <a:off x="-1481138" y="4468813"/>
                <a:ext cx="292100" cy="871538"/>
              </a:xfrm>
              <a:custGeom>
                <a:avLst/>
                <a:gdLst>
                  <a:gd name="T0" fmla="*/ 42 w 68"/>
                  <a:gd name="T1" fmla="*/ 204 h 204"/>
                  <a:gd name="T2" fmla="*/ 68 w 68"/>
                  <a:gd name="T3" fmla="*/ 108 h 204"/>
                  <a:gd name="T4" fmla="*/ 29 w 68"/>
                  <a:gd name="T5" fmla="*/ 0 h 204"/>
                  <a:gd name="T6" fmla="*/ 0 w 68"/>
                  <a:gd name="T7" fmla="*/ 98 h 204"/>
                  <a:gd name="T8" fmla="*/ 42 w 68"/>
                  <a:gd name="T9" fmla="*/ 204 h 204"/>
                </a:gdLst>
                <a:ahLst/>
                <a:cxnLst>
                  <a:cxn ang="0">
                    <a:pos x="T0" y="T1"/>
                  </a:cxn>
                  <a:cxn ang="0">
                    <a:pos x="T2" y="T3"/>
                  </a:cxn>
                  <a:cxn ang="0">
                    <a:pos x="T4" y="T5"/>
                  </a:cxn>
                  <a:cxn ang="0">
                    <a:pos x="T6" y="T7"/>
                  </a:cxn>
                  <a:cxn ang="0">
                    <a:pos x="T8" y="T9"/>
                  </a:cxn>
                </a:cxnLst>
                <a:rect l="0" t="0" r="r" b="b"/>
                <a:pathLst>
                  <a:path w="68" h="204">
                    <a:moveTo>
                      <a:pt x="42" y="204"/>
                    </a:moveTo>
                    <a:cubicBezTo>
                      <a:pt x="58" y="185"/>
                      <a:pt x="68" y="149"/>
                      <a:pt x="68" y="108"/>
                    </a:cubicBezTo>
                    <a:cubicBezTo>
                      <a:pt x="68" y="56"/>
                      <a:pt x="51" y="12"/>
                      <a:pt x="29" y="0"/>
                    </a:cubicBezTo>
                    <a:cubicBezTo>
                      <a:pt x="12" y="17"/>
                      <a:pt x="0" y="54"/>
                      <a:pt x="0" y="98"/>
                    </a:cubicBezTo>
                    <a:cubicBezTo>
                      <a:pt x="0" y="152"/>
                      <a:pt x="18" y="196"/>
                      <a:pt x="42"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5" name="Oval 331"/>
              <p:cNvSpPr>
                <a:spLocks noChangeArrowheads="1"/>
              </p:cNvSpPr>
              <p:nvPr/>
            </p:nvSpPr>
            <p:spPr bwMode="auto">
              <a:xfrm>
                <a:off x="-1652588" y="4443413"/>
                <a:ext cx="438150" cy="9429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Freeform 332"/>
              <p:cNvSpPr/>
              <p:nvPr/>
            </p:nvSpPr>
            <p:spPr bwMode="auto">
              <a:xfrm>
                <a:off x="-1579563" y="4527550"/>
                <a:ext cx="123825" cy="252413"/>
              </a:xfrm>
              <a:custGeom>
                <a:avLst/>
                <a:gdLst>
                  <a:gd name="T0" fmla="*/ 4 w 29"/>
                  <a:gd name="T1" fmla="*/ 26 h 59"/>
                  <a:gd name="T2" fmla="*/ 7 w 29"/>
                  <a:gd name="T3" fmla="*/ 57 h 59"/>
                  <a:gd name="T4" fmla="*/ 25 w 29"/>
                  <a:gd name="T5" fmla="*/ 33 h 59"/>
                  <a:gd name="T6" fmla="*/ 22 w 29"/>
                  <a:gd name="T7" fmla="*/ 2 h 59"/>
                  <a:gd name="T8" fmla="*/ 4 w 29"/>
                  <a:gd name="T9" fmla="*/ 26 h 59"/>
                </a:gdLst>
                <a:ahLst/>
                <a:cxnLst>
                  <a:cxn ang="0">
                    <a:pos x="T0" y="T1"/>
                  </a:cxn>
                  <a:cxn ang="0">
                    <a:pos x="T2" y="T3"/>
                  </a:cxn>
                  <a:cxn ang="0">
                    <a:pos x="T4" y="T5"/>
                  </a:cxn>
                  <a:cxn ang="0">
                    <a:pos x="T6" y="T7"/>
                  </a:cxn>
                  <a:cxn ang="0">
                    <a:pos x="T8" y="T9"/>
                  </a:cxn>
                </a:cxnLst>
                <a:rect l="0" t="0" r="r" b="b"/>
                <a:pathLst>
                  <a:path w="29" h="59">
                    <a:moveTo>
                      <a:pt x="4" y="26"/>
                    </a:moveTo>
                    <a:cubicBezTo>
                      <a:pt x="0" y="41"/>
                      <a:pt x="1" y="55"/>
                      <a:pt x="7" y="57"/>
                    </a:cubicBezTo>
                    <a:cubicBezTo>
                      <a:pt x="13" y="59"/>
                      <a:pt x="21" y="48"/>
                      <a:pt x="25" y="33"/>
                    </a:cubicBezTo>
                    <a:cubicBezTo>
                      <a:pt x="29" y="17"/>
                      <a:pt x="27" y="4"/>
                      <a:pt x="22" y="2"/>
                    </a:cubicBezTo>
                    <a:cubicBezTo>
                      <a:pt x="16" y="0"/>
                      <a:pt x="8" y="11"/>
                      <a:pt x="4" y="2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7" name="Freeform 333"/>
              <p:cNvSpPr/>
              <p:nvPr/>
            </p:nvSpPr>
            <p:spPr bwMode="auto">
              <a:xfrm>
                <a:off x="-1746251" y="4532313"/>
                <a:ext cx="90488" cy="184150"/>
              </a:xfrm>
              <a:custGeom>
                <a:avLst/>
                <a:gdLst>
                  <a:gd name="T0" fmla="*/ 3 w 21"/>
                  <a:gd name="T1" fmla="*/ 19 h 43"/>
                  <a:gd name="T2" fmla="*/ 5 w 21"/>
                  <a:gd name="T3" fmla="*/ 41 h 43"/>
                  <a:gd name="T4" fmla="*/ 18 w 21"/>
                  <a:gd name="T5" fmla="*/ 24 h 43"/>
                  <a:gd name="T6" fmla="*/ 16 w 21"/>
                  <a:gd name="T7" fmla="*/ 2 h 43"/>
                  <a:gd name="T8" fmla="*/ 3 w 21"/>
                  <a:gd name="T9" fmla="*/ 19 h 43"/>
                </a:gdLst>
                <a:ahLst/>
                <a:cxnLst>
                  <a:cxn ang="0">
                    <a:pos x="T0" y="T1"/>
                  </a:cxn>
                  <a:cxn ang="0">
                    <a:pos x="T2" y="T3"/>
                  </a:cxn>
                  <a:cxn ang="0">
                    <a:pos x="T4" y="T5"/>
                  </a:cxn>
                  <a:cxn ang="0">
                    <a:pos x="T6" y="T7"/>
                  </a:cxn>
                  <a:cxn ang="0">
                    <a:pos x="T8" y="T9"/>
                  </a:cxn>
                </a:cxnLst>
                <a:rect l="0" t="0" r="r" b="b"/>
                <a:pathLst>
                  <a:path w="21" h="43">
                    <a:moveTo>
                      <a:pt x="3" y="19"/>
                    </a:moveTo>
                    <a:cubicBezTo>
                      <a:pt x="0" y="30"/>
                      <a:pt x="1" y="40"/>
                      <a:pt x="5" y="41"/>
                    </a:cubicBezTo>
                    <a:cubicBezTo>
                      <a:pt x="9" y="43"/>
                      <a:pt x="15" y="35"/>
                      <a:pt x="18" y="24"/>
                    </a:cubicBezTo>
                    <a:cubicBezTo>
                      <a:pt x="21" y="13"/>
                      <a:pt x="20" y="3"/>
                      <a:pt x="16" y="2"/>
                    </a:cubicBezTo>
                    <a:cubicBezTo>
                      <a:pt x="12" y="0"/>
                      <a:pt x="6" y="8"/>
                      <a:pt x="3"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8" name="Freeform 334"/>
              <p:cNvSpPr/>
              <p:nvPr/>
            </p:nvSpPr>
            <p:spPr bwMode="auto">
              <a:xfrm>
                <a:off x="-1887538" y="4443413"/>
                <a:ext cx="106363" cy="174625"/>
              </a:xfrm>
              <a:custGeom>
                <a:avLst/>
                <a:gdLst>
                  <a:gd name="T0" fmla="*/ 5 w 25"/>
                  <a:gd name="T1" fmla="*/ 17 h 41"/>
                  <a:gd name="T2" fmla="*/ 4 w 25"/>
                  <a:gd name="T3" fmla="*/ 39 h 41"/>
                  <a:gd name="T4" fmla="*/ 19 w 25"/>
                  <a:gd name="T5" fmla="*/ 24 h 41"/>
                  <a:gd name="T6" fmla="*/ 21 w 25"/>
                  <a:gd name="T7" fmla="*/ 2 h 41"/>
                  <a:gd name="T8" fmla="*/ 5 w 25"/>
                  <a:gd name="T9" fmla="*/ 17 h 41"/>
                </a:gdLst>
                <a:ahLst/>
                <a:cxnLst>
                  <a:cxn ang="0">
                    <a:pos x="T0" y="T1"/>
                  </a:cxn>
                  <a:cxn ang="0">
                    <a:pos x="T2" y="T3"/>
                  </a:cxn>
                  <a:cxn ang="0">
                    <a:pos x="T4" y="T5"/>
                  </a:cxn>
                  <a:cxn ang="0">
                    <a:pos x="T6" y="T7"/>
                  </a:cxn>
                  <a:cxn ang="0">
                    <a:pos x="T8" y="T9"/>
                  </a:cxn>
                </a:cxnLst>
                <a:rect l="0" t="0" r="r" b="b"/>
                <a:pathLst>
                  <a:path w="25" h="41">
                    <a:moveTo>
                      <a:pt x="5" y="17"/>
                    </a:moveTo>
                    <a:cubicBezTo>
                      <a:pt x="0" y="27"/>
                      <a:pt x="0" y="37"/>
                      <a:pt x="4" y="39"/>
                    </a:cubicBezTo>
                    <a:cubicBezTo>
                      <a:pt x="7" y="41"/>
                      <a:pt x="14" y="35"/>
                      <a:pt x="19" y="24"/>
                    </a:cubicBezTo>
                    <a:cubicBezTo>
                      <a:pt x="24" y="14"/>
                      <a:pt x="25" y="4"/>
                      <a:pt x="21" y="2"/>
                    </a:cubicBezTo>
                    <a:cubicBezTo>
                      <a:pt x="17" y="0"/>
                      <a:pt x="10" y="6"/>
                      <a:pt x="5"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Freeform 335"/>
              <p:cNvSpPr/>
              <p:nvPr/>
            </p:nvSpPr>
            <p:spPr bwMode="auto">
              <a:xfrm>
                <a:off x="-1211263" y="4524375"/>
                <a:ext cx="85725" cy="182563"/>
              </a:xfrm>
              <a:custGeom>
                <a:avLst/>
                <a:gdLst>
                  <a:gd name="T0" fmla="*/ 17 w 20"/>
                  <a:gd name="T1" fmla="*/ 19 h 43"/>
                  <a:gd name="T2" fmla="*/ 15 w 20"/>
                  <a:gd name="T3" fmla="*/ 41 h 43"/>
                  <a:gd name="T4" fmla="*/ 2 w 20"/>
                  <a:gd name="T5" fmla="*/ 24 h 43"/>
                  <a:gd name="T6" fmla="*/ 5 w 20"/>
                  <a:gd name="T7" fmla="*/ 2 h 43"/>
                  <a:gd name="T8" fmla="*/ 17 w 20"/>
                  <a:gd name="T9" fmla="*/ 19 h 43"/>
                </a:gdLst>
                <a:ahLst/>
                <a:cxnLst>
                  <a:cxn ang="0">
                    <a:pos x="T0" y="T1"/>
                  </a:cxn>
                  <a:cxn ang="0">
                    <a:pos x="T2" y="T3"/>
                  </a:cxn>
                  <a:cxn ang="0">
                    <a:pos x="T4" y="T5"/>
                  </a:cxn>
                  <a:cxn ang="0">
                    <a:pos x="T6" y="T7"/>
                  </a:cxn>
                  <a:cxn ang="0">
                    <a:pos x="T8" y="T9"/>
                  </a:cxn>
                </a:cxnLst>
                <a:rect l="0" t="0" r="r" b="b"/>
                <a:pathLst>
                  <a:path w="20" h="43">
                    <a:moveTo>
                      <a:pt x="17" y="19"/>
                    </a:moveTo>
                    <a:cubicBezTo>
                      <a:pt x="20" y="30"/>
                      <a:pt x="19" y="40"/>
                      <a:pt x="15" y="41"/>
                    </a:cubicBezTo>
                    <a:cubicBezTo>
                      <a:pt x="11" y="43"/>
                      <a:pt x="5" y="35"/>
                      <a:pt x="2" y="24"/>
                    </a:cubicBezTo>
                    <a:cubicBezTo>
                      <a:pt x="0" y="13"/>
                      <a:pt x="0" y="3"/>
                      <a:pt x="5" y="2"/>
                    </a:cubicBezTo>
                    <a:cubicBezTo>
                      <a:pt x="9" y="0"/>
                      <a:pt x="14" y="8"/>
                      <a:pt x="17"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0" name="Freeform 336"/>
              <p:cNvSpPr/>
              <p:nvPr/>
            </p:nvSpPr>
            <p:spPr bwMode="auto">
              <a:xfrm>
                <a:off x="-1087438" y="4433888"/>
                <a:ext cx="107950" cy="176213"/>
              </a:xfrm>
              <a:custGeom>
                <a:avLst/>
                <a:gdLst>
                  <a:gd name="T0" fmla="*/ 19 w 25"/>
                  <a:gd name="T1" fmla="*/ 17 h 41"/>
                  <a:gd name="T2" fmla="*/ 21 w 25"/>
                  <a:gd name="T3" fmla="*/ 39 h 41"/>
                  <a:gd name="T4" fmla="*/ 5 w 25"/>
                  <a:gd name="T5" fmla="*/ 25 h 41"/>
                  <a:gd name="T6" fmla="*/ 4 w 25"/>
                  <a:gd name="T7" fmla="*/ 2 h 41"/>
                  <a:gd name="T8" fmla="*/ 19 w 25"/>
                  <a:gd name="T9" fmla="*/ 17 h 41"/>
                </a:gdLst>
                <a:ahLst/>
                <a:cxnLst>
                  <a:cxn ang="0">
                    <a:pos x="T0" y="T1"/>
                  </a:cxn>
                  <a:cxn ang="0">
                    <a:pos x="T2" y="T3"/>
                  </a:cxn>
                  <a:cxn ang="0">
                    <a:pos x="T4" y="T5"/>
                  </a:cxn>
                  <a:cxn ang="0">
                    <a:pos x="T6" y="T7"/>
                  </a:cxn>
                  <a:cxn ang="0">
                    <a:pos x="T8" y="T9"/>
                  </a:cxn>
                </a:cxnLst>
                <a:rect l="0" t="0" r="r" b="b"/>
                <a:pathLst>
                  <a:path w="25" h="41">
                    <a:moveTo>
                      <a:pt x="19" y="17"/>
                    </a:moveTo>
                    <a:cubicBezTo>
                      <a:pt x="24" y="27"/>
                      <a:pt x="25" y="37"/>
                      <a:pt x="21" y="39"/>
                    </a:cubicBezTo>
                    <a:cubicBezTo>
                      <a:pt x="17" y="41"/>
                      <a:pt x="10" y="35"/>
                      <a:pt x="5" y="25"/>
                    </a:cubicBezTo>
                    <a:cubicBezTo>
                      <a:pt x="1" y="14"/>
                      <a:pt x="0" y="4"/>
                      <a:pt x="4" y="2"/>
                    </a:cubicBezTo>
                    <a:cubicBezTo>
                      <a:pt x="8" y="0"/>
                      <a:pt x="15" y="7"/>
                      <a:pt x="19"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1" name="Freeform 337"/>
              <p:cNvSpPr/>
              <p:nvPr/>
            </p:nvSpPr>
            <p:spPr bwMode="auto">
              <a:xfrm>
                <a:off x="-1652588" y="4746625"/>
                <a:ext cx="438150" cy="639763"/>
              </a:xfrm>
              <a:custGeom>
                <a:avLst/>
                <a:gdLst>
                  <a:gd name="T0" fmla="*/ 48 w 102"/>
                  <a:gd name="T1" fmla="*/ 118 h 150"/>
                  <a:gd name="T2" fmla="*/ 99 w 102"/>
                  <a:gd name="T3" fmla="*/ 8 h 150"/>
                  <a:gd name="T4" fmla="*/ 99 w 102"/>
                  <a:gd name="T5" fmla="*/ 0 h 150"/>
                  <a:gd name="T6" fmla="*/ 102 w 102"/>
                  <a:gd name="T7" fmla="*/ 39 h 150"/>
                  <a:gd name="T8" fmla="*/ 51 w 102"/>
                  <a:gd name="T9" fmla="*/ 150 h 150"/>
                  <a:gd name="T10" fmla="*/ 0 w 102"/>
                  <a:gd name="T11" fmla="*/ 47 h 150"/>
                  <a:gd name="T12" fmla="*/ 48 w 102"/>
                  <a:gd name="T13" fmla="*/ 118 h 150"/>
                </a:gdLst>
                <a:ahLst/>
                <a:cxnLst>
                  <a:cxn ang="0">
                    <a:pos x="T0" y="T1"/>
                  </a:cxn>
                  <a:cxn ang="0">
                    <a:pos x="T2" y="T3"/>
                  </a:cxn>
                  <a:cxn ang="0">
                    <a:pos x="T4" y="T5"/>
                  </a:cxn>
                  <a:cxn ang="0">
                    <a:pos x="T6" y="T7"/>
                  </a:cxn>
                  <a:cxn ang="0">
                    <a:pos x="T8" y="T9"/>
                  </a:cxn>
                  <a:cxn ang="0">
                    <a:pos x="T10" y="T11"/>
                  </a:cxn>
                  <a:cxn ang="0">
                    <a:pos x="T12" y="T13"/>
                  </a:cxn>
                </a:cxnLst>
                <a:rect l="0" t="0" r="r" b="b"/>
                <a:pathLst>
                  <a:path w="102" h="150">
                    <a:moveTo>
                      <a:pt x="48" y="118"/>
                    </a:moveTo>
                    <a:cubicBezTo>
                      <a:pt x="76" y="118"/>
                      <a:pt x="99" y="69"/>
                      <a:pt x="99" y="8"/>
                    </a:cubicBezTo>
                    <a:cubicBezTo>
                      <a:pt x="99" y="5"/>
                      <a:pt x="99" y="2"/>
                      <a:pt x="99" y="0"/>
                    </a:cubicBezTo>
                    <a:cubicBezTo>
                      <a:pt x="101" y="12"/>
                      <a:pt x="102" y="25"/>
                      <a:pt x="102" y="39"/>
                    </a:cubicBezTo>
                    <a:cubicBezTo>
                      <a:pt x="102" y="100"/>
                      <a:pt x="79" y="150"/>
                      <a:pt x="51" y="150"/>
                    </a:cubicBezTo>
                    <a:cubicBezTo>
                      <a:pt x="24" y="150"/>
                      <a:pt x="2" y="104"/>
                      <a:pt x="0" y="47"/>
                    </a:cubicBezTo>
                    <a:cubicBezTo>
                      <a:pt x="7" y="89"/>
                      <a:pt x="26" y="118"/>
                      <a:pt x="48" y="11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Oval 338"/>
              <p:cNvSpPr>
                <a:spLocks noChangeArrowheads="1"/>
              </p:cNvSpPr>
              <p:nvPr/>
            </p:nvSpPr>
            <p:spPr bwMode="auto">
              <a:xfrm>
                <a:off x="-1314451"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Freeform 339"/>
              <p:cNvSpPr/>
              <p:nvPr/>
            </p:nvSpPr>
            <p:spPr bwMode="auto">
              <a:xfrm>
                <a:off x="-1274763" y="4625975"/>
                <a:ext cx="174625" cy="330200"/>
              </a:xfrm>
              <a:custGeom>
                <a:avLst/>
                <a:gdLst>
                  <a:gd name="T0" fmla="*/ 25 w 41"/>
                  <a:gd name="T1" fmla="*/ 0 h 77"/>
                  <a:gd name="T2" fmla="*/ 33 w 41"/>
                  <a:gd name="T3" fmla="*/ 30 h 77"/>
                  <a:gd name="T4" fmla="*/ 9 w 41"/>
                  <a:gd name="T5" fmla="*/ 70 h 77"/>
                  <a:gd name="T6" fmla="*/ 0 w 41"/>
                  <a:gd name="T7" fmla="*/ 67 h 77"/>
                  <a:gd name="T8" fmla="*/ 16 w 41"/>
                  <a:gd name="T9" fmla="*/ 77 h 77"/>
                  <a:gd name="T10" fmla="*/ 41 w 41"/>
                  <a:gd name="T11" fmla="*/ 37 h 77"/>
                  <a:gd name="T12" fmla="*/ 25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25" y="0"/>
                    </a:moveTo>
                    <a:cubicBezTo>
                      <a:pt x="30" y="7"/>
                      <a:pt x="33" y="18"/>
                      <a:pt x="33" y="30"/>
                    </a:cubicBezTo>
                    <a:cubicBezTo>
                      <a:pt x="33" y="52"/>
                      <a:pt x="22" y="70"/>
                      <a:pt x="9" y="70"/>
                    </a:cubicBezTo>
                    <a:cubicBezTo>
                      <a:pt x="5" y="70"/>
                      <a:pt x="3" y="69"/>
                      <a:pt x="0" y="67"/>
                    </a:cubicBezTo>
                    <a:cubicBezTo>
                      <a:pt x="4" y="73"/>
                      <a:pt x="10" y="77"/>
                      <a:pt x="16" y="77"/>
                    </a:cubicBezTo>
                    <a:cubicBezTo>
                      <a:pt x="30" y="77"/>
                      <a:pt x="41" y="59"/>
                      <a:pt x="41" y="37"/>
                    </a:cubicBezTo>
                    <a:cubicBezTo>
                      <a:pt x="41" y="20"/>
                      <a:pt x="34" y="5"/>
                      <a:pt x="25"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4" name="Freeform 340"/>
              <p:cNvSpPr/>
              <p:nvPr/>
            </p:nvSpPr>
            <p:spPr bwMode="auto">
              <a:xfrm>
                <a:off x="-1741488" y="4959350"/>
                <a:ext cx="646113" cy="295275"/>
              </a:xfrm>
              <a:custGeom>
                <a:avLst/>
                <a:gdLst>
                  <a:gd name="T0" fmla="*/ 117 w 151"/>
                  <a:gd name="T1" fmla="*/ 22 h 69"/>
                  <a:gd name="T2" fmla="*/ 114 w 151"/>
                  <a:gd name="T3" fmla="*/ 38 h 69"/>
                  <a:gd name="T4" fmla="*/ 102 w 151"/>
                  <a:gd name="T5" fmla="*/ 43 h 69"/>
                  <a:gd name="T6" fmla="*/ 101 w 151"/>
                  <a:gd name="T7" fmla="*/ 27 h 69"/>
                  <a:gd name="T8" fmla="*/ 76 w 151"/>
                  <a:gd name="T9" fmla="*/ 30 h 69"/>
                  <a:gd name="T10" fmla="*/ 53 w 151"/>
                  <a:gd name="T11" fmla="*/ 27 h 69"/>
                  <a:gd name="T12" fmla="*/ 52 w 151"/>
                  <a:gd name="T13" fmla="*/ 43 h 69"/>
                  <a:gd name="T14" fmla="*/ 40 w 151"/>
                  <a:gd name="T15" fmla="*/ 38 h 69"/>
                  <a:gd name="T16" fmla="*/ 37 w 151"/>
                  <a:gd name="T17" fmla="*/ 23 h 69"/>
                  <a:gd name="T18" fmla="*/ 0 w 151"/>
                  <a:gd name="T19" fmla="*/ 0 h 69"/>
                  <a:gd name="T20" fmla="*/ 76 w 151"/>
                  <a:gd name="T21" fmla="*/ 69 h 69"/>
                  <a:gd name="T22" fmla="*/ 151 w 151"/>
                  <a:gd name="T23" fmla="*/ 0 h 69"/>
                  <a:gd name="T24" fmla="*/ 117 w 151"/>
                  <a:gd name="T2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69">
                    <a:moveTo>
                      <a:pt x="117" y="22"/>
                    </a:moveTo>
                    <a:cubicBezTo>
                      <a:pt x="114" y="38"/>
                      <a:pt x="114" y="38"/>
                      <a:pt x="114" y="38"/>
                    </a:cubicBezTo>
                    <a:cubicBezTo>
                      <a:pt x="102" y="43"/>
                      <a:pt x="102" y="43"/>
                      <a:pt x="102" y="43"/>
                    </a:cubicBezTo>
                    <a:cubicBezTo>
                      <a:pt x="101" y="27"/>
                      <a:pt x="101" y="27"/>
                      <a:pt x="101" y="27"/>
                    </a:cubicBezTo>
                    <a:cubicBezTo>
                      <a:pt x="93" y="29"/>
                      <a:pt x="85" y="30"/>
                      <a:pt x="76" y="30"/>
                    </a:cubicBezTo>
                    <a:cubicBezTo>
                      <a:pt x="68" y="30"/>
                      <a:pt x="61" y="29"/>
                      <a:pt x="53" y="27"/>
                    </a:cubicBezTo>
                    <a:cubicBezTo>
                      <a:pt x="52" y="43"/>
                      <a:pt x="52" y="43"/>
                      <a:pt x="52" y="43"/>
                    </a:cubicBezTo>
                    <a:cubicBezTo>
                      <a:pt x="40" y="38"/>
                      <a:pt x="40" y="38"/>
                      <a:pt x="40" y="38"/>
                    </a:cubicBezTo>
                    <a:cubicBezTo>
                      <a:pt x="37" y="23"/>
                      <a:pt x="37" y="23"/>
                      <a:pt x="37" y="23"/>
                    </a:cubicBezTo>
                    <a:cubicBezTo>
                      <a:pt x="22" y="18"/>
                      <a:pt x="10" y="10"/>
                      <a:pt x="0" y="0"/>
                    </a:cubicBezTo>
                    <a:cubicBezTo>
                      <a:pt x="4" y="39"/>
                      <a:pt x="36" y="69"/>
                      <a:pt x="76" y="69"/>
                    </a:cubicBezTo>
                    <a:cubicBezTo>
                      <a:pt x="115" y="69"/>
                      <a:pt x="148" y="39"/>
                      <a:pt x="151" y="0"/>
                    </a:cubicBezTo>
                    <a:cubicBezTo>
                      <a:pt x="142" y="9"/>
                      <a:pt x="131" y="17"/>
                      <a:pt x="117" y="22"/>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5" name="Freeform 341"/>
              <p:cNvSpPr/>
              <p:nvPr/>
            </p:nvSpPr>
            <p:spPr bwMode="auto">
              <a:xfrm>
                <a:off x="-1741488" y="4959350"/>
                <a:ext cx="646113" cy="295275"/>
              </a:xfrm>
              <a:custGeom>
                <a:avLst/>
                <a:gdLst>
                  <a:gd name="T0" fmla="*/ 76 w 151"/>
                  <a:gd name="T1" fmla="*/ 58 h 69"/>
                  <a:gd name="T2" fmla="*/ 3 w 151"/>
                  <a:gd name="T3" fmla="*/ 2 h 69"/>
                  <a:gd name="T4" fmla="*/ 0 w 151"/>
                  <a:gd name="T5" fmla="*/ 0 h 69"/>
                  <a:gd name="T6" fmla="*/ 76 w 151"/>
                  <a:gd name="T7" fmla="*/ 69 h 69"/>
                  <a:gd name="T8" fmla="*/ 151 w 151"/>
                  <a:gd name="T9" fmla="*/ 0 h 69"/>
                  <a:gd name="T10" fmla="*/ 149 w 151"/>
                  <a:gd name="T11" fmla="*/ 2 h 69"/>
                  <a:gd name="T12" fmla="*/ 76 w 151"/>
                  <a:gd name="T13" fmla="*/ 58 h 69"/>
                </a:gdLst>
                <a:ahLst/>
                <a:cxnLst>
                  <a:cxn ang="0">
                    <a:pos x="T0" y="T1"/>
                  </a:cxn>
                  <a:cxn ang="0">
                    <a:pos x="T2" y="T3"/>
                  </a:cxn>
                  <a:cxn ang="0">
                    <a:pos x="T4" y="T5"/>
                  </a:cxn>
                  <a:cxn ang="0">
                    <a:pos x="T6" y="T7"/>
                  </a:cxn>
                  <a:cxn ang="0">
                    <a:pos x="T8" y="T9"/>
                  </a:cxn>
                  <a:cxn ang="0">
                    <a:pos x="T10" y="T11"/>
                  </a:cxn>
                  <a:cxn ang="0">
                    <a:pos x="T12" y="T13"/>
                  </a:cxn>
                </a:cxnLst>
                <a:rect l="0" t="0" r="r" b="b"/>
                <a:pathLst>
                  <a:path w="151" h="69">
                    <a:moveTo>
                      <a:pt x="76" y="58"/>
                    </a:moveTo>
                    <a:cubicBezTo>
                      <a:pt x="41" y="58"/>
                      <a:pt x="11" y="34"/>
                      <a:pt x="3" y="2"/>
                    </a:cubicBezTo>
                    <a:cubicBezTo>
                      <a:pt x="2" y="1"/>
                      <a:pt x="1" y="1"/>
                      <a:pt x="0" y="0"/>
                    </a:cubicBezTo>
                    <a:cubicBezTo>
                      <a:pt x="4" y="39"/>
                      <a:pt x="36" y="69"/>
                      <a:pt x="76" y="69"/>
                    </a:cubicBezTo>
                    <a:cubicBezTo>
                      <a:pt x="115" y="69"/>
                      <a:pt x="148" y="39"/>
                      <a:pt x="151" y="0"/>
                    </a:cubicBezTo>
                    <a:cubicBezTo>
                      <a:pt x="151" y="1"/>
                      <a:pt x="150" y="1"/>
                      <a:pt x="149" y="2"/>
                    </a:cubicBezTo>
                    <a:cubicBezTo>
                      <a:pt x="140" y="34"/>
                      <a:pt x="111" y="58"/>
                      <a:pt x="76" y="58"/>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6" name="Freeform 342"/>
              <p:cNvSpPr/>
              <p:nvPr/>
            </p:nvSpPr>
            <p:spPr bwMode="auto">
              <a:xfrm>
                <a:off x="-1519238" y="5075238"/>
                <a:ext cx="30163" cy="68263"/>
              </a:xfrm>
              <a:custGeom>
                <a:avLst/>
                <a:gdLst>
                  <a:gd name="T0" fmla="*/ 7 w 7"/>
                  <a:gd name="T1" fmla="*/ 1 h 16"/>
                  <a:gd name="T2" fmla="*/ 1 w 7"/>
                  <a:gd name="T3" fmla="*/ 0 h 16"/>
                  <a:gd name="T4" fmla="*/ 0 w 7"/>
                  <a:gd name="T5" fmla="*/ 16 h 16"/>
                  <a:gd name="T6" fmla="*/ 6 w 7"/>
                  <a:gd name="T7" fmla="*/ 12 h 16"/>
                  <a:gd name="T8" fmla="*/ 7 w 7"/>
                  <a:gd name="T9" fmla="*/ 1 h 16"/>
                </a:gdLst>
                <a:ahLst/>
                <a:cxnLst>
                  <a:cxn ang="0">
                    <a:pos x="T0" y="T1"/>
                  </a:cxn>
                  <a:cxn ang="0">
                    <a:pos x="T2" y="T3"/>
                  </a:cxn>
                  <a:cxn ang="0">
                    <a:pos x="T4" y="T5"/>
                  </a:cxn>
                  <a:cxn ang="0">
                    <a:pos x="T6" y="T7"/>
                  </a:cxn>
                  <a:cxn ang="0">
                    <a:pos x="T8" y="T9"/>
                  </a:cxn>
                </a:cxnLst>
                <a:rect l="0" t="0" r="r" b="b"/>
                <a:pathLst>
                  <a:path w="7" h="16">
                    <a:moveTo>
                      <a:pt x="7" y="1"/>
                    </a:moveTo>
                    <a:cubicBezTo>
                      <a:pt x="5" y="1"/>
                      <a:pt x="3" y="1"/>
                      <a:pt x="1" y="0"/>
                    </a:cubicBezTo>
                    <a:cubicBezTo>
                      <a:pt x="0" y="16"/>
                      <a:pt x="0" y="16"/>
                      <a:pt x="0" y="16"/>
                    </a:cubicBezTo>
                    <a:cubicBezTo>
                      <a:pt x="6" y="12"/>
                      <a:pt x="6" y="12"/>
                      <a:pt x="6" y="12"/>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7" name="Freeform 343"/>
              <p:cNvSpPr/>
              <p:nvPr/>
            </p:nvSpPr>
            <p:spPr bwMode="auto">
              <a:xfrm>
                <a:off x="-1339851" y="5075238"/>
                <a:ext cx="34925" cy="68263"/>
              </a:xfrm>
              <a:custGeom>
                <a:avLst/>
                <a:gdLst>
                  <a:gd name="T0" fmla="*/ 2 w 8"/>
                  <a:gd name="T1" fmla="*/ 13 h 16"/>
                  <a:gd name="T2" fmla="*/ 8 w 8"/>
                  <a:gd name="T3" fmla="*/ 16 h 16"/>
                  <a:gd name="T4" fmla="*/ 7 w 8"/>
                  <a:gd name="T5" fmla="*/ 0 h 16"/>
                  <a:gd name="T6" fmla="*/ 0 w 8"/>
                  <a:gd name="T7" fmla="*/ 1 h 16"/>
                  <a:gd name="T8" fmla="*/ 2 w 8"/>
                  <a:gd name="T9" fmla="*/ 13 h 16"/>
                </a:gdLst>
                <a:ahLst/>
                <a:cxnLst>
                  <a:cxn ang="0">
                    <a:pos x="T0" y="T1"/>
                  </a:cxn>
                  <a:cxn ang="0">
                    <a:pos x="T2" y="T3"/>
                  </a:cxn>
                  <a:cxn ang="0">
                    <a:pos x="T4" y="T5"/>
                  </a:cxn>
                  <a:cxn ang="0">
                    <a:pos x="T6" y="T7"/>
                  </a:cxn>
                  <a:cxn ang="0">
                    <a:pos x="T8" y="T9"/>
                  </a:cxn>
                </a:cxnLst>
                <a:rect l="0" t="0" r="r" b="b"/>
                <a:pathLst>
                  <a:path w="8" h="16">
                    <a:moveTo>
                      <a:pt x="2" y="13"/>
                    </a:moveTo>
                    <a:cubicBezTo>
                      <a:pt x="8" y="16"/>
                      <a:pt x="8" y="16"/>
                      <a:pt x="8" y="16"/>
                    </a:cubicBezTo>
                    <a:cubicBezTo>
                      <a:pt x="7" y="0"/>
                      <a:pt x="7" y="0"/>
                      <a:pt x="7" y="0"/>
                    </a:cubicBezTo>
                    <a:cubicBezTo>
                      <a:pt x="5" y="0"/>
                      <a:pt x="3" y="1"/>
                      <a:pt x="0" y="1"/>
                    </a:cubicBezTo>
                    <a:lnTo>
                      <a:pt x="2" y="13"/>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8" name="Oval 344"/>
              <p:cNvSpPr>
                <a:spLocks noChangeArrowheads="1"/>
              </p:cNvSpPr>
              <p:nvPr/>
            </p:nvSpPr>
            <p:spPr bwMode="auto">
              <a:xfrm>
                <a:off x="-1716088"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9" name="Freeform 345"/>
              <p:cNvSpPr/>
              <p:nvPr/>
            </p:nvSpPr>
            <p:spPr bwMode="auto">
              <a:xfrm>
                <a:off x="-1716088" y="4625975"/>
                <a:ext cx="174625" cy="330200"/>
              </a:xfrm>
              <a:custGeom>
                <a:avLst/>
                <a:gdLst>
                  <a:gd name="T0" fmla="*/ 16 w 41"/>
                  <a:gd name="T1" fmla="*/ 0 h 77"/>
                  <a:gd name="T2" fmla="*/ 7 w 41"/>
                  <a:gd name="T3" fmla="*/ 30 h 77"/>
                  <a:gd name="T4" fmla="*/ 32 w 41"/>
                  <a:gd name="T5" fmla="*/ 70 h 77"/>
                  <a:gd name="T6" fmla="*/ 41 w 41"/>
                  <a:gd name="T7" fmla="*/ 67 h 77"/>
                  <a:gd name="T8" fmla="*/ 25 w 41"/>
                  <a:gd name="T9" fmla="*/ 77 h 77"/>
                  <a:gd name="T10" fmla="*/ 0 w 41"/>
                  <a:gd name="T11" fmla="*/ 37 h 77"/>
                  <a:gd name="T12" fmla="*/ 16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16" y="0"/>
                    </a:moveTo>
                    <a:cubicBezTo>
                      <a:pt x="11" y="7"/>
                      <a:pt x="7" y="18"/>
                      <a:pt x="7" y="30"/>
                    </a:cubicBezTo>
                    <a:cubicBezTo>
                      <a:pt x="7" y="52"/>
                      <a:pt x="18" y="70"/>
                      <a:pt x="32" y="70"/>
                    </a:cubicBezTo>
                    <a:cubicBezTo>
                      <a:pt x="35" y="70"/>
                      <a:pt x="38" y="69"/>
                      <a:pt x="41" y="67"/>
                    </a:cubicBezTo>
                    <a:cubicBezTo>
                      <a:pt x="37" y="73"/>
                      <a:pt x="31" y="77"/>
                      <a:pt x="25" y="77"/>
                    </a:cubicBezTo>
                    <a:cubicBezTo>
                      <a:pt x="11" y="77"/>
                      <a:pt x="0" y="59"/>
                      <a:pt x="0" y="37"/>
                    </a:cubicBezTo>
                    <a:cubicBezTo>
                      <a:pt x="0" y="20"/>
                      <a:pt x="7" y="5"/>
                      <a:pt x="16"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70" name="组合 69"/>
            <p:cNvGrpSpPr/>
            <p:nvPr/>
          </p:nvGrpSpPr>
          <p:grpSpPr>
            <a:xfrm>
              <a:off x="9102142" y="5552288"/>
              <a:ext cx="871537" cy="1157288"/>
              <a:chOff x="-1747837" y="1974850"/>
              <a:chExt cx="871537" cy="1157288"/>
            </a:xfrm>
          </p:grpSpPr>
          <p:sp>
            <p:nvSpPr>
              <p:cNvPr id="71"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2"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3"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4"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5"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6"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7"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8"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9"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0"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1"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2"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3"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5"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6"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7"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8"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9"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0"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1"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2"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3"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4"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5"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6"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7"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8"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9"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0"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1"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2"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3"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4"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5"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6"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7"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grpSp>
        <p:nvGrpSpPr>
          <p:cNvPr id="132" name="组合 131"/>
          <p:cNvGrpSpPr/>
          <p:nvPr/>
        </p:nvGrpSpPr>
        <p:grpSpPr>
          <a:xfrm>
            <a:off x="8933697" y="4422723"/>
            <a:ext cx="2115035" cy="1154619"/>
            <a:chOff x="1478171" y="2225265"/>
            <a:chExt cx="2115035" cy="1154619"/>
          </a:xfrm>
        </p:grpSpPr>
        <p:sp>
          <p:nvSpPr>
            <p:cNvPr id="1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4" name="文本框 1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5" name="组合 134"/>
          <p:cNvGrpSpPr/>
          <p:nvPr/>
        </p:nvGrpSpPr>
        <p:grpSpPr>
          <a:xfrm>
            <a:off x="8933697" y="2079573"/>
            <a:ext cx="2115035" cy="1154619"/>
            <a:chOff x="1478171" y="2225265"/>
            <a:chExt cx="2115035" cy="1154619"/>
          </a:xfrm>
        </p:grpSpPr>
        <p:sp>
          <p:nvSpPr>
            <p:cNvPr id="1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7" name="文本框 1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8" name="组合 137"/>
          <p:cNvGrpSpPr/>
          <p:nvPr/>
        </p:nvGrpSpPr>
        <p:grpSpPr>
          <a:xfrm>
            <a:off x="932697" y="4422723"/>
            <a:ext cx="2115035" cy="1154619"/>
            <a:chOff x="1478171" y="2225265"/>
            <a:chExt cx="2115035" cy="1154619"/>
          </a:xfrm>
        </p:grpSpPr>
        <p:sp>
          <p:nvSpPr>
            <p:cNvPr id="1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40" name="文本框 1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1" name="组合 140"/>
          <p:cNvGrpSpPr/>
          <p:nvPr/>
        </p:nvGrpSpPr>
        <p:grpSpPr>
          <a:xfrm>
            <a:off x="932697" y="2079573"/>
            <a:ext cx="2115035" cy="1154619"/>
            <a:chOff x="1478171" y="2225265"/>
            <a:chExt cx="2115035" cy="1154619"/>
          </a:xfrm>
        </p:grpSpPr>
        <p:sp>
          <p:nvSpPr>
            <p:cNvPr id="1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43" name="文本框 14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4" name="组合 143"/>
          <p:cNvGrpSpPr/>
          <p:nvPr/>
        </p:nvGrpSpPr>
        <p:grpSpPr>
          <a:xfrm>
            <a:off x="127000" y="0"/>
            <a:ext cx="3054423" cy="1173480"/>
            <a:chOff x="127000" y="0"/>
            <a:chExt cx="3054423" cy="1173480"/>
          </a:xfrm>
        </p:grpSpPr>
        <p:pic>
          <p:nvPicPr>
            <p:cNvPr id="145"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146" name="文本框 145"/>
            <p:cNvSpPr txBox="1"/>
            <p:nvPr/>
          </p:nvSpPr>
          <p:spPr>
            <a:xfrm>
              <a:off x="1150098" y="441273"/>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fade">
                                      <p:cBhvr>
                                        <p:cTn id="14" dur="1000"/>
                                        <p:tgtEl>
                                          <p:spTgt spid="135"/>
                                        </p:tgtEl>
                                      </p:cBhvr>
                                    </p:animEffect>
                                    <p:anim calcmode="lin" valueType="num">
                                      <p:cBhvr>
                                        <p:cTn id="15" dur="1000" fill="hold"/>
                                        <p:tgtEl>
                                          <p:spTgt spid="135"/>
                                        </p:tgtEl>
                                        <p:attrNameLst>
                                          <p:attrName>ppt_x</p:attrName>
                                        </p:attrNameLst>
                                      </p:cBhvr>
                                      <p:tavLst>
                                        <p:tav tm="0">
                                          <p:val>
                                            <p:strVal val="#ppt_x"/>
                                          </p:val>
                                        </p:tav>
                                        <p:tav tm="100000">
                                          <p:val>
                                            <p:strVal val="#ppt_x"/>
                                          </p:val>
                                        </p:tav>
                                      </p:tavLst>
                                    </p:anim>
                                    <p:anim calcmode="lin" valueType="num">
                                      <p:cBhvr>
                                        <p:cTn id="16"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1000"/>
                                        <p:tgtEl>
                                          <p:spTgt spid="138"/>
                                        </p:tgtEl>
                                      </p:cBhvr>
                                    </p:animEffect>
                                    <p:anim calcmode="lin" valueType="num">
                                      <p:cBhvr>
                                        <p:cTn id="22" dur="1000" fill="hold"/>
                                        <p:tgtEl>
                                          <p:spTgt spid="138"/>
                                        </p:tgtEl>
                                        <p:attrNameLst>
                                          <p:attrName>ppt_x</p:attrName>
                                        </p:attrNameLst>
                                      </p:cBhvr>
                                      <p:tavLst>
                                        <p:tav tm="0">
                                          <p:val>
                                            <p:strVal val="#ppt_x"/>
                                          </p:val>
                                        </p:tav>
                                        <p:tav tm="100000">
                                          <p:val>
                                            <p:strVal val="#ppt_x"/>
                                          </p:val>
                                        </p:tav>
                                      </p:tavLst>
                                    </p:anim>
                                    <p:anim calcmode="lin" valueType="num">
                                      <p:cBhvr>
                                        <p:cTn id="23"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1000"/>
                                        <p:tgtEl>
                                          <p:spTgt spid="141"/>
                                        </p:tgtEl>
                                      </p:cBhvr>
                                    </p:animEffect>
                                    <p:anim calcmode="lin" valueType="num">
                                      <p:cBhvr>
                                        <p:cTn id="29" dur="1000" fill="hold"/>
                                        <p:tgtEl>
                                          <p:spTgt spid="141"/>
                                        </p:tgtEl>
                                        <p:attrNameLst>
                                          <p:attrName>ppt_x</p:attrName>
                                        </p:attrNameLst>
                                      </p:cBhvr>
                                      <p:tavLst>
                                        <p:tav tm="0">
                                          <p:val>
                                            <p:strVal val="#ppt_x"/>
                                          </p:val>
                                        </p:tav>
                                        <p:tav tm="100000">
                                          <p:val>
                                            <p:strVal val="#ppt_x"/>
                                          </p:val>
                                        </p:tav>
                                      </p:tavLst>
                                    </p:anim>
                                    <p:anim calcmode="lin" valueType="num">
                                      <p:cBhvr>
                                        <p:cTn id="30"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3"/>
          <p:cNvSpPr/>
          <p:nvPr/>
        </p:nvSpPr>
        <p:spPr bwMode="auto">
          <a:xfrm>
            <a:off x="1" y="1843125"/>
            <a:ext cx="3543300" cy="839749"/>
          </a:xfrm>
          <a:custGeom>
            <a:avLst/>
            <a:gdLst>
              <a:gd name="T0" fmla="*/ 4608962 w 5233"/>
              <a:gd name="T1" fmla="*/ 442136 h 1240"/>
              <a:gd name="T2" fmla="*/ 4602797 w 5233"/>
              <a:gd name="T3" fmla="*/ 435971 h 1240"/>
              <a:gd name="T4" fmla="*/ 4294534 w 5233"/>
              <a:gd name="T5" fmla="*/ 539899 h 1240"/>
              <a:gd name="T6" fmla="*/ 3909647 w 5233"/>
              <a:gd name="T7" fmla="*/ 0 h 1240"/>
              <a:gd name="T8" fmla="*/ 0 w 5233"/>
              <a:gd name="T9" fmla="*/ 0 h 1240"/>
              <a:gd name="T10" fmla="*/ 0 w 5233"/>
              <a:gd name="T11" fmla="*/ 1092129 h 1240"/>
              <a:gd name="T12" fmla="*/ 3909647 w 5233"/>
              <a:gd name="T13" fmla="*/ 1092129 h 1240"/>
              <a:gd name="T14" fmla="*/ 4294534 w 5233"/>
              <a:gd name="T15" fmla="*/ 552230 h 1240"/>
              <a:gd name="T16" fmla="*/ 4602797 w 5233"/>
              <a:gd name="T17" fmla="*/ 656158 h 1240"/>
              <a:gd name="T18" fmla="*/ 4608962 w 5233"/>
              <a:gd name="T19" fmla="*/ 649993 h 1240"/>
              <a:gd name="T20" fmla="*/ 4300700 w 5233"/>
              <a:gd name="T21" fmla="*/ 546065 h 1240"/>
              <a:gd name="T22" fmla="*/ 4608962 w 5233"/>
              <a:gd name="T23" fmla="*/ 442136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33" h="1240">
                <a:moveTo>
                  <a:pt x="5233" y="502"/>
                </a:moveTo>
                <a:lnTo>
                  <a:pt x="5226" y="495"/>
                </a:lnTo>
                <a:lnTo>
                  <a:pt x="4876" y="613"/>
                </a:lnTo>
                <a:lnTo>
                  <a:pt x="4439" y="0"/>
                </a:lnTo>
                <a:lnTo>
                  <a:pt x="0" y="0"/>
                </a:lnTo>
                <a:lnTo>
                  <a:pt x="0" y="1240"/>
                </a:lnTo>
                <a:lnTo>
                  <a:pt x="4439" y="1240"/>
                </a:lnTo>
                <a:lnTo>
                  <a:pt x="4876" y="627"/>
                </a:lnTo>
                <a:lnTo>
                  <a:pt x="5226" y="745"/>
                </a:lnTo>
                <a:lnTo>
                  <a:pt x="5233" y="738"/>
                </a:lnTo>
                <a:lnTo>
                  <a:pt x="4883" y="620"/>
                </a:lnTo>
                <a:lnTo>
                  <a:pt x="5233" y="502"/>
                </a:lnTo>
                <a:close/>
              </a:path>
            </a:pathLst>
          </a:custGeom>
          <a:solidFill>
            <a:schemeClr val="accent3"/>
          </a:solidFill>
          <a:ln>
            <a:noFill/>
          </a:ln>
        </p:spPr>
        <p:txBody>
          <a:bodyPr/>
          <a:lstStyle/>
          <a:p>
            <a:endParaRPr lang="zh-CN" altLang="en-US">
              <a:ea typeface="微软雅黑" panose="020B0503020204020204" pitchFamily="34" charset="-122"/>
            </a:endParaRPr>
          </a:p>
        </p:txBody>
      </p:sp>
      <p:grpSp>
        <p:nvGrpSpPr>
          <p:cNvPr id="33" name="组合 32"/>
          <p:cNvGrpSpPr/>
          <p:nvPr/>
        </p:nvGrpSpPr>
        <p:grpSpPr>
          <a:xfrm>
            <a:off x="3868447" y="1539077"/>
            <a:ext cx="983869" cy="1296652"/>
            <a:chOff x="-1965326" y="3994150"/>
            <a:chExt cx="1063625" cy="1401763"/>
          </a:xfrm>
        </p:grpSpPr>
        <p:sp>
          <p:nvSpPr>
            <p:cNvPr id="72" name="Oval 309"/>
            <p:cNvSpPr>
              <a:spLocks noChangeArrowheads="1"/>
            </p:cNvSpPr>
            <p:nvPr/>
          </p:nvSpPr>
          <p:spPr bwMode="auto">
            <a:xfrm>
              <a:off x="-18192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3" name="Freeform 310"/>
            <p:cNvSpPr/>
            <p:nvPr/>
          </p:nvSpPr>
          <p:spPr bwMode="auto">
            <a:xfrm>
              <a:off x="-1677988" y="4370388"/>
              <a:ext cx="300038"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4" y="195"/>
                    <a:pt x="0" y="153"/>
                    <a:pt x="0" y="104"/>
                  </a:cubicBezTo>
                  <a:cubicBezTo>
                    <a:pt x="0" y="56"/>
                    <a:pt x="14"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4" name="Oval 311"/>
            <p:cNvSpPr>
              <a:spLocks noChangeArrowheads="1"/>
            </p:cNvSpPr>
            <p:nvPr/>
          </p:nvSpPr>
          <p:spPr bwMode="auto">
            <a:xfrm>
              <a:off x="-14890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5" name="Freeform 312"/>
            <p:cNvSpPr/>
            <p:nvPr/>
          </p:nvSpPr>
          <p:spPr bwMode="auto">
            <a:xfrm>
              <a:off x="-1484313" y="4370388"/>
              <a:ext cx="298450"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5" y="195"/>
                    <a:pt x="0" y="153"/>
                    <a:pt x="0" y="104"/>
                  </a:cubicBezTo>
                  <a:cubicBezTo>
                    <a:pt x="0" y="56"/>
                    <a:pt x="15"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6" name="Oval 313"/>
            <p:cNvSpPr>
              <a:spLocks noChangeArrowheads="1"/>
            </p:cNvSpPr>
            <p:nvPr/>
          </p:nvSpPr>
          <p:spPr bwMode="auto">
            <a:xfrm>
              <a:off x="-1652588" y="4318000"/>
              <a:ext cx="438150" cy="9445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7" name="Freeform 314"/>
            <p:cNvSpPr/>
            <p:nvPr/>
          </p:nvSpPr>
          <p:spPr bwMode="auto">
            <a:xfrm>
              <a:off x="-1395413" y="4002088"/>
              <a:ext cx="282575" cy="320675"/>
            </a:xfrm>
            <a:custGeom>
              <a:avLst/>
              <a:gdLst>
                <a:gd name="T0" fmla="*/ 5 w 66"/>
                <a:gd name="T1" fmla="*/ 49 h 75"/>
                <a:gd name="T2" fmla="*/ 17 w 66"/>
                <a:gd name="T3" fmla="*/ 25 h 75"/>
                <a:gd name="T4" fmla="*/ 58 w 66"/>
                <a:gd name="T5" fmla="*/ 6 h 75"/>
                <a:gd name="T6" fmla="*/ 58 w 66"/>
                <a:gd name="T7" fmla="*/ 43 h 75"/>
                <a:gd name="T8" fmla="*/ 5 w 66"/>
                <a:gd name="T9" fmla="*/ 49 h 75"/>
              </a:gdLst>
              <a:ahLst/>
              <a:cxnLst>
                <a:cxn ang="0">
                  <a:pos x="T0" y="T1"/>
                </a:cxn>
                <a:cxn ang="0">
                  <a:pos x="T2" y="T3"/>
                </a:cxn>
                <a:cxn ang="0">
                  <a:pos x="T4" y="T5"/>
                </a:cxn>
                <a:cxn ang="0">
                  <a:pos x="T6" y="T7"/>
                </a:cxn>
                <a:cxn ang="0">
                  <a:pos x="T8" y="T9"/>
                </a:cxn>
              </a:cxnLst>
              <a:rect l="0" t="0" r="r" b="b"/>
              <a:pathLst>
                <a:path w="66" h="75">
                  <a:moveTo>
                    <a:pt x="5" y="49"/>
                  </a:moveTo>
                  <a:cubicBezTo>
                    <a:pt x="5" y="49"/>
                    <a:pt x="0" y="35"/>
                    <a:pt x="17" y="25"/>
                  </a:cubicBezTo>
                  <a:cubicBezTo>
                    <a:pt x="33" y="16"/>
                    <a:pt x="55" y="11"/>
                    <a:pt x="58" y="6"/>
                  </a:cubicBezTo>
                  <a:cubicBezTo>
                    <a:pt x="60" y="0"/>
                    <a:pt x="66" y="29"/>
                    <a:pt x="58" y="43"/>
                  </a:cubicBezTo>
                  <a:cubicBezTo>
                    <a:pt x="50" y="58"/>
                    <a:pt x="17" y="75"/>
                    <a:pt x="5" y="49"/>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8" name="Freeform 315"/>
            <p:cNvSpPr/>
            <p:nvPr/>
          </p:nvSpPr>
          <p:spPr bwMode="auto">
            <a:xfrm>
              <a:off x="-1382713" y="4148138"/>
              <a:ext cx="249238" cy="174625"/>
            </a:xfrm>
            <a:custGeom>
              <a:avLst/>
              <a:gdLst>
                <a:gd name="T0" fmla="*/ 57 w 58"/>
                <a:gd name="T1" fmla="*/ 2 h 41"/>
                <a:gd name="T2" fmla="*/ 4 w 58"/>
                <a:gd name="T3" fmla="*/ 8 h 41"/>
                <a:gd name="T4" fmla="*/ 4 w 58"/>
                <a:gd name="T5" fmla="*/ 1 h 41"/>
                <a:gd name="T6" fmla="*/ 2 w 58"/>
                <a:gd name="T7" fmla="*/ 15 h 41"/>
                <a:gd name="T8" fmla="*/ 55 w 58"/>
                <a:gd name="T9" fmla="*/ 9 h 41"/>
                <a:gd name="T10" fmla="*/ 58 w 58"/>
                <a:gd name="T11" fmla="*/ 0 h 41"/>
                <a:gd name="T12" fmla="*/ 57 w 58"/>
                <a:gd name="T13" fmla="*/ 2 h 41"/>
              </a:gdLst>
              <a:ahLst/>
              <a:cxnLst>
                <a:cxn ang="0">
                  <a:pos x="T0" y="T1"/>
                </a:cxn>
                <a:cxn ang="0">
                  <a:pos x="T2" y="T3"/>
                </a:cxn>
                <a:cxn ang="0">
                  <a:pos x="T4" y="T5"/>
                </a:cxn>
                <a:cxn ang="0">
                  <a:pos x="T6" y="T7"/>
                </a:cxn>
                <a:cxn ang="0">
                  <a:pos x="T8" y="T9"/>
                </a:cxn>
                <a:cxn ang="0">
                  <a:pos x="T10" y="T11"/>
                </a:cxn>
                <a:cxn ang="0">
                  <a:pos x="T12" y="T13"/>
                </a:cxn>
              </a:cxnLst>
              <a:rect l="0" t="0" r="r" b="b"/>
              <a:pathLst>
                <a:path w="58" h="41">
                  <a:moveTo>
                    <a:pt x="57" y="2"/>
                  </a:moveTo>
                  <a:cubicBezTo>
                    <a:pt x="49" y="17"/>
                    <a:pt x="16" y="33"/>
                    <a:pt x="4" y="8"/>
                  </a:cubicBezTo>
                  <a:cubicBezTo>
                    <a:pt x="4" y="8"/>
                    <a:pt x="3" y="5"/>
                    <a:pt x="4" y="1"/>
                  </a:cubicBezTo>
                  <a:cubicBezTo>
                    <a:pt x="0" y="9"/>
                    <a:pt x="2" y="15"/>
                    <a:pt x="2" y="15"/>
                  </a:cubicBezTo>
                  <a:cubicBezTo>
                    <a:pt x="14" y="41"/>
                    <a:pt x="47" y="24"/>
                    <a:pt x="55" y="9"/>
                  </a:cubicBezTo>
                  <a:cubicBezTo>
                    <a:pt x="57" y="6"/>
                    <a:pt x="58" y="3"/>
                    <a:pt x="58" y="0"/>
                  </a:cubicBezTo>
                  <a:cubicBezTo>
                    <a:pt x="58" y="0"/>
                    <a:pt x="58" y="1"/>
                    <a:pt x="57" y="2"/>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9" name="Freeform 316"/>
            <p:cNvSpPr/>
            <p:nvPr/>
          </p:nvSpPr>
          <p:spPr bwMode="auto">
            <a:xfrm>
              <a:off x="-1673226" y="3994150"/>
              <a:ext cx="411163" cy="530225"/>
            </a:xfrm>
            <a:custGeom>
              <a:avLst/>
              <a:gdLst>
                <a:gd name="T0" fmla="*/ 84 w 96"/>
                <a:gd name="T1" fmla="*/ 104 h 124"/>
                <a:gd name="T2" fmla="*/ 73 w 96"/>
                <a:gd name="T3" fmla="*/ 69 h 124"/>
                <a:gd name="T4" fmla="*/ 55 w 96"/>
                <a:gd name="T5" fmla="*/ 18 h 124"/>
                <a:gd name="T6" fmla="*/ 19 w 96"/>
                <a:gd name="T7" fmla="*/ 11 h 124"/>
                <a:gd name="T8" fmla="*/ 9 w 96"/>
                <a:gd name="T9" fmla="*/ 44 h 124"/>
                <a:gd name="T10" fmla="*/ 34 w 96"/>
                <a:gd name="T11" fmla="*/ 57 h 124"/>
                <a:gd name="T12" fmla="*/ 40 w 96"/>
                <a:gd name="T13" fmla="*/ 34 h 124"/>
                <a:gd name="T14" fmla="*/ 26 w 96"/>
                <a:gd name="T15" fmla="*/ 47 h 124"/>
                <a:gd name="T16" fmla="*/ 15 w 96"/>
                <a:gd name="T17" fmla="*/ 31 h 124"/>
                <a:gd name="T18" fmla="*/ 34 w 96"/>
                <a:gd name="T19" fmla="*/ 16 h 124"/>
                <a:gd name="T20" fmla="*/ 58 w 96"/>
                <a:gd name="T21" fmla="*/ 44 h 124"/>
                <a:gd name="T22" fmla="*/ 29 w 96"/>
                <a:gd name="T23" fmla="*/ 98 h 124"/>
                <a:gd name="T24" fmla="*/ 84 w 96"/>
                <a:gd name="T25"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4">
                  <a:moveTo>
                    <a:pt x="84" y="104"/>
                  </a:moveTo>
                  <a:cubicBezTo>
                    <a:pt x="84" y="104"/>
                    <a:pt x="65" y="94"/>
                    <a:pt x="73" y="69"/>
                  </a:cubicBezTo>
                  <a:cubicBezTo>
                    <a:pt x="81" y="44"/>
                    <a:pt x="81" y="37"/>
                    <a:pt x="55" y="18"/>
                  </a:cubicBezTo>
                  <a:cubicBezTo>
                    <a:pt x="30" y="0"/>
                    <a:pt x="29" y="3"/>
                    <a:pt x="19" y="11"/>
                  </a:cubicBezTo>
                  <a:cubicBezTo>
                    <a:pt x="9" y="20"/>
                    <a:pt x="0" y="36"/>
                    <a:pt x="9" y="44"/>
                  </a:cubicBezTo>
                  <a:cubicBezTo>
                    <a:pt x="18" y="52"/>
                    <a:pt x="30" y="63"/>
                    <a:pt x="34" y="57"/>
                  </a:cubicBezTo>
                  <a:cubicBezTo>
                    <a:pt x="38" y="50"/>
                    <a:pt x="44" y="39"/>
                    <a:pt x="40" y="34"/>
                  </a:cubicBezTo>
                  <a:cubicBezTo>
                    <a:pt x="40" y="34"/>
                    <a:pt x="33" y="51"/>
                    <a:pt x="26" y="47"/>
                  </a:cubicBezTo>
                  <a:cubicBezTo>
                    <a:pt x="19" y="42"/>
                    <a:pt x="11" y="40"/>
                    <a:pt x="15" y="31"/>
                  </a:cubicBezTo>
                  <a:cubicBezTo>
                    <a:pt x="19" y="22"/>
                    <a:pt x="30" y="12"/>
                    <a:pt x="34" y="16"/>
                  </a:cubicBezTo>
                  <a:cubicBezTo>
                    <a:pt x="38" y="20"/>
                    <a:pt x="62" y="38"/>
                    <a:pt x="58" y="44"/>
                  </a:cubicBezTo>
                  <a:cubicBezTo>
                    <a:pt x="53" y="49"/>
                    <a:pt x="33" y="88"/>
                    <a:pt x="29" y="98"/>
                  </a:cubicBezTo>
                  <a:cubicBezTo>
                    <a:pt x="19" y="124"/>
                    <a:pt x="96" y="122"/>
                    <a:pt x="84" y="104"/>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0" name="Freeform 317"/>
            <p:cNvSpPr/>
            <p:nvPr/>
          </p:nvSpPr>
          <p:spPr bwMode="auto">
            <a:xfrm>
              <a:off x="-1635126" y="4032250"/>
              <a:ext cx="257175" cy="469900"/>
            </a:xfrm>
            <a:custGeom>
              <a:avLst/>
              <a:gdLst>
                <a:gd name="T0" fmla="*/ 59 w 60"/>
                <a:gd name="T1" fmla="*/ 108 h 110"/>
                <a:gd name="T2" fmla="*/ 20 w 60"/>
                <a:gd name="T3" fmla="*/ 89 h 110"/>
                <a:gd name="T4" fmla="*/ 49 w 60"/>
                <a:gd name="T5" fmla="*/ 35 h 110"/>
                <a:gd name="T6" fmla="*/ 25 w 60"/>
                <a:gd name="T7" fmla="*/ 7 h 110"/>
                <a:gd name="T8" fmla="*/ 6 w 60"/>
                <a:gd name="T9" fmla="*/ 22 h 110"/>
                <a:gd name="T10" fmla="*/ 17 w 60"/>
                <a:gd name="T11" fmla="*/ 38 h 110"/>
                <a:gd name="T12" fmla="*/ 31 w 60"/>
                <a:gd name="T13" fmla="*/ 25 h 110"/>
                <a:gd name="T14" fmla="*/ 21 w 60"/>
                <a:gd name="T15" fmla="*/ 43 h 110"/>
                <a:gd name="T16" fmla="*/ 2 w 60"/>
                <a:gd name="T17" fmla="*/ 25 h 110"/>
                <a:gd name="T18" fmla="*/ 25 w 60"/>
                <a:gd name="T19" fmla="*/ 3 h 110"/>
                <a:gd name="T20" fmla="*/ 58 w 60"/>
                <a:gd name="T21" fmla="*/ 35 h 110"/>
                <a:gd name="T22" fmla="*/ 59 w 60"/>
                <a:gd name="T23"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10">
                  <a:moveTo>
                    <a:pt x="59" y="108"/>
                  </a:moveTo>
                  <a:cubicBezTo>
                    <a:pt x="41" y="110"/>
                    <a:pt x="14" y="105"/>
                    <a:pt x="20" y="89"/>
                  </a:cubicBezTo>
                  <a:cubicBezTo>
                    <a:pt x="24" y="79"/>
                    <a:pt x="44" y="40"/>
                    <a:pt x="49" y="35"/>
                  </a:cubicBezTo>
                  <a:cubicBezTo>
                    <a:pt x="53" y="29"/>
                    <a:pt x="29" y="11"/>
                    <a:pt x="25" y="7"/>
                  </a:cubicBezTo>
                  <a:cubicBezTo>
                    <a:pt x="21" y="3"/>
                    <a:pt x="10" y="13"/>
                    <a:pt x="6" y="22"/>
                  </a:cubicBezTo>
                  <a:cubicBezTo>
                    <a:pt x="2" y="31"/>
                    <a:pt x="10" y="33"/>
                    <a:pt x="17" y="38"/>
                  </a:cubicBezTo>
                  <a:cubicBezTo>
                    <a:pt x="24" y="42"/>
                    <a:pt x="31" y="25"/>
                    <a:pt x="31" y="25"/>
                  </a:cubicBezTo>
                  <a:cubicBezTo>
                    <a:pt x="31" y="25"/>
                    <a:pt x="27" y="43"/>
                    <a:pt x="21" y="43"/>
                  </a:cubicBezTo>
                  <a:cubicBezTo>
                    <a:pt x="14" y="43"/>
                    <a:pt x="0" y="36"/>
                    <a:pt x="2" y="25"/>
                  </a:cubicBezTo>
                  <a:cubicBezTo>
                    <a:pt x="4" y="14"/>
                    <a:pt x="18" y="0"/>
                    <a:pt x="25" y="3"/>
                  </a:cubicBezTo>
                  <a:cubicBezTo>
                    <a:pt x="32" y="5"/>
                    <a:pt x="55" y="25"/>
                    <a:pt x="58" y="35"/>
                  </a:cubicBezTo>
                  <a:cubicBezTo>
                    <a:pt x="60" y="44"/>
                    <a:pt x="27" y="83"/>
                    <a:pt x="59" y="10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1" name="Oval 318"/>
            <p:cNvSpPr>
              <a:spLocks noChangeArrowheads="1"/>
            </p:cNvSpPr>
            <p:nvPr/>
          </p:nvSpPr>
          <p:spPr bwMode="auto">
            <a:xfrm>
              <a:off x="-1801813" y="5049838"/>
              <a:ext cx="723900" cy="346075"/>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2" name="Oval 319"/>
            <p:cNvSpPr>
              <a:spLocks noChangeArrowheads="1"/>
            </p:cNvSpPr>
            <p:nvPr/>
          </p:nvSpPr>
          <p:spPr bwMode="auto">
            <a:xfrm>
              <a:off x="-19653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3" name="Freeform 320"/>
            <p:cNvSpPr/>
            <p:nvPr/>
          </p:nvSpPr>
          <p:spPr bwMode="auto">
            <a:xfrm>
              <a:off x="-1965326" y="4810125"/>
              <a:ext cx="415925" cy="482600"/>
            </a:xfrm>
            <a:custGeom>
              <a:avLst/>
              <a:gdLst>
                <a:gd name="T0" fmla="*/ 49 w 97"/>
                <a:gd name="T1" fmla="*/ 96 h 113"/>
                <a:gd name="T2" fmla="*/ 97 w 97"/>
                <a:gd name="T3" fmla="*/ 0 h 113"/>
                <a:gd name="T4" fmla="*/ 97 w 97"/>
                <a:gd name="T5" fmla="*/ 9 h 113"/>
                <a:gd name="T6" fmla="*/ 49 w 97"/>
                <a:gd name="T7" fmla="*/ 113 h 113"/>
                <a:gd name="T8" fmla="*/ 0 w 97"/>
                <a:gd name="T9" fmla="*/ 9 h 113"/>
                <a:gd name="T10" fmla="*/ 0 w 97"/>
                <a:gd name="T11" fmla="*/ 0 h 113"/>
                <a:gd name="T12" fmla="*/ 49 w 97"/>
                <a:gd name="T13" fmla="*/ 96 h 113"/>
              </a:gdLst>
              <a:ahLst/>
              <a:cxnLst>
                <a:cxn ang="0">
                  <a:pos x="T0" y="T1"/>
                </a:cxn>
                <a:cxn ang="0">
                  <a:pos x="T2" y="T3"/>
                </a:cxn>
                <a:cxn ang="0">
                  <a:pos x="T4" y="T5"/>
                </a:cxn>
                <a:cxn ang="0">
                  <a:pos x="T6" y="T7"/>
                </a:cxn>
                <a:cxn ang="0">
                  <a:pos x="T8" y="T9"/>
                </a:cxn>
                <a:cxn ang="0">
                  <a:pos x="T10" y="T11"/>
                </a:cxn>
                <a:cxn ang="0">
                  <a:pos x="T12" y="T13"/>
                </a:cxn>
              </a:cxnLst>
              <a:rect l="0" t="0" r="r" b="b"/>
              <a:pathLst>
                <a:path w="97" h="113">
                  <a:moveTo>
                    <a:pt x="49" y="96"/>
                  </a:moveTo>
                  <a:cubicBezTo>
                    <a:pt x="74" y="96"/>
                    <a:pt x="95" y="54"/>
                    <a:pt x="97" y="0"/>
                  </a:cubicBezTo>
                  <a:cubicBezTo>
                    <a:pt x="97" y="3"/>
                    <a:pt x="97" y="6"/>
                    <a:pt x="97" y="9"/>
                  </a:cubicBezTo>
                  <a:cubicBezTo>
                    <a:pt x="97" y="67"/>
                    <a:pt x="75" y="113"/>
                    <a:pt x="49" y="113"/>
                  </a:cubicBezTo>
                  <a:cubicBezTo>
                    <a:pt x="22" y="113"/>
                    <a:pt x="0" y="67"/>
                    <a:pt x="0" y="9"/>
                  </a:cubicBezTo>
                  <a:cubicBezTo>
                    <a:pt x="0" y="6"/>
                    <a:pt x="0" y="3"/>
                    <a:pt x="0" y="0"/>
                  </a:cubicBezTo>
                  <a:cubicBezTo>
                    <a:pt x="2" y="54"/>
                    <a:pt x="23" y="96"/>
                    <a:pt x="4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Freeform 321"/>
            <p:cNvSpPr/>
            <p:nvPr/>
          </p:nvSpPr>
          <p:spPr bwMode="auto">
            <a:xfrm>
              <a:off x="-1836738" y="4459288"/>
              <a:ext cx="287338" cy="833438"/>
            </a:xfrm>
            <a:custGeom>
              <a:avLst/>
              <a:gdLst>
                <a:gd name="T0" fmla="*/ 42 w 67"/>
                <a:gd name="T1" fmla="*/ 0 h 195"/>
                <a:gd name="T2" fmla="*/ 67 w 67"/>
                <a:gd name="T3" fmla="*/ 91 h 195"/>
                <a:gd name="T4" fmla="*/ 22 w 67"/>
                <a:gd name="T5" fmla="*/ 195 h 195"/>
                <a:gd name="T6" fmla="*/ 0 w 67"/>
                <a:gd name="T7" fmla="*/ 106 h 195"/>
                <a:gd name="T8" fmla="*/ 42 w 67"/>
                <a:gd name="T9" fmla="*/ 0 h 195"/>
              </a:gdLst>
              <a:ahLst/>
              <a:cxnLst>
                <a:cxn ang="0">
                  <a:pos x="T0" y="T1"/>
                </a:cxn>
                <a:cxn ang="0">
                  <a:pos x="T2" y="T3"/>
                </a:cxn>
                <a:cxn ang="0">
                  <a:pos x="T4" y="T5"/>
                </a:cxn>
                <a:cxn ang="0">
                  <a:pos x="T6" y="T7"/>
                </a:cxn>
                <a:cxn ang="0">
                  <a:pos x="T8" y="T9"/>
                </a:cxn>
              </a:cxnLst>
              <a:rect l="0" t="0" r="r" b="b"/>
              <a:pathLst>
                <a:path w="67" h="195">
                  <a:moveTo>
                    <a:pt x="42" y="0"/>
                  </a:moveTo>
                  <a:cubicBezTo>
                    <a:pt x="57" y="18"/>
                    <a:pt x="67" y="52"/>
                    <a:pt x="67" y="91"/>
                  </a:cubicBezTo>
                  <a:cubicBezTo>
                    <a:pt x="67" y="146"/>
                    <a:pt x="47" y="191"/>
                    <a:pt x="22" y="195"/>
                  </a:cubicBezTo>
                  <a:cubicBezTo>
                    <a:pt x="9" y="176"/>
                    <a:pt x="0" y="143"/>
                    <a:pt x="0" y="106"/>
                  </a:cubicBezTo>
                  <a:cubicBezTo>
                    <a:pt x="0" y="52"/>
                    <a:pt x="18" y="8"/>
                    <a:pt x="42"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5" name="Oval 322"/>
            <p:cNvSpPr>
              <a:spLocks noChangeArrowheads="1"/>
            </p:cNvSpPr>
            <p:nvPr/>
          </p:nvSpPr>
          <p:spPr bwMode="auto">
            <a:xfrm>
              <a:off x="-1814513" y="4429125"/>
              <a:ext cx="428625"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6" name="Freeform 323"/>
            <p:cNvSpPr/>
            <p:nvPr/>
          </p:nvSpPr>
          <p:spPr bwMode="auto">
            <a:xfrm>
              <a:off x="-1814513" y="4848225"/>
              <a:ext cx="428625" cy="495300"/>
            </a:xfrm>
            <a:custGeom>
              <a:avLst/>
              <a:gdLst>
                <a:gd name="T0" fmla="*/ 50 w 100"/>
                <a:gd name="T1" fmla="*/ 98 h 116"/>
                <a:gd name="T2" fmla="*/ 100 w 100"/>
                <a:gd name="T3" fmla="*/ 0 h 116"/>
                <a:gd name="T4" fmla="*/ 100 w 100"/>
                <a:gd name="T5" fmla="*/ 9 h 116"/>
                <a:gd name="T6" fmla="*/ 50 w 100"/>
                <a:gd name="T7" fmla="*/ 116 h 116"/>
                <a:gd name="T8" fmla="*/ 0 w 100"/>
                <a:gd name="T9" fmla="*/ 9 h 116"/>
                <a:gd name="T10" fmla="*/ 1 w 100"/>
                <a:gd name="T11" fmla="*/ 0 h 116"/>
                <a:gd name="T12" fmla="*/ 50 w 100"/>
                <a:gd name="T13" fmla="*/ 98 h 116"/>
              </a:gdLst>
              <a:ahLst/>
              <a:cxnLst>
                <a:cxn ang="0">
                  <a:pos x="T0" y="T1"/>
                </a:cxn>
                <a:cxn ang="0">
                  <a:pos x="T2" y="T3"/>
                </a:cxn>
                <a:cxn ang="0">
                  <a:pos x="T4" y="T5"/>
                </a:cxn>
                <a:cxn ang="0">
                  <a:pos x="T6" y="T7"/>
                </a:cxn>
                <a:cxn ang="0">
                  <a:pos x="T8" y="T9"/>
                </a:cxn>
                <a:cxn ang="0">
                  <a:pos x="T10" y="T11"/>
                </a:cxn>
                <a:cxn ang="0">
                  <a:pos x="T12" y="T13"/>
                </a:cxn>
              </a:cxnLst>
              <a:rect l="0" t="0" r="r" b="b"/>
              <a:pathLst>
                <a:path w="100" h="116">
                  <a:moveTo>
                    <a:pt x="50" y="98"/>
                  </a:moveTo>
                  <a:cubicBezTo>
                    <a:pt x="76" y="98"/>
                    <a:pt x="98" y="55"/>
                    <a:pt x="100" y="0"/>
                  </a:cubicBezTo>
                  <a:cubicBezTo>
                    <a:pt x="100" y="3"/>
                    <a:pt x="100" y="6"/>
                    <a:pt x="100" y="9"/>
                  </a:cubicBezTo>
                  <a:cubicBezTo>
                    <a:pt x="100" y="68"/>
                    <a:pt x="78" y="116"/>
                    <a:pt x="50" y="116"/>
                  </a:cubicBezTo>
                  <a:cubicBezTo>
                    <a:pt x="23" y="116"/>
                    <a:pt x="0" y="68"/>
                    <a:pt x="0" y="9"/>
                  </a:cubicBezTo>
                  <a:cubicBezTo>
                    <a:pt x="0" y="6"/>
                    <a:pt x="1" y="3"/>
                    <a:pt x="1" y="0"/>
                  </a:cubicBezTo>
                  <a:cubicBezTo>
                    <a:pt x="3" y="55"/>
                    <a:pt x="24" y="98"/>
                    <a:pt x="50" y="9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7" name="Freeform 324"/>
            <p:cNvSpPr/>
            <p:nvPr/>
          </p:nvSpPr>
          <p:spPr bwMode="auto">
            <a:xfrm>
              <a:off x="-1677988" y="4468813"/>
              <a:ext cx="292100" cy="871538"/>
            </a:xfrm>
            <a:custGeom>
              <a:avLst/>
              <a:gdLst>
                <a:gd name="T0" fmla="*/ 26 w 68"/>
                <a:gd name="T1" fmla="*/ 204 h 204"/>
                <a:gd name="T2" fmla="*/ 0 w 68"/>
                <a:gd name="T3" fmla="*/ 108 h 204"/>
                <a:gd name="T4" fmla="*/ 39 w 68"/>
                <a:gd name="T5" fmla="*/ 0 h 204"/>
                <a:gd name="T6" fmla="*/ 68 w 68"/>
                <a:gd name="T7" fmla="*/ 98 h 204"/>
                <a:gd name="T8" fmla="*/ 26 w 68"/>
                <a:gd name="T9" fmla="*/ 204 h 204"/>
              </a:gdLst>
              <a:ahLst/>
              <a:cxnLst>
                <a:cxn ang="0">
                  <a:pos x="T0" y="T1"/>
                </a:cxn>
                <a:cxn ang="0">
                  <a:pos x="T2" y="T3"/>
                </a:cxn>
                <a:cxn ang="0">
                  <a:pos x="T4" y="T5"/>
                </a:cxn>
                <a:cxn ang="0">
                  <a:pos x="T6" y="T7"/>
                </a:cxn>
                <a:cxn ang="0">
                  <a:pos x="T8" y="T9"/>
                </a:cxn>
              </a:cxnLst>
              <a:rect l="0" t="0" r="r" b="b"/>
              <a:pathLst>
                <a:path w="68" h="204">
                  <a:moveTo>
                    <a:pt x="26" y="204"/>
                  </a:moveTo>
                  <a:cubicBezTo>
                    <a:pt x="10" y="185"/>
                    <a:pt x="0" y="149"/>
                    <a:pt x="0" y="108"/>
                  </a:cubicBezTo>
                  <a:cubicBezTo>
                    <a:pt x="0" y="56"/>
                    <a:pt x="16" y="12"/>
                    <a:pt x="39" y="0"/>
                  </a:cubicBezTo>
                  <a:cubicBezTo>
                    <a:pt x="56" y="17"/>
                    <a:pt x="68" y="54"/>
                    <a:pt x="68" y="98"/>
                  </a:cubicBezTo>
                  <a:cubicBezTo>
                    <a:pt x="68" y="152"/>
                    <a:pt x="50" y="196"/>
                    <a:pt x="26"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8" name="Oval 325"/>
            <p:cNvSpPr>
              <a:spLocks noChangeArrowheads="1"/>
            </p:cNvSpPr>
            <p:nvPr/>
          </p:nvSpPr>
          <p:spPr bwMode="auto">
            <a:xfrm>
              <a:off x="-13176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9" name="Freeform 326"/>
            <p:cNvSpPr/>
            <p:nvPr/>
          </p:nvSpPr>
          <p:spPr bwMode="auto">
            <a:xfrm>
              <a:off x="-1317626" y="4802188"/>
              <a:ext cx="415925" cy="490538"/>
            </a:xfrm>
            <a:custGeom>
              <a:avLst/>
              <a:gdLst>
                <a:gd name="T0" fmla="*/ 48 w 97"/>
                <a:gd name="T1" fmla="*/ 94 h 115"/>
                <a:gd name="T2" fmla="*/ 96 w 97"/>
                <a:gd name="T3" fmla="*/ 0 h 115"/>
                <a:gd name="T4" fmla="*/ 97 w 97"/>
                <a:gd name="T5" fmla="*/ 11 h 115"/>
                <a:gd name="T6" fmla="*/ 48 w 97"/>
                <a:gd name="T7" fmla="*/ 115 h 115"/>
                <a:gd name="T8" fmla="*/ 0 w 97"/>
                <a:gd name="T9" fmla="*/ 11 h 115"/>
                <a:gd name="T10" fmla="*/ 0 w 97"/>
                <a:gd name="T11" fmla="*/ 0 h 115"/>
                <a:gd name="T12" fmla="*/ 48 w 97"/>
                <a:gd name="T13" fmla="*/ 94 h 115"/>
              </a:gdLst>
              <a:ahLst/>
              <a:cxnLst>
                <a:cxn ang="0">
                  <a:pos x="T0" y="T1"/>
                </a:cxn>
                <a:cxn ang="0">
                  <a:pos x="T2" y="T3"/>
                </a:cxn>
                <a:cxn ang="0">
                  <a:pos x="T4" y="T5"/>
                </a:cxn>
                <a:cxn ang="0">
                  <a:pos x="T6" y="T7"/>
                </a:cxn>
                <a:cxn ang="0">
                  <a:pos x="T8" y="T9"/>
                </a:cxn>
                <a:cxn ang="0">
                  <a:pos x="T10" y="T11"/>
                </a:cxn>
                <a:cxn ang="0">
                  <a:pos x="T12" y="T13"/>
                </a:cxn>
              </a:cxnLst>
              <a:rect l="0" t="0" r="r" b="b"/>
              <a:pathLst>
                <a:path w="97" h="115">
                  <a:moveTo>
                    <a:pt x="48" y="94"/>
                  </a:moveTo>
                  <a:cubicBezTo>
                    <a:pt x="73" y="94"/>
                    <a:pt x="94" y="53"/>
                    <a:pt x="96" y="0"/>
                  </a:cubicBezTo>
                  <a:cubicBezTo>
                    <a:pt x="97" y="4"/>
                    <a:pt x="97" y="7"/>
                    <a:pt x="97" y="11"/>
                  </a:cubicBezTo>
                  <a:cubicBezTo>
                    <a:pt x="97" y="69"/>
                    <a:pt x="75" y="115"/>
                    <a:pt x="48" y="115"/>
                  </a:cubicBezTo>
                  <a:cubicBezTo>
                    <a:pt x="21" y="115"/>
                    <a:pt x="0" y="69"/>
                    <a:pt x="0" y="11"/>
                  </a:cubicBezTo>
                  <a:cubicBezTo>
                    <a:pt x="0" y="7"/>
                    <a:pt x="0" y="4"/>
                    <a:pt x="0" y="0"/>
                  </a:cubicBezTo>
                  <a:cubicBezTo>
                    <a:pt x="2" y="53"/>
                    <a:pt x="23" y="94"/>
                    <a:pt x="48" y="94"/>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0" name="Freeform 327"/>
            <p:cNvSpPr/>
            <p:nvPr/>
          </p:nvSpPr>
          <p:spPr bwMode="auto">
            <a:xfrm>
              <a:off x="-1317626" y="4459288"/>
              <a:ext cx="287338" cy="833438"/>
            </a:xfrm>
            <a:custGeom>
              <a:avLst/>
              <a:gdLst>
                <a:gd name="T0" fmla="*/ 25 w 67"/>
                <a:gd name="T1" fmla="*/ 0 h 195"/>
                <a:gd name="T2" fmla="*/ 0 w 67"/>
                <a:gd name="T3" fmla="*/ 91 h 195"/>
                <a:gd name="T4" fmla="*/ 44 w 67"/>
                <a:gd name="T5" fmla="*/ 195 h 195"/>
                <a:gd name="T6" fmla="*/ 67 w 67"/>
                <a:gd name="T7" fmla="*/ 106 h 195"/>
                <a:gd name="T8" fmla="*/ 25 w 67"/>
                <a:gd name="T9" fmla="*/ 0 h 195"/>
              </a:gdLst>
              <a:ahLst/>
              <a:cxnLst>
                <a:cxn ang="0">
                  <a:pos x="T0" y="T1"/>
                </a:cxn>
                <a:cxn ang="0">
                  <a:pos x="T2" y="T3"/>
                </a:cxn>
                <a:cxn ang="0">
                  <a:pos x="T4" y="T5"/>
                </a:cxn>
                <a:cxn ang="0">
                  <a:pos x="T6" y="T7"/>
                </a:cxn>
                <a:cxn ang="0">
                  <a:pos x="T8" y="T9"/>
                </a:cxn>
              </a:cxnLst>
              <a:rect l="0" t="0" r="r" b="b"/>
              <a:pathLst>
                <a:path w="67" h="195">
                  <a:moveTo>
                    <a:pt x="25" y="0"/>
                  </a:moveTo>
                  <a:cubicBezTo>
                    <a:pt x="10" y="18"/>
                    <a:pt x="0" y="52"/>
                    <a:pt x="0" y="91"/>
                  </a:cubicBezTo>
                  <a:cubicBezTo>
                    <a:pt x="0" y="146"/>
                    <a:pt x="19" y="191"/>
                    <a:pt x="44" y="195"/>
                  </a:cubicBezTo>
                  <a:cubicBezTo>
                    <a:pt x="58" y="176"/>
                    <a:pt x="67" y="143"/>
                    <a:pt x="67" y="106"/>
                  </a:cubicBezTo>
                  <a:cubicBezTo>
                    <a:pt x="67" y="52"/>
                    <a:pt x="48" y="8"/>
                    <a:pt x="2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1" name="Oval 328"/>
            <p:cNvSpPr>
              <a:spLocks noChangeArrowheads="1"/>
            </p:cNvSpPr>
            <p:nvPr/>
          </p:nvSpPr>
          <p:spPr bwMode="auto">
            <a:xfrm>
              <a:off x="-1481138" y="4429125"/>
              <a:ext cx="423863"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2" name="Freeform 329"/>
            <p:cNvSpPr/>
            <p:nvPr/>
          </p:nvSpPr>
          <p:spPr bwMode="auto">
            <a:xfrm>
              <a:off x="-1481138" y="4767263"/>
              <a:ext cx="423863" cy="576263"/>
            </a:xfrm>
            <a:custGeom>
              <a:avLst/>
              <a:gdLst>
                <a:gd name="T0" fmla="*/ 1 w 99"/>
                <a:gd name="T1" fmla="*/ 0 h 135"/>
                <a:gd name="T2" fmla="*/ 1 w 99"/>
                <a:gd name="T3" fmla="*/ 7 h 135"/>
                <a:gd name="T4" fmla="*/ 51 w 99"/>
                <a:gd name="T5" fmla="*/ 114 h 135"/>
                <a:gd name="T6" fmla="*/ 99 w 99"/>
                <a:gd name="T7" fmla="*/ 34 h 135"/>
                <a:gd name="T8" fmla="*/ 49 w 99"/>
                <a:gd name="T9" fmla="*/ 135 h 135"/>
                <a:gd name="T10" fmla="*/ 0 w 99"/>
                <a:gd name="T11" fmla="*/ 28 h 135"/>
                <a:gd name="T12" fmla="*/ 1 w 99"/>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99" h="135">
                  <a:moveTo>
                    <a:pt x="1" y="0"/>
                  </a:moveTo>
                  <a:cubicBezTo>
                    <a:pt x="1" y="3"/>
                    <a:pt x="1" y="5"/>
                    <a:pt x="1" y="7"/>
                  </a:cubicBezTo>
                  <a:cubicBezTo>
                    <a:pt x="1" y="66"/>
                    <a:pt x="23" y="114"/>
                    <a:pt x="51" y="114"/>
                  </a:cubicBezTo>
                  <a:cubicBezTo>
                    <a:pt x="74" y="114"/>
                    <a:pt x="93" y="80"/>
                    <a:pt x="99" y="34"/>
                  </a:cubicBezTo>
                  <a:cubicBezTo>
                    <a:pt x="98" y="91"/>
                    <a:pt x="76" y="135"/>
                    <a:pt x="49" y="135"/>
                  </a:cubicBezTo>
                  <a:cubicBezTo>
                    <a:pt x="22" y="135"/>
                    <a:pt x="0" y="87"/>
                    <a:pt x="0" y="28"/>
                  </a:cubicBezTo>
                  <a:cubicBezTo>
                    <a:pt x="0" y="18"/>
                    <a:pt x="0" y="9"/>
                    <a:pt x="1"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3" name="Freeform 330"/>
            <p:cNvSpPr/>
            <p:nvPr/>
          </p:nvSpPr>
          <p:spPr bwMode="auto">
            <a:xfrm>
              <a:off x="-1481138" y="4468813"/>
              <a:ext cx="292100" cy="871538"/>
            </a:xfrm>
            <a:custGeom>
              <a:avLst/>
              <a:gdLst>
                <a:gd name="T0" fmla="*/ 42 w 68"/>
                <a:gd name="T1" fmla="*/ 204 h 204"/>
                <a:gd name="T2" fmla="*/ 68 w 68"/>
                <a:gd name="T3" fmla="*/ 108 h 204"/>
                <a:gd name="T4" fmla="*/ 29 w 68"/>
                <a:gd name="T5" fmla="*/ 0 h 204"/>
                <a:gd name="T6" fmla="*/ 0 w 68"/>
                <a:gd name="T7" fmla="*/ 98 h 204"/>
                <a:gd name="T8" fmla="*/ 42 w 68"/>
                <a:gd name="T9" fmla="*/ 204 h 204"/>
              </a:gdLst>
              <a:ahLst/>
              <a:cxnLst>
                <a:cxn ang="0">
                  <a:pos x="T0" y="T1"/>
                </a:cxn>
                <a:cxn ang="0">
                  <a:pos x="T2" y="T3"/>
                </a:cxn>
                <a:cxn ang="0">
                  <a:pos x="T4" y="T5"/>
                </a:cxn>
                <a:cxn ang="0">
                  <a:pos x="T6" y="T7"/>
                </a:cxn>
                <a:cxn ang="0">
                  <a:pos x="T8" y="T9"/>
                </a:cxn>
              </a:cxnLst>
              <a:rect l="0" t="0" r="r" b="b"/>
              <a:pathLst>
                <a:path w="68" h="204">
                  <a:moveTo>
                    <a:pt x="42" y="204"/>
                  </a:moveTo>
                  <a:cubicBezTo>
                    <a:pt x="58" y="185"/>
                    <a:pt x="68" y="149"/>
                    <a:pt x="68" y="108"/>
                  </a:cubicBezTo>
                  <a:cubicBezTo>
                    <a:pt x="68" y="56"/>
                    <a:pt x="51" y="12"/>
                    <a:pt x="29" y="0"/>
                  </a:cubicBezTo>
                  <a:cubicBezTo>
                    <a:pt x="12" y="17"/>
                    <a:pt x="0" y="54"/>
                    <a:pt x="0" y="98"/>
                  </a:cubicBezTo>
                  <a:cubicBezTo>
                    <a:pt x="0" y="152"/>
                    <a:pt x="18" y="196"/>
                    <a:pt x="42"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4" name="Oval 331"/>
            <p:cNvSpPr>
              <a:spLocks noChangeArrowheads="1"/>
            </p:cNvSpPr>
            <p:nvPr/>
          </p:nvSpPr>
          <p:spPr bwMode="auto">
            <a:xfrm>
              <a:off x="-1652588" y="4443413"/>
              <a:ext cx="438150" cy="9429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5" name="Freeform 332"/>
            <p:cNvSpPr/>
            <p:nvPr/>
          </p:nvSpPr>
          <p:spPr bwMode="auto">
            <a:xfrm>
              <a:off x="-1579563" y="4527550"/>
              <a:ext cx="123825" cy="252413"/>
            </a:xfrm>
            <a:custGeom>
              <a:avLst/>
              <a:gdLst>
                <a:gd name="T0" fmla="*/ 4 w 29"/>
                <a:gd name="T1" fmla="*/ 26 h 59"/>
                <a:gd name="T2" fmla="*/ 7 w 29"/>
                <a:gd name="T3" fmla="*/ 57 h 59"/>
                <a:gd name="T4" fmla="*/ 25 w 29"/>
                <a:gd name="T5" fmla="*/ 33 h 59"/>
                <a:gd name="T6" fmla="*/ 22 w 29"/>
                <a:gd name="T7" fmla="*/ 2 h 59"/>
                <a:gd name="T8" fmla="*/ 4 w 29"/>
                <a:gd name="T9" fmla="*/ 26 h 59"/>
              </a:gdLst>
              <a:ahLst/>
              <a:cxnLst>
                <a:cxn ang="0">
                  <a:pos x="T0" y="T1"/>
                </a:cxn>
                <a:cxn ang="0">
                  <a:pos x="T2" y="T3"/>
                </a:cxn>
                <a:cxn ang="0">
                  <a:pos x="T4" y="T5"/>
                </a:cxn>
                <a:cxn ang="0">
                  <a:pos x="T6" y="T7"/>
                </a:cxn>
                <a:cxn ang="0">
                  <a:pos x="T8" y="T9"/>
                </a:cxn>
              </a:cxnLst>
              <a:rect l="0" t="0" r="r" b="b"/>
              <a:pathLst>
                <a:path w="29" h="59">
                  <a:moveTo>
                    <a:pt x="4" y="26"/>
                  </a:moveTo>
                  <a:cubicBezTo>
                    <a:pt x="0" y="41"/>
                    <a:pt x="1" y="55"/>
                    <a:pt x="7" y="57"/>
                  </a:cubicBezTo>
                  <a:cubicBezTo>
                    <a:pt x="13" y="59"/>
                    <a:pt x="21" y="48"/>
                    <a:pt x="25" y="33"/>
                  </a:cubicBezTo>
                  <a:cubicBezTo>
                    <a:pt x="29" y="17"/>
                    <a:pt x="27" y="4"/>
                    <a:pt x="22" y="2"/>
                  </a:cubicBezTo>
                  <a:cubicBezTo>
                    <a:pt x="16" y="0"/>
                    <a:pt x="8" y="11"/>
                    <a:pt x="4" y="2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6" name="Freeform 333"/>
            <p:cNvSpPr/>
            <p:nvPr/>
          </p:nvSpPr>
          <p:spPr bwMode="auto">
            <a:xfrm>
              <a:off x="-1746251" y="4532313"/>
              <a:ext cx="90488" cy="184150"/>
            </a:xfrm>
            <a:custGeom>
              <a:avLst/>
              <a:gdLst>
                <a:gd name="T0" fmla="*/ 3 w 21"/>
                <a:gd name="T1" fmla="*/ 19 h 43"/>
                <a:gd name="T2" fmla="*/ 5 w 21"/>
                <a:gd name="T3" fmla="*/ 41 h 43"/>
                <a:gd name="T4" fmla="*/ 18 w 21"/>
                <a:gd name="T5" fmla="*/ 24 h 43"/>
                <a:gd name="T6" fmla="*/ 16 w 21"/>
                <a:gd name="T7" fmla="*/ 2 h 43"/>
                <a:gd name="T8" fmla="*/ 3 w 21"/>
                <a:gd name="T9" fmla="*/ 19 h 43"/>
              </a:gdLst>
              <a:ahLst/>
              <a:cxnLst>
                <a:cxn ang="0">
                  <a:pos x="T0" y="T1"/>
                </a:cxn>
                <a:cxn ang="0">
                  <a:pos x="T2" y="T3"/>
                </a:cxn>
                <a:cxn ang="0">
                  <a:pos x="T4" y="T5"/>
                </a:cxn>
                <a:cxn ang="0">
                  <a:pos x="T6" y="T7"/>
                </a:cxn>
                <a:cxn ang="0">
                  <a:pos x="T8" y="T9"/>
                </a:cxn>
              </a:cxnLst>
              <a:rect l="0" t="0" r="r" b="b"/>
              <a:pathLst>
                <a:path w="21" h="43">
                  <a:moveTo>
                    <a:pt x="3" y="19"/>
                  </a:moveTo>
                  <a:cubicBezTo>
                    <a:pt x="0" y="30"/>
                    <a:pt x="1" y="40"/>
                    <a:pt x="5" y="41"/>
                  </a:cubicBezTo>
                  <a:cubicBezTo>
                    <a:pt x="9" y="43"/>
                    <a:pt x="15" y="35"/>
                    <a:pt x="18" y="24"/>
                  </a:cubicBezTo>
                  <a:cubicBezTo>
                    <a:pt x="21" y="13"/>
                    <a:pt x="20" y="3"/>
                    <a:pt x="16" y="2"/>
                  </a:cubicBezTo>
                  <a:cubicBezTo>
                    <a:pt x="12" y="0"/>
                    <a:pt x="6" y="8"/>
                    <a:pt x="3"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7" name="Freeform 334"/>
            <p:cNvSpPr/>
            <p:nvPr/>
          </p:nvSpPr>
          <p:spPr bwMode="auto">
            <a:xfrm>
              <a:off x="-1887538" y="4443413"/>
              <a:ext cx="106363" cy="174625"/>
            </a:xfrm>
            <a:custGeom>
              <a:avLst/>
              <a:gdLst>
                <a:gd name="T0" fmla="*/ 5 w 25"/>
                <a:gd name="T1" fmla="*/ 17 h 41"/>
                <a:gd name="T2" fmla="*/ 4 w 25"/>
                <a:gd name="T3" fmla="*/ 39 h 41"/>
                <a:gd name="T4" fmla="*/ 19 w 25"/>
                <a:gd name="T5" fmla="*/ 24 h 41"/>
                <a:gd name="T6" fmla="*/ 21 w 25"/>
                <a:gd name="T7" fmla="*/ 2 h 41"/>
                <a:gd name="T8" fmla="*/ 5 w 25"/>
                <a:gd name="T9" fmla="*/ 17 h 41"/>
              </a:gdLst>
              <a:ahLst/>
              <a:cxnLst>
                <a:cxn ang="0">
                  <a:pos x="T0" y="T1"/>
                </a:cxn>
                <a:cxn ang="0">
                  <a:pos x="T2" y="T3"/>
                </a:cxn>
                <a:cxn ang="0">
                  <a:pos x="T4" y="T5"/>
                </a:cxn>
                <a:cxn ang="0">
                  <a:pos x="T6" y="T7"/>
                </a:cxn>
                <a:cxn ang="0">
                  <a:pos x="T8" y="T9"/>
                </a:cxn>
              </a:cxnLst>
              <a:rect l="0" t="0" r="r" b="b"/>
              <a:pathLst>
                <a:path w="25" h="41">
                  <a:moveTo>
                    <a:pt x="5" y="17"/>
                  </a:moveTo>
                  <a:cubicBezTo>
                    <a:pt x="0" y="27"/>
                    <a:pt x="0" y="37"/>
                    <a:pt x="4" y="39"/>
                  </a:cubicBezTo>
                  <a:cubicBezTo>
                    <a:pt x="7" y="41"/>
                    <a:pt x="14" y="35"/>
                    <a:pt x="19" y="24"/>
                  </a:cubicBezTo>
                  <a:cubicBezTo>
                    <a:pt x="24" y="14"/>
                    <a:pt x="25" y="4"/>
                    <a:pt x="21" y="2"/>
                  </a:cubicBezTo>
                  <a:cubicBezTo>
                    <a:pt x="17" y="0"/>
                    <a:pt x="10" y="6"/>
                    <a:pt x="5"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8" name="Freeform 335"/>
            <p:cNvSpPr/>
            <p:nvPr/>
          </p:nvSpPr>
          <p:spPr bwMode="auto">
            <a:xfrm>
              <a:off x="-1211263" y="4524375"/>
              <a:ext cx="85725" cy="182563"/>
            </a:xfrm>
            <a:custGeom>
              <a:avLst/>
              <a:gdLst>
                <a:gd name="T0" fmla="*/ 17 w 20"/>
                <a:gd name="T1" fmla="*/ 19 h 43"/>
                <a:gd name="T2" fmla="*/ 15 w 20"/>
                <a:gd name="T3" fmla="*/ 41 h 43"/>
                <a:gd name="T4" fmla="*/ 2 w 20"/>
                <a:gd name="T5" fmla="*/ 24 h 43"/>
                <a:gd name="T6" fmla="*/ 5 w 20"/>
                <a:gd name="T7" fmla="*/ 2 h 43"/>
                <a:gd name="T8" fmla="*/ 17 w 20"/>
                <a:gd name="T9" fmla="*/ 19 h 43"/>
              </a:gdLst>
              <a:ahLst/>
              <a:cxnLst>
                <a:cxn ang="0">
                  <a:pos x="T0" y="T1"/>
                </a:cxn>
                <a:cxn ang="0">
                  <a:pos x="T2" y="T3"/>
                </a:cxn>
                <a:cxn ang="0">
                  <a:pos x="T4" y="T5"/>
                </a:cxn>
                <a:cxn ang="0">
                  <a:pos x="T6" y="T7"/>
                </a:cxn>
                <a:cxn ang="0">
                  <a:pos x="T8" y="T9"/>
                </a:cxn>
              </a:cxnLst>
              <a:rect l="0" t="0" r="r" b="b"/>
              <a:pathLst>
                <a:path w="20" h="43">
                  <a:moveTo>
                    <a:pt x="17" y="19"/>
                  </a:moveTo>
                  <a:cubicBezTo>
                    <a:pt x="20" y="30"/>
                    <a:pt x="19" y="40"/>
                    <a:pt x="15" y="41"/>
                  </a:cubicBezTo>
                  <a:cubicBezTo>
                    <a:pt x="11" y="43"/>
                    <a:pt x="5" y="35"/>
                    <a:pt x="2" y="24"/>
                  </a:cubicBezTo>
                  <a:cubicBezTo>
                    <a:pt x="0" y="13"/>
                    <a:pt x="0" y="3"/>
                    <a:pt x="5" y="2"/>
                  </a:cubicBezTo>
                  <a:cubicBezTo>
                    <a:pt x="9" y="0"/>
                    <a:pt x="14" y="8"/>
                    <a:pt x="17"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9" name="Freeform 336"/>
            <p:cNvSpPr/>
            <p:nvPr/>
          </p:nvSpPr>
          <p:spPr bwMode="auto">
            <a:xfrm>
              <a:off x="-1087438" y="4433888"/>
              <a:ext cx="107950" cy="176213"/>
            </a:xfrm>
            <a:custGeom>
              <a:avLst/>
              <a:gdLst>
                <a:gd name="T0" fmla="*/ 19 w 25"/>
                <a:gd name="T1" fmla="*/ 17 h 41"/>
                <a:gd name="T2" fmla="*/ 21 w 25"/>
                <a:gd name="T3" fmla="*/ 39 h 41"/>
                <a:gd name="T4" fmla="*/ 5 w 25"/>
                <a:gd name="T5" fmla="*/ 25 h 41"/>
                <a:gd name="T6" fmla="*/ 4 w 25"/>
                <a:gd name="T7" fmla="*/ 2 h 41"/>
                <a:gd name="T8" fmla="*/ 19 w 25"/>
                <a:gd name="T9" fmla="*/ 17 h 41"/>
              </a:gdLst>
              <a:ahLst/>
              <a:cxnLst>
                <a:cxn ang="0">
                  <a:pos x="T0" y="T1"/>
                </a:cxn>
                <a:cxn ang="0">
                  <a:pos x="T2" y="T3"/>
                </a:cxn>
                <a:cxn ang="0">
                  <a:pos x="T4" y="T5"/>
                </a:cxn>
                <a:cxn ang="0">
                  <a:pos x="T6" y="T7"/>
                </a:cxn>
                <a:cxn ang="0">
                  <a:pos x="T8" y="T9"/>
                </a:cxn>
              </a:cxnLst>
              <a:rect l="0" t="0" r="r" b="b"/>
              <a:pathLst>
                <a:path w="25" h="41">
                  <a:moveTo>
                    <a:pt x="19" y="17"/>
                  </a:moveTo>
                  <a:cubicBezTo>
                    <a:pt x="24" y="27"/>
                    <a:pt x="25" y="37"/>
                    <a:pt x="21" y="39"/>
                  </a:cubicBezTo>
                  <a:cubicBezTo>
                    <a:pt x="17" y="41"/>
                    <a:pt x="10" y="35"/>
                    <a:pt x="5" y="25"/>
                  </a:cubicBezTo>
                  <a:cubicBezTo>
                    <a:pt x="1" y="14"/>
                    <a:pt x="0" y="4"/>
                    <a:pt x="4" y="2"/>
                  </a:cubicBezTo>
                  <a:cubicBezTo>
                    <a:pt x="8" y="0"/>
                    <a:pt x="15" y="7"/>
                    <a:pt x="19"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0" name="Freeform 337"/>
            <p:cNvSpPr/>
            <p:nvPr/>
          </p:nvSpPr>
          <p:spPr bwMode="auto">
            <a:xfrm>
              <a:off x="-1652588" y="4746625"/>
              <a:ext cx="438150" cy="639763"/>
            </a:xfrm>
            <a:custGeom>
              <a:avLst/>
              <a:gdLst>
                <a:gd name="T0" fmla="*/ 48 w 102"/>
                <a:gd name="T1" fmla="*/ 118 h 150"/>
                <a:gd name="T2" fmla="*/ 99 w 102"/>
                <a:gd name="T3" fmla="*/ 8 h 150"/>
                <a:gd name="T4" fmla="*/ 99 w 102"/>
                <a:gd name="T5" fmla="*/ 0 h 150"/>
                <a:gd name="T6" fmla="*/ 102 w 102"/>
                <a:gd name="T7" fmla="*/ 39 h 150"/>
                <a:gd name="T8" fmla="*/ 51 w 102"/>
                <a:gd name="T9" fmla="*/ 150 h 150"/>
                <a:gd name="T10" fmla="*/ 0 w 102"/>
                <a:gd name="T11" fmla="*/ 47 h 150"/>
                <a:gd name="T12" fmla="*/ 48 w 102"/>
                <a:gd name="T13" fmla="*/ 118 h 150"/>
              </a:gdLst>
              <a:ahLst/>
              <a:cxnLst>
                <a:cxn ang="0">
                  <a:pos x="T0" y="T1"/>
                </a:cxn>
                <a:cxn ang="0">
                  <a:pos x="T2" y="T3"/>
                </a:cxn>
                <a:cxn ang="0">
                  <a:pos x="T4" y="T5"/>
                </a:cxn>
                <a:cxn ang="0">
                  <a:pos x="T6" y="T7"/>
                </a:cxn>
                <a:cxn ang="0">
                  <a:pos x="T8" y="T9"/>
                </a:cxn>
                <a:cxn ang="0">
                  <a:pos x="T10" y="T11"/>
                </a:cxn>
                <a:cxn ang="0">
                  <a:pos x="T12" y="T13"/>
                </a:cxn>
              </a:cxnLst>
              <a:rect l="0" t="0" r="r" b="b"/>
              <a:pathLst>
                <a:path w="102" h="150">
                  <a:moveTo>
                    <a:pt x="48" y="118"/>
                  </a:moveTo>
                  <a:cubicBezTo>
                    <a:pt x="76" y="118"/>
                    <a:pt x="99" y="69"/>
                    <a:pt x="99" y="8"/>
                  </a:cubicBezTo>
                  <a:cubicBezTo>
                    <a:pt x="99" y="5"/>
                    <a:pt x="99" y="2"/>
                    <a:pt x="99" y="0"/>
                  </a:cubicBezTo>
                  <a:cubicBezTo>
                    <a:pt x="101" y="12"/>
                    <a:pt x="102" y="25"/>
                    <a:pt x="102" y="39"/>
                  </a:cubicBezTo>
                  <a:cubicBezTo>
                    <a:pt x="102" y="100"/>
                    <a:pt x="79" y="150"/>
                    <a:pt x="51" y="150"/>
                  </a:cubicBezTo>
                  <a:cubicBezTo>
                    <a:pt x="24" y="150"/>
                    <a:pt x="2" y="104"/>
                    <a:pt x="0" y="47"/>
                  </a:cubicBezTo>
                  <a:cubicBezTo>
                    <a:pt x="7" y="89"/>
                    <a:pt x="26" y="118"/>
                    <a:pt x="48" y="11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1" name="Oval 338"/>
            <p:cNvSpPr>
              <a:spLocks noChangeArrowheads="1"/>
            </p:cNvSpPr>
            <p:nvPr/>
          </p:nvSpPr>
          <p:spPr bwMode="auto">
            <a:xfrm>
              <a:off x="-1314451"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2" name="Freeform 339"/>
            <p:cNvSpPr/>
            <p:nvPr/>
          </p:nvSpPr>
          <p:spPr bwMode="auto">
            <a:xfrm>
              <a:off x="-1274763" y="4625975"/>
              <a:ext cx="174625" cy="330200"/>
            </a:xfrm>
            <a:custGeom>
              <a:avLst/>
              <a:gdLst>
                <a:gd name="T0" fmla="*/ 25 w 41"/>
                <a:gd name="T1" fmla="*/ 0 h 77"/>
                <a:gd name="T2" fmla="*/ 33 w 41"/>
                <a:gd name="T3" fmla="*/ 30 h 77"/>
                <a:gd name="T4" fmla="*/ 9 w 41"/>
                <a:gd name="T5" fmla="*/ 70 h 77"/>
                <a:gd name="T6" fmla="*/ 0 w 41"/>
                <a:gd name="T7" fmla="*/ 67 h 77"/>
                <a:gd name="T8" fmla="*/ 16 w 41"/>
                <a:gd name="T9" fmla="*/ 77 h 77"/>
                <a:gd name="T10" fmla="*/ 41 w 41"/>
                <a:gd name="T11" fmla="*/ 37 h 77"/>
                <a:gd name="T12" fmla="*/ 25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25" y="0"/>
                  </a:moveTo>
                  <a:cubicBezTo>
                    <a:pt x="30" y="7"/>
                    <a:pt x="33" y="18"/>
                    <a:pt x="33" y="30"/>
                  </a:cubicBezTo>
                  <a:cubicBezTo>
                    <a:pt x="33" y="52"/>
                    <a:pt x="22" y="70"/>
                    <a:pt x="9" y="70"/>
                  </a:cubicBezTo>
                  <a:cubicBezTo>
                    <a:pt x="5" y="70"/>
                    <a:pt x="3" y="69"/>
                    <a:pt x="0" y="67"/>
                  </a:cubicBezTo>
                  <a:cubicBezTo>
                    <a:pt x="4" y="73"/>
                    <a:pt x="10" y="77"/>
                    <a:pt x="16" y="77"/>
                  </a:cubicBezTo>
                  <a:cubicBezTo>
                    <a:pt x="30" y="77"/>
                    <a:pt x="41" y="59"/>
                    <a:pt x="41" y="37"/>
                  </a:cubicBezTo>
                  <a:cubicBezTo>
                    <a:pt x="41" y="20"/>
                    <a:pt x="34" y="5"/>
                    <a:pt x="25"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3" name="Freeform 340"/>
            <p:cNvSpPr/>
            <p:nvPr/>
          </p:nvSpPr>
          <p:spPr bwMode="auto">
            <a:xfrm>
              <a:off x="-1741488" y="4959350"/>
              <a:ext cx="646113" cy="295275"/>
            </a:xfrm>
            <a:custGeom>
              <a:avLst/>
              <a:gdLst>
                <a:gd name="T0" fmla="*/ 117 w 151"/>
                <a:gd name="T1" fmla="*/ 22 h 69"/>
                <a:gd name="T2" fmla="*/ 114 w 151"/>
                <a:gd name="T3" fmla="*/ 38 h 69"/>
                <a:gd name="T4" fmla="*/ 102 w 151"/>
                <a:gd name="T5" fmla="*/ 43 h 69"/>
                <a:gd name="T6" fmla="*/ 101 w 151"/>
                <a:gd name="T7" fmla="*/ 27 h 69"/>
                <a:gd name="T8" fmla="*/ 76 w 151"/>
                <a:gd name="T9" fmla="*/ 30 h 69"/>
                <a:gd name="T10" fmla="*/ 53 w 151"/>
                <a:gd name="T11" fmla="*/ 27 h 69"/>
                <a:gd name="T12" fmla="*/ 52 w 151"/>
                <a:gd name="T13" fmla="*/ 43 h 69"/>
                <a:gd name="T14" fmla="*/ 40 w 151"/>
                <a:gd name="T15" fmla="*/ 38 h 69"/>
                <a:gd name="T16" fmla="*/ 37 w 151"/>
                <a:gd name="T17" fmla="*/ 23 h 69"/>
                <a:gd name="T18" fmla="*/ 0 w 151"/>
                <a:gd name="T19" fmla="*/ 0 h 69"/>
                <a:gd name="T20" fmla="*/ 76 w 151"/>
                <a:gd name="T21" fmla="*/ 69 h 69"/>
                <a:gd name="T22" fmla="*/ 151 w 151"/>
                <a:gd name="T23" fmla="*/ 0 h 69"/>
                <a:gd name="T24" fmla="*/ 117 w 151"/>
                <a:gd name="T2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69">
                  <a:moveTo>
                    <a:pt x="117" y="22"/>
                  </a:moveTo>
                  <a:cubicBezTo>
                    <a:pt x="114" y="38"/>
                    <a:pt x="114" y="38"/>
                    <a:pt x="114" y="38"/>
                  </a:cubicBezTo>
                  <a:cubicBezTo>
                    <a:pt x="102" y="43"/>
                    <a:pt x="102" y="43"/>
                    <a:pt x="102" y="43"/>
                  </a:cubicBezTo>
                  <a:cubicBezTo>
                    <a:pt x="101" y="27"/>
                    <a:pt x="101" y="27"/>
                    <a:pt x="101" y="27"/>
                  </a:cubicBezTo>
                  <a:cubicBezTo>
                    <a:pt x="93" y="29"/>
                    <a:pt x="85" y="30"/>
                    <a:pt x="76" y="30"/>
                  </a:cubicBezTo>
                  <a:cubicBezTo>
                    <a:pt x="68" y="30"/>
                    <a:pt x="61" y="29"/>
                    <a:pt x="53" y="27"/>
                  </a:cubicBezTo>
                  <a:cubicBezTo>
                    <a:pt x="52" y="43"/>
                    <a:pt x="52" y="43"/>
                    <a:pt x="52" y="43"/>
                  </a:cubicBezTo>
                  <a:cubicBezTo>
                    <a:pt x="40" y="38"/>
                    <a:pt x="40" y="38"/>
                    <a:pt x="40" y="38"/>
                  </a:cubicBezTo>
                  <a:cubicBezTo>
                    <a:pt x="37" y="23"/>
                    <a:pt x="37" y="23"/>
                    <a:pt x="37" y="23"/>
                  </a:cubicBezTo>
                  <a:cubicBezTo>
                    <a:pt x="22" y="18"/>
                    <a:pt x="10" y="10"/>
                    <a:pt x="0" y="0"/>
                  </a:cubicBezTo>
                  <a:cubicBezTo>
                    <a:pt x="4" y="39"/>
                    <a:pt x="36" y="69"/>
                    <a:pt x="76" y="69"/>
                  </a:cubicBezTo>
                  <a:cubicBezTo>
                    <a:pt x="115" y="69"/>
                    <a:pt x="148" y="39"/>
                    <a:pt x="151" y="0"/>
                  </a:cubicBezTo>
                  <a:cubicBezTo>
                    <a:pt x="142" y="9"/>
                    <a:pt x="131" y="17"/>
                    <a:pt x="117" y="22"/>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4" name="Freeform 341"/>
            <p:cNvSpPr/>
            <p:nvPr/>
          </p:nvSpPr>
          <p:spPr bwMode="auto">
            <a:xfrm>
              <a:off x="-1741488" y="4959350"/>
              <a:ext cx="646113" cy="295275"/>
            </a:xfrm>
            <a:custGeom>
              <a:avLst/>
              <a:gdLst>
                <a:gd name="T0" fmla="*/ 76 w 151"/>
                <a:gd name="T1" fmla="*/ 58 h 69"/>
                <a:gd name="T2" fmla="*/ 3 w 151"/>
                <a:gd name="T3" fmla="*/ 2 h 69"/>
                <a:gd name="T4" fmla="*/ 0 w 151"/>
                <a:gd name="T5" fmla="*/ 0 h 69"/>
                <a:gd name="T6" fmla="*/ 76 w 151"/>
                <a:gd name="T7" fmla="*/ 69 h 69"/>
                <a:gd name="T8" fmla="*/ 151 w 151"/>
                <a:gd name="T9" fmla="*/ 0 h 69"/>
                <a:gd name="T10" fmla="*/ 149 w 151"/>
                <a:gd name="T11" fmla="*/ 2 h 69"/>
                <a:gd name="T12" fmla="*/ 76 w 151"/>
                <a:gd name="T13" fmla="*/ 58 h 69"/>
              </a:gdLst>
              <a:ahLst/>
              <a:cxnLst>
                <a:cxn ang="0">
                  <a:pos x="T0" y="T1"/>
                </a:cxn>
                <a:cxn ang="0">
                  <a:pos x="T2" y="T3"/>
                </a:cxn>
                <a:cxn ang="0">
                  <a:pos x="T4" y="T5"/>
                </a:cxn>
                <a:cxn ang="0">
                  <a:pos x="T6" y="T7"/>
                </a:cxn>
                <a:cxn ang="0">
                  <a:pos x="T8" y="T9"/>
                </a:cxn>
                <a:cxn ang="0">
                  <a:pos x="T10" y="T11"/>
                </a:cxn>
                <a:cxn ang="0">
                  <a:pos x="T12" y="T13"/>
                </a:cxn>
              </a:cxnLst>
              <a:rect l="0" t="0" r="r" b="b"/>
              <a:pathLst>
                <a:path w="151" h="69">
                  <a:moveTo>
                    <a:pt x="76" y="58"/>
                  </a:moveTo>
                  <a:cubicBezTo>
                    <a:pt x="41" y="58"/>
                    <a:pt x="11" y="34"/>
                    <a:pt x="3" y="2"/>
                  </a:cubicBezTo>
                  <a:cubicBezTo>
                    <a:pt x="2" y="1"/>
                    <a:pt x="1" y="1"/>
                    <a:pt x="0" y="0"/>
                  </a:cubicBezTo>
                  <a:cubicBezTo>
                    <a:pt x="4" y="39"/>
                    <a:pt x="36" y="69"/>
                    <a:pt x="76" y="69"/>
                  </a:cubicBezTo>
                  <a:cubicBezTo>
                    <a:pt x="115" y="69"/>
                    <a:pt x="148" y="39"/>
                    <a:pt x="151" y="0"/>
                  </a:cubicBezTo>
                  <a:cubicBezTo>
                    <a:pt x="151" y="1"/>
                    <a:pt x="150" y="1"/>
                    <a:pt x="149" y="2"/>
                  </a:cubicBezTo>
                  <a:cubicBezTo>
                    <a:pt x="140" y="34"/>
                    <a:pt x="111" y="58"/>
                    <a:pt x="76" y="58"/>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5" name="Freeform 342"/>
            <p:cNvSpPr/>
            <p:nvPr/>
          </p:nvSpPr>
          <p:spPr bwMode="auto">
            <a:xfrm>
              <a:off x="-1519238" y="5075238"/>
              <a:ext cx="30163" cy="68263"/>
            </a:xfrm>
            <a:custGeom>
              <a:avLst/>
              <a:gdLst>
                <a:gd name="T0" fmla="*/ 7 w 7"/>
                <a:gd name="T1" fmla="*/ 1 h 16"/>
                <a:gd name="T2" fmla="*/ 1 w 7"/>
                <a:gd name="T3" fmla="*/ 0 h 16"/>
                <a:gd name="T4" fmla="*/ 0 w 7"/>
                <a:gd name="T5" fmla="*/ 16 h 16"/>
                <a:gd name="T6" fmla="*/ 6 w 7"/>
                <a:gd name="T7" fmla="*/ 12 h 16"/>
                <a:gd name="T8" fmla="*/ 7 w 7"/>
                <a:gd name="T9" fmla="*/ 1 h 16"/>
              </a:gdLst>
              <a:ahLst/>
              <a:cxnLst>
                <a:cxn ang="0">
                  <a:pos x="T0" y="T1"/>
                </a:cxn>
                <a:cxn ang="0">
                  <a:pos x="T2" y="T3"/>
                </a:cxn>
                <a:cxn ang="0">
                  <a:pos x="T4" y="T5"/>
                </a:cxn>
                <a:cxn ang="0">
                  <a:pos x="T6" y="T7"/>
                </a:cxn>
                <a:cxn ang="0">
                  <a:pos x="T8" y="T9"/>
                </a:cxn>
              </a:cxnLst>
              <a:rect l="0" t="0" r="r" b="b"/>
              <a:pathLst>
                <a:path w="7" h="16">
                  <a:moveTo>
                    <a:pt x="7" y="1"/>
                  </a:moveTo>
                  <a:cubicBezTo>
                    <a:pt x="5" y="1"/>
                    <a:pt x="3" y="1"/>
                    <a:pt x="1" y="0"/>
                  </a:cubicBezTo>
                  <a:cubicBezTo>
                    <a:pt x="0" y="16"/>
                    <a:pt x="0" y="16"/>
                    <a:pt x="0" y="16"/>
                  </a:cubicBezTo>
                  <a:cubicBezTo>
                    <a:pt x="6" y="12"/>
                    <a:pt x="6" y="12"/>
                    <a:pt x="6" y="12"/>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6" name="Freeform 343"/>
            <p:cNvSpPr/>
            <p:nvPr/>
          </p:nvSpPr>
          <p:spPr bwMode="auto">
            <a:xfrm>
              <a:off x="-1339851" y="5075238"/>
              <a:ext cx="34925" cy="68263"/>
            </a:xfrm>
            <a:custGeom>
              <a:avLst/>
              <a:gdLst>
                <a:gd name="T0" fmla="*/ 2 w 8"/>
                <a:gd name="T1" fmla="*/ 13 h 16"/>
                <a:gd name="T2" fmla="*/ 8 w 8"/>
                <a:gd name="T3" fmla="*/ 16 h 16"/>
                <a:gd name="T4" fmla="*/ 7 w 8"/>
                <a:gd name="T5" fmla="*/ 0 h 16"/>
                <a:gd name="T6" fmla="*/ 0 w 8"/>
                <a:gd name="T7" fmla="*/ 1 h 16"/>
                <a:gd name="T8" fmla="*/ 2 w 8"/>
                <a:gd name="T9" fmla="*/ 13 h 16"/>
              </a:gdLst>
              <a:ahLst/>
              <a:cxnLst>
                <a:cxn ang="0">
                  <a:pos x="T0" y="T1"/>
                </a:cxn>
                <a:cxn ang="0">
                  <a:pos x="T2" y="T3"/>
                </a:cxn>
                <a:cxn ang="0">
                  <a:pos x="T4" y="T5"/>
                </a:cxn>
                <a:cxn ang="0">
                  <a:pos x="T6" y="T7"/>
                </a:cxn>
                <a:cxn ang="0">
                  <a:pos x="T8" y="T9"/>
                </a:cxn>
              </a:cxnLst>
              <a:rect l="0" t="0" r="r" b="b"/>
              <a:pathLst>
                <a:path w="8" h="16">
                  <a:moveTo>
                    <a:pt x="2" y="13"/>
                  </a:moveTo>
                  <a:cubicBezTo>
                    <a:pt x="8" y="16"/>
                    <a:pt x="8" y="16"/>
                    <a:pt x="8" y="16"/>
                  </a:cubicBezTo>
                  <a:cubicBezTo>
                    <a:pt x="7" y="0"/>
                    <a:pt x="7" y="0"/>
                    <a:pt x="7" y="0"/>
                  </a:cubicBezTo>
                  <a:cubicBezTo>
                    <a:pt x="5" y="0"/>
                    <a:pt x="3" y="1"/>
                    <a:pt x="0" y="1"/>
                  </a:cubicBezTo>
                  <a:lnTo>
                    <a:pt x="2" y="13"/>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7" name="Oval 344"/>
            <p:cNvSpPr>
              <a:spLocks noChangeArrowheads="1"/>
            </p:cNvSpPr>
            <p:nvPr/>
          </p:nvSpPr>
          <p:spPr bwMode="auto">
            <a:xfrm>
              <a:off x="-1716088"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8" name="Freeform 345"/>
            <p:cNvSpPr/>
            <p:nvPr/>
          </p:nvSpPr>
          <p:spPr bwMode="auto">
            <a:xfrm>
              <a:off x="-1716088" y="4625975"/>
              <a:ext cx="174625" cy="330200"/>
            </a:xfrm>
            <a:custGeom>
              <a:avLst/>
              <a:gdLst>
                <a:gd name="T0" fmla="*/ 16 w 41"/>
                <a:gd name="T1" fmla="*/ 0 h 77"/>
                <a:gd name="T2" fmla="*/ 7 w 41"/>
                <a:gd name="T3" fmla="*/ 30 h 77"/>
                <a:gd name="T4" fmla="*/ 32 w 41"/>
                <a:gd name="T5" fmla="*/ 70 h 77"/>
                <a:gd name="T6" fmla="*/ 41 w 41"/>
                <a:gd name="T7" fmla="*/ 67 h 77"/>
                <a:gd name="T8" fmla="*/ 25 w 41"/>
                <a:gd name="T9" fmla="*/ 77 h 77"/>
                <a:gd name="T10" fmla="*/ 0 w 41"/>
                <a:gd name="T11" fmla="*/ 37 h 77"/>
                <a:gd name="T12" fmla="*/ 16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16" y="0"/>
                  </a:moveTo>
                  <a:cubicBezTo>
                    <a:pt x="11" y="7"/>
                    <a:pt x="7" y="18"/>
                    <a:pt x="7" y="30"/>
                  </a:cubicBezTo>
                  <a:cubicBezTo>
                    <a:pt x="7" y="52"/>
                    <a:pt x="18" y="70"/>
                    <a:pt x="32" y="70"/>
                  </a:cubicBezTo>
                  <a:cubicBezTo>
                    <a:pt x="35" y="70"/>
                    <a:pt x="38" y="69"/>
                    <a:pt x="41" y="67"/>
                  </a:cubicBezTo>
                  <a:cubicBezTo>
                    <a:pt x="37" y="73"/>
                    <a:pt x="31" y="77"/>
                    <a:pt x="25" y="77"/>
                  </a:cubicBezTo>
                  <a:cubicBezTo>
                    <a:pt x="11" y="77"/>
                    <a:pt x="0" y="59"/>
                    <a:pt x="0" y="37"/>
                  </a:cubicBezTo>
                  <a:cubicBezTo>
                    <a:pt x="0" y="20"/>
                    <a:pt x="7" y="5"/>
                    <a:pt x="16"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32" name="组合 131"/>
          <p:cNvGrpSpPr/>
          <p:nvPr/>
        </p:nvGrpSpPr>
        <p:grpSpPr>
          <a:xfrm>
            <a:off x="5733297" y="1755723"/>
            <a:ext cx="3086853" cy="922375"/>
            <a:chOff x="1478171" y="2225265"/>
            <a:chExt cx="3086853" cy="922375"/>
          </a:xfrm>
        </p:grpSpPr>
        <p:sp>
          <p:nvSpPr>
            <p:cNvPr id="133" name="TextBox 21"/>
            <p:cNvSpPr>
              <a:spLocks noChangeArrowheads="1"/>
            </p:cNvSpPr>
            <p:nvPr/>
          </p:nvSpPr>
          <p:spPr bwMode="auto">
            <a:xfrm>
              <a:off x="1478171" y="2664303"/>
              <a:ext cx="3086853" cy="483337"/>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4" name="文本框 1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5" name="组合 134"/>
          <p:cNvGrpSpPr/>
          <p:nvPr/>
        </p:nvGrpSpPr>
        <p:grpSpPr>
          <a:xfrm>
            <a:off x="127000" y="0"/>
            <a:ext cx="3054423" cy="1173480"/>
            <a:chOff x="127000" y="0"/>
            <a:chExt cx="3054423" cy="1173480"/>
          </a:xfrm>
        </p:grpSpPr>
        <p:pic>
          <p:nvPicPr>
            <p:cNvPr id="136"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137" name="文本框 136"/>
            <p:cNvSpPr txBox="1"/>
            <p:nvPr/>
          </p:nvSpPr>
          <p:spPr>
            <a:xfrm>
              <a:off x="1150098" y="441273"/>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
        <p:nvSpPr>
          <p:cNvPr id="138" name="Freeform 23"/>
          <p:cNvSpPr/>
          <p:nvPr/>
        </p:nvSpPr>
        <p:spPr bwMode="auto">
          <a:xfrm>
            <a:off x="1" y="3443325"/>
            <a:ext cx="3543300" cy="839749"/>
          </a:xfrm>
          <a:custGeom>
            <a:avLst/>
            <a:gdLst>
              <a:gd name="T0" fmla="*/ 4608962 w 5233"/>
              <a:gd name="T1" fmla="*/ 442136 h 1240"/>
              <a:gd name="T2" fmla="*/ 4602797 w 5233"/>
              <a:gd name="T3" fmla="*/ 435971 h 1240"/>
              <a:gd name="T4" fmla="*/ 4294534 w 5233"/>
              <a:gd name="T5" fmla="*/ 539899 h 1240"/>
              <a:gd name="T6" fmla="*/ 3909647 w 5233"/>
              <a:gd name="T7" fmla="*/ 0 h 1240"/>
              <a:gd name="T8" fmla="*/ 0 w 5233"/>
              <a:gd name="T9" fmla="*/ 0 h 1240"/>
              <a:gd name="T10" fmla="*/ 0 w 5233"/>
              <a:gd name="T11" fmla="*/ 1092129 h 1240"/>
              <a:gd name="T12" fmla="*/ 3909647 w 5233"/>
              <a:gd name="T13" fmla="*/ 1092129 h 1240"/>
              <a:gd name="T14" fmla="*/ 4294534 w 5233"/>
              <a:gd name="T15" fmla="*/ 552230 h 1240"/>
              <a:gd name="T16" fmla="*/ 4602797 w 5233"/>
              <a:gd name="T17" fmla="*/ 656158 h 1240"/>
              <a:gd name="T18" fmla="*/ 4608962 w 5233"/>
              <a:gd name="T19" fmla="*/ 649993 h 1240"/>
              <a:gd name="T20" fmla="*/ 4300700 w 5233"/>
              <a:gd name="T21" fmla="*/ 546065 h 1240"/>
              <a:gd name="T22" fmla="*/ 4608962 w 5233"/>
              <a:gd name="T23" fmla="*/ 442136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33" h="1240">
                <a:moveTo>
                  <a:pt x="5233" y="502"/>
                </a:moveTo>
                <a:lnTo>
                  <a:pt x="5226" y="495"/>
                </a:lnTo>
                <a:lnTo>
                  <a:pt x="4876" y="613"/>
                </a:lnTo>
                <a:lnTo>
                  <a:pt x="4439" y="0"/>
                </a:lnTo>
                <a:lnTo>
                  <a:pt x="0" y="0"/>
                </a:lnTo>
                <a:lnTo>
                  <a:pt x="0" y="1240"/>
                </a:lnTo>
                <a:lnTo>
                  <a:pt x="4439" y="1240"/>
                </a:lnTo>
                <a:lnTo>
                  <a:pt x="4876" y="627"/>
                </a:lnTo>
                <a:lnTo>
                  <a:pt x="5226" y="745"/>
                </a:lnTo>
                <a:lnTo>
                  <a:pt x="5233" y="738"/>
                </a:lnTo>
                <a:lnTo>
                  <a:pt x="4883" y="620"/>
                </a:lnTo>
                <a:lnTo>
                  <a:pt x="5233" y="502"/>
                </a:lnTo>
                <a:close/>
              </a:path>
            </a:pathLst>
          </a:custGeom>
          <a:solidFill>
            <a:schemeClr val="accent3"/>
          </a:solidFill>
          <a:ln>
            <a:noFill/>
          </a:ln>
        </p:spPr>
        <p:txBody>
          <a:bodyPr/>
          <a:lstStyle/>
          <a:p>
            <a:endParaRPr lang="zh-CN" altLang="en-US">
              <a:ea typeface="微软雅黑" panose="020B0503020204020204" pitchFamily="34" charset="-122"/>
            </a:endParaRPr>
          </a:p>
        </p:txBody>
      </p:sp>
      <p:grpSp>
        <p:nvGrpSpPr>
          <p:cNvPr id="139" name="组合 138"/>
          <p:cNvGrpSpPr/>
          <p:nvPr/>
        </p:nvGrpSpPr>
        <p:grpSpPr>
          <a:xfrm>
            <a:off x="3868447" y="3139277"/>
            <a:ext cx="983869" cy="1296652"/>
            <a:chOff x="-1965326" y="3994150"/>
            <a:chExt cx="1063625" cy="1401763"/>
          </a:xfrm>
        </p:grpSpPr>
        <p:sp>
          <p:nvSpPr>
            <p:cNvPr id="140" name="Oval 309"/>
            <p:cNvSpPr>
              <a:spLocks noChangeArrowheads="1"/>
            </p:cNvSpPr>
            <p:nvPr/>
          </p:nvSpPr>
          <p:spPr bwMode="auto">
            <a:xfrm>
              <a:off x="-18192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1" name="Freeform 310"/>
            <p:cNvSpPr/>
            <p:nvPr/>
          </p:nvSpPr>
          <p:spPr bwMode="auto">
            <a:xfrm>
              <a:off x="-1677988" y="4370388"/>
              <a:ext cx="300038"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4" y="195"/>
                    <a:pt x="0" y="153"/>
                    <a:pt x="0" y="104"/>
                  </a:cubicBezTo>
                  <a:cubicBezTo>
                    <a:pt x="0" y="56"/>
                    <a:pt x="14"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2" name="Oval 311"/>
            <p:cNvSpPr>
              <a:spLocks noChangeArrowheads="1"/>
            </p:cNvSpPr>
            <p:nvPr/>
          </p:nvSpPr>
          <p:spPr bwMode="auto">
            <a:xfrm>
              <a:off x="-14890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3" name="Freeform 312"/>
            <p:cNvSpPr/>
            <p:nvPr/>
          </p:nvSpPr>
          <p:spPr bwMode="auto">
            <a:xfrm>
              <a:off x="-1484313" y="4370388"/>
              <a:ext cx="298450"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5" y="195"/>
                    <a:pt x="0" y="153"/>
                    <a:pt x="0" y="104"/>
                  </a:cubicBezTo>
                  <a:cubicBezTo>
                    <a:pt x="0" y="56"/>
                    <a:pt x="15"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4" name="Oval 313"/>
            <p:cNvSpPr>
              <a:spLocks noChangeArrowheads="1"/>
            </p:cNvSpPr>
            <p:nvPr/>
          </p:nvSpPr>
          <p:spPr bwMode="auto">
            <a:xfrm>
              <a:off x="-1652588" y="4318000"/>
              <a:ext cx="438150" cy="9445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5" name="Freeform 314"/>
            <p:cNvSpPr/>
            <p:nvPr/>
          </p:nvSpPr>
          <p:spPr bwMode="auto">
            <a:xfrm>
              <a:off x="-1395413" y="4002088"/>
              <a:ext cx="282575" cy="320675"/>
            </a:xfrm>
            <a:custGeom>
              <a:avLst/>
              <a:gdLst>
                <a:gd name="T0" fmla="*/ 5 w 66"/>
                <a:gd name="T1" fmla="*/ 49 h 75"/>
                <a:gd name="T2" fmla="*/ 17 w 66"/>
                <a:gd name="T3" fmla="*/ 25 h 75"/>
                <a:gd name="T4" fmla="*/ 58 w 66"/>
                <a:gd name="T5" fmla="*/ 6 h 75"/>
                <a:gd name="T6" fmla="*/ 58 w 66"/>
                <a:gd name="T7" fmla="*/ 43 h 75"/>
                <a:gd name="T8" fmla="*/ 5 w 66"/>
                <a:gd name="T9" fmla="*/ 49 h 75"/>
              </a:gdLst>
              <a:ahLst/>
              <a:cxnLst>
                <a:cxn ang="0">
                  <a:pos x="T0" y="T1"/>
                </a:cxn>
                <a:cxn ang="0">
                  <a:pos x="T2" y="T3"/>
                </a:cxn>
                <a:cxn ang="0">
                  <a:pos x="T4" y="T5"/>
                </a:cxn>
                <a:cxn ang="0">
                  <a:pos x="T6" y="T7"/>
                </a:cxn>
                <a:cxn ang="0">
                  <a:pos x="T8" y="T9"/>
                </a:cxn>
              </a:cxnLst>
              <a:rect l="0" t="0" r="r" b="b"/>
              <a:pathLst>
                <a:path w="66" h="75">
                  <a:moveTo>
                    <a:pt x="5" y="49"/>
                  </a:moveTo>
                  <a:cubicBezTo>
                    <a:pt x="5" y="49"/>
                    <a:pt x="0" y="35"/>
                    <a:pt x="17" y="25"/>
                  </a:cubicBezTo>
                  <a:cubicBezTo>
                    <a:pt x="33" y="16"/>
                    <a:pt x="55" y="11"/>
                    <a:pt x="58" y="6"/>
                  </a:cubicBezTo>
                  <a:cubicBezTo>
                    <a:pt x="60" y="0"/>
                    <a:pt x="66" y="29"/>
                    <a:pt x="58" y="43"/>
                  </a:cubicBezTo>
                  <a:cubicBezTo>
                    <a:pt x="50" y="58"/>
                    <a:pt x="17" y="75"/>
                    <a:pt x="5" y="49"/>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6" name="Freeform 315"/>
            <p:cNvSpPr/>
            <p:nvPr/>
          </p:nvSpPr>
          <p:spPr bwMode="auto">
            <a:xfrm>
              <a:off x="-1382713" y="4148138"/>
              <a:ext cx="249238" cy="174625"/>
            </a:xfrm>
            <a:custGeom>
              <a:avLst/>
              <a:gdLst>
                <a:gd name="T0" fmla="*/ 57 w 58"/>
                <a:gd name="T1" fmla="*/ 2 h 41"/>
                <a:gd name="T2" fmla="*/ 4 w 58"/>
                <a:gd name="T3" fmla="*/ 8 h 41"/>
                <a:gd name="T4" fmla="*/ 4 w 58"/>
                <a:gd name="T5" fmla="*/ 1 h 41"/>
                <a:gd name="T6" fmla="*/ 2 w 58"/>
                <a:gd name="T7" fmla="*/ 15 h 41"/>
                <a:gd name="T8" fmla="*/ 55 w 58"/>
                <a:gd name="T9" fmla="*/ 9 h 41"/>
                <a:gd name="T10" fmla="*/ 58 w 58"/>
                <a:gd name="T11" fmla="*/ 0 h 41"/>
                <a:gd name="T12" fmla="*/ 57 w 58"/>
                <a:gd name="T13" fmla="*/ 2 h 41"/>
              </a:gdLst>
              <a:ahLst/>
              <a:cxnLst>
                <a:cxn ang="0">
                  <a:pos x="T0" y="T1"/>
                </a:cxn>
                <a:cxn ang="0">
                  <a:pos x="T2" y="T3"/>
                </a:cxn>
                <a:cxn ang="0">
                  <a:pos x="T4" y="T5"/>
                </a:cxn>
                <a:cxn ang="0">
                  <a:pos x="T6" y="T7"/>
                </a:cxn>
                <a:cxn ang="0">
                  <a:pos x="T8" y="T9"/>
                </a:cxn>
                <a:cxn ang="0">
                  <a:pos x="T10" y="T11"/>
                </a:cxn>
                <a:cxn ang="0">
                  <a:pos x="T12" y="T13"/>
                </a:cxn>
              </a:cxnLst>
              <a:rect l="0" t="0" r="r" b="b"/>
              <a:pathLst>
                <a:path w="58" h="41">
                  <a:moveTo>
                    <a:pt x="57" y="2"/>
                  </a:moveTo>
                  <a:cubicBezTo>
                    <a:pt x="49" y="17"/>
                    <a:pt x="16" y="33"/>
                    <a:pt x="4" y="8"/>
                  </a:cubicBezTo>
                  <a:cubicBezTo>
                    <a:pt x="4" y="8"/>
                    <a:pt x="3" y="5"/>
                    <a:pt x="4" y="1"/>
                  </a:cubicBezTo>
                  <a:cubicBezTo>
                    <a:pt x="0" y="9"/>
                    <a:pt x="2" y="15"/>
                    <a:pt x="2" y="15"/>
                  </a:cubicBezTo>
                  <a:cubicBezTo>
                    <a:pt x="14" y="41"/>
                    <a:pt x="47" y="24"/>
                    <a:pt x="55" y="9"/>
                  </a:cubicBezTo>
                  <a:cubicBezTo>
                    <a:pt x="57" y="6"/>
                    <a:pt x="58" y="3"/>
                    <a:pt x="58" y="0"/>
                  </a:cubicBezTo>
                  <a:cubicBezTo>
                    <a:pt x="58" y="0"/>
                    <a:pt x="58" y="1"/>
                    <a:pt x="57" y="2"/>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7" name="Freeform 316"/>
            <p:cNvSpPr/>
            <p:nvPr/>
          </p:nvSpPr>
          <p:spPr bwMode="auto">
            <a:xfrm>
              <a:off x="-1673226" y="3994150"/>
              <a:ext cx="411163" cy="530225"/>
            </a:xfrm>
            <a:custGeom>
              <a:avLst/>
              <a:gdLst>
                <a:gd name="T0" fmla="*/ 84 w 96"/>
                <a:gd name="T1" fmla="*/ 104 h 124"/>
                <a:gd name="T2" fmla="*/ 73 w 96"/>
                <a:gd name="T3" fmla="*/ 69 h 124"/>
                <a:gd name="T4" fmla="*/ 55 w 96"/>
                <a:gd name="T5" fmla="*/ 18 h 124"/>
                <a:gd name="T6" fmla="*/ 19 w 96"/>
                <a:gd name="T7" fmla="*/ 11 h 124"/>
                <a:gd name="T8" fmla="*/ 9 w 96"/>
                <a:gd name="T9" fmla="*/ 44 h 124"/>
                <a:gd name="T10" fmla="*/ 34 w 96"/>
                <a:gd name="T11" fmla="*/ 57 h 124"/>
                <a:gd name="T12" fmla="*/ 40 w 96"/>
                <a:gd name="T13" fmla="*/ 34 h 124"/>
                <a:gd name="T14" fmla="*/ 26 w 96"/>
                <a:gd name="T15" fmla="*/ 47 h 124"/>
                <a:gd name="T16" fmla="*/ 15 w 96"/>
                <a:gd name="T17" fmla="*/ 31 h 124"/>
                <a:gd name="T18" fmla="*/ 34 w 96"/>
                <a:gd name="T19" fmla="*/ 16 h 124"/>
                <a:gd name="T20" fmla="*/ 58 w 96"/>
                <a:gd name="T21" fmla="*/ 44 h 124"/>
                <a:gd name="T22" fmla="*/ 29 w 96"/>
                <a:gd name="T23" fmla="*/ 98 h 124"/>
                <a:gd name="T24" fmla="*/ 84 w 96"/>
                <a:gd name="T25"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4">
                  <a:moveTo>
                    <a:pt x="84" y="104"/>
                  </a:moveTo>
                  <a:cubicBezTo>
                    <a:pt x="84" y="104"/>
                    <a:pt x="65" y="94"/>
                    <a:pt x="73" y="69"/>
                  </a:cubicBezTo>
                  <a:cubicBezTo>
                    <a:pt x="81" y="44"/>
                    <a:pt x="81" y="37"/>
                    <a:pt x="55" y="18"/>
                  </a:cubicBezTo>
                  <a:cubicBezTo>
                    <a:pt x="30" y="0"/>
                    <a:pt x="29" y="3"/>
                    <a:pt x="19" y="11"/>
                  </a:cubicBezTo>
                  <a:cubicBezTo>
                    <a:pt x="9" y="20"/>
                    <a:pt x="0" y="36"/>
                    <a:pt x="9" y="44"/>
                  </a:cubicBezTo>
                  <a:cubicBezTo>
                    <a:pt x="18" y="52"/>
                    <a:pt x="30" y="63"/>
                    <a:pt x="34" y="57"/>
                  </a:cubicBezTo>
                  <a:cubicBezTo>
                    <a:pt x="38" y="50"/>
                    <a:pt x="44" y="39"/>
                    <a:pt x="40" y="34"/>
                  </a:cubicBezTo>
                  <a:cubicBezTo>
                    <a:pt x="40" y="34"/>
                    <a:pt x="33" y="51"/>
                    <a:pt x="26" y="47"/>
                  </a:cubicBezTo>
                  <a:cubicBezTo>
                    <a:pt x="19" y="42"/>
                    <a:pt x="11" y="40"/>
                    <a:pt x="15" y="31"/>
                  </a:cubicBezTo>
                  <a:cubicBezTo>
                    <a:pt x="19" y="22"/>
                    <a:pt x="30" y="12"/>
                    <a:pt x="34" y="16"/>
                  </a:cubicBezTo>
                  <a:cubicBezTo>
                    <a:pt x="38" y="20"/>
                    <a:pt x="62" y="38"/>
                    <a:pt x="58" y="44"/>
                  </a:cubicBezTo>
                  <a:cubicBezTo>
                    <a:pt x="53" y="49"/>
                    <a:pt x="33" y="88"/>
                    <a:pt x="29" y="98"/>
                  </a:cubicBezTo>
                  <a:cubicBezTo>
                    <a:pt x="19" y="124"/>
                    <a:pt x="96" y="122"/>
                    <a:pt x="84" y="104"/>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8" name="Freeform 317"/>
            <p:cNvSpPr/>
            <p:nvPr/>
          </p:nvSpPr>
          <p:spPr bwMode="auto">
            <a:xfrm>
              <a:off x="-1635126" y="4032250"/>
              <a:ext cx="257175" cy="469900"/>
            </a:xfrm>
            <a:custGeom>
              <a:avLst/>
              <a:gdLst>
                <a:gd name="T0" fmla="*/ 59 w 60"/>
                <a:gd name="T1" fmla="*/ 108 h 110"/>
                <a:gd name="T2" fmla="*/ 20 w 60"/>
                <a:gd name="T3" fmla="*/ 89 h 110"/>
                <a:gd name="T4" fmla="*/ 49 w 60"/>
                <a:gd name="T5" fmla="*/ 35 h 110"/>
                <a:gd name="T6" fmla="*/ 25 w 60"/>
                <a:gd name="T7" fmla="*/ 7 h 110"/>
                <a:gd name="T8" fmla="*/ 6 w 60"/>
                <a:gd name="T9" fmla="*/ 22 h 110"/>
                <a:gd name="T10" fmla="*/ 17 w 60"/>
                <a:gd name="T11" fmla="*/ 38 h 110"/>
                <a:gd name="T12" fmla="*/ 31 w 60"/>
                <a:gd name="T13" fmla="*/ 25 h 110"/>
                <a:gd name="T14" fmla="*/ 21 w 60"/>
                <a:gd name="T15" fmla="*/ 43 h 110"/>
                <a:gd name="T16" fmla="*/ 2 w 60"/>
                <a:gd name="T17" fmla="*/ 25 h 110"/>
                <a:gd name="T18" fmla="*/ 25 w 60"/>
                <a:gd name="T19" fmla="*/ 3 h 110"/>
                <a:gd name="T20" fmla="*/ 58 w 60"/>
                <a:gd name="T21" fmla="*/ 35 h 110"/>
                <a:gd name="T22" fmla="*/ 59 w 60"/>
                <a:gd name="T23"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10">
                  <a:moveTo>
                    <a:pt x="59" y="108"/>
                  </a:moveTo>
                  <a:cubicBezTo>
                    <a:pt x="41" y="110"/>
                    <a:pt x="14" y="105"/>
                    <a:pt x="20" y="89"/>
                  </a:cubicBezTo>
                  <a:cubicBezTo>
                    <a:pt x="24" y="79"/>
                    <a:pt x="44" y="40"/>
                    <a:pt x="49" y="35"/>
                  </a:cubicBezTo>
                  <a:cubicBezTo>
                    <a:pt x="53" y="29"/>
                    <a:pt x="29" y="11"/>
                    <a:pt x="25" y="7"/>
                  </a:cubicBezTo>
                  <a:cubicBezTo>
                    <a:pt x="21" y="3"/>
                    <a:pt x="10" y="13"/>
                    <a:pt x="6" y="22"/>
                  </a:cubicBezTo>
                  <a:cubicBezTo>
                    <a:pt x="2" y="31"/>
                    <a:pt x="10" y="33"/>
                    <a:pt x="17" y="38"/>
                  </a:cubicBezTo>
                  <a:cubicBezTo>
                    <a:pt x="24" y="42"/>
                    <a:pt x="31" y="25"/>
                    <a:pt x="31" y="25"/>
                  </a:cubicBezTo>
                  <a:cubicBezTo>
                    <a:pt x="31" y="25"/>
                    <a:pt x="27" y="43"/>
                    <a:pt x="21" y="43"/>
                  </a:cubicBezTo>
                  <a:cubicBezTo>
                    <a:pt x="14" y="43"/>
                    <a:pt x="0" y="36"/>
                    <a:pt x="2" y="25"/>
                  </a:cubicBezTo>
                  <a:cubicBezTo>
                    <a:pt x="4" y="14"/>
                    <a:pt x="18" y="0"/>
                    <a:pt x="25" y="3"/>
                  </a:cubicBezTo>
                  <a:cubicBezTo>
                    <a:pt x="32" y="5"/>
                    <a:pt x="55" y="25"/>
                    <a:pt x="58" y="35"/>
                  </a:cubicBezTo>
                  <a:cubicBezTo>
                    <a:pt x="60" y="44"/>
                    <a:pt x="27" y="83"/>
                    <a:pt x="59" y="10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9" name="Oval 318"/>
            <p:cNvSpPr>
              <a:spLocks noChangeArrowheads="1"/>
            </p:cNvSpPr>
            <p:nvPr/>
          </p:nvSpPr>
          <p:spPr bwMode="auto">
            <a:xfrm>
              <a:off x="-1801813" y="5049838"/>
              <a:ext cx="723900" cy="346075"/>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0" name="Oval 319"/>
            <p:cNvSpPr>
              <a:spLocks noChangeArrowheads="1"/>
            </p:cNvSpPr>
            <p:nvPr/>
          </p:nvSpPr>
          <p:spPr bwMode="auto">
            <a:xfrm>
              <a:off x="-19653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1" name="Freeform 320"/>
            <p:cNvSpPr/>
            <p:nvPr/>
          </p:nvSpPr>
          <p:spPr bwMode="auto">
            <a:xfrm>
              <a:off x="-1965326" y="4810125"/>
              <a:ext cx="415925" cy="482600"/>
            </a:xfrm>
            <a:custGeom>
              <a:avLst/>
              <a:gdLst>
                <a:gd name="T0" fmla="*/ 49 w 97"/>
                <a:gd name="T1" fmla="*/ 96 h 113"/>
                <a:gd name="T2" fmla="*/ 97 w 97"/>
                <a:gd name="T3" fmla="*/ 0 h 113"/>
                <a:gd name="T4" fmla="*/ 97 w 97"/>
                <a:gd name="T5" fmla="*/ 9 h 113"/>
                <a:gd name="T6" fmla="*/ 49 w 97"/>
                <a:gd name="T7" fmla="*/ 113 h 113"/>
                <a:gd name="T8" fmla="*/ 0 w 97"/>
                <a:gd name="T9" fmla="*/ 9 h 113"/>
                <a:gd name="T10" fmla="*/ 0 w 97"/>
                <a:gd name="T11" fmla="*/ 0 h 113"/>
                <a:gd name="T12" fmla="*/ 49 w 97"/>
                <a:gd name="T13" fmla="*/ 96 h 113"/>
              </a:gdLst>
              <a:ahLst/>
              <a:cxnLst>
                <a:cxn ang="0">
                  <a:pos x="T0" y="T1"/>
                </a:cxn>
                <a:cxn ang="0">
                  <a:pos x="T2" y="T3"/>
                </a:cxn>
                <a:cxn ang="0">
                  <a:pos x="T4" y="T5"/>
                </a:cxn>
                <a:cxn ang="0">
                  <a:pos x="T6" y="T7"/>
                </a:cxn>
                <a:cxn ang="0">
                  <a:pos x="T8" y="T9"/>
                </a:cxn>
                <a:cxn ang="0">
                  <a:pos x="T10" y="T11"/>
                </a:cxn>
                <a:cxn ang="0">
                  <a:pos x="T12" y="T13"/>
                </a:cxn>
              </a:cxnLst>
              <a:rect l="0" t="0" r="r" b="b"/>
              <a:pathLst>
                <a:path w="97" h="113">
                  <a:moveTo>
                    <a:pt x="49" y="96"/>
                  </a:moveTo>
                  <a:cubicBezTo>
                    <a:pt x="74" y="96"/>
                    <a:pt x="95" y="54"/>
                    <a:pt x="97" y="0"/>
                  </a:cubicBezTo>
                  <a:cubicBezTo>
                    <a:pt x="97" y="3"/>
                    <a:pt x="97" y="6"/>
                    <a:pt x="97" y="9"/>
                  </a:cubicBezTo>
                  <a:cubicBezTo>
                    <a:pt x="97" y="67"/>
                    <a:pt x="75" y="113"/>
                    <a:pt x="49" y="113"/>
                  </a:cubicBezTo>
                  <a:cubicBezTo>
                    <a:pt x="22" y="113"/>
                    <a:pt x="0" y="67"/>
                    <a:pt x="0" y="9"/>
                  </a:cubicBezTo>
                  <a:cubicBezTo>
                    <a:pt x="0" y="6"/>
                    <a:pt x="0" y="3"/>
                    <a:pt x="0" y="0"/>
                  </a:cubicBezTo>
                  <a:cubicBezTo>
                    <a:pt x="2" y="54"/>
                    <a:pt x="23" y="96"/>
                    <a:pt x="4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2" name="Freeform 321"/>
            <p:cNvSpPr/>
            <p:nvPr/>
          </p:nvSpPr>
          <p:spPr bwMode="auto">
            <a:xfrm>
              <a:off x="-1836738" y="4459288"/>
              <a:ext cx="287338" cy="833438"/>
            </a:xfrm>
            <a:custGeom>
              <a:avLst/>
              <a:gdLst>
                <a:gd name="T0" fmla="*/ 42 w 67"/>
                <a:gd name="T1" fmla="*/ 0 h 195"/>
                <a:gd name="T2" fmla="*/ 67 w 67"/>
                <a:gd name="T3" fmla="*/ 91 h 195"/>
                <a:gd name="T4" fmla="*/ 22 w 67"/>
                <a:gd name="T5" fmla="*/ 195 h 195"/>
                <a:gd name="T6" fmla="*/ 0 w 67"/>
                <a:gd name="T7" fmla="*/ 106 h 195"/>
                <a:gd name="T8" fmla="*/ 42 w 67"/>
                <a:gd name="T9" fmla="*/ 0 h 195"/>
              </a:gdLst>
              <a:ahLst/>
              <a:cxnLst>
                <a:cxn ang="0">
                  <a:pos x="T0" y="T1"/>
                </a:cxn>
                <a:cxn ang="0">
                  <a:pos x="T2" y="T3"/>
                </a:cxn>
                <a:cxn ang="0">
                  <a:pos x="T4" y="T5"/>
                </a:cxn>
                <a:cxn ang="0">
                  <a:pos x="T6" y="T7"/>
                </a:cxn>
                <a:cxn ang="0">
                  <a:pos x="T8" y="T9"/>
                </a:cxn>
              </a:cxnLst>
              <a:rect l="0" t="0" r="r" b="b"/>
              <a:pathLst>
                <a:path w="67" h="195">
                  <a:moveTo>
                    <a:pt x="42" y="0"/>
                  </a:moveTo>
                  <a:cubicBezTo>
                    <a:pt x="57" y="18"/>
                    <a:pt x="67" y="52"/>
                    <a:pt x="67" y="91"/>
                  </a:cubicBezTo>
                  <a:cubicBezTo>
                    <a:pt x="67" y="146"/>
                    <a:pt x="47" y="191"/>
                    <a:pt x="22" y="195"/>
                  </a:cubicBezTo>
                  <a:cubicBezTo>
                    <a:pt x="9" y="176"/>
                    <a:pt x="0" y="143"/>
                    <a:pt x="0" y="106"/>
                  </a:cubicBezTo>
                  <a:cubicBezTo>
                    <a:pt x="0" y="52"/>
                    <a:pt x="18" y="8"/>
                    <a:pt x="42"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3" name="Oval 322"/>
            <p:cNvSpPr>
              <a:spLocks noChangeArrowheads="1"/>
            </p:cNvSpPr>
            <p:nvPr/>
          </p:nvSpPr>
          <p:spPr bwMode="auto">
            <a:xfrm>
              <a:off x="-1814513" y="4429125"/>
              <a:ext cx="428625"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4" name="Freeform 323"/>
            <p:cNvSpPr/>
            <p:nvPr/>
          </p:nvSpPr>
          <p:spPr bwMode="auto">
            <a:xfrm>
              <a:off x="-1814513" y="4848225"/>
              <a:ext cx="428625" cy="495300"/>
            </a:xfrm>
            <a:custGeom>
              <a:avLst/>
              <a:gdLst>
                <a:gd name="T0" fmla="*/ 50 w 100"/>
                <a:gd name="T1" fmla="*/ 98 h 116"/>
                <a:gd name="T2" fmla="*/ 100 w 100"/>
                <a:gd name="T3" fmla="*/ 0 h 116"/>
                <a:gd name="T4" fmla="*/ 100 w 100"/>
                <a:gd name="T5" fmla="*/ 9 h 116"/>
                <a:gd name="T6" fmla="*/ 50 w 100"/>
                <a:gd name="T7" fmla="*/ 116 h 116"/>
                <a:gd name="T8" fmla="*/ 0 w 100"/>
                <a:gd name="T9" fmla="*/ 9 h 116"/>
                <a:gd name="T10" fmla="*/ 1 w 100"/>
                <a:gd name="T11" fmla="*/ 0 h 116"/>
                <a:gd name="T12" fmla="*/ 50 w 100"/>
                <a:gd name="T13" fmla="*/ 98 h 116"/>
              </a:gdLst>
              <a:ahLst/>
              <a:cxnLst>
                <a:cxn ang="0">
                  <a:pos x="T0" y="T1"/>
                </a:cxn>
                <a:cxn ang="0">
                  <a:pos x="T2" y="T3"/>
                </a:cxn>
                <a:cxn ang="0">
                  <a:pos x="T4" y="T5"/>
                </a:cxn>
                <a:cxn ang="0">
                  <a:pos x="T6" y="T7"/>
                </a:cxn>
                <a:cxn ang="0">
                  <a:pos x="T8" y="T9"/>
                </a:cxn>
                <a:cxn ang="0">
                  <a:pos x="T10" y="T11"/>
                </a:cxn>
                <a:cxn ang="0">
                  <a:pos x="T12" y="T13"/>
                </a:cxn>
              </a:cxnLst>
              <a:rect l="0" t="0" r="r" b="b"/>
              <a:pathLst>
                <a:path w="100" h="116">
                  <a:moveTo>
                    <a:pt x="50" y="98"/>
                  </a:moveTo>
                  <a:cubicBezTo>
                    <a:pt x="76" y="98"/>
                    <a:pt x="98" y="55"/>
                    <a:pt x="100" y="0"/>
                  </a:cubicBezTo>
                  <a:cubicBezTo>
                    <a:pt x="100" y="3"/>
                    <a:pt x="100" y="6"/>
                    <a:pt x="100" y="9"/>
                  </a:cubicBezTo>
                  <a:cubicBezTo>
                    <a:pt x="100" y="68"/>
                    <a:pt x="78" y="116"/>
                    <a:pt x="50" y="116"/>
                  </a:cubicBezTo>
                  <a:cubicBezTo>
                    <a:pt x="23" y="116"/>
                    <a:pt x="0" y="68"/>
                    <a:pt x="0" y="9"/>
                  </a:cubicBezTo>
                  <a:cubicBezTo>
                    <a:pt x="0" y="6"/>
                    <a:pt x="1" y="3"/>
                    <a:pt x="1" y="0"/>
                  </a:cubicBezTo>
                  <a:cubicBezTo>
                    <a:pt x="3" y="55"/>
                    <a:pt x="24" y="98"/>
                    <a:pt x="50" y="9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5" name="Freeform 324"/>
            <p:cNvSpPr/>
            <p:nvPr/>
          </p:nvSpPr>
          <p:spPr bwMode="auto">
            <a:xfrm>
              <a:off x="-1677988" y="4468813"/>
              <a:ext cx="292100" cy="871538"/>
            </a:xfrm>
            <a:custGeom>
              <a:avLst/>
              <a:gdLst>
                <a:gd name="T0" fmla="*/ 26 w 68"/>
                <a:gd name="T1" fmla="*/ 204 h 204"/>
                <a:gd name="T2" fmla="*/ 0 w 68"/>
                <a:gd name="T3" fmla="*/ 108 h 204"/>
                <a:gd name="T4" fmla="*/ 39 w 68"/>
                <a:gd name="T5" fmla="*/ 0 h 204"/>
                <a:gd name="T6" fmla="*/ 68 w 68"/>
                <a:gd name="T7" fmla="*/ 98 h 204"/>
                <a:gd name="T8" fmla="*/ 26 w 68"/>
                <a:gd name="T9" fmla="*/ 204 h 204"/>
              </a:gdLst>
              <a:ahLst/>
              <a:cxnLst>
                <a:cxn ang="0">
                  <a:pos x="T0" y="T1"/>
                </a:cxn>
                <a:cxn ang="0">
                  <a:pos x="T2" y="T3"/>
                </a:cxn>
                <a:cxn ang="0">
                  <a:pos x="T4" y="T5"/>
                </a:cxn>
                <a:cxn ang="0">
                  <a:pos x="T6" y="T7"/>
                </a:cxn>
                <a:cxn ang="0">
                  <a:pos x="T8" y="T9"/>
                </a:cxn>
              </a:cxnLst>
              <a:rect l="0" t="0" r="r" b="b"/>
              <a:pathLst>
                <a:path w="68" h="204">
                  <a:moveTo>
                    <a:pt x="26" y="204"/>
                  </a:moveTo>
                  <a:cubicBezTo>
                    <a:pt x="10" y="185"/>
                    <a:pt x="0" y="149"/>
                    <a:pt x="0" y="108"/>
                  </a:cubicBezTo>
                  <a:cubicBezTo>
                    <a:pt x="0" y="56"/>
                    <a:pt x="16" y="12"/>
                    <a:pt x="39" y="0"/>
                  </a:cubicBezTo>
                  <a:cubicBezTo>
                    <a:pt x="56" y="17"/>
                    <a:pt x="68" y="54"/>
                    <a:pt x="68" y="98"/>
                  </a:cubicBezTo>
                  <a:cubicBezTo>
                    <a:pt x="68" y="152"/>
                    <a:pt x="50" y="196"/>
                    <a:pt x="26"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6" name="Oval 325"/>
            <p:cNvSpPr>
              <a:spLocks noChangeArrowheads="1"/>
            </p:cNvSpPr>
            <p:nvPr/>
          </p:nvSpPr>
          <p:spPr bwMode="auto">
            <a:xfrm>
              <a:off x="-13176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7" name="Freeform 326"/>
            <p:cNvSpPr/>
            <p:nvPr/>
          </p:nvSpPr>
          <p:spPr bwMode="auto">
            <a:xfrm>
              <a:off x="-1317626" y="4802188"/>
              <a:ext cx="415925" cy="490538"/>
            </a:xfrm>
            <a:custGeom>
              <a:avLst/>
              <a:gdLst>
                <a:gd name="T0" fmla="*/ 48 w 97"/>
                <a:gd name="T1" fmla="*/ 94 h 115"/>
                <a:gd name="T2" fmla="*/ 96 w 97"/>
                <a:gd name="T3" fmla="*/ 0 h 115"/>
                <a:gd name="T4" fmla="*/ 97 w 97"/>
                <a:gd name="T5" fmla="*/ 11 h 115"/>
                <a:gd name="T6" fmla="*/ 48 w 97"/>
                <a:gd name="T7" fmla="*/ 115 h 115"/>
                <a:gd name="T8" fmla="*/ 0 w 97"/>
                <a:gd name="T9" fmla="*/ 11 h 115"/>
                <a:gd name="T10" fmla="*/ 0 w 97"/>
                <a:gd name="T11" fmla="*/ 0 h 115"/>
                <a:gd name="T12" fmla="*/ 48 w 97"/>
                <a:gd name="T13" fmla="*/ 94 h 115"/>
              </a:gdLst>
              <a:ahLst/>
              <a:cxnLst>
                <a:cxn ang="0">
                  <a:pos x="T0" y="T1"/>
                </a:cxn>
                <a:cxn ang="0">
                  <a:pos x="T2" y="T3"/>
                </a:cxn>
                <a:cxn ang="0">
                  <a:pos x="T4" y="T5"/>
                </a:cxn>
                <a:cxn ang="0">
                  <a:pos x="T6" y="T7"/>
                </a:cxn>
                <a:cxn ang="0">
                  <a:pos x="T8" y="T9"/>
                </a:cxn>
                <a:cxn ang="0">
                  <a:pos x="T10" y="T11"/>
                </a:cxn>
                <a:cxn ang="0">
                  <a:pos x="T12" y="T13"/>
                </a:cxn>
              </a:cxnLst>
              <a:rect l="0" t="0" r="r" b="b"/>
              <a:pathLst>
                <a:path w="97" h="115">
                  <a:moveTo>
                    <a:pt x="48" y="94"/>
                  </a:moveTo>
                  <a:cubicBezTo>
                    <a:pt x="73" y="94"/>
                    <a:pt x="94" y="53"/>
                    <a:pt x="96" y="0"/>
                  </a:cubicBezTo>
                  <a:cubicBezTo>
                    <a:pt x="97" y="4"/>
                    <a:pt x="97" y="7"/>
                    <a:pt x="97" y="11"/>
                  </a:cubicBezTo>
                  <a:cubicBezTo>
                    <a:pt x="97" y="69"/>
                    <a:pt x="75" y="115"/>
                    <a:pt x="48" y="115"/>
                  </a:cubicBezTo>
                  <a:cubicBezTo>
                    <a:pt x="21" y="115"/>
                    <a:pt x="0" y="69"/>
                    <a:pt x="0" y="11"/>
                  </a:cubicBezTo>
                  <a:cubicBezTo>
                    <a:pt x="0" y="7"/>
                    <a:pt x="0" y="4"/>
                    <a:pt x="0" y="0"/>
                  </a:cubicBezTo>
                  <a:cubicBezTo>
                    <a:pt x="2" y="53"/>
                    <a:pt x="23" y="94"/>
                    <a:pt x="48" y="94"/>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8" name="Freeform 327"/>
            <p:cNvSpPr/>
            <p:nvPr/>
          </p:nvSpPr>
          <p:spPr bwMode="auto">
            <a:xfrm>
              <a:off x="-1317626" y="4459288"/>
              <a:ext cx="287338" cy="833438"/>
            </a:xfrm>
            <a:custGeom>
              <a:avLst/>
              <a:gdLst>
                <a:gd name="T0" fmla="*/ 25 w 67"/>
                <a:gd name="T1" fmla="*/ 0 h 195"/>
                <a:gd name="T2" fmla="*/ 0 w 67"/>
                <a:gd name="T3" fmla="*/ 91 h 195"/>
                <a:gd name="T4" fmla="*/ 44 w 67"/>
                <a:gd name="T5" fmla="*/ 195 h 195"/>
                <a:gd name="T6" fmla="*/ 67 w 67"/>
                <a:gd name="T7" fmla="*/ 106 h 195"/>
                <a:gd name="T8" fmla="*/ 25 w 67"/>
                <a:gd name="T9" fmla="*/ 0 h 195"/>
              </a:gdLst>
              <a:ahLst/>
              <a:cxnLst>
                <a:cxn ang="0">
                  <a:pos x="T0" y="T1"/>
                </a:cxn>
                <a:cxn ang="0">
                  <a:pos x="T2" y="T3"/>
                </a:cxn>
                <a:cxn ang="0">
                  <a:pos x="T4" y="T5"/>
                </a:cxn>
                <a:cxn ang="0">
                  <a:pos x="T6" y="T7"/>
                </a:cxn>
                <a:cxn ang="0">
                  <a:pos x="T8" y="T9"/>
                </a:cxn>
              </a:cxnLst>
              <a:rect l="0" t="0" r="r" b="b"/>
              <a:pathLst>
                <a:path w="67" h="195">
                  <a:moveTo>
                    <a:pt x="25" y="0"/>
                  </a:moveTo>
                  <a:cubicBezTo>
                    <a:pt x="10" y="18"/>
                    <a:pt x="0" y="52"/>
                    <a:pt x="0" y="91"/>
                  </a:cubicBezTo>
                  <a:cubicBezTo>
                    <a:pt x="0" y="146"/>
                    <a:pt x="19" y="191"/>
                    <a:pt x="44" y="195"/>
                  </a:cubicBezTo>
                  <a:cubicBezTo>
                    <a:pt x="58" y="176"/>
                    <a:pt x="67" y="143"/>
                    <a:pt x="67" y="106"/>
                  </a:cubicBezTo>
                  <a:cubicBezTo>
                    <a:pt x="67" y="52"/>
                    <a:pt x="48" y="8"/>
                    <a:pt x="2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9" name="Oval 328"/>
            <p:cNvSpPr>
              <a:spLocks noChangeArrowheads="1"/>
            </p:cNvSpPr>
            <p:nvPr/>
          </p:nvSpPr>
          <p:spPr bwMode="auto">
            <a:xfrm>
              <a:off x="-1481138" y="4429125"/>
              <a:ext cx="423863"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0" name="Freeform 329"/>
            <p:cNvSpPr/>
            <p:nvPr/>
          </p:nvSpPr>
          <p:spPr bwMode="auto">
            <a:xfrm>
              <a:off x="-1481138" y="4767263"/>
              <a:ext cx="423863" cy="576263"/>
            </a:xfrm>
            <a:custGeom>
              <a:avLst/>
              <a:gdLst>
                <a:gd name="T0" fmla="*/ 1 w 99"/>
                <a:gd name="T1" fmla="*/ 0 h 135"/>
                <a:gd name="T2" fmla="*/ 1 w 99"/>
                <a:gd name="T3" fmla="*/ 7 h 135"/>
                <a:gd name="T4" fmla="*/ 51 w 99"/>
                <a:gd name="T5" fmla="*/ 114 h 135"/>
                <a:gd name="T6" fmla="*/ 99 w 99"/>
                <a:gd name="T7" fmla="*/ 34 h 135"/>
                <a:gd name="T8" fmla="*/ 49 w 99"/>
                <a:gd name="T9" fmla="*/ 135 h 135"/>
                <a:gd name="T10" fmla="*/ 0 w 99"/>
                <a:gd name="T11" fmla="*/ 28 h 135"/>
                <a:gd name="T12" fmla="*/ 1 w 99"/>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99" h="135">
                  <a:moveTo>
                    <a:pt x="1" y="0"/>
                  </a:moveTo>
                  <a:cubicBezTo>
                    <a:pt x="1" y="3"/>
                    <a:pt x="1" y="5"/>
                    <a:pt x="1" y="7"/>
                  </a:cubicBezTo>
                  <a:cubicBezTo>
                    <a:pt x="1" y="66"/>
                    <a:pt x="23" y="114"/>
                    <a:pt x="51" y="114"/>
                  </a:cubicBezTo>
                  <a:cubicBezTo>
                    <a:pt x="74" y="114"/>
                    <a:pt x="93" y="80"/>
                    <a:pt x="99" y="34"/>
                  </a:cubicBezTo>
                  <a:cubicBezTo>
                    <a:pt x="98" y="91"/>
                    <a:pt x="76" y="135"/>
                    <a:pt x="49" y="135"/>
                  </a:cubicBezTo>
                  <a:cubicBezTo>
                    <a:pt x="22" y="135"/>
                    <a:pt x="0" y="87"/>
                    <a:pt x="0" y="28"/>
                  </a:cubicBezTo>
                  <a:cubicBezTo>
                    <a:pt x="0" y="18"/>
                    <a:pt x="0" y="9"/>
                    <a:pt x="1"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1" name="Freeform 330"/>
            <p:cNvSpPr/>
            <p:nvPr/>
          </p:nvSpPr>
          <p:spPr bwMode="auto">
            <a:xfrm>
              <a:off x="-1481138" y="4468813"/>
              <a:ext cx="292100" cy="871538"/>
            </a:xfrm>
            <a:custGeom>
              <a:avLst/>
              <a:gdLst>
                <a:gd name="T0" fmla="*/ 42 w 68"/>
                <a:gd name="T1" fmla="*/ 204 h 204"/>
                <a:gd name="T2" fmla="*/ 68 w 68"/>
                <a:gd name="T3" fmla="*/ 108 h 204"/>
                <a:gd name="T4" fmla="*/ 29 w 68"/>
                <a:gd name="T5" fmla="*/ 0 h 204"/>
                <a:gd name="T6" fmla="*/ 0 w 68"/>
                <a:gd name="T7" fmla="*/ 98 h 204"/>
                <a:gd name="T8" fmla="*/ 42 w 68"/>
                <a:gd name="T9" fmla="*/ 204 h 204"/>
              </a:gdLst>
              <a:ahLst/>
              <a:cxnLst>
                <a:cxn ang="0">
                  <a:pos x="T0" y="T1"/>
                </a:cxn>
                <a:cxn ang="0">
                  <a:pos x="T2" y="T3"/>
                </a:cxn>
                <a:cxn ang="0">
                  <a:pos x="T4" y="T5"/>
                </a:cxn>
                <a:cxn ang="0">
                  <a:pos x="T6" y="T7"/>
                </a:cxn>
                <a:cxn ang="0">
                  <a:pos x="T8" y="T9"/>
                </a:cxn>
              </a:cxnLst>
              <a:rect l="0" t="0" r="r" b="b"/>
              <a:pathLst>
                <a:path w="68" h="204">
                  <a:moveTo>
                    <a:pt x="42" y="204"/>
                  </a:moveTo>
                  <a:cubicBezTo>
                    <a:pt x="58" y="185"/>
                    <a:pt x="68" y="149"/>
                    <a:pt x="68" y="108"/>
                  </a:cubicBezTo>
                  <a:cubicBezTo>
                    <a:pt x="68" y="56"/>
                    <a:pt x="51" y="12"/>
                    <a:pt x="29" y="0"/>
                  </a:cubicBezTo>
                  <a:cubicBezTo>
                    <a:pt x="12" y="17"/>
                    <a:pt x="0" y="54"/>
                    <a:pt x="0" y="98"/>
                  </a:cubicBezTo>
                  <a:cubicBezTo>
                    <a:pt x="0" y="152"/>
                    <a:pt x="18" y="196"/>
                    <a:pt x="42"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2" name="Oval 331"/>
            <p:cNvSpPr>
              <a:spLocks noChangeArrowheads="1"/>
            </p:cNvSpPr>
            <p:nvPr/>
          </p:nvSpPr>
          <p:spPr bwMode="auto">
            <a:xfrm>
              <a:off x="-1652588" y="4443413"/>
              <a:ext cx="438150" cy="9429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3" name="Freeform 332"/>
            <p:cNvSpPr/>
            <p:nvPr/>
          </p:nvSpPr>
          <p:spPr bwMode="auto">
            <a:xfrm>
              <a:off x="-1579563" y="4527550"/>
              <a:ext cx="123825" cy="252413"/>
            </a:xfrm>
            <a:custGeom>
              <a:avLst/>
              <a:gdLst>
                <a:gd name="T0" fmla="*/ 4 w 29"/>
                <a:gd name="T1" fmla="*/ 26 h 59"/>
                <a:gd name="T2" fmla="*/ 7 w 29"/>
                <a:gd name="T3" fmla="*/ 57 h 59"/>
                <a:gd name="T4" fmla="*/ 25 w 29"/>
                <a:gd name="T5" fmla="*/ 33 h 59"/>
                <a:gd name="T6" fmla="*/ 22 w 29"/>
                <a:gd name="T7" fmla="*/ 2 h 59"/>
                <a:gd name="T8" fmla="*/ 4 w 29"/>
                <a:gd name="T9" fmla="*/ 26 h 59"/>
              </a:gdLst>
              <a:ahLst/>
              <a:cxnLst>
                <a:cxn ang="0">
                  <a:pos x="T0" y="T1"/>
                </a:cxn>
                <a:cxn ang="0">
                  <a:pos x="T2" y="T3"/>
                </a:cxn>
                <a:cxn ang="0">
                  <a:pos x="T4" y="T5"/>
                </a:cxn>
                <a:cxn ang="0">
                  <a:pos x="T6" y="T7"/>
                </a:cxn>
                <a:cxn ang="0">
                  <a:pos x="T8" y="T9"/>
                </a:cxn>
              </a:cxnLst>
              <a:rect l="0" t="0" r="r" b="b"/>
              <a:pathLst>
                <a:path w="29" h="59">
                  <a:moveTo>
                    <a:pt x="4" y="26"/>
                  </a:moveTo>
                  <a:cubicBezTo>
                    <a:pt x="0" y="41"/>
                    <a:pt x="1" y="55"/>
                    <a:pt x="7" y="57"/>
                  </a:cubicBezTo>
                  <a:cubicBezTo>
                    <a:pt x="13" y="59"/>
                    <a:pt x="21" y="48"/>
                    <a:pt x="25" y="33"/>
                  </a:cubicBezTo>
                  <a:cubicBezTo>
                    <a:pt x="29" y="17"/>
                    <a:pt x="27" y="4"/>
                    <a:pt x="22" y="2"/>
                  </a:cubicBezTo>
                  <a:cubicBezTo>
                    <a:pt x="16" y="0"/>
                    <a:pt x="8" y="11"/>
                    <a:pt x="4" y="2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4" name="Freeform 333"/>
            <p:cNvSpPr/>
            <p:nvPr/>
          </p:nvSpPr>
          <p:spPr bwMode="auto">
            <a:xfrm>
              <a:off x="-1746251" y="4532313"/>
              <a:ext cx="90488" cy="184150"/>
            </a:xfrm>
            <a:custGeom>
              <a:avLst/>
              <a:gdLst>
                <a:gd name="T0" fmla="*/ 3 w 21"/>
                <a:gd name="T1" fmla="*/ 19 h 43"/>
                <a:gd name="T2" fmla="*/ 5 w 21"/>
                <a:gd name="T3" fmla="*/ 41 h 43"/>
                <a:gd name="T4" fmla="*/ 18 w 21"/>
                <a:gd name="T5" fmla="*/ 24 h 43"/>
                <a:gd name="T6" fmla="*/ 16 w 21"/>
                <a:gd name="T7" fmla="*/ 2 h 43"/>
                <a:gd name="T8" fmla="*/ 3 w 21"/>
                <a:gd name="T9" fmla="*/ 19 h 43"/>
              </a:gdLst>
              <a:ahLst/>
              <a:cxnLst>
                <a:cxn ang="0">
                  <a:pos x="T0" y="T1"/>
                </a:cxn>
                <a:cxn ang="0">
                  <a:pos x="T2" y="T3"/>
                </a:cxn>
                <a:cxn ang="0">
                  <a:pos x="T4" y="T5"/>
                </a:cxn>
                <a:cxn ang="0">
                  <a:pos x="T6" y="T7"/>
                </a:cxn>
                <a:cxn ang="0">
                  <a:pos x="T8" y="T9"/>
                </a:cxn>
              </a:cxnLst>
              <a:rect l="0" t="0" r="r" b="b"/>
              <a:pathLst>
                <a:path w="21" h="43">
                  <a:moveTo>
                    <a:pt x="3" y="19"/>
                  </a:moveTo>
                  <a:cubicBezTo>
                    <a:pt x="0" y="30"/>
                    <a:pt x="1" y="40"/>
                    <a:pt x="5" y="41"/>
                  </a:cubicBezTo>
                  <a:cubicBezTo>
                    <a:pt x="9" y="43"/>
                    <a:pt x="15" y="35"/>
                    <a:pt x="18" y="24"/>
                  </a:cubicBezTo>
                  <a:cubicBezTo>
                    <a:pt x="21" y="13"/>
                    <a:pt x="20" y="3"/>
                    <a:pt x="16" y="2"/>
                  </a:cubicBezTo>
                  <a:cubicBezTo>
                    <a:pt x="12" y="0"/>
                    <a:pt x="6" y="8"/>
                    <a:pt x="3"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5" name="Freeform 334"/>
            <p:cNvSpPr/>
            <p:nvPr/>
          </p:nvSpPr>
          <p:spPr bwMode="auto">
            <a:xfrm>
              <a:off x="-1887538" y="4443413"/>
              <a:ext cx="106363" cy="174625"/>
            </a:xfrm>
            <a:custGeom>
              <a:avLst/>
              <a:gdLst>
                <a:gd name="T0" fmla="*/ 5 w 25"/>
                <a:gd name="T1" fmla="*/ 17 h 41"/>
                <a:gd name="T2" fmla="*/ 4 w 25"/>
                <a:gd name="T3" fmla="*/ 39 h 41"/>
                <a:gd name="T4" fmla="*/ 19 w 25"/>
                <a:gd name="T5" fmla="*/ 24 h 41"/>
                <a:gd name="T6" fmla="*/ 21 w 25"/>
                <a:gd name="T7" fmla="*/ 2 h 41"/>
                <a:gd name="T8" fmla="*/ 5 w 25"/>
                <a:gd name="T9" fmla="*/ 17 h 41"/>
              </a:gdLst>
              <a:ahLst/>
              <a:cxnLst>
                <a:cxn ang="0">
                  <a:pos x="T0" y="T1"/>
                </a:cxn>
                <a:cxn ang="0">
                  <a:pos x="T2" y="T3"/>
                </a:cxn>
                <a:cxn ang="0">
                  <a:pos x="T4" y="T5"/>
                </a:cxn>
                <a:cxn ang="0">
                  <a:pos x="T6" y="T7"/>
                </a:cxn>
                <a:cxn ang="0">
                  <a:pos x="T8" y="T9"/>
                </a:cxn>
              </a:cxnLst>
              <a:rect l="0" t="0" r="r" b="b"/>
              <a:pathLst>
                <a:path w="25" h="41">
                  <a:moveTo>
                    <a:pt x="5" y="17"/>
                  </a:moveTo>
                  <a:cubicBezTo>
                    <a:pt x="0" y="27"/>
                    <a:pt x="0" y="37"/>
                    <a:pt x="4" y="39"/>
                  </a:cubicBezTo>
                  <a:cubicBezTo>
                    <a:pt x="7" y="41"/>
                    <a:pt x="14" y="35"/>
                    <a:pt x="19" y="24"/>
                  </a:cubicBezTo>
                  <a:cubicBezTo>
                    <a:pt x="24" y="14"/>
                    <a:pt x="25" y="4"/>
                    <a:pt x="21" y="2"/>
                  </a:cubicBezTo>
                  <a:cubicBezTo>
                    <a:pt x="17" y="0"/>
                    <a:pt x="10" y="6"/>
                    <a:pt x="5"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6" name="Freeform 335"/>
            <p:cNvSpPr/>
            <p:nvPr/>
          </p:nvSpPr>
          <p:spPr bwMode="auto">
            <a:xfrm>
              <a:off x="-1211263" y="4524375"/>
              <a:ext cx="85725" cy="182563"/>
            </a:xfrm>
            <a:custGeom>
              <a:avLst/>
              <a:gdLst>
                <a:gd name="T0" fmla="*/ 17 w 20"/>
                <a:gd name="T1" fmla="*/ 19 h 43"/>
                <a:gd name="T2" fmla="*/ 15 w 20"/>
                <a:gd name="T3" fmla="*/ 41 h 43"/>
                <a:gd name="T4" fmla="*/ 2 w 20"/>
                <a:gd name="T5" fmla="*/ 24 h 43"/>
                <a:gd name="T6" fmla="*/ 5 w 20"/>
                <a:gd name="T7" fmla="*/ 2 h 43"/>
                <a:gd name="T8" fmla="*/ 17 w 20"/>
                <a:gd name="T9" fmla="*/ 19 h 43"/>
              </a:gdLst>
              <a:ahLst/>
              <a:cxnLst>
                <a:cxn ang="0">
                  <a:pos x="T0" y="T1"/>
                </a:cxn>
                <a:cxn ang="0">
                  <a:pos x="T2" y="T3"/>
                </a:cxn>
                <a:cxn ang="0">
                  <a:pos x="T4" y="T5"/>
                </a:cxn>
                <a:cxn ang="0">
                  <a:pos x="T6" y="T7"/>
                </a:cxn>
                <a:cxn ang="0">
                  <a:pos x="T8" y="T9"/>
                </a:cxn>
              </a:cxnLst>
              <a:rect l="0" t="0" r="r" b="b"/>
              <a:pathLst>
                <a:path w="20" h="43">
                  <a:moveTo>
                    <a:pt x="17" y="19"/>
                  </a:moveTo>
                  <a:cubicBezTo>
                    <a:pt x="20" y="30"/>
                    <a:pt x="19" y="40"/>
                    <a:pt x="15" y="41"/>
                  </a:cubicBezTo>
                  <a:cubicBezTo>
                    <a:pt x="11" y="43"/>
                    <a:pt x="5" y="35"/>
                    <a:pt x="2" y="24"/>
                  </a:cubicBezTo>
                  <a:cubicBezTo>
                    <a:pt x="0" y="13"/>
                    <a:pt x="0" y="3"/>
                    <a:pt x="5" y="2"/>
                  </a:cubicBezTo>
                  <a:cubicBezTo>
                    <a:pt x="9" y="0"/>
                    <a:pt x="14" y="8"/>
                    <a:pt x="17"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7" name="Freeform 336"/>
            <p:cNvSpPr/>
            <p:nvPr/>
          </p:nvSpPr>
          <p:spPr bwMode="auto">
            <a:xfrm>
              <a:off x="-1087438" y="4433888"/>
              <a:ext cx="107950" cy="176213"/>
            </a:xfrm>
            <a:custGeom>
              <a:avLst/>
              <a:gdLst>
                <a:gd name="T0" fmla="*/ 19 w 25"/>
                <a:gd name="T1" fmla="*/ 17 h 41"/>
                <a:gd name="T2" fmla="*/ 21 w 25"/>
                <a:gd name="T3" fmla="*/ 39 h 41"/>
                <a:gd name="T4" fmla="*/ 5 w 25"/>
                <a:gd name="T5" fmla="*/ 25 h 41"/>
                <a:gd name="T6" fmla="*/ 4 w 25"/>
                <a:gd name="T7" fmla="*/ 2 h 41"/>
                <a:gd name="T8" fmla="*/ 19 w 25"/>
                <a:gd name="T9" fmla="*/ 17 h 41"/>
              </a:gdLst>
              <a:ahLst/>
              <a:cxnLst>
                <a:cxn ang="0">
                  <a:pos x="T0" y="T1"/>
                </a:cxn>
                <a:cxn ang="0">
                  <a:pos x="T2" y="T3"/>
                </a:cxn>
                <a:cxn ang="0">
                  <a:pos x="T4" y="T5"/>
                </a:cxn>
                <a:cxn ang="0">
                  <a:pos x="T6" y="T7"/>
                </a:cxn>
                <a:cxn ang="0">
                  <a:pos x="T8" y="T9"/>
                </a:cxn>
              </a:cxnLst>
              <a:rect l="0" t="0" r="r" b="b"/>
              <a:pathLst>
                <a:path w="25" h="41">
                  <a:moveTo>
                    <a:pt x="19" y="17"/>
                  </a:moveTo>
                  <a:cubicBezTo>
                    <a:pt x="24" y="27"/>
                    <a:pt x="25" y="37"/>
                    <a:pt x="21" y="39"/>
                  </a:cubicBezTo>
                  <a:cubicBezTo>
                    <a:pt x="17" y="41"/>
                    <a:pt x="10" y="35"/>
                    <a:pt x="5" y="25"/>
                  </a:cubicBezTo>
                  <a:cubicBezTo>
                    <a:pt x="1" y="14"/>
                    <a:pt x="0" y="4"/>
                    <a:pt x="4" y="2"/>
                  </a:cubicBezTo>
                  <a:cubicBezTo>
                    <a:pt x="8" y="0"/>
                    <a:pt x="15" y="7"/>
                    <a:pt x="19"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8" name="Freeform 337"/>
            <p:cNvSpPr/>
            <p:nvPr/>
          </p:nvSpPr>
          <p:spPr bwMode="auto">
            <a:xfrm>
              <a:off x="-1652588" y="4746625"/>
              <a:ext cx="438150" cy="639763"/>
            </a:xfrm>
            <a:custGeom>
              <a:avLst/>
              <a:gdLst>
                <a:gd name="T0" fmla="*/ 48 w 102"/>
                <a:gd name="T1" fmla="*/ 118 h 150"/>
                <a:gd name="T2" fmla="*/ 99 w 102"/>
                <a:gd name="T3" fmla="*/ 8 h 150"/>
                <a:gd name="T4" fmla="*/ 99 w 102"/>
                <a:gd name="T5" fmla="*/ 0 h 150"/>
                <a:gd name="T6" fmla="*/ 102 w 102"/>
                <a:gd name="T7" fmla="*/ 39 h 150"/>
                <a:gd name="T8" fmla="*/ 51 w 102"/>
                <a:gd name="T9" fmla="*/ 150 h 150"/>
                <a:gd name="T10" fmla="*/ 0 w 102"/>
                <a:gd name="T11" fmla="*/ 47 h 150"/>
                <a:gd name="T12" fmla="*/ 48 w 102"/>
                <a:gd name="T13" fmla="*/ 118 h 150"/>
              </a:gdLst>
              <a:ahLst/>
              <a:cxnLst>
                <a:cxn ang="0">
                  <a:pos x="T0" y="T1"/>
                </a:cxn>
                <a:cxn ang="0">
                  <a:pos x="T2" y="T3"/>
                </a:cxn>
                <a:cxn ang="0">
                  <a:pos x="T4" y="T5"/>
                </a:cxn>
                <a:cxn ang="0">
                  <a:pos x="T6" y="T7"/>
                </a:cxn>
                <a:cxn ang="0">
                  <a:pos x="T8" y="T9"/>
                </a:cxn>
                <a:cxn ang="0">
                  <a:pos x="T10" y="T11"/>
                </a:cxn>
                <a:cxn ang="0">
                  <a:pos x="T12" y="T13"/>
                </a:cxn>
              </a:cxnLst>
              <a:rect l="0" t="0" r="r" b="b"/>
              <a:pathLst>
                <a:path w="102" h="150">
                  <a:moveTo>
                    <a:pt x="48" y="118"/>
                  </a:moveTo>
                  <a:cubicBezTo>
                    <a:pt x="76" y="118"/>
                    <a:pt x="99" y="69"/>
                    <a:pt x="99" y="8"/>
                  </a:cubicBezTo>
                  <a:cubicBezTo>
                    <a:pt x="99" y="5"/>
                    <a:pt x="99" y="2"/>
                    <a:pt x="99" y="0"/>
                  </a:cubicBezTo>
                  <a:cubicBezTo>
                    <a:pt x="101" y="12"/>
                    <a:pt x="102" y="25"/>
                    <a:pt x="102" y="39"/>
                  </a:cubicBezTo>
                  <a:cubicBezTo>
                    <a:pt x="102" y="100"/>
                    <a:pt x="79" y="150"/>
                    <a:pt x="51" y="150"/>
                  </a:cubicBezTo>
                  <a:cubicBezTo>
                    <a:pt x="24" y="150"/>
                    <a:pt x="2" y="104"/>
                    <a:pt x="0" y="47"/>
                  </a:cubicBezTo>
                  <a:cubicBezTo>
                    <a:pt x="7" y="89"/>
                    <a:pt x="26" y="118"/>
                    <a:pt x="48" y="11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9" name="Oval 338"/>
            <p:cNvSpPr>
              <a:spLocks noChangeArrowheads="1"/>
            </p:cNvSpPr>
            <p:nvPr/>
          </p:nvSpPr>
          <p:spPr bwMode="auto">
            <a:xfrm>
              <a:off x="-1314451"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0" name="Freeform 339"/>
            <p:cNvSpPr/>
            <p:nvPr/>
          </p:nvSpPr>
          <p:spPr bwMode="auto">
            <a:xfrm>
              <a:off x="-1274763" y="4625975"/>
              <a:ext cx="174625" cy="330200"/>
            </a:xfrm>
            <a:custGeom>
              <a:avLst/>
              <a:gdLst>
                <a:gd name="T0" fmla="*/ 25 w 41"/>
                <a:gd name="T1" fmla="*/ 0 h 77"/>
                <a:gd name="T2" fmla="*/ 33 w 41"/>
                <a:gd name="T3" fmla="*/ 30 h 77"/>
                <a:gd name="T4" fmla="*/ 9 w 41"/>
                <a:gd name="T5" fmla="*/ 70 h 77"/>
                <a:gd name="T6" fmla="*/ 0 w 41"/>
                <a:gd name="T7" fmla="*/ 67 h 77"/>
                <a:gd name="T8" fmla="*/ 16 w 41"/>
                <a:gd name="T9" fmla="*/ 77 h 77"/>
                <a:gd name="T10" fmla="*/ 41 w 41"/>
                <a:gd name="T11" fmla="*/ 37 h 77"/>
                <a:gd name="T12" fmla="*/ 25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25" y="0"/>
                  </a:moveTo>
                  <a:cubicBezTo>
                    <a:pt x="30" y="7"/>
                    <a:pt x="33" y="18"/>
                    <a:pt x="33" y="30"/>
                  </a:cubicBezTo>
                  <a:cubicBezTo>
                    <a:pt x="33" y="52"/>
                    <a:pt x="22" y="70"/>
                    <a:pt x="9" y="70"/>
                  </a:cubicBezTo>
                  <a:cubicBezTo>
                    <a:pt x="5" y="70"/>
                    <a:pt x="3" y="69"/>
                    <a:pt x="0" y="67"/>
                  </a:cubicBezTo>
                  <a:cubicBezTo>
                    <a:pt x="4" y="73"/>
                    <a:pt x="10" y="77"/>
                    <a:pt x="16" y="77"/>
                  </a:cubicBezTo>
                  <a:cubicBezTo>
                    <a:pt x="30" y="77"/>
                    <a:pt x="41" y="59"/>
                    <a:pt x="41" y="37"/>
                  </a:cubicBezTo>
                  <a:cubicBezTo>
                    <a:pt x="41" y="20"/>
                    <a:pt x="34" y="5"/>
                    <a:pt x="25"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1" name="Freeform 340"/>
            <p:cNvSpPr/>
            <p:nvPr/>
          </p:nvSpPr>
          <p:spPr bwMode="auto">
            <a:xfrm>
              <a:off x="-1741488" y="4959350"/>
              <a:ext cx="646113" cy="295275"/>
            </a:xfrm>
            <a:custGeom>
              <a:avLst/>
              <a:gdLst>
                <a:gd name="T0" fmla="*/ 117 w 151"/>
                <a:gd name="T1" fmla="*/ 22 h 69"/>
                <a:gd name="T2" fmla="*/ 114 w 151"/>
                <a:gd name="T3" fmla="*/ 38 h 69"/>
                <a:gd name="T4" fmla="*/ 102 w 151"/>
                <a:gd name="T5" fmla="*/ 43 h 69"/>
                <a:gd name="T6" fmla="*/ 101 w 151"/>
                <a:gd name="T7" fmla="*/ 27 h 69"/>
                <a:gd name="T8" fmla="*/ 76 w 151"/>
                <a:gd name="T9" fmla="*/ 30 h 69"/>
                <a:gd name="T10" fmla="*/ 53 w 151"/>
                <a:gd name="T11" fmla="*/ 27 h 69"/>
                <a:gd name="T12" fmla="*/ 52 w 151"/>
                <a:gd name="T13" fmla="*/ 43 h 69"/>
                <a:gd name="T14" fmla="*/ 40 w 151"/>
                <a:gd name="T15" fmla="*/ 38 h 69"/>
                <a:gd name="T16" fmla="*/ 37 w 151"/>
                <a:gd name="T17" fmla="*/ 23 h 69"/>
                <a:gd name="T18" fmla="*/ 0 w 151"/>
                <a:gd name="T19" fmla="*/ 0 h 69"/>
                <a:gd name="T20" fmla="*/ 76 w 151"/>
                <a:gd name="T21" fmla="*/ 69 h 69"/>
                <a:gd name="T22" fmla="*/ 151 w 151"/>
                <a:gd name="T23" fmla="*/ 0 h 69"/>
                <a:gd name="T24" fmla="*/ 117 w 151"/>
                <a:gd name="T2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69">
                  <a:moveTo>
                    <a:pt x="117" y="22"/>
                  </a:moveTo>
                  <a:cubicBezTo>
                    <a:pt x="114" y="38"/>
                    <a:pt x="114" y="38"/>
                    <a:pt x="114" y="38"/>
                  </a:cubicBezTo>
                  <a:cubicBezTo>
                    <a:pt x="102" y="43"/>
                    <a:pt x="102" y="43"/>
                    <a:pt x="102" y="43"/>
                  </a:cubicBezTo>
                  <a:cubicBezTo>
                    <a:pt x="101" y="27"/>
                    <a:pt x="101" y="27"/>
                    <a:pt x="101" y="27"/>
                  </a:cubicBezTo>
                  <a:cubicBezTo>
                    <a:pt x="93" y="29"/>
                    <a:pt x="85" y="30"/>
                    <a:pt x="76" y="30"/>
                  </a:cubicBezTo>
                  <a:cubicBezTo>
                    <a:pt x="68" y="30"/>
                    <a:pt x="61" y="29"/>
                    <a:pt x="53" y="27"/>
                  </a:cubicBezTo>
                  <a:cubicBezTo>
                    <a:pt x="52" y="43"/>
                    <a:pt x="52" y="43"/>
                    <a:pt x="52" y="43"/>
                  </a:cubicBezTo>
                  <a:cubicBezTo>
                    <a:pt x="40" y="38"/>
                    <a:pt x="40" y="38"/>
                    <a:pt x="40" y="38"/>
                  </a:cubicBezTo>
                  <a:cubicBezTo>
                    <a:pt x="37" y="23"/>
                    <a:pt x="37" y="23"/>
                    <a:pt x="37" y="23"/>
                  </a:cubicBezTo>
                  <a:cubicBezTo>
                    <a:pt x="22" y="18"/>
                    <a:pt x="10" y="10"/>
                    <a:pt x="0" y="0"/>
                  </a:cubicBezTo>
                  <a:cubicBezTo>
                    <a:pt x="4" y="39"/>
                    <a:pt x="36" y="69"/>
                    <a:pt x="76" y="69"/>
                  </a:cubicBezTo>
                  <a:cubicBezTo>
                    <a:pt x="115" y="69"/>
                    <a:pt x="148" y="39"/>
                    <a:pt x="151" y="0"/>
                  </a:cubicBezTo>
                  <a:cubicBezTo>
                    <a:pt x="142" y="9"/>
                    <a:pt x="131" y="17"/>
                    <a:pt x="117" y="22"/>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2" name="Freeform 341"/>
            <p:cNvSpPr/>
            <p:nvPr/>
          </p:nvSpPr>
          <p:spPr bwMode="auto">
            <a:xfrm>
              <a:off x="-1741488" y="4959350"/>
              <a:ext cx="646113" cy="295275"/>
            </a:xfrm>
            <a:custGeom>
              <a:avLst/>
              <a:gdLst>
                <a:gd name="T0" fmla="*/ 76 w 151"/>
                <a:gd name="T1" fmla="*/ 58 h 69"/>
                <a:gd name="T2" fmla="*/ 3 w 151"/>
                <a:gd name="T3" fmla="*/ 2 h 69"/>
                <a:gd name="T4" fmla="*/ 0 w 151"/>
                <a:gd name="T5" fmla="*/ 0 h 69"/>
                <a:gd name="T6" fmla="*/ 76 w 151"/>
                <a:gd name="T7" fmla="*/ 69 h 69"/>
                <a:gd name="T8" fmla="*/ 151 w 151"/>
                <a:gd name="T9" fmla="*/ 0 h 69"/>
                <a:gd name="T10" fmla="*/ 149 w 151"/>
                <a:gd name="T11" fmla="*/ 2 h 69"/>
                <a:gd name="T12" fmla="*/ 76 w 151"/>
                <a:gd name="T13" fmla="*/ 58 h 69"/>
              </a:gdLst>
              <a:ahLst/>
              <a:cxnLst>
                <a:cxn ang="0">
                  <a:pos x="T0" y="T1"/>
                </a:cxn>
                <a:cxn ang="0">
                  <a:pos x="T2" y="T3"/>
                </a:cxn>
                <a:cxn ang="0">
                  <a:pos x="T4" y="T5"/>
                </a:cxn>
                <a:cxn ang="0">
                  <a:pos x="T6" y="T7"/>
                </a:cxn>
                <a:cxn ang="0">
                  <a:pos x="T8" y="T9"/>
                </a:cxn>
                <a:cxn ang="0">
                  <a:pos x="T10" y="T11"/>
                </a:cxn>
                <a:cxn ang="0">
                  <a:pos x="T12" y="T13"/>
                </a:cxn>
              </a:cxnLst>
              <a:rect l="0" t="0" r="r" b="b"/>
              <a:pathLst>
                <a:path w="151" h="69">
                  <a:moveTo>
                    <a:pt x="76" y="58"/>
                  </a:moveTo>
                  <a:cubicBezTo>
                    <a:pt x="41" y="58"/>
                    <a:pt x="11" y="34"/>
                    <a:pt x="3" y="2"/>
                  </a:cubicBezTo>
                  <a:cubicBezTo>
                    <a:pt x="2" y="1"/>
                    <a:pt x="1" y="1"/>
                    <a:pt x="0" y="0"/>
                  </a:cubicBezTo>
                  <a:cubicBezTo>
                    <a:pt x="4" y="39"/>
                    <a:pt x="36" y="69"/>
                    <a:pt x="76" y="69"/>
                  </a:cubicBezTo>
                  <a:cubicBezTo>
                    <a:pt x="115" y="69"/>
                    <a:pt x="148" y="39"/>
                    <a:pt x="151" y="0"/>
                  </a:cubicBezTo>
                  <a:cubicBezTo>
                    <a:pt x="151" y="1"/>
                    <a:pt x="150" y="1"/>
                    <a:pt x="149" y="2"/>
                  </a:cubicBezTo>
                  <a:cubicBezTo>
                    <a:pt x="140" y="34"/>
                    <a:pt x="111" y="58"/>
                    <a:pt x="76" y="58"/>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3" name="Freeform 342"/>
            <p:cNvSpPr/>
            <p:nvPr/>
          </p:nvSpPr>
          <p:spPr bwMode="auto">
            <a:xfrm>
              <a:off x="-1519238" y="5075238"/>
              <a:ext cx="30163" cy="68263"/>
            </a:xfrm>
            <a:custGeom>
              <a:avLst/>
              <a:gdLst>
                <a:gd name="T0" fmla="*/ 7 w 7"/>
                <a:gd name="T1" fmla="*/ 1 h 16"/>
                <a:gd name="T2" fmla="*/ 1 w 7"/>
                <a:gd name="T3" fmla="*/ 0 h 16"/>
                <a:gd name="T4" fmla="*/ 0 w 7"/>
                <a:gd name="T5" fmla="*/ 16 h 16"/>
                <a:gd name="T6" fmla="*/ 6 w 7"/>
                <a:gd name="T7" fmla="*/ 12 h 16"/>
                <a:gd name="T8" fmla="*/ 7 w 7"/>
                <a:gd name="T9" fmla="*/ 1 h 16"/>
              </a:gdLst>
              <a:ahLst/>
              <a:cxnLst>
                <a:cxn ang="0">
                  <a:pos x="T0" y="T1"/>
                </a:cxn>
                <a:cxn ang="0">
                  <a:pos x="T2" y="T3"/>
                </a:cxn>
                <a:cxn ang="0">
                  <a:pos x="T4" y="T5"/>
                </a:cxn>
                <a:cxn ang="0">
                  <a:pos x="T6" y="T7"/>
                </a:cxn>
                <a:cxn ang="0">
                  <a:pos x="T8" y="T9"/>
                </a:cxn>
              </a:cxnLst>
              <a:rect l="0" t="0" r="r" b="b"/>
              <a:pathLst>
                <a:path w="7" h="16">
                  <a:moveTo>
                    <a:pt x="7" y="1"/>
                  </a:moveTo>
                  <a:cubicBezTo>
                    <a:pt x="5" y="1"/>
                    <a:pt x="3" y="1"/>
                    <a:pt x="1" y="0"/>
                  </a:cubicBezTo>
                  <a:cubicBezTo>
                    <a:pt x="0" y="16"/>
                    <a:pt x="0" y="16"/>
                    <a:pt x="0" y="16"/>
                  </a:cubicBezTo>
                  <a:cubicBezTo>
                    <a:pt x="6" y="12"/>
                    <a:pt x="6" y="12"/>
                    <a:pt x="6" y="12"/>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4" name="Freeform 343"/>
            <p:cNvSpPr/>
            <p:nvPr/>
          </p:nvSpPr>
          <p:spPr bwMode="auto">
            <a:xfrm>
              <a:off x="-1339851" y="5075238"/>
              <a:ext cx="34925" cy="68263"/>
            </a:xfrm>
            <a:custGeom>
              <a:avLst/>
              <a:gdLst>
                <a:gd name="T0" fmla="*/ 2 w 8"/>
                <a:gd name="T1" fmla="*/ 13 h 16"/>
                <a:gd name="T2" fmla="*/ 8 w 8"/>
                <a:gd name="T3" fmla="*/ 16 h 16"/>
                <a:gd name="T4" fmla="*/ 7 w 8"/>
                <a:gd name="T5" fmla="*/ 0 h 16"/>
                <a:gd name="T6" fmla="*/ 0 w 8"/>
                <a:gd name="T7" fmla="*/ 1 h 16"/>
                <a:gd name="T8" fmla="*/ 2 w 8"/>
                <a:gd name="T9" fmla="*/ 13 h 16"/>
              </a:gdLst>
              <a:ahLst/>
              <a:cxnLst>
                <a:cxn ang="0">
                  <a:pos x="T0" y="T1"/>
                </a:cxn>
                <a:cxn ang="0">
                  <a:pos x="T2" y="T3"/>
                </a:cxn>
                <a:cxn ang="0">
                  <a:pos x="T4" y="T5"/>
                </a:cxn>
                <a:cxn ang="0">
                  <a:pos x="T6" y="T7"/>
                </a:cxn>
                <a:cxn ang="0">
                  <a:pos x="T8" y="T9"/>
                </a:cxn>
              </a:cxnLst>
              <a:rect l="0" t="0" r="r" b="b"/>
              <a:pathLst>
                <a:path w="8" h="16">
                  <a:moveTo>
                    <a:pt x="2" y="13"/>
                  </a:moveTo>
                  <a:cubicBezTo>
                    <a:pt x="8" y="16"/>
                    <a:pt x="8" y="16"/>
                    <a:pt x="8" y="16"/>
                  </a:cubicBezTo>
                  <a:cubicBezTo>
                    <a:pt x="7" y="0"/>
                    <a:pt x="7" y="0"/>
                    <a:pt x="7" y="0"/>
                  </a:cubicBezTo>
                  <a:cubicBezTo>
                    <a:pt x="5" y="0"/>
                    <a:pt x="3" y="1"/>
                    <a:pt x="0" y="1"/>
                  </a:cubicBezTo>
                  <a:lnTo>
                    <a:pt x="2" y="13"/>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5" name="Oval 344"/>
            <p:cNvSpPr>
              <a:spLocks noChangeArrowheads="1"/>
            </p:cNvSpPr>
            <p:nvPr/>
          </p:nvSpPr>
          <p:spPr bwMode="auto">
            <a:xfrm>
              <a:off x="-1716088"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6" name="Freeform 345"/>
            <p:cNvSpPr/>
            <p:nvPr/>
          </p:nvSpPr>
          <p:spPr bwMode="auto">
            <a:xfrm>
              <a:off x="-1716088" y="4625975"/>
              <a:ext cx="174625" cy="330200"/>
            </a:xfrm>
            <a:custGeom>
              <a:avLst/>
              <a:gdLst>
                <a:gd name="T0" fmla="*/ 16 w 41"/>
                <a:gd name="T1" fmla="*/ 0 h 77"/>
                <a:gd name="T2" fmla="*/ 7 w 41"/>
                <a:gd name="T3" fmla="*/ 30 h 77"/>
                <a:gd name="T4" fmla="*/ 32 w 41"/>
                <a:gd name="T5" fmla="*/ 70 h 77"/>
                <a:gd name="T6" fmla="*/ 41 w 41"/>
                <a:gd name="T7" fmla="*/ 67 h 77"/>
                <a:gd name="T8" fmla="*/ 25 w 41"/>
                <a:gd name="T9" fmla="*/ 77 h 77"/>
                <a:gd name="T10" fmla="*/ 0 w 41"/>
                <a:gd name="T11" fmla="*/ 37 h 77"/>
                <a:gd name="T12" fmla="*/ 16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16" y="0"/>
                  </a:moveTo>
                  <a:cubicBezTo>
                    <a:pt x="11" y="7"/>
                    <a:pt x="7" y="18"/>
                    <a:pt x="7" y="30"/>
                  </a:cubicBezTo>
                  <a:cubicBezTo>
                    <a:pt x="7" y="52"/>
                    <a:pt x="18" y="70"/>
                    <a:pt x="32" y="70"/>
                  </a:cubicBezTo>
                  <a:cubicBezTo>
                    <a:pt x="35" y="70"/>
                    <a:pt x="38" y="69"/>
                    <a:pt x="41" y="67"/>
                  </a:cubicBezTo>
                  <a:cubicBezTo>
                    <a:pt x="37" y="73"/>
                    <a:pt x="31" y="77"/>
                    <a:pt x="25" y="77"/>
                  </a:cubicBezTo>
                  <a:cubicBezTo>
                    <a:pt x="11" y="77"/>
                    <a:pt x="0" y="59"/>
                    <a:pt x="0" y="37"/>
                  </a:cubicBezTo>
                  <a:cubicBezTo>
                    <a:pt x="0" y="20"/>
                    <a:pt x="7" y="5"/>
                    <a:pt x="16"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77" name="组合 176"/>
          <p:cNvGrpSpPr/>
          <p:nvPr/>
        </p:nvGrpSpPr>
        <p:grpSpPr>
          <a:xfrm>
            <a:off x="5733297" y="3355923"/>
            <a:ext cx="3086853" cy="922375"/>
            <a:chOff x="1478171" y="2225265"/>
            <a:chExt cx="3086853" cy="922375"/>
          </a:xfrm>
        </p:grpSpPr>
        <p:sp>
          <p:nvSpPr>
            <p:cNvPr id="178" name="TextBox 21"/>
            <p:cNvSpPr>
              <a:spLocks noChangeArrowheads="1"/>
            </p:cNvSpPr>
            <p:nvPr/>
          </p:nvSpPr>
          <p:spPr bwMode="auto">
            <a:xfrm>
              <a:off x="1478171" y="2664303"/>
              <a:ext cx="3086853" cy="483337"/>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79" name="文本框 17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
        <p:nvSpPr>
          <p:cNvPr id="180" name="Freeform 23"/>
          <p:cNvSpPr/>
          <p:nvPr/>
        </p:nvSpPr>
        <p:spPr bwMode="auto">
          <a:xfrm>
            <a:off x="1" y="5043525"/>
            <a:ext cx="3543300" cy="839749"/>
          </a:xfrm>
          <a:custGeom>
            <a:avLst/>
            <a:gdLst>
              <a:gd name="T0" fmla="*/ 4608962 w 5233"/>
              <a:gd name="T1" fmla="*/ 442136 h 1240"/>
              <a:gd name="T2" fmla="*/ 4602797 w 5233"/>
              <a:gd name="T3" fmla="*/ 435971 h 1240"/>
              <a:gd name="T4" fmla="*/ 4294534 w 5233"/>
              <a:gd name="T5" fmla="*/ 539899 h 1240"/>
              <a:gd name="T6" fmla="*/ 3909647 w 5233"/>
              <a:gd name="T7" fmla="*/ 0 h 1240"/>
              <a:gd name="T8" fmla="*/ 0 w 5233"/>
              <a:gd name="T9" fmla="*/ 0 h 1240"/>
              <a:gd name="T10" fmla="*/ 0 w 5233"/>
              <a:gd name="T11" fmla="*/ 1092129 h 1240"/>
              <a:gd name="T12" fmla="*/ 3909647 w 5233"/>
              <a:gd name="T13" fmla="*/ 1092129 h 1240"/>
              <a:gd name="T14" fmla="*/ 4294534 w 5233"/>
              <a:gd name="T15" fmla="*/ 552230 h 1240"/>
              <a:gd name="T16" fmla="*/ 4602797 w 5233"/>
              <a:gd name="T17" fmla="*/ 656158 h 1240"/>
              <a:gd name="T18" fmla="*/ 4608962 w 5233"/>
              <a:gd name="T19" fmla="*/ 649993 h 1240"/>
              <a:gd name="T20" fmla="*/ 4300700 w 5233"/>
              <a:gd name="T21" fmla="*/ 546065 h 1240"/>
              <a:gd name="T22" fmla="*/ 4608962 w 5233"/>
              <a:gd name="T23" fmla="*/ 442136 h 1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33" h="1240">
                <a:moveTo>
                  <a:pt x="5233" y="502"/>
                </a:moveTo>
                <a:lnTo>
                  <a:pt x="5226" y="495"/>
                </a:lnTo>
                <a:lnTo>
                  <a:pt x="4876" y="613"/>
                </a:lnTo>
                <a:lnTo>
                  <a:pt x="4439" y="0"/>
                </a:lnTo>
                <a:lnTo>
                  <a:pt x="0" y="0"/>
                </a:lnTo>
                <a:lnTo>
                  <a:pt x="0" y="1240"/>
                </a:lnTo>
                <a:lnTo>
                  <a:pt x="4439" y="1240"/>
                </a:lnTo>
                <a:lnTo>
                  <a:pt x="4876" y="627"/>
                </a:lnTo>
                <a:lnTo>
                  <a:pt x="5226" y="745"/>
                </a:lnTo>
                <a:lnTo>
                  <a:pt x="5233" y="738"/>
                </a:lnTo>
                <a:lnTo>
                  <a:pt x="4883" y="620"/>
                </a:lnTo>
                <a:lnTo>
                  <a:pt x="5233" y="502"/>
                </a:lnTo>
                <a:close/>
              </a:path>
            </a:pathLst>
          </a:custGeom>
          <a:solidFill>
            <a:schemeClr val="accent3"/>
          </a:solidFill>
          <a:ln>
            <a:noFill/>
          </a:ln>
        </p:spPr>
        <p:txBody>
          <a:bodyPr/>
          <a:lstStyle/>
          <a:p>
            <a:endParaRPr lang="zh-CN" altLang="en-US">
              <a:ea typeface="微软雅黑" panose="020B0503020204020204" pitchFamily="34" charset="-122"/>
            </a:endParaRPr>
          </a:p>
        </p:txBody>
      </p:sp>
      <p:grpSp>
        <p:nvGrpSpPr>
          <p:cNvPr id="181" name="组合 180"/>
          <p:cNvGrpSpPr/>
          <p:nvPr/>
        </p:nvGrpSpPr>
        <p:grpSpPr>
          <a:xfrm>
            <a:off x="3868447" y="4739477"/>
            <a:ext cx="983869" cy="1296652"/>
            <a:chOff x="-1965326" y="3994150"/>
            <a:chExt cx="1063625" cy="1401763"/>
          </a:xfrm>
        </p:grpSpPr>
        <p:sp>
          <p:nvSpPr>
            <p:cNvPr id="182" name="Oval 309"/>
            <p:cNvSpPr>
              <a:spLocks noChangeArrowheads="1"/>
            </p:cNvSpPr>
            <p:nvPr/>
          </p:nvSpPr>
          <p:spPr bwMode="auto">
            <a:xfrm>
              <a:off x="-18192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3" name="Freeform 310"/>
            <p:cNvSpPr/>
            <p:nvPr/>
          </p:nvSpPr>
          <p:spPr bwMode="auto">
            <a:xfrm>
              <a:off x="-1677988" y="4370388"/>
              <a:ext cx="300038"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4" y="195"/>
                    <a:pt x="0" y="153"/>
                    <a:pt x="0" y="104"/>
                  </a:cubicBezTo>
                  <a:cubicBezTo>
                    <a:pt x="0" y="56"/>
                    <a:pt x="14"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4" name="Oval 311"/>
            <p:cNvSpPr>
              <a:spLocks noChangeArrowheads="1"/>
            </p:cNvSpPr>
            <p:nvPr/>
          </p:nvSpPr>
          <p:spPr bwMode="auto">
            <a:xfrm>
              <a:off x="-1489076" y="4344988"/>
              <a:ext cx="441325" cy="942975"/>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5" name="Freeform 312"/>
            <p:cNvSpPr/>
            <p:nvPr/>
          </p:nvSpPr>
          <p:spPr bwMode="auto">
            <a:xfrm>
              <a:off x="-1484313" y="4370388"/>
              <a:ext cx="298450" cy="892175"/>
            </a:xfrm>
            <a:custGeom>
              <a:avLst/>
              <a:gdLst>
                <a:gd name="T0" fmla="*/ 35 w 70"/>
                <a:gd name="T1" fmla="*/ 0 h 209"/>
                <a:gd name="T2" fmla="*/ 70 w 70"/>
                <a:gd name="T3" fmla="*/ 104 h 209"/>
                <a:gd name="T4" fmla="*/ 35 w 70"/>
                <a:gd name="T5" fmla="*/ 209 h 209"/>
                <a:gd name="T6" fmla="*/ 0 w 70"/>
                <a:gd name="T7" fmla="*/ 104 h 209"/>
                <a:gd name="T8" fmla="*/ 35 w 70"/>
                <a:gd name="T9" fmla="*/ 0 h 209"/>
              </a:gdLst>
              <a:ahLst/>
              <a:cxnLst>
                <a:cxn ang="0">
                  <a:pos x="T0" y="T1"/>
                </a:cxn>
                <a:cxn ang="0">
                  <a:pos x="T2" y="T3"/>
                </a:cxn>
                <a:cxn ang="0">
                  <a:pos x="T4" y="T5"/>
                </a:cxn>
                <a:cxn ang="0">
                  <a:pos x="T6" y="T7"/>
                </a:cxn>
                <a:cxn ang="0">
                  <a:pos x="T8" y="T9"/>
                </a:cxn>
              </a:cxnLst>
              <a:rect l="0" t="0" r="r" b="b"/>
              <a:pathLst>
                <a:path w="70" h="209">
                  <a:moveTo>
                    <a:pt x="35" y="0"/>
                  </a:moveTo>
                  <a:cubicBezTo>
                    <a:pt x="55" y="14"/>
                    <a:pt x="70" y="56"/>
                    <a:pt x="70" y="104"/>
                  </a:cubicBezTo>
                  <a:cubicBezTo>
                    <a:pt x="70" y="153"/>
                    <a:pt x="55" y="195"/>
                    <a:pt x="35" y="209"/>
                  </a:cubicBezTo>
                  <a:cubicBezTo>
                    <a:pt x="15" y="195"/>
                    <a:pt x="0" y="153"/>
                    <a:pt x="0" y="104"/>
                  </a:cubicBezTo>
                  <a:cubicBezTo>
                    <a:pt x="0" y="56"/>
                    <a:pt x="15" y="14"/>
                    <a:pt x="3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6" name="Oval 313"/>
            <p:cNvSpPr>
              <a:spLocks noChangeArrowheads="1"/>
            </p:cNvSpPr>
            <p:nvPr/>
          </p:nvSpPr>
          <p:spPr bwMode="auto">
            <a:xfrm>
              <a:off x="-1652588" y="4318000"/>
              <a:ext cx="438150" cy="9445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7" name="Freeform 314"/>
            <p:cNvSpPr/>
            <p:nvPr/>
          </p:nvSpPr>
          <p:spPr bwMode="auto">
            <a:xfrm>
              <a:off x="-1395413" y="4002088"/>
              <a:ext cx="282575" cy="320675"/>
            </a:xfrm>
            <a:custGeom>
              <a:avLst/>
              <a:gdLst>
                <a:gd name="T0" fmla="*/ 5 w 66"/>
                <a:gd name="T1" fmla="*/ 49 h 75"/>
                <a:gd name="T2" fmla="*/ 17 w 66"/>
                <a:gd name="T3" fmla="*/ 25 h 75"/>
                <a:gd name="T4" fmla="*/ 58 w 66"/>
                <a:gd name="T5" fmla="*/ 6 h 75"/>
                <a:gd name="T6" fmla="*/ 58 w 66"/>
                <a:gd name="T7" fmla="*/ 43 h 75"/>
                <a:gd name="T8" fmla="*/ 5 w 66"/>
                <a:gd name="T9" fmla="*/ 49 h 75"/>
              </a:gdLst>
              <a:ahLst/>
              <a:cxnLst>
                <a:cxn ang="0">
                  <a:pos x="T0" y="T1"/>
                </a:cxn>
                <a:cxn ang="0">
                  <a:pos x="T2" y="T3"/>
                </a:cxn>
                <a:cxn ang="0">
                  <a:pos x="T4" y="T5"/>
                </a:cxn>
                <a:cxn ang="0">
                  <a:pos x="T6" y="T7"/>
                </a:cxn>
                <a:cxn ang="0">
                  <a:pos x="T8" y="T9"/>
                </a:cxn>
              </a:cxnLst>
              <a:rect l="0" t="0" r="r" b="b"/>
              <a:pathLst>
                <a:path w="66" h="75">
                  <a:moveTo>
                    <a:pt x="5" y="49"/>
                  </a:moveTo>
                  <a:cubicBezTo>
                    <a:pt x="5" y="49"/>
                    <a:pt x="0" y="35"/>
                    <a:pt x="17" y="25"/>
                  </a:cubicBezTo>
                  <a:cubicBezTo>
                    <a:pt x="33" y="16"/>
                    <a:pt x="55" y="11"/>
                    <a:pt x="58" y="6"/>
                  </a:cubicBezTo>
                  <a:cubicBezTo>
                    <a:pt x="60" y="0"/>
                    <a:pt x="66" y="29"/>
                    <a:pt x="58" y="43"/>
                  </a:cubicBezTo>
                  <a:cubicBezTo>
                    <a:pt x="50" y="58"/>
                    <a:pt x="17" y="75"/>
                    <a:pt x="5" y="49"/>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8" name="Freeform 315"/>
            <p:cNvSpPr/>
            <p:nvPr/>
          </p:nvSpPr>
          <p:spPr bwMode="auto">
            <a:xfrm>
              <a:off x="-1382713" y="4148138"/>
              <a:ext cx="249238" cy="174625"/>
            </a:xfrm>
            <a:custGeom>
              <a:avLst/>
              <a:gdLst>
                <a:gd name="T0" fmla="*/ 57 w 58"/>
                <a:gd name="T1" fmla="*/ 2 h 41"/>
                <a:gd name="T2" fmla="*/ 4 w 58"/>
                <a:gd name="T3" fmla="*/ 8 h 41"/>
                <a:gd name="T4" fmla="*/ 4 w 58"/>
                <a:gd name="T5" fmla="*/ 1 h 41"/>
                <a:gd name="T6" fmla="*/ 2 w 58"/>
                <a:gd name="T7" fmla="*/ 15 h 41"/>
                <a:gd name="T8" fmla="*/ 55 w 58"/>
                <a:gd name="T9" fmla="*/ 9 h 41"/>
                <a:gd name="T10" fmla="*/ 58 w 58"/>
                <a:gd name="T11" fmla="*/ 0 h 41"/>
                <a:gd name="T12" fmla="*/ 57 w 58"/>
                <a:gd name="T13" fmla="*/ 2 h 41"/>
              </a:gdLst>
              <a:ahLst/>
              <a:cxnLst>
                <a:cxn ang="0">
                  <a:pos x="T0" y="T1"/>
                </a:cxn>
                <a:cxn ang="0">
                  <a:pos x="T2" y="T3"/>
                </a:cxn>
                <a:cxn ang="0">
                  <a:pos x="T4" y="T5"/>
                </a:cxn>
                <a:cxn ang="0">
                  <a:pos x="T6" y="T7"/>
                </a:cxn>
                <a:cxn ang="0">
                  <a:pos x="T8" y="T9"/>
                </a:cxn>
                <a:cxn ang="0">
                  <a:pos x="T10" y="T11"/>
                </a:cxn>
                <a:cxn ang="0">
                  <a:pos x="T12" y="T13"/>
                </a:cxn>
              </a:cxnLst>
              <a:rect l="0" t="0" r="r" b="b"/>
              <a:pathLst>
                <a:path w="58" h="41">
                  <a:moveTo>
                    <a:pt x="57" y="2"/>
                  </a:moveTo>
                  <a:cubicBezTo>
                    <a:pt x="49" y="17"/>
                    <a:pt x="16" y="33"/>
                    <a:pt x="4" y="8"/>
                  </a:cubicBezTo>
                  <a:cubicBezTo>
                    <a:pt x="4" y="8"/>
                    <a:pt x="3" y="5"/>
                    <a:pt x="4" y="1"/>
                  </a:cubicBezTo>
                  <a:cubicBezTo>
                    <a:pt x="0" y="9"/>
                    <a:pt x="2" y="15"/>
                    <a:pt x="2" y="15"/>
                  </a:cubicBezTo>
                  <a:cubicBezTo>
                    <a:pt x="14" y="41"/>
                    <a:pt x="47" y="24"/>
                    <a:pt x="55" y="9"/>
                  </a:cubicBezTo>
                  <a:cubicBezTo>
                    <a:pt x="57" y="6"/>
                    <a:pt x="58" y="3"/>
                    <a:pt x="58" y="0"/>
                  </a:cubicBezTo>
                  <a:cubicBezTo>
                    <a:pt x="58" y="0"/>
                    <a:pt x="58" y="1"/>
                    <a:pt x="57" y="2"/>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9" name="Freeform 316"/>
            <p:cNvSpPr/>
            <p:nvPr/>
          </p:nvSpPr>
          <p:spPr bwMode="auto">
            <a:xfrm>
              <a:off x="-1673226" y="3994150"/>
              <a:ext cx="411163" cy="530225"/>
            </a:xfrm>
            <a:custGeom>
              <a:avLst/>
              <a:gdLst>
                <a:gd name="T0" fmla="*/ 84 w 96"/>
                <a:gd name="T1" fmla="*/ 104 h 124"/>
                <a:gd name="T2" fmla="*/ 73 w 96"/>
                <a:gd name="T3" fmla="*/ 69 h 124"/>
                <a:gd name="T4" fmla="*/ 55 w 96"/>
                <a:gd name="T5" fmla="*/ 18 h 124"/>
                <a:gd name="T6" fmla="*/ 19 w 96"/>
                <a:gd name="T7" fmla="*/ 11 h 124"/>
                <a:gd name="T8" fmla="*/ 9 w 96"/>
                <a:gd name="T9" fmla="*/ 44 h 124"/>
                <a:gd name="T10" fmla="*/ 34 w 96"/>
                <a:gd name="T11" fmla="*/ 57 h 124"/>
                <a:gd name="T12" fmla="*/ 40 w 96"/>
                <a:gd name="T13" fmla="*/ 34 h 124"/>
                <a:gd name="T14" fmla="*/ 26 w 96"/>
                <a:gd name="T15" fmla="*/ 47 h 124"/>
                <a:gd name="T16" fmla="*/ 15 w 96"/>
                <a:gd name="T17" fmla="*/ 31 h 124"/>
                <a:gd name="T18" fmla="*/ 34 w 96"/>
                <a:gd name="T19" fmla="*/ 16 h 124"/>
                <a:gd name="T20" fmla="*/ 58 w 96"/>
                <a:gd name="T21" fmla="*/ 44 h 124"/>
                <a:gd name="T22" fmla="*/ 29 w 96"/>
                <a:gd name="T23" fmla="*/ 98 h 124"/>
                <a:gd name="T24" fmla="*/ 84 w 96"/>
                <a:gd name="T25"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4">
                  <a:moveTo>
                    <a:pt x="84" y="104"/>
                  </a:moveTo>
                  <a:cubicBezTo>
                    <a:pt x="84" y="104"/>
                    <a:pt x="65" y="94"/>
                    <a:pt x="73" y="69"/>
                  </a:cubicBezTo>
                  <a:cubicBezTo>
                    <a:pt x="81" y="44"/>
                    <a:pt x="81" y="37"/>
                    <a:pt x="55" y="18"/>
                  </a:cubicBezTo>
                  <a:cubicBezTo>
                    <a:pt x="30" y="0"/>
                    <a:pt x="29" y="3"/>
                    <a:pt x="19" y="11"/>
                  </a:cubicBezTo>
                  <a:cubicBezTo>
                    <a:pt x="9" y="20"/>
                    <a:pt x="0" y="36"/>
                    <a:pt x="9" y="44"/>
                  </a:cubicBezTo>
                  <a:cubicBezTo>
                    <a:pt x="18" y="52"/>
                    <a:pt x="30" y="63"/>
                    <a:pt x="34" y="57"/>
                  </a:cubicBezTo>
                  <a:cubicBezTo>
                    <a:pt x="38" y="50"/>
                    <a:pt x="44" y="39"/>
                    <a:pt x="40" y="34"/>
                  </a:cubicBezTo>
                  <a:cubicBezTo>
                    <a:pt x="40" y="34"/>
                    <a:pt x="33" y="51"/>
                    <a:pt x="26" y="47"/>
                  </a:cubicBezTo>
                  <a:cubicBezTo>
                    <a:pt x="19" y="42"/>
                    <a:pt x="11" y="40"/>
                    <a:pt x="15" y="31"/>
                  </a:cubicBezTo>
                  <a:cubicBezTo>
                    <a:pt x="19" y="22"/>
                    <a:pt x="30" y="12"/>
                    <a:pt x="34" y="16"/>
                  </a:cubicBezTo>
                  <a:cubicBezTo>
                    <a:pt x="38" y="20"/>
                    <a:pt x="62" y="38"/>
                    <a:pt x="58" y="44"/>
                  </a:cubicBezTo>
                  <a:cubicBezTo>
                    <a:pt x="53" y="49"/>
                    <a:pt x="33" y="88"/>
                    <a:pt x="29" y="98"/>
                  </a:cubicBezTo>
                  <a:cubicBezTo>
                    <a:pt x="19" y="124"/>
                    <a:pt x="96" y="122"/>
                    <a:pt x="84" y="104"/>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0" name="Freeform 317"/>
            <p:cNvSpPr/>
            <p:nvPr/>
          </p:nvSpPr>
          <p:spPr bwMode="auto">
            <a:xfrm>
              <a:off x="-1635126" y="4032250"/>
              <a:ext cx="257175" cy="469900"/>
            </a:xfrm>
            <a:custGeom>
              <a:avLst/>
              <a:gdLst>
                <a:gd name="T0" fmla="*/ 59 w 60"/>
                <a:gd name="T1" fmla="*/ 108 h 110"/>
                <a:gd name="T2" fmla="*/ 20 w 60"/>
                <a:gd name="T3" fmla="*/ 89 h 110"/>
                <a:gd name="T4" fmla="*/ 49 w 60"/>
                <a:gd name="T5" fmla="*/ 35 h 110"/>
                <a:gd name="T6" fmla="*/ 25 w 60"/>
                <a:gd name="T7" fmla="*/ 7 h 110"/>
                <a:gd name="T8" fmla="*/ 6 w 60"/>
                <a:gd name="T9" fmla="*/ 22 h 110"/>
                <a:gd name="T10" fmla="*/ 17 w 60"/>
                <a:gd name="T11" fmla="*/ 38 h 110"/>
                <a:gd name="T12" fmla="*/ 31 w 60"/>
                <a:gd name="T13" fmla="*/ 25 h 110"/>
                <a:gd name="T14" fmla="*/ 21 w 60"/>
                <a:gd name="T15" fmla="*/ 43 h 110"/>
                <a:gd name="T16" fmla="*/ 2 w 60"/>
                <a:gd name="T17" fmla="*/ 25 h 110"/>
                <a:gd name="T18" fmla="*/ 25 w 60"/>
                <a:gd name="T19" fmla="*/ 3 h 110"/>
                <a:gd name="T20" fmla="*/ 58 w 60"/>
                <a:gd name="T21" fmla="*/ 35 h 110"/>
                <a:gd name="T22" fmla="*/ 59 w 60"/>
                <a:gd name="T23"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10">
                  <a:moveTo>
                    <a:pt x="59" y="108"/>
                  </a:moveTo>
                  <a:cubicBezTo>
                    <a:pt x="41" y="110"/>
                    <a:pt x="14" y="105"/>
                    <a:pt x="20" y="89"/>
                  </a:cubicBezTo>
                  <a:cubicBezTo>
                    <a:pt x="24" y="79"/>
                    <a:pt x="44" y="40"/>
                    <a:pt x="49" y="35"/>
                  </a:cubicBezTo>
                  <a:cubicBezTo>
                    <a:pt x="53" y="29"/>
                    <a:pt x="29" y="11"/>
                    <a:pt x="25" y="7"/>
                  </a:cubicBezTo>
                  <a:cubicBezTo>
                    <a:pt x="21" y="3"/>
                    <a:pt x="10" y="13"/>
                    <a:pt x="6" y="22"/>
                  </a:cubicBezTo>
                  <a:cubicBezTo>
                    <a:pt x="2" y="31"/>
                    <a:pt x="10" y="33"/>
                    <a:pt x="17" y="38"/>
                  </a:cubicBezTo>
                  <a:cubicBezTo>
                    <a:pt x="24" y="42"/>
                    <a:pt x="31" y="25"/>
                    <a:pt x="31" y="25"/>
                  </a:cubicBezTo>
                  <a:cubicBezTo>
                    <a:pt x="31" y="25"/>
                    <a:pt x="27" y="43"/>
                    <a:pt x="21" y="43"/>
                  </a:cubicBezTo>
                  <a:cubicBezTo>
                    <a:pt x="14" y="43"/>
                    <a:pt x="0" y="36"/>
                    <a:pt x="2" y="25"/>
                  </a:cubicBezTo>
                  <a:cubicBezTo>
                    <a:pt x="4" y="14"/>
                    <a:pt x="18" y="0"/>
                    <a:pt x="25" y="3"/>
                  </a:cubicBezTo>
                  <a:cubicBezTo>
                    <a:pt x="32" y="5"/>
                    <a:pt x="55" y="25"/>
                    <a:pt x="58" y="35"/>
                  </a:cubicBezTo>
                  <a:cubicBezTo>
                    <a:pt x="60" y="44"/>
                    <a:pt x="27" y="83"/>
                    <a:pt x="59" y="10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1" name="Oval 318"/>
            <p:cNvSpPr>
              <a:spLocks noChangeArrowheads="1"/>
            </p:cNvSpPr>
            <p:nvPr/>
          </p:nvSpPr>
          <p:spPr bwMode="auto">
            <a:xfrm>
              <a:off x="-1801813" y="5049838"/>
              <a:ext cx="723900" cy="346075"/>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2" name="Oval 319"/>
            <p:cNvSpPr>
              <a:spLocks noChangeArrowheads="1"/>
            </p:cNvSpPr>
            <p:nvPr/>
          </p:nvSpPr>
          <p:spPr bwMode="auto">
            <a:xfrm>
              <a:off x="-19653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3" name="Freeform 320"/>
            <p:cNvSpPr/>
            <p:nvPr/>
          </p:nvSpPr>
          <p:spPr bwMode="auto">
            <a:xfrm>
              <a:off x="-1965326" y="4810125"/>
              <a:ext cx="415925" cy="482600"/>
            </a:xfrm>
            <a:custGeom>
              <a:avLst/>
              <a:gdLst>
                <a:gd name="T0" fmla="*/ 49 w 97"/>
                <a:gd name="T1" fmla="*/ 96 h 113"/>
                <a:gd name="T2" fmla="*/ 97 w 97"/>
                <a:gd name="T3" fmla="*/ 0 h 113"/>
                <a:gd name="T4" fmla="*/ 97 w 97"/>
                <a:gd name="T5" fmla="*/ 9 h 113"/>
                <a:gd name="T6" fmla="*/ 49 w 97"/>
                <a:gd name="T7" fmla="*/ 113 h 113"/>
                <a:gd name="T8" fmla="*/ 0 w 97"/>
                <a:gd name="T9" fmla="*/ 9 h 113"/>
                <a:gd name="T10" fmla="*/ 0 w 97"/>
                <a:gd name="T11" fmla="*/ 0 h 113"/>
                <a:gd name="T12" fmla="*/ 49 w 97"/>
                <a:gd name="T13" fmla="*/ 96 h 113"/>
              </a:gdLst>
              <a:ahLst/>
              <a:cxnLst>
                <a:cxn ang="0">
                  <a:pos x="T0" y="T1"/>
                </a:cxn>
                <a:cxn ang="0">
                  <a:pos x="T2" y="T3"/>
                </a:cxn>
                <a:cxn ang="0">
                  <a:pos x="T4" y="T5"/>
                </a:cxn>
                <a:cxn ang="0">
                  <a:pos x="T6" y="T7"/>
                </a:cxn>
                <a:cxn ang="0">
                  <a:pos x="T8" y="T9"/>
                </a:cxn>
                <a:cxn ang="0">
                  <a:pos x="T10" y="T11"/>
                </a:cxn>
                <a:cxn ang="0">
                  <a:pos x="T12" y="T13"/>
                </a:cxn>
              </a:cxnLst>
              <a:rect l="0" t="0" r="r" b="b"/>
              <a:pathLst>
                <a:path w="97" h="113">
                  <a:moveTo>
                    <a:pt x="49" y="96"/>
                  </a:moveTo>
                  <a:cubicBezTo>
                    <a:pt x="74" y="96"/>
                    <a:pt x="95" y="54"/>
                    <a:pt x="97" y="0"/>
                  </a:cubicBezTo>
                  <a:cubicBezTo>
                    <a:pt x="97" y="3"/>
                    <a:pt x="97" y="6"/>
                    <a:pt x="97" y="9"/>
                  </a:cubicBezTo>
                  <a:cubicBezTo>
                    <a:pt x="97" y="67"/>
                    <a:pt x="75" y="113"/>
                    <a:pt x="49" y="113"/>
                  </a:cubicBezTo>
                  <a:cubicBezTo>
                    <a:pt x="22" y="113"/>
                    <a:pt x="0" y="67"/>
                    <a:pt x="0" y="9"/>
                  </a:cubicBezTo>
                  <a:cubicBezTo>
                    <a:pt x="0" y="6"/>
                    <a:pt x="0" y="3"/>
                    <a:pt x="0" y="0"/>
                  </a:cubicBezTo>
                  <a:cubicBezTo>
                    <a:pt x="2" y="54"/>
                    <a:pt x="23" y="96"/>
                    <a:pt x="4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4" name="Freeform 321"/>
            <p:cNvSpPr/>
            <p:nvPr/>
          </p:nvSpPr>
          <p:spPr bwMode="auto">
            <a:xfrm>
              <a:off x="-1836738" y="4459288"/>
              <a:ext cx="287338" cy="833438"/>
            </a:xfrm>
            <a:custGeom>
              <a:avLst/>
              <a:gdLst>
                <a:gd name="T0" fmla="*/ 42 w 67"/>
                <a:gd name="T1" fmla="*/ 0 h 195"/>
                <a:gd name="T2" fmla="*/ 67 w 67"/>
                <a:gd name="T3" fmla="*/ 91 h 195"/>
                <a:gd name="T4" fmla="*/ 22 w 67"/>
                <a:gd name="T5" fmla="*/ 195 h 195"/>
                <a:gd name="T6" fmla="*/ 0 w 67"/>
                <a:gd name="T7" fmla="*/ 106 h 195"/>
                <a:gd name="T8" fmla="*/ 42 w 67"/>
                <a:gd name="T9" fmla="*/ 0 h 195"/>
              </a:gdLst>
              <a:ahLst/>
              <a:cxnLst>
                <a:cxn ang="0">
                  <a:pos x="T0" y="T1"/>
                </a:cxn>
                <a:cxn ang="0">
                  <a:pos x="T2" y="T3"/>
                </a:cxn>
                <a:cxn ang="0">
                  <a:pos x="T4" y="T5"/>
                </a:cxn>
                <a:cxn ang="0">
                  <a:pos x="T6" y="T7"/>
                </a:cxn>
                <a:cxn ang="0">
                  <a:pos x="T8" y="T9"/>
                </a:cxn>
              </a:cxnLst>
              <a:rect l="0" t="0" r="r" b="b"/>
              <a:pathLst>
                <a:path w="67" h="195">
                  <a:moveTo>
                    <a:pt x="42" y="0"/>
                  </a:moveTo>
                  <a:cubicBezTo>
                    <a:pt x="57" y="18"/>
                    <a:pt x="67" y="52"/>
                    <a:pt x="67" y="91"/>
                  </a:cubicBezTo>
                  <a:cubicBezTo>
                    <a:pt x="67" y="146"/>
                    <a:pt x="47" y="191"/>
                    <a:pt x="22" y="195"/>
                  </a:cubicBezTo>
                  <a:cubicBezTo>
                    <a:pt x="9" y="176"/>
                    <a:pt x="0" y="143"/>
                    <a:pt x="0" y="106"/>
                  </a:cubicBezTo>
                  <a:cubicBezTo>
                    <a:pt x="0" y="52"/>
                    <a:pt x="18" y="8"/>
                    <a:pt x="42"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5" name="Oval 322"/>
            <p:cNvSpPr>
              <a:spLocks noChangeArrowheads="1"/>
            </p:cNvSpPr>
            <p:nvPr/>
          </p:nvSpPr>
          <p:spPr bwMode="auto">
            <a:xfrm>
              <a:off x="-1814513" y="4429125"/>
              <a:ext cx="428625"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6" name="Freeform 323"/>
            <p:cNvSpPr/>
            <p:nvPr/>
          </p:nvSpPr>
          <p:spPr bwMode="auto">
            <a:xfrm>
              <a:off x="-1814513" y="4848225"/>
              <a:ext cx="428625" cy="495300"/>
            </a:xfrm>
            <a:custGeom>
              <a:avLst/>
              <a:gdLst>
                <a:gd name="T0" fmla="*/ 50 w 100"/>
                <a:gd name="T1" fmla="*/ 98 h 116"/>
                <a:gd name="T2" fmla="*/ 100 w 100"/>
                <a:gd name="T3" fmla="*/ 0 h 116"/>
                <a:gd name="T4" fmla="*/ 100 w 100"/>
                <a:gd name="T5" fmla="*/ 9 h 116"/>
                <a:gd name="T6" fmla="*/ 50 w 100"/>
                <a:gd name="T7" fmla="*/ 116 h 116"/>
                <a:gd name="T8" fmla="*/ 0 w 100"/>
                <a:gd name="T9" fmla="*/ 9 h 116"/>
                <a:gd name="T10" fmla="*/ 1 w 100"/>
                <a:gd name="T11" fmla="*/ 0 h 116"/>
                <a:gd name="T12" fmla="*/ 50 w 100"/>
                <a:gd name="T13" fmla="*/ 98 h 116"/>
              </a:gdLst>
              <a:ahLst/>
              <a:cxnLst>
                <a:cxn ang="0">
                  <a:pos x="T0" y="T1"/>
                </a:cxn>
                <a:cxn ang="0">
                  <a:pos x="T2" y="T3"/>
                </a:cxn>
                <a:cxn ang="0">
                  <a:pos x="T4" y="T5"/>
                </a:cxn>
                <a:cxn ang="0">
                  <a:pos x="T6" y="T7"/>
                </a:cxn>
                <a:cxn ang="0">
                  <a:pos x="T8" y="T9"/>
                </a:cxn>
                <a:cxn ang="0">
                  <a:pos x="T10" y="T11"/>
                </a:cxn>
                <a:cxn ang="0">
                  <a:pos x="T12" y="T13"/>
                </a:cxn>
              </a:cxnLst>
              <a:rect l="0" t="0" r="r" b="b"/>
              <a:pathLst>
                <a:path w="100" h="116">
                  <a:moveTo>
                    <a:pt x="50" y="98"/>
                  </a:moveTo>
                  <a:cubicBezTo>
                    <a:pt x="76" y="98"/>
                    <a:pt x="98" y="55"/>
                    <a:pt x="100" y="0"/>
                  </a:cubicBezTo>
                  <a:cubicBezTo>
                    <a:pt x="100" y="3"/>
                    <a:pt x="100" y="6"/>
                    <a:pt x="100" y="9"/>
                  </a:cubicBezTo>
                  <a:cubicBezTo>
                    <a:pt x="100" y="68"/>
                    <a:pt x="78" y="116"/>
                    <a:pt x="50" y="116"/>
                  </a:cubicBezTo>
                  <a:cubicBezTo>
                    <a:pt x="23" y="116"/>
                    <a:pt x="0" y="68"/>
                    <a:pt x="0" y="9"/>
                  </a:cubicBezTo>
                  <a:cubicBezTo>
                    <a:pt x="0" y="6"/>
                    <a:pt x="1" y="3"/>
                    <a:pt x="1" y="0"/>
                  </a:cubicBezTo>
                  <a:cubicBezTo>
                    <a:pt x="3" y="55"/>
                    <a:pt x="24" y="98"/>
                    <a:pt x="50" y="9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7" name="Freeform 324"/>
            <p:cNvSpPr/>
            <p:nvPr/>
          </p:nvSpPr>
          <p:spPr bwMode="auto">
            <a:xfrm>
              <a:off x="-1677988" y="4468813"/>
              <a:ext cx="292100" cy="871538"/>
            </a:xfrm>
            <a:custGeom>
              <a:avLst/>
              <a:gdLst>
                <a:gd name="T0" fmla="*/ 26 w 68"/>
                <a:gd name="T1" fmla="*/ 204 h 204"/>
                <a:gd name="T2" fmla="*/ 0 w 68"/>
                <a:gd name="T3" fmla="*/ 108 h 204"/>
                <a:gd name="T4" fmla="*/ 39 w 68"/>
                <a:gd name="T5" fmla="*/ 0 h 204"/>
                <a:gd name="T6" fmla="*/ 68 w 68"/>
                <a:gd name="T7" fmla="*/ 98 h 204"/>
                <a:gd name="T8" fmla="*/ 26 w 68"/>
                <a:gd name="T9" fmla="*/ 204 h 204"/>
              </a:gdLst>
              <a:ahLst/>
              <a:cxnLst>
                <a:cxn ang="0">
                  <a:pos x="T0" y="T1"/>
                </a:cxn>
                <a:cxn ang="0">
                  <a:pos x="T2" y="T3"/>
                </a:cxn>
                <a:cxn ang="0">
                  <a:pos x="T4" y="T5"/>
                </a:cxn>
                <a:cxn ang="0">
                  <a:pos x="T6" y="T7"/>
                </a:cxn>
                <a:cxn ang="0">
                  <a:pos x="T8" y="T9"/>
                </a:cxn>
              </a:cxnLst>
              <a:rect l="0" t="0" r="r" b="b"/>
              <a:pathLst>
                <a:path w="68" h="204">
                  <a:moveTo>
                    <a:pt x="26" y="204"/>
                  </a:moveTo>
                  <a:cubicBezTo>
                    <a:pt x="10" y="185"/>
                    <a:pt x="0" y="149"/>
                    <a:pt x="0" y="108"/>
                  </a:cubicBezTo>
                  <a:cubicBezTo>
                    <a:pt x="0" y="56"/>
                    <a:pt x="16" y="12"/>
                    <a:pt x="39" y="0"/>
                  </a:cubicBezTo>
                  <a:cubicBezTo>
                    <a:pt x="56" y="17"/>
                    <a:pt x="68" y="54"/>
                    <a:pt x="68" y="98"/>
                  </a:cubicBezTo>
                  <a:cubicBezTo>
                    <a:pt x="68" y="152"/>
                    <a:pt x="50" y="196"/>
                    <a:pt x="26"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8" name="Oval 325"/>
            <p:cNvSpPr>
              <a:spLocks noChangeArrowheads="1"/>
            </p:cNvSpPr>
            <p:nvPr/>
          </p:nvSpPr>
          <p:spPr bwMode="auto">
            <a:xfrm>
              <a:off x="-1317626" y="4400550"/>
              <a:ext cx="415925" cy="8921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9" name="Freeform 326"/>
            <p:cNvSpPr/>
            <p:nvPr/>
          </p:nvSpPr>
          <p:spPr bwMode="auto">
            <a:xfrm>
              <a:off x="-1317626" y="4802188"/>
              <a:ext cx="415925" cy="490538"/>
            </a:xfrm>
            <a:custGeom>
              <a:avLst/>
              <a:gdLst>
                <a:gd name="T0" fmla="*/ 48 w 97"/>
                <a:gd name="T1" fmla="*/ 94 h 115"/>
                <a:gd name="T2" fmla="*/ 96 w 97"/>
                <a:gd name="T3" fmla="*/ 0 h 115"/>
                <a:gd name="T4" fmla="*/ 97 w 97"/>
                <a:gd name="T5" fmla="*/ 11 h 115"/>
                <a:gd name="T6" fmla="*/ 48 w 97"/>
                <a:gd name="T7" fmla="*/ 115 h 115"/>
                <a:gd name="T8" fmla="*/ 0 w 97"/>
                <a:gd name="T9" fmla="*/ 11 h 115"/>
                <a:gd name="T10" fmla="*/ 0 w 97"/>
                <a:gd name="T11" fmla="*/ 0 h 115"/>
                <a:gd name="T12" fmla="*/ 48 w 97"/>
                <a:gd name="T13" fmla="*/ 94 h 115"/>
              </a:gdLst>
              <a:ahLst/>
              <a:cxnLst>
                <a:cxn ang="0">
                  <a:pos x="T0" y="T1"/>
                </a:cxn>
                <a:cxn ang="0">
                  <a:pos x="T2" y="T3"/>
                </a:cxn>
                <a:cxn ang="0">
                  <a:pos x="T4" y="T5"/>
                </a:cxn>
                <a:cxn ang="0">
                  <a:pos x="T6" y="T7"/>
                </a:cxn>
                <a:cxn ang="0">
                  <a:pos x="T8" y="T9"/>
                </a:cxn>
                <a:cxn ang="0">
                  <a:pos x="T10" y="T11"/>
                </a:cxn>
                <a:cxn ang="0">
                  <a:pos x="T12" y="T13"/>
                </a:cxn>
              </a:cxnLst>
              <a:rect l="0" t="0" r="r" b="b"/>
              <a:pathLst>
                <a:path w="97" h="115">
                  <a:moveTo>
                    <a:pt x="48" y="94"/>
                  </a:moveTo>
                  <a:cubicBezTo>
                    <a:pt x="73" y="94"/>
                    <a:pt x="94" y="53"/>
                    <a:pt x="96" y="0"/>
                  </a:cubicBezTo>
                  <a:cubicBezTo>
                    <a:pt x="97" y="4"/>
                    <a:pt x="97" y="7"/>
                    <a:pt x="97" y="11"/>
                  </a:cubicBezTo>
                  <a:cubicBezTo>
                    <a:pt x="97" y="69"/>
                    <a:pt x="75" y="115"/>
                    <a:pt x="48" y="115"/>
                  </a:cubicBezTo>
                  <a:cubicBezTo>
                    <a:pt x="21" y="115"/>
                    <a:pt x="0" y="69"/>
                    <a:pt x="0" y="11"/>
                  </a:cubicBezTo>
                  <a:cubicBezTo>
                    <a:pt x="0" y="7"/>
                    <a:pt x="0" y="4"/>
                    <a:pt x="0" y="0"/>
                  </a:cubicBezTo>
                  <a:cubicBezTo>
                    <a:pt x="2" y="53"/>
                    <a:pt x="23" y="94"/>
                    <a:pt x="48" y="94"/>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0" name="Freeform 327"/>
            <p:cNvSpPr/>
            <p:nvPr/>
          </p:nvSpPr>
          <p:spPr bwMode="auto">
            <a:xfrm>
              <a:off x="-1317626" y="4459288"/>
              <a:ext cx="287338" cy="833438"/>
            </a:xfrm>
            <a:custGeom>
              <a:avLst/>
              <a:gdLst>
                <a:gd name="T0" fmla="*/ 25 w 67"/>
                <a:gd name="T1" fmla="*/ 0 h 195"/>
                <a:gd name="T2" fmla="*/ 0 w 67"/>
                <a:gd name="T3" fmla="*/ 91 h 195"/>
                <a:gd name="T4" fmla="*/ 44 w 67"/>
                <a:gd name="T5" fmla="*/ 195 h 195"/>
                <a:gd name="T6" fmla="*/ 67 w 67"/>
                <a:gd name="T7" fmla="*/ 106 h 195"/>
                <a:gd name="T8" fmla="*/ 25 w 67"/>
                <a:gd name="T9" fmla="*/ 0 h 195"/>
              </a:gdLst>
              <a:ahLst/>
              <a:cxnLst>
                <a:cxn ang="0">
                  <a:pos x="T0" y="T1"/>
                </a:cxn>
                <a:cxn ang="0">
                  <a:pos x="T2" y="T3"/>
                </a:cxn>
                <a:cxn ang="0">
                  <a:pos x="T4" y="T5"/>
                </a:cxn>
                <a:cxn ang="0">
                  <a:pos x="T6" y="T7"/>
                </a:cxn>
                <a:cxn ang="0">
                  <a:pos x="T8" y="T9"/>
                </a:cxn>
              </a:cxnLst>
              <a:rect l="0" t="0" r="r" b="b"/>
              <a:pathLst>
                <a:path w="67" h="195">
                  <a:moveTo>
                    <a:pt x="25" y="0"/>
                  </a:moveTo>
                  <a:cubicBezTo>
                    <a:pt x="10" y="18"/>
                    <a:pt x="0" y="52"/>
                    <a:pt x="0" y="91"/>
                  </a:cubicBezTo>
                  <a:cubicBezTo>
                    <a:pt x="0" y="146"/>
                    <a:pt x="19" y="191"/>
                    <a:pt x="44" y="195"/>
                  </a:cubicBezTo>
                  <a:cubicBezTo>
                    <a:pt x="58" y="176"/>
                    <a:pt x="67" y="143"/>
                    <a:pt x="67" y="106"/>
                  </a:cubicBezTo>
                  <a:cubicBezTo>
                    <a:pt x="67" y="52"/>
                    <a:pt x="48" y="8"/>
                    <a:pt x="25"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1" name="Oval 328"/>
            <p:cNvSpPr>
              <a:spLocks noChangeArrowheads="1"/>
            </p:cNvSpPr>
            <p:nvPr/>
          </p:nvSpPr>
          <p:spPr bwMode="auto">
            <a:xfrm>
              <a:off x="-1481138" y="4429125"/>
              <a:ext cx="423863" cy="9144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2" name="Freeform 329"/>
            <p:cNvSpPr/>
            <p:nvPr/>
          </p:nvSpPr>
          <p:spPr bwMode="auto">
            <a:xfrm>
              <a:off x="-1481138" y="4767263"/>
              <a:ext cx="423863" cy="576263"/>
            </a:xfrm>
            <a:custGeom>
              <a:avLst/>
              <a:gdLst>
                <a:gd name="T0" fmla="*/ 1 w 99"/>
                <a:gd name="T1" fmla="*/ 0 h 135"/>
                <a:gd name="T2" fmla="*/ 1 w 99"/>
                <a:gd name="T3" fmla="*/ 7 h 135"/>
                <a:gd name="T4" fmla="*/ 51 w 99"/>
                <a:gd name="T5" fmla="*/ 114 h 135"/>
                <a:gd name="T6" fmla="*/ 99 w 99"/>
                <a:gd name="T7" fmla="*/ 34 h 135"/>
                <a:gd name="T8" fmla="*/ 49 w 99"/>
                <a:gd name="T9" fmla="*/ 135 h 135"/>
                <a:gd name="T10" fmla="*/ 0 w 99"/>
                <a:gd name="T11" fmla="*/ 28 h 135"/>
                <a:gd name="T12" fmla="*/ 1 w 99"/>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99" h="135">
                  <a:moveTo>
                    <a:pt x="1" y="0"/>
                  </a:moveTo>
                  <a:cubicBezTo>
                    <a:pt x="1" y="3"/>
                    <a:pt x="1" y="5"/>
                    <a:pt x="1" y="7"/>
                  </a:cubicBezTo>
                  <a:cubicBezTo>
                    <a:pt x="1" y="66"/>
                    <a:pt x="23" y="114"/>
                    <a:pt x="51" y="114"/>
                  </a:cubicBezTo>
                  <a:cubicBezTo>
                    <a:pt x="74" y="114"/>
                    <a:pt x="93" y="80"/>
                    <a:pt x="99" y="34"/>
                  </a:cubicBezTo>
                  <a:cubicBezTo>
                    <a:pt x="98" y="91"/>
                    <a:pt x="76" y="135"/>
                    <a:pt x="49" y="135"/>
                  </a:cubicBezTo>
                  <a:cubicBezTo>
                    <a:pt x="22" y="135"/>
                    <a:pt x="0" y="87"/>
                    <a:pt x="0" y="28"/>
                  </a:cubicBezTo>
                  <a:cubicBezTo>
                    <a:pt x="0" y="18"/>
                    <a:pt x="0" y="9"/>
                    <a:pt x="1"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3" name="Freeform 330"/>
            <p:cNvSpPr/>
            <p:nvPr/>
          </p:nvSpPr>
          <p:spPr bwMode="auto">
            <a:xfrm>
              <a:off x="-1481138" y="4468813"/>
              <a:ext cx="292100" cy="871538"/>
            </a:xfrm>
            <a:custGeom>
              <a:avLst/>
              <a:gdLst>
                <a:gd name="T0" fmla="*/ 42 w 68"/>
                <a:gd name="T1" fmla="*/ 204 h 204"/>
                <a:gd name="T2" fmla="*/ 68 w 68"/>
                <a:gd name="T3" fmla="*/ 108 h 204"/>
                <a:gd name="T4" fmla="*/ 29 w 68"/>
                <a:gd name="T5" fmla="*/ 0 h 204"/>
                <a:gd name="T6" fmla="*/ 0 w 68"/>
                <a:gd name="T7" fmla="*/ 98 h 204"/>
                <a:gd name="T8" fmla="*/ 42 w 68"/>
                <a:gd name="T9" fmla="*/ 204 h 204"/>
              </a:gdLst>
              <a:ahLst/>
              <a:cxnLst>
                <a:cxn ang="0">
                  <a:pos x="T0" y="T1"/>
                </a:cxn>
                <a:cxn ang="0">
                  <a:pos x="T2" y="T3"/>
                </a:cxn>
                <a:cxn ang="0">
                  <a:pos x="T4" y="T5"/>
                </a:cxn>
                <a:cxn ang="0">
                  <a:pos x="T6" y="T7"/>
                </a:cxn>
                <a:cxn ang="0">
                  <a:pos x="T8" y="T9"/>
                </a:cxn>
              </a:cxnLst>
              <a:rect l="0" t="0" r="r" b="b"/>
              <a:pathLst>
                <a:path w="68" h="204">
                  <a:moveTo>
                    <a:pt x="42" y="204"/>
                  </a:moveTo>
                  <a:cubicBezTo>
                    <a:pt x="58" y="185"/>
                    <a:pt x="68" y="149"/>
                    <a:pt x="68" y="108"/>
                  </a:cubicBezTo>
                  <a:cubicBezTo>
                    <a:pt x="68" y="56"/>
                    <a:pt x="51" y="12"/>
                    <a:pt x="29" y="0"/>
                  </a:cubicBezTo>
                  <a:cubicBezTo>
                    <a:pt x="12" y="17"/>
                    <a:pt x="0" y="54"/>
                    <a:pt x="0" y="98"/>
                  </a:cubicBezTo>
                  <a:cubicBezTo>
                    <a:pt x="0" y="152"/>
                    <a:pt x="18" y="196"/>
                    <a:pt x="42" y="204"/>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4" name="Oval 331"/>
            <p:cNvSpPr>
              <a:spLocks noChangeArrowheads="1"/>
            </p:cNvSpPr>
            <p:nvPr/>
          </p:nvSpPr>
          <p:spPr bwMode="auto">
            <a:xfrm>
              <a:off x="-1652588" y="4443413"/>
              <a:ext cx="438150" cy="94297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5" name="Freeform 332"/>
            <p:cNvSpPr/>
            <p:nvPr/>
          </p:nvSpPr>
          <p:spPr bwMode="auto">
            <a:xfrm>
              <a:off x="-1579563" y="4527550"/>
              <a:ext cx="123825" cy="252413"/>
            </a:xfrm>
            <a:custGeom>
              <a:avLst/>
              <a:gdLst>
                <a:gd name="T0" fmla="*/ 4 w 29"/>
                <a:gd name="T1" fmla="*/ 26 h 59"/>
                <a:gd name="T2" fmla="*/ 7 w 29"/>
                <a:gd name="T3" fmla="*/ 57 h 59"/>
                <a:gd name="T4" fmla="*/ 25 w 29"/>
                <a:gd name="T5" fmla="*/ 33 h 59"/>
                <a:gd name="T6" fmla="*/ 22 w 29"/>
                <a:gd name="T7" fmla="*/ 2 h 59"/>
                <a:gd name="T8" fmla="*/ 4 w 29"/>
                <a:gd name="T9" fmla="*/ 26 h 59"/>
              </a:gdLst>
              <a:ahLst/>
              <a:cxnLst>
                <a:cxn ang="0">
                  <a:pos x="T0" y="T1"/>
                </a:cxn>
                <a:cxn ang="0">
                  <a:pos x="T2" y="T3"/>
                </a:cxn>
                <a:cxn ang="0">
                  <a:pos x="T4" y="T5"/>
                </a:cxn>
                <a:cxn ang="0">
                  <a:pos x="T6" y="T7"/>
                </a:cxn>
                <a:cxn ang="0">
                  <a:pos x="T8" y="T9"/>
                </a:cxn>
              </a:cxnLst>
              <a:rect l="0" t="0" r="r" b="b"/>
              <a:pathLst>
                <a:path w="29" h="59">
                  <a:moveTo>
                    <a:pt x="4" y="26"/>
                  </a:moveTo>
                  <a:cubicBezTo>
                    <a:pt x="0" y="41"/>
                    <a:pt x="1" y="55"/>
                    <a:pt x="7" y="57"/>
                  </a:cubicBezTo>
                  <a:cubicBezTo>
                    <a:pt x="13" y="59"/>
                    <a:pt x="21" y="48"/>
                    <a:pt x="25" y="33"/>
                  </a:cubicBezTo>
                  <a:cubicBezTo>
                    <a:pt x="29" y="17"/>
                    <a:pt x="27" y="4"/>
                    <a:pt x="22" y="2"/>
                  </a:cubicBezTo>
                  <a:cubicBezTo>
                    <a:pt x="16" y="0"/>
                    <a:pt x="8" y="11"/>
                    <a:pt x="4" y="2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6" name="Freeform 333"/>
            <p:cNvSpPr/>
            <p:nvPr/>
          </p:nvSpPr>
          <p:spPr bwMode="auto">
            <a:xfrm>
              <a:off x="-1746251" y="4532313"/>
              <a:ext cx="90488" cy="184150"/>
            </a:xfrm>
            <a:custGeom>
              <a:avLst/>
              <a:gdLst>
                <a:gd name="T0" fmla="*/ 3 w 21"/>
                <a:gd name="T1" fmla="*/ 19 h 43"/>
                <a:gd name="T2" fmla="*/ 5 w 21"/>
                <a:gd name="T3" fmla="*/ 41 h 43"/>
                <a:gd name="T4" fmla="*/ 18 w 21"/>
                <a:gd name="T5" fmla="*/ 24 h 43"/>
                <a:gd name="T6" fmla="*/ 16 w 21"/>
                <a:gd name="T7" fmla="*/ 2 h 43"/>
                <a:gd name="T8" fmla="*/ 3 w 21"/>
                <a:gd name="T9" fmla="*/ 19 h 43"/>
              </a:gdLst>
              <a:ahLst/>
              <a:cxnLst>
                <a:cxn ang="0">
                  <a:pos x="T0" y="T1"/>
                </a:cxn>
                <a:cxn ang="0">
                  <a:pos x="T2" y="T3"/>
                </a:cxn>
                <a:cxn ang="0">
                  <a:pos x="T4" y="T5"/>
                </a:cxn>
                <a:cxn ang="0">
                  <a:pos x="T6" y="T7"/>
                </a:cxn>
                <a:cxn ang="0">
                  <a:pos x="T8" y="T9"/>
                </a:cxn>
              </a:cxnLst>
              <a:rect l="0" t="0" r="r" b="b"/>
              <a:pathLst>
                <a:path w="21" h="43">
                  <a:moveTo>
                    <a:pt x="3" y="19"/>
                  </a:moveTo>
                  <a:cubicBezTo>
                    <a:pt x="0" y="30"/>
                    <a:pt x="1" y="40"/>
                    <a:pt x="5" y="41"/>
                  </a:cubicBezTo>
                  <a:cubicBezTo>
                    <a:pt x="9" y="43"/>
                    <a:pt x="15" y="35"/>
                    <a:pt x="18" y="24"/>
                  </a:cubicBezTo>
                  <a:cubicBezTo>
                    <a:pt x="21" y="13"/>
                    <a:pt x="20" y="3"/>
                    <a:pt x="16" y="2"/>
                  </a:cubicBezTo>
                  <a:cubicBezTo>
                    <a:pt x="12" y="0"/>
                    <a:pt x="6" y="8"/>
                    <a:pt x="3"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7" name="Freeform 334"/>
            <p:cNvSpPr/>
            <p:nvPr/>
          </p:nvSpPr>
          <p:spPr bwMode="auto">
            <a:xfrm>
              <a:off x="-1887538" y="4443413"/>
              <a:ext cx="106363" cy="174625"/>
            </a:xfrm>
            <a:custGeom>
              <a:avLst/>
              <a:gdLst>
                <a:gd name="T0" fmla="*/ 5 w 25"/>
                <a:gd name="T1" fmla="*/ 17 h 41"/>
                <a:gd name="T2" fmla="*/ 4 w 25"/>
                <a:gd name="T3" fmla="*/ 39 h 41"/>
                <a:gd name="T4" fmla="*/ 19 w 25"/>
                <a:gd name="T5" fmla="*/ 24 h 41"/>
                <a:gd name="T6" fmla="*/ 21 w 25"/>
                <a:gd name="T7" fmla="*/ 2 h 41"/>
                <a:gd name="T8" fmla="*/ 5 w 25"/>
                <a:gd name="T9" fmla="*/ 17 h 41"/>
              </a:gdLst>
              <a:ahLst/>
              <a:cxnLst>
                <a:cxn ang="0">
                  <a:pos x="T0" y="T1"/>
                </a:cxn>
                <a:cxn ang="0">
                  <a:pos x="T2" y="T3"/>
                </a:cxn>
                <a:cxn ang="0">
                  <a:pos x="T4" y="T5"/>
                </a:cxn>
                <a:cxn ang="0">
                  <a:pos x="T6" y="T7"/>
                </a:cxn>
                <a:cxn ang="0">
                  <a:pos x="T8" y="T9"/>
                </a:cxn>
              </a:cxnLst>
              <a:rect l="0" t="0" r="r" b="b"/>
              <a:pathLst>
                <a:path w="25" h="41">
                  <a:moveTo>
                    <a:pt x="5" y="17"/>
                  </a:moveTo>
                  <a:cubicBezTo>
                    <a:pt x="0" y="27"/>
                    <a:pt x="0" y="37"/>
                    <a:pt x="4" y="39"/>
                  </a:cubicBezTo>
                  <a:cubicBezTo>
                    <a:pt x="7" y="41"/>
                    <a:pt x="14" y="35"/>
                    <a:pt x="19" y="24"/>
                  </a:cubicBezTo>
                  <a:cubicBezTo>
                    <a:pt x="24" y="14"/>
                    <a:pt x="25" y="4"/>
                    <a:pt x="21" y="2"/>
                  </a:cubicBezTo>
                  <a:cubicBezTo>
                    <a:pt x="17" y="0"/>
                    <a:pt x="10" y="6"/>
                    <a:pt x="5"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8" name="Freeform 335"/>
            <p:cNvSpPr/>
            <p:nvPr/>
          </p:nvSpPr>
          <p:spPr bwMode="auto">
            <a:xfrm>
              <a:off x="-1211263" y="4524375"/>
              <a:ext cx="85725" cy="182563"/>
            </a:xfrm>
            <a:custGeom>
              <a:avLst/>
              <a:gdLst>
                <a:gd name="T0" fmla="*/ 17 w 20"/>
                <a:gd name="T1" fmla="*/ 19 h 43"/>
                <a:gd name="T2" fmla="*/ 15 w 20"/>
                <a:gd name="T3" fmla="*/ 41 h 43"/>
                <a:gd name="T4" fmla="*/ 2 w 20"/>
                <a:gd name="T5" fmla="*/ 24 h 43"/>
                <a:gd name="T6" fmla="*/ 5 w 20"/>
                <a:gd name="T7" fmla="*/ 2 h 43"/>
                <a:gd name="T8" fmla="*/ 17 w 20"/>
                <a:gd name="T9" fmla="*/ 19 h 43"/>
              </a:gdLst>
              <a:ahLst/>
              <a:cxnLst>
                <a:cxn ang="0">
                  <a:pos x="T0" y="T1"/>
                </a:cxn>
                <a:cxn ang="0">
                  <a:pos x="T2" y="T3"/>
                </a:cxn>
                <a:cxn ang="0">
                  <a:pos x="T4" y="T5"/>
                </a:cxn>
                <a:cxn ang="0">
                  <a:pos x="T6" y="T7"/>
                </a:cxn>
                <a:cxn ang="0">
                  <a:pos x="T8" y="T9"/>
                </a:cxn>
              </a:cxnLst>
              <a:rect l="0" t="0" r="r" b="b"/>
              <a:pathLst>
                <a:path w="20" h="43">
                  <a:moveTo>
                    <a:pt x="17" y="19"/>
                  </a:moveTo>
                  <a:cubicBezTo>
                    <a:pt x="20" y="30"/>
                    <a:pt x="19" y="40"/>
                    <a:pt x="15" y="41"/>
                  </a:cubicBezTo>
                  <a:cubicBezTo>
                    <a:pt x="11" y="43"/>
                    <a:pt x="5" y="35"/>
                    <a:pt x="2" y="24"/>
                  </a:cubicBezTo>
                  <a:cubicBezTo>
                    <a:pt x="0" y="13"/>
                    <a:pt x="0" y="3"/>
                    <a:pt x="5" y="2"/>
                  </a:cubicBezTo>
                  <a:cubicBezTo>
                    <a:pt x="9" y="0"/>
                    <a:pt x="14" y="8"/>
                    <a:pt x="17" y="19"/>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9" name="Freeform 336"/>
            <p:cNvSpPr/>
            <p:nvPr/>
          </p:nvSpPr>
          <p:spPr bwMode="auto">
            <a:xfrm>
              <a:off x="-1087438" y="4433888"/>
              <a:ext cx="107950" cy="176213"/>
            </a:xfrm>
            <a:custGeom>
              <a:avLst/>
              <a:gdLst>
                <a:gd name="T0" fmla="*/ 19 w 25"/>
                <a:gd name="T1" fmla="*/ 17 h 41"/>
                <a:gd name="T2" fmla="*/ 21 w 25"/>
                <a:gd name="T3" fmla="*/ 39 h 41"/>
                <a:gd name="T4" fmla="*/ 5 w 25"/>
                <a:gd name="T5" fmla="*/ 25 h 41"/>
                <a:gd name="T6" fmla="*/ 4 w 25"/>
                <a:gd name="T7" fmla="*/ 2 h 41"/>
                <a:gd name="T8" fmla="*/ 19 w 25"/>
                <a:gd name="T9" fmla="*/ 17 h 41"/>
              </a:gdLst>
              <a:ahLst/>
              <a:cxnLst>
                <a:cxn ang="0">
                  <a:pos x="T0" y="T1"/>
                </a:cxn>
                <a:cxn ang="0">
                  <a:pos x="T2" y="T3"/>
                </a:cxn>
                <a:cxn ang="0">
                  <a:pos x="T4" y="T5"/>
                </a:cxn>
                <a:cxn ang="0">
                  <a:pos x="T6" y="T7"/>
                </a:cxn>
                <a:cxn ang="0">
                  <a:pos x="T8" y="T9"/>
                </a:cxn>
              </a:cxnLst>
              <a:rect l="0" t="0" r="r" b="b"/>
              <a:pathLst>
                <a:path w="25" h="41">
                  <a:moveTo>
                    <a:pt x="19" y="17"/>
                  </a:moveTo>
                  <a:cubicBezTo>
                    <a:pt x="24" y="27"/>
                    <a:pt x="25" y="37"/>
                    <a:pt x="21" y="39"/>
                  </a:cubicBezTo>
                  <a:cubicBezTo>
                    <a:pt x="17" y="41"/>
                    <a:pt x="10" y="35"/>
                    <a:pt x="5" y="25"/>
                  </a:cubicBezTo>
                  <a:cubicBezTo>
                    <a:pt x="1" y="14"/>
                    <a:pt x="0" y="4"/>
                    <a:pt x="4" y="2"/>
                  </a:cubicBezTo>
                  <a:cubicBezTo>
                    <a:pt x="8" y="0"/>
                    <a:pt x="15" y="7"/>
                    <a:pt x="19" y="17"/>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0" name="Freeform 337"/>
            <p:cNvSpPr/>
            <p:nvPr/>
          </p:nvSpPr>
          <p:spPr bwMode="auto">
            <a:xfrm>
              <a:off x="-1652588" y="4746625"/>
              <a:ext cx="438150" cy="639763"/>
            </a:xfrm>
            <a:custGeom>
              <a:avLst/>
              <a:gdLst>
                <a:gd name="T0" fmla="*/ 48 w 102"/>
                <a:gd name="T1" fmla="*/ 118 h 150"/>
                <a:gd name="T2" fmla="*/ 99 w 102"/>
                <a:gd name="T3" fmla="*/ 8 h 150"/>
                <a:gd name="T4" fmla="*/ 99 w 102"/>
                <a:gd name="T5" fmla="*/ 0 h 150"/>
                <a:gd name="T6" fmla="*/ 102 w 102"/>
                <a:gd name="T7" fmla="*/ 39 h 150"/>
                <a:gd name="T8" fmla="*/ 51 w 102"/>
                <a:gd name="T9" fmla="*/ 150 h 150"/>
                <a:gd name="T10" fmla="*/ 0 w 102"/>
                <a:gd name="T11" fmla="*/ 47 h 150"/>
                <a:gd name="T12" fmla="*/ 48 w 102"/>
                <a:gd name="T13" fmla="*/ 118 h 150"/>
              </a:gdLst>
              <a:ahLst/>
              <a:cxnLst>
                <a:cxn ang="0">
                  <a:pos x="T0" y="T1"/>
                </a:cxn>
                <a:cxn ang="0">
                  <a:pos x="T2" y="T3"/>
                </a:cxn>
                <a:cxn ang="0">
                  <a:pos x="T4" y="T5"/>
                </a:cxn>
                <a:cxn ang="0">
                  <a:pos x="T6" y="T7"/>
                </a:cxn>
                <a:cxn ang="0">
                  <a:pos x="T8" y="T9"/>
                </a:cxn>
                <a:cxn ang="0">
                  <a:pos x="T10" y="T11"/>
                </a:cxn>
                <a:cxn ang="0">
                  <a:pos x="T12" y="T13"/>
                </a:cxn>
              </a:cxnLst>
              <a:rect l="0" t="0" r="r" b="b"/>
              <a:pathLst>
                <a:path w="102" h="150">
                  <a:moveTo>
                    <a:pt x="48" y="118"/>
                  </a:moveTo>
                  <a:cubicBezTo>
                    <a:pt x="76" y="118"/>
                    <a:pt x="99" y="69"/>
                    <a:pt x="99" y="8"/>
                  </a:cubicBezTo>
                  <a:cubicBezTo>
                    <a:pt x="99" y="5"/>
                    <a:pt x="99" y="2"/>
                    <a:pt x="99" y="0"/>
                  </a:cubicBezTo>
                  <a:cubicBezTo>
                    <a:pt x="101" y="12"/>
                    <a:pt x="102" y="25"/>
                    <a:pt x="102" y="39"/>
                  </a:cubicBezTo>
                  <a:cubicBezTo>
                    <a:pt x="102" y="100"/>
                    <a:pt x="79" y="150"/>
                    <a:pt x="51" y="150"/>
                  </a:cubicBezTo>
                  <a:cubicBezTo>
                    <a:pt x="24" y="150"/>
                    <a:pt x="2" y="104"/>
                    <a:pt x="0" y="47"/>
                  </a:cubicBezTo>
                  <a:cubicBezTo>
                    <a:pt x="7" y="89"/>
                    <a:pt x="26" y="118"/>
                    <a:pt x="48" y="11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1" name="Oval 338"/>
            <p:cNvSpPr>
              <a:spLocks noChangeArrowheads="1"/>
            </p:cNvSpPr>
            <p:nvPr/>
          </p:nvSpPr>
          <p:spPr bwMode="auto">
            <a:xfrm>
              <a:off x="-1314451"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2" name="Freeform 339"/>
            <p:cNvSpPr/>
            <p:nvPr/>
          </p:nvSpPr>
          <p:spPr bwMode="auto">
            <a:xfrm>
              <a:off x="-1274763" y="4625975"/>
              <a:ext cx="174625" cy="330200"/>
            </a:xfrm>
            <a:custGeom>
              <a:avLst/>
              <a:gdLst>
                <a:gd name="T0" fmla="*/ 25 w 41"/>
                <a:gd name="T1" fmla="*/ 0 h 77"/>
                <a:gd name="T2" fmla="*/ 33 w 41"/>
                <a:gd name="T3" fmla="*/ 30 h 77"/>
                <a:gd name="T4" fmla="*/ 9 w 41"/>
                <a:gd name="T5" fmla="*/ 70 h 77"/>
                <a:gd name="T6" fmla="*/ 0 w 41"/>
                <a:gd name="T7" fmla="*/ 67 h 77"/>
                <a:gd name="T8" fmla="*/ 16 w 41"/>
                <a:gd name="T9" fmla="*/ 77 h 77"/>
                <a:gd name="T10" fmla="*/ 41 w 41"/>
                <a:gd name="T11" fmla="*/ 37 h 77"/>
                <a:gd name="T12" fmla="*/ 25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25" y="0"/>
                  </a:moveTo>
                  <a:cubicBezTo>
                    <a:pt x="30" y="7"/>
                    <a:pt x="33" y="18"/>
                    <a:pt x="33" y="30"/>
                  </a:cubicBezTo>
                  <a:cubicBezTo>
                    <a:pt x="33" y="52"/>
                    <a:pt x="22" y="70"/>
                    <a:pt x="9" y="70"/>
                  </a:cubicBezTo>
                  <a:cubicBezTo>
                    <a:pt x="5" y="70"/>
                    <a:pt x="3" y="69"/>
                    <a:pt x="0" y="67"/>
                  </a:cubicBezTo>
                  <a:cubicBezTo>
                    <a:pt x="4" y="73"/>
                    <a:pt x="10" y="77"/>
                    <a:pt x="16" y="77"/>
                  </a:cubicBezTo>
                  <a:cubicBezTo>
                    <a:pt x="30" y="77"/>
                    <a:pt x="41" y="59"/>
                    <a:pt x="41" y="37"/>
                  </a:cubicBezTo>
                  <a:cubicBezTo>
                    <a:pt x="41" y="20"/>
                    <a:pt x="34" y="5"/>
                    <a:pt x="25"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3" name="Freeform 340"/>
            <p:cNvSpPr/>
            <p:nvPr/>
          </p:nvSpPr>
          <p:spPr bwMode="auto">
            <a:xfrm>
              <a:off x="-1741488" y="4959350"/>
              <a:ext cx="646113" cy="295275"/>
            </a:xfrm>
            <a:custGeom>
              <a:avLst/>
              <a:gdLst>
                <a:gd name="T0" fmla="*/ 117 w 151"/>
                <a:gd name="T1" fmla="*/ 22 h 69"/>
                <a:gd name="T2" fmla="*/ 114 w 151"/>
                <a:gd name="T3" fmla="*/ 38 h 69"/>
                <a:gd name="T4" fmla="*/ 102 w 151"/>
                <a:gd name="T5" fmla="*/ 43 h 69"/>
                <a:gd name="T6" fmla="*/ 101 w 151"/>
                <a:gd name="T7" fmla="*/ 27 h 69"/>
                <a:gd name="T8" fmla="*/ 76 w 151"/>
                <a:gd name="T9" fmla="*/ 30 h 69"/>
                <a:gd name="T10" fmla="*/ 53 w 151"/>
                <a:gd name="T11" fmla="*/ 27 h 69"/>
                <a:gd name="T12" fmla="*/ 52 w 151"/>
                <a:gd name="T13" fmla="*/ 43 h 69"/>
                <a:gd name="T14" fmla="*/ 40 w 151"/>
                <a:gd name="T15" fmla="*/ 38 h 69"/>
                <a:gd name="T16" fmla="*/ 37 w 151"/>
                <a:gd name="T17" fmla="*/ 23 h 69"/>
                <a:gd name="T18" fmla="*/ 0 w 151"/>
                <a:gd name="T19" fmla="*/ 0 h 69"/>
                <a:gd name="T20" fmla="*/ 76 w 151"/>
                <a:gd name="T21" fmla="*/ 69 h 69"/>
                <a:gd name="T22" fmla="*/ 151 w 151"/>
                <a:gd name="T23" fmla="*/ 0 h 69"/>
                <a:gd name="T24" fmla="*/ 117 w 151"/>
                <a:gd name="T2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69">
                  <a:moveTo>
                    <a:pt x="117" y="22"/>
                  </a:moveTo>
                  <a:cubicBezTo>
                    <a:pt x="114" y="38"/>
                    <a:pt x="114" y="38"/>
                    <a:pt x="114" y="38"/>
                  </a:cubicBezTo>
                  <a:cubicBezTo>
                    <a:pt x="102" y="43"/>
                    <a:pt x="102" y="43"/>
                    <a:pt x="102" y="43"/>
                  </a:cubicBezTo>
                  <a:cubicBezTo>
                    <a:pt x="101" y="27"/>
                    <a:pt x="101" y="27"/>
                    <a:pt x="101" y="27"/>
                  </a:cubicBezTo>
                  <a:cubicBezTo>
                    <a:pt x="93" y="29"/>
                    <a:pt x="85" y="30"/>
                    <a:pt x="76" y="30"/>
                  </a:cubicBezTo>
                  <a:cubicBezTo>
                    <a:pt x="68" y="30"/>
                    <a:pt x="61" y="29"/>
                    <a:pt x="53" y="27"/>
                  </a:cubicBezTo>
                  <a:cubicBezTo>
                    <a:pt x="52" y="43"/>
                    <a:pt x="52" y="43"/>
                    <a:pt x="52" y="43"/>
                  </a:cubicBezTo>
                  <a:cubicBezTo>
                    <a:pt x="40" y="38"/>
                    <a:pt x="40" y="38"/>
                    <a:pt x="40" y="38"/>
                  </a:cubicBezTo>
                  <a:cubicBezTo>
                    <a:pt x="37" y="23"/>
                    <a:pt x="37" y="23"/>
                    <a:pt x="37" y="23"/>
                  </a:cubicBezTo>
                  <a:cubicBezTo>
                    <a:pt x="22" y="18"/>
                    <a:pt x="10" y="10"/>
                    <a:pt x="0" y="0"/>
                  </a:cubicBezTo>
                  <a:cubicBezTo>
                    <a:pt x="4" y="39"/>
                    <a:pt x="36" y="69"/>
                    <a:pt x="76" y="69"/>
                  </a:cubicBezTo>
                  <a:cubicBezTo>
                    <a:pt x="115" y="69"/>
                    <a:pt x="148" y="39"/>
                    <a:pt x="151" y="0"/>
                  </a:cubicBezTo>
                  <a:cubicBezTo>
                    <a:pt x="142" y="9"/>
                    <a:pt x="131" y="17"/>
                    <a:pt x="117" y="22"/>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4" name="Freeform 341"/>
            <p:cNvSpPr/>
            <p:nvPr/>
          </p:nvSpPr>
          <p:spPr bwMode="auto">
            <a:xfrm>
              <a:off x="-1741488" y="4959350"/>
              <a:ext cx="646113" cy="295275"/>
            </a:xfrm>
            <a:custGeom>
              <a:avLst/>
              <a:gdLst>
                <a:gd name="T0" fmla="*/ 76 w 151"/>
                <a:gd name="T1" fmla="*/ 58 h 69"/>
                <a:gd name="T2" fmla="*/ 3 w 151"/>
                <a:gd name="T3" fmla="*/ 2 h 69"/>
                <a:gd name="T4" fmla="*/ 0 w 151"/>
                <a:gd name="T5" fmla="*/ 0 h 69"/>
                <a:gd name="T6" fmla="*/ 76 w 151"/>
                <a:gd name="T7" fmla="*/ 69 h 69"/>
                <a:gd name="T8" fmla="*/ 151 w 151"/>
                <a:gd name="T9" fmla="*/ 0 h 69"/>
                <a:gd name="T10" fmla="*/ 149 w 151"/>
                <a:gd name="T11" fmla="*/ 2 h 69"/>
                <a:gd name="T12" fmla="*/ 76 w 151"/>
                <a:gd name="T13" fmla="*/ 58 h 69"/>
              </a:gdLst>
              <a:ahLst/>
              <a:cxnLst>
                <a:cxn ang="0">
                  <a:pos x="T0" y="T1"/>
                </a:cxn>
                <a:cxn ang="0">
                  <a:pos x="T2" y="T3"/>
                </a:cxn>
                <a:cxn ang="0">
                  <a:pos x="T4" y="T5"/>
                </a:cxn>
                <a:cxn ang="0">
                  <a:pos x="T6" y="T7"/>
                </a:cxn>
                <a:cxn ang="0">
                  <a:pos x="T8" y="T9"/>
                </a:cxn>
                <a:cxn ang="0">
                  <a:pos x="T10" y="T11"/>
                </a:cxn>
                <a:cxn ang="0">
                  <a:pos x="T12" y="T13"/>
                </a:cxn>
              </a:cxnLst>
              <a:rect l="0" t="0" r="r" b="b"/>
              <a:pathLst>
                <a:path w="151" h="69">
                  <a:moveTo>
                    <a:pt x="76" y="58"/>
                  </a:moveTo>
                  <a:cubicBezTo>
                    <a:pt x="41" y="58"/>
                    <a:pt x="11" y="34"/>
                    <a:pt x="3" y="2"/>
                  </a:cubicBezTo>
                  <a:cubicBezTo>
                    <a:pt x="2" y="1"/>
                    <a:pt x="1" y="1"/>
                    <a:pt x="0" y="0"/>
                  </a:cubicBezTo>
                  <a:cubicBezTo>
                    <a:pt x="4" y="39"/>
                    <a:pt x="36" y="69"/>
                    <a:pt x="76" y="69"/>
                  </a:cubicBezTo>
                  <a:cubicBezTo>
                    <a:pt x="115" y="69"/>
                    <a:pt x="148" y="39"/>
                    <a:pt x="151" y="0"/>
                  </a:cubicBezTo>
                  <a:cubicBezTo>
                    <a:pt x="151" y="1"/>
                    <a:pt x="150" y="1"/>
                    <a:pt x="149" y="2"/>
                  </a:cubicBezTo>
                  <a:cubicBezTo>
                    <a:pt x="140" y="34"/>
                    <a:pt x="111" y="58"/>
                    <a:pt x="76" y="58"/>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5" name="Freeform 342"/>
            <p:cNvSpPr/>
            <p:nvPr/>
          </p:nvSpPr>
          <p:spPr bwMode="auto">
            <a:xfrm>
              <a:off x="-1519238" y="5075238"/>
              <a:ext cx="30163" cy="68263"/>
            </a:xfrm>
            <a:custGeom>
              <a:avLst/>
              <a:gdLst>
                <a:gd name="T0" fmla="*/ 7 w 7"/>
                <a:gd name="T1" fmla="*/ 1 h 16"/>
                <a:gd name="T2" fmla="*/ 1 w 7"/>
                <a:gd name="T3" fmla="*/ 0 h 16"/>
                <a:gd name="T4" fmla="*/ 0 w 7"/>
                <a:gd name="T5" fmla="*/ 16 h 16"/>
                <a:gd name="T6" fmla="*/ 6 w 7"/>
                <a:gd name="T7" fmla="*/ 12 h 16"/>
                <a:gd name="T8" fmla="*/ 7 w 7"/>
                <a:gd name="T9" fmla="*/ 1 h 16"/>
              </a:gdLst>
              <a:ahLst/>
              <a:cxnLst>
                <a:cxn ang="0">
                  <a:pos x="T0" y="T1"/>
                </a:cxn>
                <a:cxn ang="0">
                  <a:pos x="T2" y="T3"/>
                </a:cxn>
                <a:cxn ang="0">
                  <a:pos x="T4" y="T5"/>
                </a:cxn>
                <a:cxn ang="0">
                  <a:pos x="T6" y="T7"/>
                </a:cxn>
                <a:cxn ang="0">
                  <a:pos x="T8" y="T9"/>
                </a:cxn>
              </a:cxnLst>
              <a:rect l="0" t="0" r="r" b="b"/>
              <a:pathLst>
                <a:path w="7" h="16">
                  <a:moveTo>
                    <a:pt x="7" y="1"/>
                  </a:moveTo>
                  <a:cubicBezTo>
                    <a:pt x="5" y="1"/>
                    <a:pt x="3" y="1"/>
                    <a:pt x="1" y="0"/>
                  </a:cubicBezTo>
                  <a:cubicBezTo>
                    <a:pt x="0" y="16"/>
                    <a:pt x="0" y="16"/>
                    <a:pt x="0" y="16"/>
                  </a:cubicBezTo>
                  <a:cubicBezTo>
                    <a:pt x="6" y="12"/>
                    <a:pt x="6" y="12"/>
                    <a:pt x="6" y="12"/>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6" name="Freeform 343"/>
            <p:cNvSpPr/>
            <p:nvPr/>
          </p:nvSpPr>
          <p:spPr bwMode="auto">
            <a:xfrm>
              <a:off x="-1339851" y="5075238"/>
              <a:ext cx="34925" cy="68263"/>
            </a:xfrm>
            <a:custGeom>
              <a:avLst/>
              <a:gdLst>
                <a:gd name="T0" fmla="*/ 2 w 8"/>
                <a:gd name="T1" fmla="*/ 13 h 16"/>
                <a:gd name="T2" fmla="*/ 8 w 8"/>
                <a:gd name="T3" fmla="*/ 16 h 16"/>
                <a:gd name="T4" fmla="*/ 7 w 8"/>
                <a:gd name="T5" fmla="*/ 0 h 16"/>
                <a:gd name="T6" fmla="*/ 0 w 8"/>
                <a:gd name="T7" fmla="*/ 1 h 16"/>
                <a:gd name="T8" fmla="*/ 2 w 8"/>
                <a:gd name="T9" fmla="*/ 13 h 16"/>
              </a:gdLst>
              <a:ahLst/>
              <a:cxnLst>
                <a:cxn ang="0">
                  <a:pos x="T0" y="T1"/>
                </a:cxn>
                <a:cxn ang="0">
                  <a:pos x="T2" y="T3"/>
                </a:cxn>
                <a:cxn ang="0">
                  <a:pos x="T4" y="T5"/>
                </a:cxn>
                <a:cxn ang="0">
                  <a:pos x="T6" y="T7"/>
                </a:cxn>
                <a:cxn ang="0">
                  <a:pos x="T8" y="T9"/>
                </a:cxn>
              </a:cxnLst>
              <a:rect l="0" t="0" r="r" b="b"/>
              <a:pathLst>
                <a:path w="8" h="16">
                  <a:moveTo>
                    <a:pt x="2" y="13"/>
                  </a:moveTo>
                  <a:cubicBezTo>
                    <a:pt x="8" y="16"/>
                    <a:pt x="8" y="16"/>
                    <a:pt x="8" y="16"/>
                  </a:cubicBezTo>
                  <a:cubicBezTo>
                    <a:pt x="7" y="0"/>
                    <a:pt x="7" y="0"/>
                    <a:pt x="7" y="0"/>
                  </a:cubicBezTo>
                  <a:cubicBezTo>
                    <a:pt x="5" y="0"/>
                    <a:pt x="3" y="1"/>
                    <a:pt x="0" y="1"/>
                  </a:cubicBezTo>
                  <a:lnTo>
                    <a:pt x="2" y="13"/>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7" name="Oval 344"/>
            <p:cNvSpPr>
              <a:spLocks noChangeArrowheads="1"/>
            </p:cNvSpPr>
            <p:nvPr/>
          </p:nvSpPr>
          <p:spPr bwMode="auto">
            <a:xfrm>
              <a:off x="-1716088" y="4613275"/>
              <a:ext cx="214313" cy="342900"/>
            </a:xfrm>
            <a:prstGeom prst="ellipse">
              <a:avLst/>
            </a:pr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8" name="Freeform 345"/>
            <p:cNvSpPr/>
            <p:nvPr/>
          </p:nvSpPr>
          <p:spPr bwMode="auto">
            <a:xfrm>
              <a:off x="-1716088" y="4625975"/>
              <a:ext cx="174625" cy="330200"/>
            </a:xfrm>
            <a:custGeom>
              <a:avLst/>
              <a:gdLst>
                <a:gd name="T0" fmla="*/ 16 w 41"/>
                <a:gd name="T1" fmla="*/ 0 h 77"/>
                <a:gd name="T2" fmla="*/ 7 w 41"/>
                <a:gd name="T3" fmla="*/ 30 h 77"/>
                <a:gd name="T4" fmla="*/ 32 w 41"/>
                <a:gd name="T5" fmla="*/ 70 h 77"/>
                <a:gd name="T6" fmla="*/ 41 w 41"/>
                <a:gd name="T7" fmla="*/ 67 h 77"/>
                <a:gd name="T8" fmla="*/ 25 w 41"/>
                <a:gd name="T9" fmla="*/ 77 h 77"/>
                <a:gd name="T10" fmla="*/ 0 w 41"/>
                <a:gd name="T11" fmla="*/ 37 h 77"/>
                <a:gd name="T12" fmla="*/ 16 w 4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41" h="77">
                  <a:moveTo>
                    <a:pt x="16" y="0"/>
                  </a:moveTo>
                  <a:cubicBezTo>
                    <a:pt x="11" y="7"/>
                    <a:pt x="7" y="18"/>
                    <a:pt x="7" y="30"/>
                  </a:cubicBezTo>
                  <a:cubicBezTo>
                    <a:pt x="7" y="52"/>
                    <a:pt x="18" y="70"/>
                    <a:pt x="32" y="70"/>
                  </a:cubicBezTo>
                  <a:cubicBezTo>
                    <a:pt x="35" y="70"/>
                    <a:pt x="38" y="69"/>
                    <a:pt x="41" y="67"/>
                  </a:cubicBezTo>
                  <a:cubicBezTo>
                    <a:pt x="37" y="73"/>
                    <a:pt x="31" y="77"/>
                    <a:pt x="25" y="77"/>
                  </a:cubicBezTo>
                  <a:cubicBezTo>
                    <a:pt x="11" y="77"/>
                    <a:pt x="0" y="59"/>
                    <a:pt x="0" y="37"/>
                  </a:cubicBezTo>
                  <a:cubicBezTo>
                    <a:pt x="0" y="20"/>
                    <a:pt x="7" y="5"/>
                    <a:pt x="16" y="0"/>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219" name="组合 218"/>
          <p:cNvGrpSpPr/>
          <p:nvPr/>
        </p:nvGrpSpPr>
        <p:grpSpPr>
          <a:xfrm>
            <a:off x="5733297" y="4956123"/>
            <a:ext cx="3086853" cy="922375"/>
            <a:chOff x="1478171" y="2225265"/>
            <a:chExt cx="3086853" cy="922375"/>
          </a:xfrm>
        </p:grpSpPr>
        <p:sp>
          <p:nvSpPr>
            <p:cNvPr id="220" name="TextBox 21"/>
            <p:cNvSpPr>
              <a:spLocks noChangeArrowheads="1"/>
            </p:cNvSpPr>
            <p:nvPr/>
          </p:nvSpPr>
          <p:spPr bwMode="auto">
            <a:xfrm>
              <a:off x="1478171" y="2664303"/>
              <a:ext cx="3086853" cy="483337"/>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21" name="文本框 22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7"/>
                                        </p:tgtEl>
                                        <p:attrNameLst>
                                          <p:attrName>style.visibility</p:attrName>
                                        </p:attrNameLst>
                                      </p:cBhvr>
                                      <p:to>
                                        <p:strVal val="visible"/>
                                      </p:to>
                                    </p:set>
                                    <p:animEffect transition="in" filter="fade">
                                      <p:cBhvr>
                                        <p:cTn id="14" dur="1000"/>
                                        <p:tgtEl>
                                          <p:spTgt spid="177"/>
                                        </p:tgtEl>
                                      </p:cBhvr>
                                    </p:animEffect>
                                    <p:anim calcmode="lin" valueType="num">
                                      <p:cBhvr>
                                        <p:cTn id="15" dur="1000" fill="hold"/>
                                        <p:tgtEl>
                                          <p:spTgt spid="177"/>
                                        </p:tgtEl>
                                        <p:attrNameLst>
                                          <p:attrName>ppt_x</p:attrName>
                                        </p:attrNameLst>
                                      </p:cBhvr>
                                      <p:tavLst>
                                        <p:tav tm="0">
                                          <p:val>
                                            <p:strVal val="#ppt_x"/>
                                          </p:val>
                                        </p:tav>
                                        <p:tav tm="100000">
                                          <p:val>
                                            <p:strVal val="#ppt_x"/>
                                          </p:val>
                                        </p:tav>
                                      </p:tavLst>
                                    </p:anim>
                                    <p:anim calcmode="lin" valueType="num">
                                      <p:cBhvr>
                                        <p:cTn id="16"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9"/>
                                        </p:tgtEl>
                                        <p:attrNameLst>
                                          <p:attrName>style.visibility</p:attrName>
                                        </p:attrNameLst>
                                      </p:cBhvr>
                                      <p:to>
                                        <p:strVal val="visible"/>
                                      </p:to>
                                    </p:set>
                                    <p:animEffect transition="in" filter="fade">
                                      <p:cBhvr>
                                        <p:cTn id="21" dur="1000"/>
                                        <p:tgtEl>
                                          <p:spTgt spid="219"/>
                                        </p:tgtEl>
                                      </p:cBhvr>
                                    </p:animEffect>
                                    <p:anim calcmode="lin" valueType="num">
                                      <p:cBhvr>
                                        <p:cTn id="22" dur="1000" fill="hold"/>
                                        <p:tgtEl>
                                          <p:spTgt spid="219"/>
                                        </p:tgtEl>
                                        <p:attrNameLst>
                                          <p:attrName>ppt_x</p:attrName>
                                        </p:attrNameLst>
                                      </p:cBhvr>
                                      <p:tavLst>
                                        <p:tav tm="0">
                                          <p:val>
                                            <p:strVal val="#ppt_x"/>
                                          </p:val>
                                        </p:tav>
                                        <p:tav tm="100000">
                                          <p:val>
                                            <p:strVal val="#ppt_x"/>
                                          </p:val>
                                        </p:tav>
                                      </p:tavLst>
                                    </p:anim>
                                    <p:anim calcmode="lin" valueType="num">
                                      <p:cBhvr>
                                        <p:cTn id="23" dur="1000" fill="hold"/>
                                        <p:tgtEl>
                                          <p:spTgt spid="2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8"/>
                                        </p:tgtEl>
                                        <p:attrNameLst>
                                          <p:attrName>style.visibility</p:attrName>
                                        </p:attrNameLst>
                                      </p:cBhvr>
                                      <p:to>
                                        <p:strVal val="visible"/>
                                      </p:to>
                                    </p:set>
                                    <p:animEffect transition="in" filter="fade">
                                      <p:cBhvr>
                                        <p:cTn id="38" dur="1000"/>
                                        <p:tgtEl>
                                          <p:spTgt spid="138"/>
                                        </p:tgtEl>
                                      </p:cBhvr>
                                    </p:animEffect>
                                    <p:anim calcmode="lin" valueType="num">
                                      <p:cBhvr>
                                        <p:cTn id="39" dur="1000" fill="hold"/>
                                        <p:tgtEl>
                                          <p:spTgt spid="138"/>
                                        </p:tgtEl>
                                        <p:attrNameLst>
                                          <p:attrName>ppt_x</p:attrName>
                                        </p:attrNameLst>
                                      </p:cBhvr>
                                      <p:tavLst>
                                        <p:tav tm="0">
                                          <p:val>
                                            <p:strVal val="#ppt_x"/>
                                          </p:val>
                                        </p:tav>
                                        <p:tav tm="100000">
                                          <p:val>
                                            <p:strVal val="#ppt_x"/>
                                          </p:val>
                                        </p:tav>
                                      </p:tavLst>
                                    </p:anim>
                                    <p:anim calcmode="lin" valueType="num">
                                      <p:cBhvr>
                                        <p:cTn id="40" dur="1000" fill="hold"/>
                                        <p:tgtEl>
                                          <p:spTgt spid="13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1000"/>
                                        <p:tgtEl>
                                          <p:spTgt spid="139"/>
                                        </p:tgtEl>
                                      </p:cBhvr>
                                    </p:animEffect>
                                    <p:anim calcmode="lin" valueType="num">
                                      <p:cBhvr>
                                        <p:cTn id="44" dur="1000" fill="hold"/>
                                        <p:tgtEl>
                                          <p:spTgt spid="139"/>
                                        </p:tgtEl>
                                        <p:attrNameLst>
                                          <p:attrName>ppt_x</p:attrName>
                                        </p:attrNameLst>
                                      </p:cBhvr>
                                      <p:tavLst>
                                        <p:tav tm="0">
                                          <p:val>
                                            <p:strVal val="#ppt_x"/>
                                          </p:val>
                                        </p:tav>
                                        <p:tav tm="100000">
                                          <p:val>
                                            <p:strVal val="#ppt_x"/>
                                          </p:val>
                                        </p:tav>
                                      </p:tavLst>
                                    </p:anim>
                                    <p:anim calcmode="lin" valueType="num">
                                      <p:cBhvr>
                                        <p:cTn id="45" dur="1000" fill="hold"/>
                                        <p:tgtEl>
                                          <p:spTgt spid="13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fade">
                                      <p:cBhvr>
                                        <p:cTn id="48" dur="1000"/>
                                        <p:tgtEl>
                                          <p:spTgt spid="180"/>
                                        </p:tgtEl>
                                      </p:cBhvr>
                                    </p:animEffect>
                                    <p:anim calcmode="lin" valueType="num">
                                      <p:cBhvr>
                                        <p:cTn id="49" dur="1000" fill="hold"/>
                                        <p:tgtEl>
                                          <p:spTgt spid="180"/>
                                        </p:tgtEl>
                                        <p:attrNameLst>
                                          <p:attrName>ppt_x</p:attrName>
                                        </p:attrNameLst>
                                      </p:cBhvr>
                                      <p:tavLst>
                                        <p:tav tm="0">
                                          <p:val>
                                            <p:strVal val="#ppt_x"/>
                                          </p:val>
                                        </p:tav>
                                        <p:tav tm="100000">
                                          <p:val>
                                            <p:strVal val="#ppt_x"/>
                                          </p:val>
                                        </p:tav>
                                      </p:tavLst>
                                    </p:anim>
                                    <p:anim calcmode="lin" valueType="num">
                                      <p:cBhvr>
                                        <p:cTn id="50" dur="1000" fill="hold"/>
                                        <p:tgtEl>
                                          <p:spTgt spid="18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1"/>
                                        </p:tgtEl>
                                        <p:attrNameLst>
                                          <p:attrName>style.visibility</p:attrName>
                                        </p:attrNameLst>
                                      </p:cBhvr>
                                      <p:to>
                                        <p:strVal val="visible"/>
                                      </p:to>
                                    </p:set>
                                    <p:animEffect transition="in" filter="fade">
                                      <p:cBhvr>
                                        <p:cTn id="53" dur="1000"/>
                                        <p:tgtEl>
                                          <p:spTgt spid="181"/>
                                        </p:tgtEl>
                                      </p:cBhvr>
                                    </p:animEffect>
                                    <p:anim calcmode="lin" valueType="num">
                                      <p:cBhvr>
                                        <p:cTn id="54" dur="1000" fill="hold"/>
                                        <p:tgtEl>
                                          <p:spTgt spid="181"/>
                                        </p:tgtEl>
                                        <p:attrNameLst>
                                          <p:attrName>ppt_x</p:attrName>
                                        </p:attrNameLst>
                                      </p:cBhvr>
                                      <p:tavLst>
                                        <p:tav tm="0">
                                          <p:val>
                                            <p:strVal val="#ppt_x"/>
                                          </p:val>
                                        </p:tav>
                                        <p:tav tm="100000">
                                          <p:val>
                                            <p:strVal val="#ppt_x"/>
                                          </p:val>
                                        </p:tav>
                                      </p:tavLst>
                                    </p:anim>
                                    <p:anim calcmode="lin" valueType="num">
                                      <p:cBhvr>
                                        <p:cTn id="55"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8" grpId="0" animBg="1"/>
      <p:bldP spid="1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9"/>
          <p:cNvSpPr>
            <a:spLocks noEditPoints="1"/>
          </p:cNvSpPr>
          <p:nvPr/>
        </p:nvSpPr>
        <p:spPr bwMode="auto">
          <a:xfrm flipH="1">
            <a:off x="3364608" y="1951484"/>
            <a:ext cx="5041148" cy="3287266"/>
          </a:xfrm>
          <a:custGeom>
            <a:avLst/>
            <a:gdLst>
              <a:gd name="T0" fmla="*/ 1262 w 1499"/>
              <a:gd name="T1" fmla="*/ 609 h 977"/>
              <a:gd name="T2" fmla="*/ 1006 w 1499"/>
              <a:gd name="T3" fmla="*/ 467 h 977"/>
              <a:gd name="T4" fmla="*/ 1090 w 1499"/>
              <a:gd name="T5" fmla="*/ 477 h 977"/>
              <a:gd name="T6" fmla="*/ 1088 w 1499"/>
              <a:gd name="T7" fmla="*/ 387 h 977"/>
              <a:gd name="T8" fmla="*/ 1008 w 1499"/>
              <a:gd name="T9" fmla="*/ 406 h 977"/>
              <a:gd name="T10" fmla="*/ 1015 w 1499"/>
              <a:gd name="T11" fmla="*/ 380 h 977"/>
              <a:gd name="T12" fmla="*/ 1090 w 1499"/>
              <a:gd name="T13" fmla="*/ 339 h 977"/>
              <a:gd name="T14" fmla="*/ 1150 w 1499"/>
              <a:gd name="T15" fmla="*/ 331 h 977"/>
              <a:gd name="T16" fmla="*/ 1086 w 1499"/>
              <a:gd name="T17" fmla="*/ 270 h 977"/>
              <a:gd name="T18" fmla="*/ 1221 w 1499"/>
              <a:gd name="T19" fmla="*/ 157 h 977"/>
              <a:gd name="T20" fmla="*/ 888 w 1499"/>
              <a:gd name="T21" fmla="*/ 0 h 977"/>
              <a:gd name="T22" fmla="*/ 860 w 1499"/>
              <a:gd name="T23" fmla="*/ 62 h 977"/>
              <a:gd name="T24" fmla="*/ 814 w 1499"/>
              <a:gd name="T25" fmla="*/ 327 h 977"/>
              <a:gd name="T26" fmla="*/ 493 w 1499"/>
              <a:gd name="T27" fmla="*/ 296 h 977"/>
              <a:gd name="T28" fmla="*/ 256 w 1499"/>
              <a:gd name="T29" fmla="*/ 357 h 977"/>
              <a:gd name="T30" fmla="*/ 206 w 1499"/>
              <a:gd name="T31" fmla="*/ 467 h 977"/>
              <a:gd name="T32" fmla="*/ 187 w 1499"/>
              <a:gd name="T33" fmla="*/ 507 h 977"/>
              <a:gd name="T34" fmla="*/ 842 w 1499"/>
              <a:gd name="T35" fmla="*/ 407 h 977"/>
              <a:gd name="T36" fmla="*/ 640 w 1499"/>
              <a:gd name="T37" fmla="*/ 643 h 977"/>
              <a:gd name="T38" fmla="*/ 478 w 1499"/>
              <a:gd name="T39" fmla="*/ 643 h 977"/>
              <a:gd name="T40" fmla="*/ 230 w 1499"/>
              <a:gd name="T41" fmla="*/ 691 h 977"/>
              <a:gd name="T42" fmla="*/ 379 w 1499"/>
              <a:gd name="T43" fmla="*/ 861 h 977"/>
              <a:gd name="T44" fmla="*/ 562 w 1499"/>
              <a:gd name="T45" fmla="*/ 760 h 977"/>
              <a:gd name="T46" fmla="*/ 532 w 1499"/>
              <a:gd name="T47" fmla="*/ 809 h 977"/>
              <a:gd name="T48" fmla="*/ 542 w 1499"/>
              <a:gd name="T49" fmla="*/ 841 h 977"/>
              <a:gd name="T50" fmla="*/ 545 w 1499"/>
              <a:gd name="T51" fmla="*/ 887 h 977"/>
              <a:gd name="T52" fmla="*/ 715 w 1499"/>
              <a:gd name="T53" fmla="*/ 934 h 977"/>
              <a:gd name="T54" fmla="*/ 802 w 1499"/>
              <a:gd name="T55" fmla="*/ 945 h 977"/>
              <a:gd name="T56" fmla="*/ 924 w 1499"/>
              <a:gd name="T57" fmla="*/ 783 h 977"/>
              <a:gd name="T58" fmla="*/ 1262 w 1499"/>
              <a:gd name="T59" fmla="*/ 654 h 977"/>
              <a:gd name="T60" fmla="*/ 1495 w 1499"/>
              <a:gd name="T61" fmla="*/ 527 h 977"/>
              <a:gd name="T62" fmla="*/ 1308 w 1499"/>
              <a:gd name="T63" fmla="*/ 566 h 977"/>
              <a:gd name="T64" fmla="*/ 448 w 1499"/>
              <a:gd name="T65" fmla="*/ 695 h 977"/>
              <a:gd name="T66" fmla="*/ 496 w 1499"/>
              <a:gd name="T67" fmla="*/ 694 h 977"/>
              <a:gd name="T68" fmla="*/ 496 w 1499"/>
              <a:gd name="T69" fmla="*/ 694 h 977"/>
              <a:gd name="T70" fmla="*/ 893 w 1499"/>
              <a:gd name="T71" fmla="*/ 327 h 977"/>
              <a:gd name="T72" fmla="*/ 839 w 1499"/>
              <a:gd name="T73" fmla="*/ 347 h 977"/>
              <a:gd name="T74" fmla="*/ 773 w 1499"/>
              <a:gd name="T75" fmla="*/ 852 h 977"/>
              <a:gd name="T76" fmla="*/ 922 w 1499"/>
              <a:gd name="T77" fmla="*/ 786 h 977"/>
              <a:gd name="T78" fmla="*/ 980 w 1499"/>
              <a:gd name="T79" fmla="*/ 570 h 977"/>
              <a:gd name="T80" fmla="*/ 1169 w 1499"/>
              <a:gd name="T81" fmla="*/ 644 h 977"/>
              <a:gd name="T82" fmla="*/ 980 w 1499"/>
              <a:gd name="T83" fmla="*/ 57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9" h="977">
                <a:moveTo>
                  <a:pt x="1308" y="566"/>
                </a:moveTo>
                <a:cubicBezTo>
                  <a:pt x="1262" y="609"/>
                  <a:pt x="1262" y="609"/>
                  <a:pt x="1262" y="609"/>
                </a:cubicBezTo>
                <a:cubicBezTo>
                  <a:pt x="1105" y="570"/>
                  <a:pt x="1105" y="570"/>
                  <a:pt x="1105" y="570"/>
                </a:cubicBezTo>
                <a:cubicBezTo>
                  <a:pt x="1006" y="467"/>
                  <a:pt x="1006" y="467"/>
                  <a:pt x="1006" y="467"/>
                </a:cubicBezTo>
                <a:cubicBezTo>
                  <a:pt x="1012" y="434"/>
                  <a:pt x="1012" y="434"/>
                  <a:pt x="1012" y="434"/>
                </a:cubicBezTo>
                <a:cubicBezTo>
                  <a:pt x="1012" y="434"/>
                  <a:pt x="1051" y="467"/>
                  <a:pt x="1090" y="477"/>
                </a:cubicBezTo>
                <a:cubicBezTo>
                  <a:pt x="1129" y="488"/>
                  <a:pt x="1131" y="475"/>
                  <a:pt x="1107" y="445"/>
                </a:cubicBezTo>
                <a:cubicBezTo>
                  <a:pt x="1083" y="415"/>
                  <a:pt x="1088" y="387"/>
                  <a:pt x="1088" y="387"/>
                </a:cubicBezTo>
                <a:cubicBezTo>
                  <a:pt x="1049" y="408"/>
                  <a:pt x="1049" y="408"/>
                  <a:pt x="1049" y="408"/>
                </a:cubicBezTo>
                <a:cubicBezTo>
                  <a:pt x="1008" y="406"/>
                  <a:pt x="1008" y="406"/>
                  <a:pt x="1008" y="406"/>
                </a:cubicBezTo>
                <a:cubicBezTo>
                  <a:pt x="987" y="365"/>
                  <a:pt x="987" y="365"/>
                  <a:pt x="987" y="365"/>
                </a:cubicBezTo>
                <a:cubicBezTo>
                  <a:pt x="1015" y="380"/>
                  <a:pt x="1015" y="380"/>
                  <a:pt x="1015" y="380"/>
                </a:cubicBezTo>
                <a:cubicBezTo>
                  <a:pt x="1053" y="374"/>
                  <a:pt x="1053" y="374"/>
                  <a:pt x="1053" y="374"/>
                </a:cubicBezTo>
                <a:cubicBezTo>
                  <a:pt x="1090" y="339"/>
                  <a:pt x="1090" y="339"/>
                  <a:pt x="1090" y="339"/>
                </a:cubicBezTo>
                <a:cubicBezTo>
                  <a:pt x="1090" y="339"/>
                  <a:pt x="1118" y="346"/>
                  <a:pt x="1133" y="374"/>
                </a:cubicBezTo>
                <a:cubicBezTo>
                  <a:pt x="1148" y="402"/>
                  <a:pt x="1172" y="352"/>
                  <a:pt x="1150" y="331"/>
                </a:cubicBezTo>
                <a:cubicBezTo>
                  <a:pt x="1129" y="309"/>
                  <a:pt x="1105" y="288"/>
                  <a:pt x="1079" y="292"/>
                </a:cubicBezTo>
                <a:cubicBezTo>
                  <a:pt x="1086" y="270"/>
                  <a:pt x="1086" y="270"/>
                  <a:pt x="1086" y="270"/>
                </a:cubicBezTo>
                <a:cubicBezTo>
                  <a:pt x="1059" y="255"/>
                  <a:pt x="1059" y="255"/>
                  <a:pt x="1059" y="255"/>
                </a:cubicBezTo>
                <a:cubicBezTo>
                  <a:pt x="1115" y="227"/>
                  <a:pt x="1171" y="195"/>
                  <a:pt x="1221" y="157"/>
                </a:cubicBezTo>
                <a:cubicBezTo>
                  <a:pt x="1221" y="157"/>
                  <a:pt x="1096" y="196"/>
                  <a:pt x="1031" y="200"/>
                </a:cubicBezTo>
                <a:cubicBezTo>
                  <a:pt x="888" y="0"/>
                  <a:pt x="888" y="0"/>
                  <a:pt x="888" y="0"/>
                </a:cubicBezTo>
                <a:cubicBezTo>
                  <a:pt x="800" y="70"/>
                  <a:pt x="800" y="70"/>
                  <a:pt x="800" y="70"/>
                </a:cubicBezTo>
                <a:cubicBezTo>
                  <a:pt x="860" y="62"/>
                  <a:pt x="860" y="62"/>
                  <a:pt x="860" y="62"/>
                </a:cubicBezTo>
                <a:cubicBezTo>
                  <a:pt x="904" y="252"/>
                  <a:pt x="904" y="252"/>
                  <a:pt x="904" y="252"/>
                </a:cubicBezTo>
                <a:cubicBezTo>
                  <a:pt x="814" y="327"/>
                  <a:pt x="814" y="327"/>
                  <a:pt x="814" y="327"/>
                </a:cubicBezTo>
                <a:cubicBezTo>
                  <a:pt x="763" y="290"/>
                  <a:pt x="679" y="243"/>
                  <a:pt x="584" y="247"/>
                </a:cubicBezTo>
                <a:cubicBezTo>
                  <a:pt x="584" y="247"/>
                  <a:pt x="618" y="298"/>
                  <a:pt x="493" y="296"/>
                </a:cubicBezTo>
                <a:cubicBezTo>
                  <a:pt x="368" y="294"/>
                  <a:pt x="299" y="268"/>
                  <a:pt x="211" y="303"/>
                </a:cubicBezTo>
                <a:cubicBezTo>
                  <a:pt x="211" y="303"/>
                  <a:pt x="267" y="303"/>
                  <a:pt x="256" y="357"/>
                </a:cubicBezTo>
                <a:cubicBezTo>
                  <a:pt x="256" y="357"/>
                  <a:pt x="353" y="387"/>
                  <a:pt x="308" y="426"/>
                </a:cubicBezTo>
                <a:cubicBezTo>
                  <a:pt x="262" y="464"/>
                  <a:pt x="206" y="467"/>
                  <a:pt x="206" y="467"/>
                </a:cubicBezTo>
                <a:cubicBezTo>
                  <a:pt x="206" y="467"/>
                  <a:pt x="245" y="482"/>
                  <a:pt x="247" y="507"/>
                </a:cubicBezTo>
                <a:cubicBezTo>
                  <a:pt x="247" y="507"/>
                  <a:pt x="219" y="525"/>
                  <a:pt x="187" y="507"/>
                </a:cubicBezTo>
                <a:cubicBezTo>
                  <a:pt x="187" y="507"/>
                  <a:pt x="239" y="572"/>
                  <a:pt x="383" y="568"/>
                </a:cubicBezTo>
                <a:cubicBezTo>
                  <a:pt x="528" y="563"/>
                  <a:pt x="767" y="385"/>
                  <a:pt x="842" y="407"/>
                </a:cubicBezTo>
                <a:cubicBezTo>
                  <a:pt x="650" y="538"/>
                  <a:pt x="650" y="538"/>
                  <a:pt x="650" y="538"/>
                </a:cubicBezTo>
                <a:cubicBezTo>
                  <a:pt x="640" y="643"/>
                  <a:pt x="640" y="643"/>
                  <a:pt x="640" y="643"/>
                </a:cubicBezTo>
                <a:cubicBezTo>
                  <a:pt x="640" y="643"/>
                  <a:pt x="467" y="596"/>
                  <a:pt x="353" y="596"/>
                </a:cubicBezTo>
                <a:cubicBezTo>
                  <a:pt x="353" y="596"/>
                  <a:pt x="439" y="611"/>
                  <a:pt x="478" y="643"/>
                </a:cubicBezTo>
                <a:cubicBezTo>
                  <a:pt x="478" y="643"/>
                  <a:pt x="496" y="668"/>
                  <a:pt x="480" y="683"/>
                </a:cubicBezTo>
                <a:cubicBezTo>
                  <a:pt x="434" y="656"/>
                  <a:pt x="346" y="626"/>
                  <a:pt x="230" y="691"/>
                </a:cubicBezTo>
                <a:cubicBezTo>
                  <a:pt x="56" y="788"/>
                  <a:pt x="69" y="803"/>
                  <a:pt x="0" y="809"/>
                </a:cubicBezTo>
                <a:cubicBezTo>
                  <a:pt x="0" y="809"/>
                  <a:pt x="234" y="930"/>
                  <a:pt x="379" y="861"/>
                </a:cubicBezTo>
                <a:cubicBezTo>
                  <a:pt x="523" y="792"/>
                  <a:pt x="532" y="757"/>
                  <a:pt x="532" y="757"/>
                </a:cubicBezTo>
                <a:cubicBezTo>
                  <a:pt x="562" y="760"/>
                  <a:pt x="562" y="760"/>
                  <a:pt x="562" y="760"/>
                </a:cubicBezTo>
                <a:cubicBezTo>
                  <a:pt x="519" y="801"/>
                  <a:pt x="519" y="801"/>
                  <a:pt x="519" y="801"/>
                </a:cubicBezTo>
                <a:cubicBezTo>
                  <a:pt x="532" y="809"/>
                  <a:pt x="532" y="809"/>
                  <a:pt x="532" y="809"/>
                </a:cubicBezTo>
                <a:cubicBezTo>
                  <a:pt x="506" y="841"/>
                  <a:pt x="506" y="841"/>
                  <a:pt x="506" y="841"/>
                </a:cubicBezTo>
                <a:cubicBezTo>
                  <a:pt x="542" y="841"/>
                  <a:pt x="542" y="841"/>
                  <a:pt x="542" y="841"/>
                </a:cubicBezTo>
                <a:cubicBezTo>
                  <a:pt x="542" y="841"/>
                  <a:pt x="500" y="900"/>
                  <a:pt x="415" y="904"/>
                </a:cubicBezTo>
                <a:cubicBezTo>
                  <a:pt x="415" y="904"/>
                  <a:pt x="482" y="911"/>
                  <a:pt x="545" y="887"/>
                </a:cubicBezTo>
                <a:cubicBezTo>
                  <a:pt x="607" y="863"/>
                  <a:pt x="713" y="891"/>
                  <a:pt x="713" y="891"/>
                </a:cubicBezTo>
                <a:cubicBezTo>
                  <a:pt x="715" y="934"/>
                  <a:pt x="715" y="934"/>
                  <a:pt x="715" y="934"/>
                </a:cubicBezTo>
                <a:cubicBezTo>
                  <a:pt x="759" y="977"/>
                  <a:pt x="759" y="977"/>
                  <a:pt x="759" y="977"/>
                </a:cubicBezTo>
                <a:cubicBezTo>
                  <a:pt x="802" y="945"/>
                  <a:pt x="802" y="945"/>
                  <a:pt x="802" y="945"/>
                </a:cubicBezTo>
                <a:cubicBezTo>
                  <a:pt x="803" y="928"/>
                  <a:pt x="803" y="928"/>
                  <a:pt x="803" y="928"/>
                </a:cubicBezTo>
                <a:cubicBezTo>
                  <a:pt x="803" y="928"/>
                  <a:pt x="963" y="884"/>
                  <a:pt x="924" y="783"/>
                </a:cubicBezTo>
                <a:cubicBezTo>
                  <a:pt x="976" y="723"/>
                  <a:pt x="976" y="723"/>
                  <a:pt x="976" y="723"/>
                </a:cubicBezTo>
                <a:cubicBezTo>
                  <a:pt x="1262" y="654"/>
                  <a:pt x="1262" y="654"/>
                  <a:pt x="1262" y="654"/>
                </a:cubicBezTo>
                <a:cubicBezTo>
                  <a:pt x="1329" y="583"/>
                  <a:pt x="1329" y="583"/>
                  <a:pt x="1329" y="583"/>
                </a:cubicBezTo>
                <a:cubicBezTo>
                  <a:pt x="1495" y="527"/>
                  <a:pt x="1495" y="527"/>
                  <a:pt x="1495" y="527"/>
                </a:cubicBezTo>
                <a:cubicBezTo>
                  <a:pt x="1499" y="451"/>
                  <a:pt x="1499" y="451"/>
                  <a:pt x="1499" y="451"/>
                </a:cubicBezTo>
                <a:lnTo>
                  <a:pt x="1308" y="566"/>
                </a:lnTo>
                <a:close/>
                <a:moveTo>
                  <a:pt x="454" y="694"/>
                </a:moveTo>
                <a:cubicBezTo>
                  <a:pt x="452" y="694"/>
                  <a:pt x="450" y="695"/>
                  <a:pt x="448" y="695"/>
                </a:cubicBezTo>
                <a:cubicBezTo>
                  <a:pt x="448" y="695"/>
                  <a:pt x="450" y="695"/>
                  <a:pt x="454" y="694"/>
                </a:cubicBezTo>
                <a:close/>
                <a:moveTo>
                  <a:pt x="496" y="694"/>
                </a:moveTo>
                <a:cubicBezTo>
                  <a:pt x="507" y="697"/>
                  <a:pt x="515" y="701"/>
                  <a:pt x="515" y="710"/>
                </a:cubicBezTo>
                <a:cubicBezTo>
                  <a:pt x="515" y="710"/>
                  <a:pt x="508" y="703"/>
                  <a:pt x="496" y="694"/>
                </a:cubicBezTo>
                <a:close/>
                <a:moveTo>
                  <a:pt x="839" y="347"/>
                </a:moveTo>
                <a:cubicBezTo>
                  <a:pt x="855" y="341"/>
                  <a:pt x="874" y="335"/>
                  <a:pt x="893" y="327"/>
                </a:cubicBezTo>
                <a:cubicBezTo>
                  <a:pt x="866" y="371"/>
                  <a:pt x="866" y="371"/>
                  <a:pt x="866" y="371"/>
                </a:cubicBezTo>
                <a:cubicBezTo>
                  <a:pt x="866" y="371"/>
                  <a:pt x="856" y="361"/>
                  <a:pt x="839" y="347"/>
                </a:cubicBezTo>
                <a:close/>
                <a:moveTo>
                  <a:pt x="879" y="846"/>
                </a:moveTo>
                <a:cubicBezTo>
                  <a:pt x="827" y="874"/>
                  <a:pt x="790" y="887"/>
                  <a:pt x="773" y="852"/>
                </a:cubicBezTo>
                <a:cubicBezTo>
                  <a:pt x="881" y="833"/>
                  <a:pt x="881" y="833"/>
                  <a:pt x="881" y="833"/>
                </a:cubicBezTo>
                <a:cubicBezTo>
                  <a:pt x="922" y="786"/>
                  <a:pt x="922" y="786"/>
                  <a:pt x="922" y="786"/>
                </a:cubicBezTo>
                <a:cubicBezTo>
                  <a:pt x="921" y="799"/>
                  <a:pt x="916" y="826"/>
                  <a:pt x="879" y="846"/>
                </a:cubicBezTo>
                <a:close/>
                <a:moveTo>
                  <a:pt x="980" y="570"/>
                </a:moveTo>
                <a:cubicBezTo>
                  <a:pt x="1045" y="639"/>
                  <a:pt x="1045" y="639"/>
                  <a:pt x="1045" y="639"/>
                </a:cubicBezTo>
                <a:cubicBezTo>
                  <a:pt x="1169" y="644"/>
                  <a:pt x="1169" y="644"/>
                  <a:pt x="1169" y="644"/>
                </a:cubicBezTo>
                <a:cubicBezTo>
                  <a:pt x="997" y="695"/>
                  <a:pt x="997" y="695"/>
                  <a:pt x="997" y="695"/>
                </a:cubicBezTo>
                <a:cubicBezTo>
                  <a:pt x="997" y="695"/>
                  <a:pt x="1019" y="622"/>
                  <a:pt x="980" y="570"/>
                </a:cubicBezTo>
                <a:close/>
              </a:path>
            </a:pathLst>
          </a:custGeom>
          <a:solidFill>
            <a:schemeClr val="accent2"/>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7" name="组合 6"/>
          <p:cNvGrpSpPr/>
          <p:nvPr/>
        </p:nvGrpSpPr>
        <p:grpSpPr>
          <a:xfrm>
            <a:off x="8933697" y="4422723"/>
            <a:ext cx="2115035" cy="1154619"/>
            <a:chOff x="1478171" y="2225265"/>
            <a:chExt cx="2115035" cy="1154619"/>
          </a:xfrm>
        </p:grpSpPr>
        <p:sp>
          <p:nvSpPr>
            <p:cNvPr id="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 name="文本框 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 name="组合 12"/>
          <p:cNvGrpSpPr/>
          <p:nvPr/>
        </p:nvGrpSpPr>
        <p:grpSpPr>
          <a:xfrm>
            <a:off x="8933697" y="2079573"/>
            <a:ext cx="2115035" cy="1154619"/>
            <a:chOff x="1478171" y="2225265"/>
            <a:chExt cx="2115035" cy="1154619"/>
          </a:xfrm>
        </p:grpSpPr>
        <p:sp>
          <p:nvSpPr>
            <p:cNvPr id="1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7" name="文本框 1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8" name="组合 17"/>
          <p:cNvGrpSpPr/>
          <p:nvPr/>
        </p:nvGrpSpPr>
        <p:grpSpPr>
          <a:xfrm>
            <a:off x="932697" y="4422723"/>
            <a:ext cx="2115035" cy="1154619"/>
            <a:chOff x="1478171" y="2225265"/>
            <a:chExt cx="2115035" cy="1154619"/>
          </a:xfrm>
        </p:grpSpPr>
        <p:sp>
          <p:nvSpPr>
            <p:cNvPr id="1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0" name="文本框 1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1" name="组合 20"/>
          <p:cNvGrpSpPr/>
          <p:nvPr/>
        </p:nvGrpSpPr>
        <p:grpSpPr>
          <a:xfrm>
            <a:off x="932697" y="2079573"/>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4" name="组合 23"/>
          <p:cNvGrpSpPr/>
          <p:nvPr/>
        </p:nvGrpSpPr>
        <p:grpSpPr>
          <a:xfrm>
            <a:off x="127000" y="0"/>
            <a:ext cx="3054423" cy="1173480"/>
            <a:chOff x="127000" y="0"/>
            <a:chExt cx="3054423" cy="1173480"/>
          </a:xfrm>
        </p:grpSpPr>
        <p:pic>
          <p:nvPicPr>
            <p:cNvPr id="25" name="Picture 3" descr="U:\我图\PPT制作\爱爱\PM下载\万圣节\pumpkin_witches_hat_500_clr_1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5"/>
            <p:cNvSpPr txBox="1"/>
            <p:nvPr/>
          </p:nvSpPr>
          <p:spPr>
            <a:xfrm>
              <a:off x="1150098" y="441273"/>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p:nvPr/>
        </p:nvSpPr>
        <p:spPr bwMode="auto">
          <a:xfrm>
            <a:off x="2289175" y="425509"/>
            <a:ext cx="2673593" cy="1990651"/>
          </a:xfrm>
          <a:custGeom>
            <a:avLst/>
            <a:gdLst>
              <a:gd name="T0" fmla="*/ 141 w 792"/>
              <a:gd name="T1" fmla="*/ 0 h 590"/>
              <a:gd name="T2" fmla="*/ 213 w 792"/>
              <a:gd name="T3" fmla="*/ 590 h 590"/>
              <a:gd name="T4" fmla="*/ 792 w 792"/>
              <a:gd name="T5" fmla="*/ 516 h 590"/>
              <a:gd name="T6" fmla="*/ 141 w 792"/>
              <a:gd name="T7" fmla="*/ 0 h 590"/>
            </a:gdLst>
            <a:ahLst/>
            <a:cxnLst>
              <a:cxn ang="0">
                <a:pos x="T0" y="T1"/>
              </a:cxn>
              <a:cxn ang="0">
                <a:pos x="T2" y="T3"/>
              </a:cxn>
              <a:cxn ang="0">
                <a:pos x="T4" y="T5"/>
              </a:cxn>
              <a:cxn ang="0">
                <a:pos x="T6" y="T7"/>
              </a:cxn>
            </a:cxnLst>
            <a:rect l="0" t="0" r="r" b="b"/>
            <a:pathLst>
              <a:path w="792" h="590">
                <a:moveTo>
                  <a:pt x="141" y="0"/>
                </a:moveTo>
                <a:cubicBezTo>
                  <a:pt x="141" y="0"/>
                  <a:pt x="0" y="379"/>
                  <a:pt x="213" y="590"/>
                </a:cubicBezTo>
                <a:cubicBezTo>
                  <a:pt x="792" y="516"/>
                  <a:pt x="792" y="516"/>
                  <a:pt x="792" y="516"/>
                </a:cubicBezTo>
                <a:cubicBezTo>
                  <a:pt x="792" y="516"/>
                  <a:pt x="256" y="238"/>
                  <a:pt x="141"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Freeform 29"/>
          <p:cNvSpPr/>
          <p:nvPr/>
        </p:nvSpPr>
        <p:spPr bwMode="auto">
          <a:xfrm>
            <a:off x="2289175" y="425509"/>
            <a:ext cx="905531" cy="1990651"/>
          </a:xfrm>
          <a:custGeom>
            <a:avLst/>
            <a:gdLst>
              <a:gd name="T0" fmla="*/ 202 w 268"/>
              <a:gd name="T1" fmla="*/ 90 h 590"/>
              <a:gd name="T2" fmla="*/ 141 w 268"/>
              <a:gd name="T3" fmla="*/ 0 h 590"/>
              <a:gd name="T4" fmla="*/ 213 w 268"/>
              <a:gd name="T5" fmla="*/ 590 h 590"/>
              <a:gd name="T6" fmla="*/ 268 w 268"/>
              <a:gd name="T7" fmla="*/ 583 h 590"/>
              <a:gd name="T8" fmla="*/ 202 w 268"/>
              <a:gd name="T9" fmla="*/ 90 h 590"/>
            </a:gdLst>
            <a:ahLst/>
            <a:cxnLst>
              <a:cxn ang="0">
                <a:pos x="T0" y="T1"/>
              </a:cxn>
              <a:cxn ang="0">
                <a:pos x="T2" y="T3"/>
              </a:cxn>
              <a:cxn ang="0">
                <a:pos x="T4" y="T5"/>
              </a:cxn>
              <a:cxn ang="0">
                <a:pos x="T6" y="T7"/>
              </a:cxn>
              <a:cxn ang="0">
                <a:pos x="T8" y="T9"/>
              </a:cxn>
            </a:cxnLst>
            <a:rect l="0" t="0" r="r" b="b"/>
            <a:pathLst>
              <a:path w="268" h="590">
                <a:moveTo>
                  <a:pt x="202" y="90"/>
                </a:moveTo>
                <a:cubicBezTo>
                  <a:pt x="176" y="60"/>
                  <a:pt x="156" y="30"/>
                  <a:pt x="141" y="0"/>
                </a:cubicBezTo>
                <a:cubicBezTo>
                  <a:pt x="141" y="0"/>
                  <a:pt x="0" y="379"/>
                  <a:pt x="213" y="590"/>
                </a:cubicBezTo>
                <a:cubicBezTo>
                  <a:pt x="268" y="583"/>
                  <a:pt x="268" y="583"/>
                  <a:pt x="268" y="583"/>
                </a:cubicBezTo>
                <a:cubicBezTo>
                  <a:pt x="268" y="583"/>
                  <a:pt x="129" y="377"/>
                  <a:pt x="202"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9" name="Freeform 30"/>
          <p:cNvSpPr/>
          <p:nvPr/>
        </p:nvSpPr>
        <p:spPr bwMode="auto">
          <a:xfrm>
            <a:off x="7325101" y="425509"/>
            <a:ext cx="2669800" cy="1990651"/>
          </a:xfrm>
          <a:custGeom>
            <a:avLst/>
            <a:gdLst>
              <a:gd name="T0" fmla="*/ 650 w 791"/>
              <a:gd name="T1" fmla="*/ 0 h 590"/>
              <a:gd name="T2" fmla="*/ 578 w 791"/>
              <a:gd name="T3" fmla="*/ 590 h 590"/>
              <a:gd name="T4" fmla="*/ 0 w 791"/>
              <a:gd name="T5" fmla="*/ 516 h 590"/>
              <a:gd name="T6" fmla="*/ 650 w 791"/>
              <a:gd name="T7" fmla="*/ 0 h 590"/>
            </a:gdLst>
            <a:ahLst/>
            <a:cxnLst>
              <a:cxn ang="0">
                <a:pos x="T0" y="T1"/>
              </a:cxn>
              <a:cxn ang="0">
                <a:pos x="T2" y="T3"/>
              </a:cxn>
              <a:cxn ang="0">
                <a:pos x="T4" y="T5"/>
              </a:cxn>
              <a:cxn ang="0">
                <a:pos x="T6" y="T7"/>
              </a:cxn>
            </a:cxnLst>
            <a:rect l="0" t="0" r="r" b="b"/>
            <a:pathLst>
              <a:path w="791" h="590">
                <a:moveTo>
                  <a:pt x="650" y="0"/>
                </a:moveTo>
                <a:cubicBezTo>
                  <a:pt x="650" y="0"/>
                  <a:pt x="791" y="379"/>
                  <a:pt x="578" y="590"/>
                </a:cubicBezTo>
                <a:cubicBezTo>
                  <a:pt x="0" y="516"/>
                  <a:pt x="0" y="516"/>
                  <a:pt x="0" y="516"/>
                </a:cubicBezTo>
                <a:cubicBezTo>
                  <a:pt x="0" y="516"/>
                  <a:pt x="535" y="238"/>
                  <a:pt x="650"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0" name="Freeform 31"/>
          <p:cNvSpPr/>
          <p:nvPr/>
        </p:nvSpPr>
        <p:spPr bwMode="auto">
          <a:xfrm>
            <a:off x="9090634" y="425509"/>
            <a:ext cx="904267" cy="1990651"/>
          </a:xfrm>
          <a:custGeom>
            <a:avLst/>
            <a:gdLst>
              <a:gd name="T0" fmla="*/ 66 w 268"/>
              <a:gd name="T1" fmla="*/ 90 h 590"/>
              <a:gd name="T2" fmla="*/ 127 w 268"/>
              <a:gd name="T3" fmla="*/ 0 h 590"/>
              <a:gd name="T4" fmla="*/ 55 w 268"/>
              <a:gd name="T5" fmla="*/ 590 h 590"/>
              <a:gd name="T6" fmla="*/ 0 w 268"/>
              <a:gd name="T7" fmla="*/ 583 h 590"/>
              <a:gd name="T8" fmla="*/ 66 w 268"/>
              <a:gd name="T9" fmla="*/ 90 h 590"/>
            </a:gdLst>
            <a:ahLst/>
            <a:cxnLst>
              <a:cxn ang="0">
                <a:pos x="T0" y="T1"/>
              </a:cxn>
              <a:cxn ang="0">
                <a:pos x="T2" y="T3"/>
              </a:cxn>
              <a:cxn ang="0">
                <a:pos x="T4" y="T5"/>
              </a:cxn>
              <a:cxn ang="0">
                <a:pos x="T6" y="T7"/>
              </a:cxn>
              <a:cxn ang="0">
                <a:pos x="T8" y="T9"/>
              </a:cxn>
            </a:cxnLst>
            <a:rect l="0" t="0" r="r" b="b"/>
            <a:pathLst>
              <a:path w="268" h="590">
                <a:moveTo>
                  <a:pt x="66" y="90"/>
                </a:moveTo>
                <a:cubicBezTo>
                  <a:pt x="92" y="60"/>
                  <a:pt x="113" y="30"/>
                  <a:pt x="127" y="0"/>
                </a:cubicBezTo>
                <a:cubicBezTo>
                  <a:pt x="127" y="0"/>
                  <a:pt x="268" y="379"/>
                  <a:pt x="55" y="590"/>
                </a:cubicBezTo>
                <a:cubicBezTo>
                  <a:pt x="0" y="583"/>
                  <a:pt x="0" y="583"/>
                  <a:pt x="0" y="583"/>
                </a:cubicBezTo>
                <a:cubicBezTo>
                  <a:pt x="0" y="583"/>
                  <a:pt x="139" y="377"/>
                  <a:pt x="66" y="90"/>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5" name="组合 24"/>
          <p:cNvGrpSpPr/>
          <p:nvPr/>
        </p:nvGrpSpPr>
        <p:grpSpPr>
          <a:xfrm>
            <a:off x="987425" y="2466961"/>
            <a:ext cx="10217150" cy="4048140"/>
            <a:chOff x="987425" y="2943225"/>
            <a:chExt cx="10217150" cy="9101138"/>
          </a:xfrm>
        </p:grpSpPr>
        <p:sp>
          <p:nvSpPr>
            <p:cNvPr id="21" name="Freeform 32"/>
            <p:cNvSpPr/>
            <p:nvPr/>
          </p:nvSpPr>
          <p:spPr bwMode="auto">
            <a:xfrm>
              <a:off x="987425" y="2943225"/>
              <a:ext cx="10217150" cy="9101138"/>
            </a:xfrm>
            <a:custGeom>
              <a:avLst/>
              <a:gdLst>
                <a:gd name="T0" fmla="*/ 2253 w 2411"/>
                <a:gd name="T1" fmla="*/ 0 h 2148"/>
                <a:gd name="T2" fmla="*/ 1983 w 2411"/>
                <a:gd name="T3" fmla="*/ 324 h 2148"/>
                <a:gd name="T4" fmla="*/ 1821 w 2411"/>
                <a:gd name="T5" fmla="*/ 200 h 2148"/>
                <a:gd name="T6" fmla="*/ 1535 w 2411"/>
                <a:gd name="T7" fmla="*/ 364 h 2148"/>
                <a:gd name="T8" fmla="*/ 1206 w 2411"/>
                <a:gd name="T9" fmla="*/ 184 h 2148"/>
                <a:gd name="T10" fmla="*/ 876 w 2411"/>
                <a:gd name="T11" fmla="*/ 364 h 2148"/>
                <a:gd name="T12" fmla="*/ 591 w 2411"/>
                <a:gd name="T13" fmla="*/ 200 h 2148"/>
                <a:gd name="T14" fmla="*/ 428 w 2411"/>
                <a:gd name="T15" fmla="*/ 324 h 2148"/>
                <a:gd name="T16" fmla="*/ 158 w 2411"/>
                <a:gd name="T17" fmla="*/ 0 h 2148"/>
                <a:gd name="T18" fmla="*/ 320 w 2411"/>
                <a:gd name="T19" fmla="*/ 2088 h 2148"/>
                <a:gd name="T20" fmla="*/ 545 w 2411"/>
                <a:gd name="T21" fmla="*/ 1968 h 2148"/>
                <a:gd name="T22" fmla="*/ 761 w 2411"/>
                <a:gd name="T23" fmla="*/ 2148 h 2148"/>
                <a:gd name="T24" fmla="*/ 956 w 2411"/>
                <a:gd name="T25" fmla="*/ 1964 h 2148"/>
                <a:gd name="T26" fmla="*/ 1206 w 2411"/>
                <a:gd name="T27" fmla="*/ 2148 h 2148"/>
                <a:gd name="T28" fmla="*/ 1455 w 2411"/>
                <a:gd name="T29" fmla="*/ 1964 h 2148"/>
                <a:gd name="T30" fmla="*/ 1650 w 2411"/>
                <a:gd name="T31" fmla="*/ 2148 h 2148"/>
                <a:gd name="T32" fmla="*/ 1866 w 2411"/>
                <a:gd name="T33" fmla="*/ 1968 h 2148"/>
                <a:gd name="T34" fmla="*/ 2091 w 2411"/>
                <a:gd name="T35" fmla="*/ 2088 h 2148"/>
                <a:gd name="T36" fmla="*/ 2253 w 2411"/>
                <a:gd name="T37"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1" h="2148">
                  <a:moveTo>
                    <a:pt x="2253" y="0"/>
                  </a:moveTo>
                  <a:cubicBezTo>
                    <a:pt x="1983" y="324"/>
                    <a:pt x="1983" y="324"/>
                    <a:pt x="1983" y="324"/>
                  </a:cubicBezTo>
                  <a:cubicBezTo>
                    <a:pt x="1821" y="200"/>
                    <a:pt x="1821" y="200"/>
                    <a:pt x="1821" y="200"/>
                  </a:cubicBezTo>
                  <a:cubicBezTo>
                    <a:pt x="1535" y="364"/>
                    <a:pt x="1535" y="364"/>
                    <a:pt x="1535" y="364"/>
                  </a:cubicBezTo>
                  <a:cubicBezTo>
                    <a:pt x="1206" y="184"/>
                    <a:pt x="1206" y="184"/>
                    <a:pt x="1206" y="184"/>
                  </a:cubicBezTo>
                  <a:cubicBezTo>
                    <a:pt x="876" y="364"/>
                    <a:pt x="876" y="364"/>
                    <a:pt x="876" y="364"/>
                  </a:cubicBezTo>
                  <a:cubicBezTo>
                    <a:pt x="591" y="200"/>
                    <a:pt x="591" y="200"/>
                    <a:pt x="591" y="200"/>
                  </a:cubicBezTo>
                  <a:cubicBezTo>
                    <a:pt x="428" y="324"/>
                    <a:pt x="428" y="324"/>
                    <a:pt x="428" y="324"/>
                  </a:cubicBezTo>
                  <a:cubicBezTo>
                    <a:pt x="158" y="0"/>
                    <a:pt x="158" y="0"/>
                    <a:pt x="158" y="0"/>
                  </a:cubicBezTo>
                  <a:cubicBezTo>
                    <a:pt x="158" y="0"/>
                    <a:pt x="0" y="1412"/>
                    <a:pt x="320" y="2088"/>
                  </a:cubicBezTo>
                  <a:cubicBezTo>
                    <a:pt x="545" y="1968"/>
                    <a:pt x="545" y="1968"/>
                    <a:pt x="545" y="1968"/>
                  </a:cubicBezTo>
                  <a:cubicBezTo>
                    <a:pt x="761" y="2148"/>
                    <a:pt x="761" y="2148"/>
                    <a:pt x="761" y="2148"/>
                  </a:cubicBezTo>
                  <a:cubicBezTo>
                    <a:pt x="956" y="1964"/>
                    <a:pt x="956" y="1964"/>
                    <a:pt x="956" y="1964"/>
                  </a:cubicBezTo>
                  <a:cubicBezTo>
                    <a:pt x="1206" y="2148"/>
                    <a:pt x="1206" y="2148"/>
                    <a:pt x="1206" y="2148"/>
                  </a:cubicBezTo>
                  <a:cubicBezTo>
                    <a:pt x="1455" y="1964"/>
                    <a:pt x="1455" y="1964"/>
                    <a:pt x="1455" y="1964"/>
                  </a:cubicBezTo>
                  <a:cubicBezTo>
                    <a:pt x="1650" y="2148"/>
                    <a:pt x="1650" y="2148"/>
                    <a:pt x="1650" y="2148"/>
                  </a:cubicBezTo>
                  <a:cubicBezTo>
                    <a:pt x="1866" y="1968"/>
                    <a:pt x="1866" y="1968"/>
                    <a:pt x="1866" y="1968"/>
                  </a:cubicBezTo>
                  <a:cubicBezTo>
                    <a:pt x="2091" y="2088"/>
                    <a:pt x="2091" y="2088"/>
                    <a:pt x="2091" y="2088"/>
                  </a:cubicBezTo>
                  <a:cubicBezTo>
                    <a:pt x="2411" y="1412"/>
                    <a:pt x="2253" y="0"/>
                    <a:pt x="2253" y="0"/>
                  </a:cubicBezTo>
                  <a:close/>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Freeform 33"/>
            <p:cNvSpPr/>
            <p:nvPr/>
          </p:nvSpPr>
          <p:spPr bwMode="auto">
            <a:xfrm>
              <a:off x="987425" y="2943225"/>
              <a:ext cx="1738313" cy="8847138"/>
            </a:xfrm>
            <a:custGeom>
              <a:avLst/>
              <a:gdLst>
                <a:gd name="T0" fmla="*/ 264 w 410"/>
                <a:gd name="T1" fmla="*/ 128 h 2088"/>
                <a:gd name="T2" fmla="*/ 158 w 410"/>
                <a:gd name="T3" fmla="*/ 0 h 2088"/>
                <a:gd name="T4" fmla="*/ 320 w 410"/>
                <a:gd name="T5" fmla="*/ 2088 h 2088"/>
                <a:gd name="T6" fmla="*/ 410 w 410"/>
                <a:gd name="T7" fmla="*/ 2041 h 2088"/>
                <a:gd name="T8" fmla="*/ 264 w 410"/>
                <a:gd name="T9" fmla="*/ 128 h 2088"/>
              </a:gdLst>
              <a:ahLst/>
              <a:cxnLst>
                <a:cxn ang="0">
                  <a:pos x="T0" y="T1"/>
                </a:cxn>
                <a:cxn ang="0">
                  <a:pos x="T2" y="T3"/>
                </a:cxn>
                <a:cxn ang="0">
                  <a:pos x="T4" y="T5"/>
                </a:cxn>
                <a:cxn ang="0">
                  <a:pos x="T6" y="T7"/>
                </a:cxn>
                <a:cxn ang="0">
                  <a:pos x="T8" y="T9"/>
                </a:cxn>
              </a:cxnLst>
              <a:rect l="0" t="0" r="r" b="b"/>
              <a:pathLst>
                <a:path w="410" h="2088">
                  <a:moveTo>
                    <a:pt x="264" y="128"/>
                  </a:moveTo>
                  <a:cubicBezTo>
                    <a:pt x="158" y="0"/>
                    <a:pt x="158" y="0"/>
                    <a:pt x="158" y="0"/>
                  </a:cubicBezTo>
                  <a:cubicBezTo>
                    <a:pt x="158" y="0"/>
                    <a:pt x="0" y="1412"/>
                    <a:pt x="320" y="2088"/>
                  </a:cubicBezTo>
                  <a:cubicBezTo>
                    <a:pt x="410" y="2041"/>
                    <a:pt x="410" y="2041"/>
                    <a:pt x="410" y="2041"/>
                  </a:cubicBezTo>
                  <a:cubicBezTo>
                    <a:pt x="145" y="1346"/>
                    <a:pt x="264" y="128"/>
                    <a:pt x="264"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3" name="Freeform 34"/>
            <p:cNvSpPr/>
            <p:nvPr/>
          </p:nvSpPr>
          <p:spPr bwMode="auto">
            <a:xfrm>
              <a:off x="9471025" y="2943225"/>
              <a:ext cx="1733550" cy="8847138"/>
            </a:xfrm>
            <a:custGeom>
              <a:avLst/>
              <a:gdLst>
                <a:gd name="T0" fmla="*/ 145 w 409"/>
                <a:gd name="T1" fmla="*/ 128 h 2088"/>
                <a:gd name="T2" fmla="*/ 251 w 409"/>
                <a:gd name="T3" fmla="*/ 0 h 2088"/>
                <a:gd name="T4" fmla="*/ 89 w 409"/>
                <a:gd name="T5" fmla="*/ 2088 h 2088"/>
                <a:gd name="T6" fmla="*/ 0 w 409"/>
                <a:gd name="T7" fmla="*/ 2041 h 2088"/>
                <a:gd name="T8" fmla="*/ 145 w 409"/>
                <a:gd name="T9" fmla="*/ 128 h 2088"/>
              </a:gdLst>
              <a:ahLst/>
              <a:cxnLst>
                <a:cxn ang="0">
                  <a:pos x="T0" y="T1"/>
                </a:cxn>
                <a:cxn ang="0">
                  <a:pos x="T2" y="T3"/>
                </a:cxn>
                <a:cxn ang="0">
                  <a:pos x="T4" y="T5"/>
                </a:cxn>
                <a:cxn ang="0">
                  <a:pos x="T6" y="T7"/>
                </a:cxn>
                <a:cxn ang="0">
                  <a:pos x="T8" y="T9"/>
                </a:cxn>
              </a:cxnLst>
              <a:rect l="0" t="0" r="r" b="b"/>
              <a:pathLst>
                <a:path w="409" h="2088">
                  <a:moveTo>
                    <a:pt x="145" y="128"/>
                  </a:moveTo>
                  <a:cubicBezTo>
                    <a:pt x="251" y="0"/>
                    <a:pt x="251" y="0"/>
                    <a:pt x="251" y="0"/>
                  </a:cubicBezTo>
                  <a:cubicBezTo>
                    <a:pt x="251" y="0"/>
                    <a:pt x="409" y="1412"/>
                    <a:pt x="89" y="2088"/>
                  </a:cubicBezTo>
                  <a:cubicBezTo>
                    <a:pt x="0" y="2041"/>
                    <a:pt x="0" y="2041"/>
                    <a:pt x="0" y="2041"/>
                  </a:cubicBezTo>
                  <a:cubicBezTo>
                    <a:pt x="265" y="1346"/>
                    <a:pt x="145" y="128"/>
                    <a:pt x="145" y="128"/>
                  </a:cubicBezTo>
                  <a:close/>
                </a:path>
              </a:pathLst>
            </a:custGeom>
            <a:solidFill>
              <a:srgbClr val="EA55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40" name="文本框 39"/>
          <p:cNvSpPr txBox="1"/>
          <p:nvPr/>
        </p:nvSpPr>
        <p:spPr>
          <a:xfrm>
            <a:off x="5330000" y="3341097"/>
            <a:ext cx="1576072" cy="1446550"/>
          </a:xfrm>
          <a:prstGeom prst="rect">
            <a:avLst/>
          </a:prstGeom>
          <a:noFill/>
        </p:spPr>
        <p:txBody>
          <a:bodyPr wrap="none" rtlCol="0">
            <a:spAutoFit/>
          </a:bodyPr>
          <a:lstStyle/>
          <a:p>
            <a:r>
              <a:rPr lang="en-US" altLang="zh-CN" sz="8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8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71"/>
          <p:cNvSpPr>
            <a:spLocks noChangeArrowheads="1"/>
          </p:cNvSpPr>
          <p:nvPr/>
        </p:nvSpPr>
        <p:spPr bwMode="auto">
          <a:xfrm>
            <a:off x="4768459" y="4903592"/>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a:solidFill>
                  <a:schemeClr val="bg1"/>
                </a:solidFill>
                <a:ea typeface="微软雅黑" panose="020B0503020204020204" pitchFamily="34" charset="-122"/>
              </a:rPr>
              <a:t>活动受众分析</a:t>
            </a:r>
            <a:endParaRPr lang="en-US" altLang="zh-CN" sz="3200" dirty="0">
              <a:solidFill>
                <a:schemeClr val="bg1"/>
              </a:solidFill>
              <a:ea typeface="微软雅黑" panose="020B0503020204020204" pitchFamily="34" charset="-122"/>
            </a:endParaRPr>
          </a:p>
        </p:txBody>
      </p:sp>
      <p:cxnSp>
        <p:nvCxnSpPr>
          <p:cNvPr id="42" name="直接连接符 41"/>
          <p:cNvCxnSpPr/>
          <p:nvPr/>
        </p:nvCxnSpPr>
        <p:spPr>
          <a:xfrm>
            <a:off x="4542971" y="4762513"/>
            <a:ext cx="33826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Other_1"/>
          <p:cNvSpPr/>
          <p:nvPr>
            <p:custDataLst>
              <p:tags r:id="rId1"/>
            </p:custDataLst>
          </p:nvPr>
        </p:nvSpPr>
        <p:spPr bwMode="auto">
          <a:xfrm>
            <a:off x="320675" y="4335463"/>
            <a:ext cx="11093450" cy="1347787"/>
          </a:xfrm>
          <a:custGeom>
            <a:avLst/>
            <a:gdLst>
              <a:gd name="T0" fmla="*/ 0 w 5760"/>
              <a:gd name="T1" fmla="*/ 0 h 700"/>
              <a:gd name="T2" fmla="*/ 72 w 5760"/>
              <a:gd name="T3" fmla="*/ 38 h 700"/>
              <a:gd name="T4" fmla="*/ 197 w 5760"/>
              <a:gd name="T5" fmla="*/ 96 h 700"/>
              <a:gd name="T6" fmla="*/ 378 w 5760"/>
              <a:gd name="T7" fmla="*/ 175 h 700"/>
              <a:gd name="T8" fmla="*/ 613 w 5760"/>
              <a:gd name="T9" fmla="*/ 266 h 700"/>
              <a:gd name="T10" fmla="*/ 748 w 5760"/>
              <a:gd name="T11" fmla="*/ 314 h 700"/>
              <a:gd name="T12" fmla="*/ 895 w 5760"/>
              <a:gd name="T13" fmla="*/ 363 h 700"/>
              <a:gd name="T14" fmla="*/ 1053 w 5760"/>
              <a:gd name="T15" fmla="*/ 412 h 700"/>
              <a:gd name="T16" fmla="*/ 1221 w 5760"/>
              <a:gd name="T17" fmla="*/ 458 h 700"/>
              <a:gd name="T18" fmla="*/ 1400 w 5760"/>
              <a:gd name="T19" fmla="*/ 504 h 700"/>
              <a:gd name="T20" fmla="*/ 1588 w 5760"/>
              <a:gd name="T21" fmla="*/ 547 h 700"/>
              <a:gd name="T22" fmla="*/ 1786 w 5760"/>
              <a:gd name="T23" fmla="*/ 586 h 700"/>
              <a:gd name="T24" fmla="*/ 1991 w 5760"/>
              <a:gd name="T25" fmla="*/ 621 h 700"/>
              <a:gd name="T26" fmla="*/ 2206 w 5760"/>
              <a:gd name="T27" fmla="*/ 651 h 700"/>
              <a:gd name="T28" fmla="*/ 2427 w 5760"/>
              <a:gd name="T29" fmla="*/ 674 h 700"/>
              <a:gd name="T30" fmla="*/ 2656 w 5760"/>
              <a:gd name="T31" fmla="*/ 691 h 700"/>
              <a:gd name="T32" fmla="*/ 2890 w 5760"/>
              <a:gd name="T33" fmla="*/ 699 h 700"/>
              <a:gd name="T34" fmla="*/ 3132 w 5760"/>
              <a:gd name="T35" fmla="*/ 699 h 700"/>
              <a:gd name="T36" fmla="*/ 3378 w 5760"/>
              <a:gd name="T37" fmla="*/ 690 h 700"/>
              <a:gd name="T38" fmla="*/ 3630 w 5760"/>
              <a:gd name="T39" fmla="*/ 670 h 700"/>
              <a:gd name="T40" fmla="*/ 3821 w 5760"/>
              <a:gd name="T41" fmla="*/ 648 h 700"/>
              <a:gd name="T42" fmla="*/ 3950 w 5760"/>
              <a:gd name="T43" fmla="*/ 629 h 700"/>
              <a:gd name="T44" fmla="*/ 4080 w 5760"/>
              <a:gd name="T45" fmla="*/ 608 h 700"/>
              <a:gd name="T46" fmla="*/ 4211 w 5760"/>
              <a:gd name="T47" fmla="*/ 583 h 700"/>
              <a:gd name="T48" fmla="*/ 4343 w 5760"/>
              <a:gd name="T49" fmla="*/ 555 h 700"/>
              <a:gd name="T50" fmla="*/ 4475 w 5760"/>
              <a:gd name="T51" fmla="*/ 523 h 700"/>
              <a:gd name="T52" fmla="*/ 4608 w 5760"/>
              <a:gd name="T53" fmla="*/ 489 h 700"/>
              <a:gd name="T54" fmla="*/ 4742 w 5760"/>
              <a:gd name="T55" fmla="*/ 450 h 700"/>
              <a:gd name="T56" fmla="*/ 4876 w 5760"/>
              <a:gd name="T57" fmla="*/ 408 h 700"/>
              <a:gd name="T58" fmla="*/ 5012 w 5760"/>
              <a:gd name="T59" fmla="*/ 363 h 700"/>
              <a:gd name="T60" fmla="*/ 5146 w 5760"/>
              <a:gd name="T61" fmla="*/ 313 h 700"/>
              <a:gd name="T62" fmla="*/ 5283 w 5760"/>
              <a:gd name="T63" fmla="*/ 259 h 700"/>
              <a:gd name="T64" fmla="*/ 5418 w 5760"/>
              <a:gd name="T65" fmla="*/ 201 h 700"/>
              <a:gd name="T66" fmla="*/ 5555 w 5760"/>
              <a:gd name="T67" fmla="*/ 138 h 700"/>
              <a:gd name="T68" fmla="*/ 5692 w 5760"/>
              <a:gd name="T69" fmla="*/ 72 h 700"/>
              <a:gd name="T70" fmla="*/ 5760 w 5760"/>
              <a:gd name="T71" fmla="*/ 37 h 700"/>
              <a:gd name="T72" fmla="*/ 5623 w 5760"/>
              <a:gd name="T73" fmla="*/ 63 h 700"/>
              <a:gd name="T74" fmla="*/ 5460 w 5760"/>
              <a:gd name="T75" fmla="*/ 92 h 700"/>
              <a:gd name="T76" fmla="*/ 5242 w 5760"/>
              <a:gd name="T77" fmla="*/ 127 h 700"/>
              <a:gd name="T78" fmla="*/ 4971 w 5760"/>
              <a:gd name="T79" fmla="*/ 164 h 700"/>
              <a:gd name="T80" fmla="*/ 4653 w 5760"/>
              <a:gd name="T81" fmla="*/ 203 h 700"/>
              <a:gd name="T82" fmla="*/ 4294 w 5760"/>
              <a:gd name="T83" fmla="*/ 241 h 700"/>
              <a:gd name="T84" fmla="*/ 3898 w 5760"/>
              <a:gd name="T85" fmla="*/ 272 h 700"/>
              <a:gd name="T86" fmla="*/ 3579 w 5760"/>
              <a:gd name="T87" fmla="*/ 291 h 700"/>
              <a:gd name="T88" fmla="*/ 3358 w 5760"/>
              <a:gd name="T89" fmla="*/ 300 h 700"/>
              <a:gd name="T90" fmla="*/ 3132 w 5760"/>
              <a:gd name="T91" fmla="*/ 307 h 700"/>
              <a:gd name="T92" fmla="*/ 2898 w 5760"/>
              <a:gd name="T93" fmla="*/ 310 h 700"/>
              <a:gd name="T94" fmla="*/ 2660 w 5760"/>
              <a:gd name="T95" fmla="*/ 309 h 700"/>
              <a:gd name="T96" fmla="*/ 2417 w 5760"/>
              <a:gd name="T97" fmla="*/ 306 h 700"/>
              <a:gd name="T98" fmla="*/ 2170 w 5760"/>
              <a:gd name="T99" fmla="*/ 297 h 700"/>
              <a:gd name="T100" fmla="*/ 1920 w 5760"/>
              <a:gd name="T101" fmla="*/ 284 h 700"/>
              <a:gd name="T102" fmla="*/ 1667 w 5760"/>
              <a:gd name="T103" fmla="*/ 266 h 700"/>
              <a:gd name="T104" fmla="*/ 1412 w 5760"/>
              <a:gd name="T105" fmla="*/ 242 h 700"/>
              <a:gd name="T106" fmla="*/ 1155 w 5760"/>
              <a:gd name="T107" fmla="*/ 212 h 700"/>
              <a:gd name="T108" fmla="*/ 898 w 5760"/>
              <a:gd name="T109" fmla="*/ 177 h 700"/>
              <a:gd name="T110" fmla="*/ 640 w 5760"/>
              <a:gd name="T111" fmla="*/ 136 h 700"/>
              <a:gd name="T112" fmla="*/ 383 w 5760"/>
              <a:gd name="T113" fmla="*/ 87 h 700"/>
              <a:gd name="T114" fmla="*/ 128 w 5760"/>
              <a:gd name="T115" fmla="*/ 31 h 700"/>
              <a:gd name="T116" fmla="*/ 0 w 5760"/>
              <a:gd name="T11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lnTo>
                  <a:pt x="0" y="0"/>
                </a:lnTo>
                <a:close/>
              </a:path>
            </a:pathLst>
          </a:custGeom>
          <a:solidFill>
            <a:schemeClr val="accent2"/>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078194" y="3777700"/>
            <a:ext cx="1002470" cy="1331150"/>
            <a:chOff x="-1747837" y="1974850"/>
            <a:chExt cx="871537" cy="1157288"/>
          </a:xfrm>
        </p:grpSpPr>
        <p:sp>
          <p:nvSpPr>
            <p:cNvPr id="23"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4"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5"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6"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7"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8"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9"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0"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1"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2"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3"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4"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5"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6"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9"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0"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1"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2"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3"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4"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5"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6"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8"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9"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0"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1"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2"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3"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4"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5"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7"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8"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60" name="组合 59"/>
          <p:cNvGrpSpPr/>
          <p:nvPr/>
        </p:nvGrpSpPr>
        <p:grpSpPr>
          <a:xfrm>
            <a:off x="4307044" y="3146203"/>
            <a:ext cx="1808006" cy="2400797"/>
            <a:chOff x="-1747837" y="1974850"/>
            <a:chExt cx="871537" cy="1157288"/>
          </a:xfrm>
        </p:grpSpPr>
        <p:sp>
          <p:nvSpPr>
            <p:cNvPr id="61"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4"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5"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6"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7"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8"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9"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0"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1"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2"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3"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4"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5"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6"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7"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8"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9"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0"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1"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2"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3"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5"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6"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7"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8"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9"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0"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1"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2"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3"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4"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5"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6"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97"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98" name="组合 97"/>
          <p:cNvGrpSpPr/>
          <p:nvPr/>
        </p:nvGrpSpPr>
        <p:grpSpPr>
          <a:xfrm>
            <a:off x="7088344" y="3755803"/>
            <a:ext cx="1102440" cy="1463897"/>
            <a:chOff x="-1747837" y="1974850"/>
            <a:chExt cx="871537" cy="1157288"/>
          </a:xfrm>
        </p:grpSpPr>
        <p:sp>
          <p:nvSpPr>
            <p:cNvPr id="99"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0"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1"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2"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3"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4"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5"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6"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7"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8"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9"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0"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1"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2"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3"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4"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5"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6"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7"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8"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19"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0"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1"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2"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3"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4"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5"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6"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7"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8"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9"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0"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1"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2"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3"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4"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5"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36" name="组合 135"/>
          <p:cNvGrpSpPr/>
          <p:nvPr/>
        </p:nvGrpSpPr>
        <p:grpSpPr>
          <a:xfrm>
            <a:off x="9144000" y="2954949"/>
            <a:ext cx="1389934" cy="1845652"/>
            <a:chOff x="-1747837" y="1974850"/>
            <a:chExt cx="871537" cy="1157288"/>
          </a:xfrm>
        </p:grpSpPr>
        <p:sp>
          <p:nvSpPr>
            <p:cNvPr id="137" name="Oval 349"/>
            <p:cNvSpPr>
              <a:spLocks noChangeArrowheads="1"/>
            </p:cNvSpPr>
            <p:nvPr/>
          </p:nvSpPr>
          <p:spPr bwMode="auto">
            <a:xfrm>
              <a:off x="-1627188"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8" name="Freeform 350"/>
            <p:cNvSpPr/>
            <p:nvPr/>
          </p:nvSpPr>
          <p:spPr bwMode="auto">
            <a:xfrm>
              <a:off x="-1516063" y="2284413"/>
              <a:ext cx="249237" cy="735013"/>
            </a:xfrm>
            <a:custGeom>
              <a:avLst/>
              <a:gdLst>
                <a:gd name="T0" fmla="*/ 29 w 58"/>
                <a:gd name="T1" fmla="*/ 0 h 172"/>
                <a:gd name="T2" fmla="*/ 58 w 58"/>
                <a:gd name="T3" fmla="*/ 86 h 172"/>
                <a:gd name="T4" fmla="*/ 29 w 58"/>
                <a:gd name="T5" fmla="*/ 172 h 172"/>
                <a:gd name="T6" fmla="*/ 0 w 58"/>
                <a:gd name="T7" fmla="*/ 86 h 172"/>
                <a:gd name="T8" fmla="*/ 29 w 58"/>
                <a:gd name="T9" fmla="*/ 0 h 172"/>
              </a:gdLst>
              <a:ahLst/>
              <a:cxnLst>
                <a:cxn ang="0">
                  <a:pos x="T0" y="T1"/>
                </a:cxn>
                <a:cxn ang="0">
                  <a:pos x="T2" y="T3"/>
                </a:cxn>
                <a:cxn ang="0">
                  <a:pos x="T4" y="T5"/>
                </a:cxn>
                <a:cxn ang="0">
                  <a:pos x="T6" y="T7"/>
                </a:cxn>
                <a:cxn ang="0">
                  <a:pos x="T8" y="T9"/>
                </a:cxn>
              </a:cxnLst>
              <a:rect l="0" t="0" r="r" b="b"/>
              <a:pathLst>
                <a:path w="58" h="172">
                  <a:moveTo>
                    <a:pt x="29" y="0"/>
                  </a:moveTo>
                  <a:cubicBezTo>
                    <a:pt x="46" y="12"/>
                    <a:pt x="58" y="46"/>
                    <a:pt x="58" y="86"/>
                  </a:cubicBezTo>
                  <a:cubicBezTo>
                    <a:pt x="58" y="126"/>
                    <a:pt x="46" y="160"/>
                    <a:pt x="29" y="172"/>
                  </a:cubicBezTo>
                  <a:cubicBezTo>
                    <a:pt x="12" y="160"/>
                    <a:pt x="0" y="126"/>
                    <a:pt x="0" y="86"/>
                  </a:cubicBezTo>
                  <a:cubicBezTo>
                    <a:pt x="0" y="46"/>
                    <a:pt x="12" y="12"/>
                    <a:pt x="29"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9" name="Oval 351"/>
            <p:cNvSpPr>
              <a:spLocks noChangeArrowheads="1"/>
            </p:cNvSpPr>
            <p:nvPr/>
          </p:nvSpPr>
          <p:spPr bwMode="auto">
            <a:xfrm>
              <a:off x="-1357313" y="2262188"/>
              <a:ext cx="360362" cy="779463"/>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0" name="Freeform 352"/>
            <p:cNvSpPr/>
            <p:nvPr/>
          </p:nvSpPr>
          <p:spPr bwMode="auto">
            <a:xfrm>
              <a:off x="-1352550" y="2284413"/>
              <a:ext cx="244475" cy="735013"/>
            </a:xfrm>
            <a:custGeom>
              <a:avLst/>
              <a:gdLst>
                <a:gd name="T0" fmla="*/ 28 w 57"/>
                <a:gd name="T1" fmla="*/ 0 h 172"/>
                <a:gd name="T2" fmla="*/ 57 w 57"/>
                <a:gd name="T3" fmla="*/ 86 h 172"/>
                <a:gd name="T4" fmla="*/ 28 w 57"/>
                <a:gd name="T5" fmla="*/ 172 h 172"/>
                <a:gd name="T6" fmla="*/ 0 w 57"/>
                <a:gd name="T7" fmla="*/ 86 h 172"/>
                <a:gd name="T8" fmla="*/ 28 w 57"/>
                <a:gd name="T9" fmla="*/ 0 h 172"/>
              </a:gdLst>
              <a:ahLst/>
              <a:cxnLst>
                <a:cxn ang="0">
                  <a:pos x="T0" y="T1"/>
                </a:cxn>
                <a:cxn ang="0">
                  <a:pos x="T2" y="T3"/>
                </a:cxn>
                <a:cxn ang="0">
                  <a:pos x="T4" y="T5"/>
                </a:cxn>
                <a:cxn ang="0">
                  <a:pos x="T6" y="T7"/>
                </a:cxn>
                <a:cxn ang="0">
                  <a:pos x="T8" y="T9"/>
                </a:cxn>
              </a:cxnLst>
              <a:rect l="0" t="0" r="r" b="b"/>
              <a:pathLst>
                <a:path w="57" h="172">
                  <a:moveTo>
                    <a:pt x="28" y="0"/>
                  </a:moveTo>
                  <a:cubicBezTo>
                    <a:pt x="45" y="12"/>
                    <a:pt x="57" y="46"/>
                    <a:pt x="57" y="86"/>
                  </a:cubicBezTo>
                  <a:cubicBezTo>
                    <a:pt x="57" y="126"/>
                    <a:pt x="45" y="160"/>
                    <a:pt x="28" y="172"/>
                  </a:cubicBezTo>
                  <a:cubicBezTo>
                    <a:pt x="12" y="160"/>
                    <a:pt x="0" y="126"/>
                    <a:pt x="0" y="86"/>
                  </a:cubicBezTo>
                  <a:cubicBezTo>
                    <a:pt x="0" y="46"/>
                    <a:pt x="12" y="12"/>
                    <a:pt x="28"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1" name="Oval 353"/>
            <p:cNvSpPr>
              <a:spLocks noChangeArrowheads="1"/>
            </p:cNvSpPr>
            <p:nvPr/>
          </p:nvSpPr>
          <p:spPr bwMode="auto">
            <a:xfrm>
              <a:off x="-1490663" y="2244725"/>
              <a:ext cx="360362" cy="774700"/>
            </a:xfrm>
            <a:prstGeom prst="ellipse">
              <a:avLst/>
            </a:prstGeom>
            <a:solidFill>
              <a:srgbClr val="E950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2" name="Freeform 354"/>
            <p:cNvSpPr/>
            <p:nvPr/>
          </p:nvSpPr>
          <p:spPr bwMode="auto">
            <a:xfrm>
              <a:off x="-1279525" y="1984375"/>
              <a:ext cx="231775" cy="260350"/>
            </a:xfrm>
            <a:custGeom>
              <a:avLst/>
              <a:gdLst>
                <a:gd name="T0" fmla="*/ 4 w 54"/>
                <a:gd name="T1" fmla="*/ 40 h 61"/>
                <a:gd name="T2" fmla="*/ 14 w 54"/>
                <a:gd name="T3" fmla="*/ 20 h 61"/>
                <a:gd name="T4" fmla="*/ 47 w 54"/>
                <a:gd name="T5" fmla="*/ 4 h 61"/>
                <a:gd name="T6" fmla="*/ 48 w 54"/>
                <a:gd name="T7" fmla="*/ 35 h 61"/>
                <a:gd name="T8" fmla="*/ 4 w 54"/>
                <a:gd name="T9" fmla="*/ 40 h 61"/>
              </a:gdLst>
              <a:ahLst/>
              <a:cxnLst>
                <a:cxn ang="0">
                  <a:pos x="T0" y="T1"/>
                </a:cxn>
                <a:cxn ang="0">
                  <a:pos x="T2" y="T3"/>
                </a:cxn>
                <a:cxn ang="0">
                  <a:pos x="T4" y="T5"/>
                </a:cxn>
                <a:cxn ang="0">
                  <a:pos x="T6" y="T7"/>
                </a:cxn>
                <a:cxn ang="0">
                  <a:pos x="T8" y="T9"/>
                </a:cxn>
              </a:cxnLst>
              <a:rect l="0" t="0" r="r" b="b"/>
              <a:pathLst>
                <a:path w="54" h="61">
                  <a:moveTo>
                    <a:pt x="4" y="40"/>
                  </a:moveTo>
                  <a:cubicBezTo>
                    <a:pt x="4" y="40"/>
                    <a:pt x="0" y="28"/>
                    <a:pt x="14" y="20"/>
                  </a:cubicBezTo>
                  <a:cubicBezTo>
                    <a:pt x="27" y="13"/>
                    <a:pt x="45" y="9"/>
                    <a:pt x="47" y="4"/>
                  </a:cubicBezTo>
                  <a:cubicBezTo>
                    <a:pt x="49" y="0"/>
                    <a:pt x="54" y="23"/>
                    <a:pt x="48" y="35"/>
                  </a:cubicBezTo>
                  <a:cubicBezTo>
                    <a:pt x="41" y="47"/>
                    <a:pt x="14" y="61"/>
                    <a:pt x="4" y="40"/>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3" name="Freeform 355"/>
            <p:cNvSpPr/>
            <p:nvPr/>
          </p:nvSpPr>
          <p:spPr bwMode="auto">
            <a:xfrm>
              <a:off x="-1271588" y="2103438"/>
              <a:ext cx="206375" cy="141288"/>
            </a:xfrm>
            <a:custGeom>
              <a:avLst/>
              <a:gdLst>
                <a:gd name="T0" fmla="*/ 47 w 48"/>
                <a:gd name="T1" fmla="*/ 1 h 33"/>
                <a:gd name="T2" fmla="*/ 4 w 48"/>
                <a:gd name="T3" fmla="*/ 6 h 33"/>
                <a:gd name="T4" fmla="*/ 4 w 48"/>
                <a:gd name="T5" fmla="*/ 1 h 33"/>
                <a:gd name="T6" fmla="*/ 2 w 48"/>
                <a:gd name="T7" fmla="*/ 12 h 33"/>
                <a:gd name="T8" fmla="*/ 46 w 48"/>
                <a:gd name="T9" fmla="*/ 7 h 33"/>
                <a:gd name="T10" fmla="*/ 48 w 48"/>
                <a:gd name="T11" fmla="*/ 0 h 33"/>
                <a:gd name="T12" fmla="*/ 47 w 48"/>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8" h="33">
                  <a:moveTo>
                    <a:pt x="47" y="1"/>
                  </a:moveTo>
                  <a:cubicBezTo>
                    <a:pt x="41" y="13"/>
                    <a:pt x="13" y="27"/>
                    <a:pt x="4" y="6"/>
                  </a:cubicBezTo>
                  <a:cubicBezTo>
                    <a:pt x="4" y="6"/>
                    <a:pt x="3" y="4"/>
                    <a:pt x="4" y="1"/>
                  </a:cubicBezTo>
                  <a:cubicBezTo>
                    <a:pt x="0" y="7"/>
                    <a:pt x="2" y="12"/>
                    <a:pt x="2" y="12"/>
                  </a:cubicBezTo>
                  <a:cubicBezTo>
                    <a:pt x="12" y="33"/>
                    <a:pt x="39" y="19"/>
                    <a:pt x="46" y="7"/>
                  </a:cubicBezTo>
                  <a:cubicBezTo>
                    <a:pt x="47" y="5"/>
                    <a:pt x="48" y="2"/>
                    <a:pt x="48" y="0"/>
                  </a:cubicBezTo>
                  <a:cubicBezTo>
                    <a:pt x="48" y="0"/>
                    <a:pt x="48" y="1"/>
                    <a:pt x="47" y="1"/>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4" name="Freeform 356"/>
            <p:cNvSpPr/>
            <p:nvPr/>
          </p:nvSpPr>
          <p:spPr bwMode="auto">
            <a:xfrm>
              <a:off x="-1506538" y="1974850"/>
              <a:ext cx="338137" cy="436563"/>
            </a:xfrm>
            <a:custGeom>
              <a:avLst/>
              <a:gdLst>
                <a:gd name="T0" fmla="*/ 69 w 79"/>
                <a:gd name="T1" fmla="*/ 86 h 102"/>
                <a:gd name="T2" fmla="*/ 60 w 79"/>
                <a:gd name="T3" fmla="*/ 57 h 102"/>
                <a:gd name="T4" fmla="*/ 45 w 79"/>
                <a:gd name="T5" fmla="*/ 15 h 102"/>
                <a:gd name="T6" fmla="*/ 15 w 79"/>
                <a:gd name="T7" fmla="*/ 10 h 102"/>
                <a:gd name="T8" fmla="*/ 7 w 79"/>
                <a:gd name="T9" fmla="*/ 36 h 102"/>
                <a:gd name="T10" fmla="*/ 28 w 79"/>
                <a:gd name="T11" fmla="*/ 47 h 102"/>
                <a:gd name="T12" fmla="*/ 32 w 79"/>
                <a:gd name="T13" fmla="*/ 28 h 102"/>
                <a:gd name="T14" fmla="*/ 21 w 79"/>
                <a:gd name="T15" fmla="*/ 39 h 102"/>
                <a:gd name="T16" fmla="*/ 12 w 79"/>
                <a:gd name="T17" fmla="*/ 26 h 102"/>
                <a:gd name="T18" fmla="*/ 28 w 79"/>
                <a:gd name="T19" fmla="*/ 13 h 102"/>
                <a:gd name="T20" fmla="*/ 47 w 79"/>
                <a:gd name="T21" fmla="*/ 36 h 102"/>
                <a:gd name="T22" fmla="*/ 24 w 79"/>
                <a:gd name="T23" fmla="*/ 80 h 102"/>
                <a:gd name="T24" fmla="*/ 69 w 79"/>
                <a:gd name="T25"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2">
                  <a:moveTo>
                    <a:pt x="69" y="86"/>
                  </a:moveTo>
                  <a:cubicBezTo>
                    <a:pt x="69" y="86"/>
                    <a:pt x="53" y="77"/>
                    <a:pt x="60" y="57"/>
                  </a:cubicBezTo>
                  <a:cubicBezTo>
                    <a:pt x="66" y="37"/>
                    <a:pt x="66" y="30"/>
                    <a:pt x="45" y="15"/>
                  </a:cubicBezTo>
                  <a:cubicBezTo>
                    <a:pt x="24" y="0"/>
                    <a:pt x="23" y="2"/>
                    <a:pt x="15" y="10"/>
                  </a:cubicBezTo>
                  <a:cubicBezTo>
                    <a:pt x="7" y="17"/>
                    <a:pt x="0" y="30"/>
                    <a:pt x="7" y="36"/>
                  </a:cubicBezTo>
                  <a:cubicBezTo>
                    <a:pt x="14" y="43"/>
                    <a:pt x="25" y="52"/>
                    <a:pt x="28" y="47"/>
                  </a:cubicBezTo>
                  <a:cubicBezTo>
                    <a:pt x="30" y="41"/>
                    <a:pt x="36" y="32"/>
                    <a:pt x="32" y="28"/>
                  </a:cubicBezTo>
                  <a:cubicBezTo>
                    <a:pt x="32" y="28"/>
                    <a:pt x="27" y="42"/>
                    <a:pt x="21" y="39"/>
                  </a:cubicBezTo>
                  <a:cubicBezTo>
                    <a:pt x="15" y="35"/>
                    <a:pt x="9" y="33"/>
                    <a:pt x="12" y="26"/>
                  </a:cubicBezTo>
                  <a:cubicBezTo>
                    <a:pt x="15" y="18"/>
                    <a:pt x="24" y="10"/>
                    <a:pt x="28" y="13"/>
                  </a:cubicBezTo>
                  <a:cubicBezTo>
                    <a:pt x="31" y="16"/>
                    <a:pt x="51" y="32"/>
                    <a:pt x="47" y="36"/>
                  </a:cubicBezTo>
                  <a:cubicBezTo>
                    <a:pt x="43" y="41"/>
                    <a:pt x="27" y="72"/>
                    <a:pt x="24" y="80"/>
                  </a:cubicBezTo>
                  <a:cubicBezTo>
                    <a:pt x="15" y="102"/>
                    <a:pt x="79" y="100"/>
                    <a:pt x="69" y="86"/>
                  </a:cubicBezTo>
                  <a:close/>
                </a:path>
              </a:pathLst>
            </a:custGeom>
            <a:solidFill>
              <a:srgbClr val="00A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5" name="Freeform 357"/>
            <p:cNvSpPr/>
            <p:nvPr/>
          </p:nvSpPr>
          <p:spPr bwMode="auto">
            <a:xfrm>
              <a:off x="-1476375" y="2009775"/>
              <a:ext cx="209550" cy="385763"/>
            </a:xfrm>
            <a:custGeom>
              <a:avLst/>
              <a:gdLst>
                <a:gd name="T0" fmla="*/ 49 w 49"/>
                <a:gd name="T1" fmla="*/ 88 h 90"/>
                <a:gd name="T2" fmla="*/ 17 w 49"/>
                <a:gd name="T3" fmla="*/ 72 h 90"/>
                <a:gd name="T4" fmla="*/ 40 w 49"/>
                <a:gd name="T5" fmla="*/ 28 h 90"/>
                <a:gd name="T6" fmla="*/ 21 w 49"/>
                <a:gd name="T7" fmla="*/ 5 h 90"/>
                <a:gd name="T8" fmla="*/ 5 w 49"/>
                <a:gd name="T9" fmla="*/ 18 h 90"/>
                <a:gd name="T10" fmla="*/ 14 w 49"/>
                <a:gd name="T11" fmla="*/ 31 h 90"/>
                <a:gd name="T12" fmla="*/ 25 w 49"/>
                <a:gd name="T13" fmla="*/ 20 h 90"/>
                <a:gd name="T14" fmla="*/ 17 w 49"/>
                <a:gd name="T15" fmla="*/ 34 h 90"/>
                <a:gd name="T16" fmla="*/ 2 w 49"/>
                <a:gd name="T17" fmla="*/ 20 h 90"/>
                <a:gd name="T18" fmla="*/ 20 w 49"/>
                <a:gd name="T19" fmla="*/ 2 h 90"/>
                <a:gd name="T20" fmla="*/ 47 w 49"/>
                <a:gd name="T21" fmla="*/ 28 h 90"/>
                <a:gd name="T22" fmla="*/ 49 w 49"/>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0">
                  <a:moveTo>
                    <a:pt x="49" y="88"/>
                  </a:moveTo>
                  <a:cubicBezTo>
                    <a:pt x="33" y="90"/>
                    <a:pt x="12" y="85"/>
                    <a:pt x="17" y="72"/>
                  </a:cubicBezTo>
                  <a:cubicBezTo>
                    <a:pt x="20" y="64"/>
                    <a:pt x="36" y="33"/>
                    <a:pt x="40" y="28"/>
                  </a:cubicBezTo>
                  <a:cubicBezTo>
                    <a:pt x="44" y="24"/>
                    <a:pt x="24" y="8"/>
                    <a:pt x="21" y="5"/>
                  </a:cubicBezTo>
                  <a:cubicBezTo>
                    <a:pt x="17" y="2"/>
                    <a:pt x="8" y="10"/>
                    <a:pt x="5" y="18"/>
                  </a:cubicBezTo>
                  <a:cubicBezTo>
                    <a:pt x="2" y="25"/>
                    <a:pt x="8" y="27"/>
                    <a:pt x="14" y="31"/>
                  </a:cubicBezTo>
                  <a:cubicBezTo>
                    <a:pt x="20" y="34"/>
                    <a:pt x="25" y="20"/>
                    <a:pt x="25" y="20"/>
                  </a:cubicBezTo>
                  <a:cubicBezTo>
                    <a:pt x="25" y="20"/>
                    <a:pt x="23" y="34"/>
                    <a:pt x="17" y="34"/>
                  </a:cubicBezTo>
                  <a:cubicBezTo>
                    <a:pt x="12" y="34"/>
                    <a:pt x="0" y="29"/>
                    <a:pt x="2" y="20"/>
                  </a:cubicBezTo>
                  <a:cubicBezTo>
                    <a:pt x="3" y="11"/>
                    <a:pt x="15" y="0"/>
                    <a:pt x="20" y="2"/>
                  </a:cubicBezTo>
                  <a:cubicBezTo>
                    <a:pt x="26" y="4"/>
                    <a:pt x="45" y="20"/>
                    <a:pt x="47" y="28"/>
                  </a:cubicBezTo>
                  <a:cubicBezTo>
                    <a:pt x="49" y="35"/>
                    <a:pt x="22" y="68"/>
                    <a:pt x="49" y="88"/>
                  </a:cubicBezTo>
                  <a:close/>
                </a:path>
              </a:pathLst>
            </a:custGeom>
            <a:solidFill>
              <a:srgbClr val="007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6" name="Oval 358"/>
            <p:cNvSpPr>
              <a:spLocks noChangeArrowheads="1"/>
            </p:cNvSpPr>
            <p:nvPr/>
          </p:nvSpPr>
          <p:spPr bwMode="auto">
            <a:xfrm>
              <a:off x="-1614488" y="2844800"/>
              <a:ext cx="592137" cy="287338"/>
            </a:xfrm>
            <a:prstGeom prst="ellipse">
              <a:avLst/>
            </a:pr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7" name="Oval 359"/>
            <p:cNvSpPr>
              <a:spLocks noChangeArrowheads="1"/>
            </p:cNvSpPr>
            <p:nvPr/>
          </p:nvSpPr>
          <p:spPr bwMode="auto">
            <a:xfrm>
              <a:off x="-1747837" y="2312988"/>
              <a:ext cx="339725"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8" name="Freeform 360"/>
            <p:cNvSpPr/>
            <p:nvPr/>
          </p:nvSpPr>
          <p:spPr bwMode="auto">
            <a:xfrm>
              <a:off x="-1747837" y="2647950"/>
              <a:ext cx="339725" cy="398463"/>
            </a:xfrm>
            <a:custGeom>
              <a:avLst/>
              <a:gdLst>
                <a:gd name="T0" fmla="*/ 40 w 79"/>
                <a:gd name="T1" fmla="*/ 78 h 93"/>
                <a:gd name="T2" fmla="*/ 79 w 79"/>
                <a:gd name="T3" fmla="*/ 0 h 93"/>
                <a:gd name="T4" fmla="*/ 79 w 79"/>
                <a:gd name="T5" fmla="*/ 7 h 93"/>
                <a:gd name="T6" fmla="*/ 40 w 79"/>
                <a:gd name="T7" fmla="*/ 93 h 93"/>
                <a:gd name="T8" fmla="*/ 0 w 79"/>
                <a:gd name="T9" fmla="*/ 7 h 93"/>
                <a:gd name="T10" fmla="*/ 0 w 79"/>
                <a:gd name="T11" fmla="*/ 0 h 93"/>
                <a:gd name="T12" fmla="*/ 40 w 79"/>
                <a:gd name="T13" fmla="*/ 78 h 93"/>
              </a:gdLst>
              <a:ahLst/>
              <a:cxnLst>
                <a:cxn ang="0">
                  <a:pos x="T0" y="T1"/>
                </a:cxn>
                <a:cxn ang="0">
                  <a:pos x="T2" y="T3"/>
                </a:cxn>
                <a:cxn ang="0">
                  <a:pos x="T4" y="T5"/>
                </a:cxn>
                <a:cxn ang="0">
                  <a:pos x="T6" y="T7"/>
                </a:cxn>
                <a:cxn ang="0">
                  <a:pos x="T8" y="T9"/>
                </a:cxn>
                <a:cxn ang="0">
                  <a:pos x="T10" y="T11"/>
                </a:cxn>
                <a:cxn ang="0">
                  <a:pos x="T12" y="T13"/>
                </a:cxn>
              </a:cxnLst>
              <a:rect l="0" t="0" r="r" b="b"/>
              <a:pathLst>
                <a:path w="79" h="93">
                  <a:moveTo>
                    <a:pt x="40" y="78"/>
                  </a:moveTo>
                  <a:cubicBezTo>
                    <a:pt x="61" y="78"/>
                    <a:pt x="78" y="44"/>
                    <a:pt x="79" y="0"/>
                  </a:cubicBezTo>
                  <a:cubicBezTo>
                    <a:pt x="79" y="2"/>
                    <a:pt x="79" y="5"/>
                    <a:pt x="79" y="7"/>
                  </a:cubicBezTo>
                  <a:cubicBezTo>
                    <a:pt x="79" y="55"/>
                    <a:pt x="62" y="93"/>
                    <a:pt x="40" y="93"/>
                  </a:cubicBezTo>
                  <a:cubicBezTo>
                    <a:pt x="18" y="93"/>
                    <a:pt x="0" y="55"/>
                    <a:pt x="0" y="7"/>
                  </a:cubicBezTo>
                  <a:cubicBezTo>
                    <a:pt x="0" y="5"/>
                    <a:pt x="0" y="2"/>
                    <a:pt x="0" y="0"/>
                  </a:cubicBezTo>
                  <a:cubicBezTo>
                    <a:pt x="2" y="44"/>
                    <a:pt x="19" y="78"/>
                    <a:pt x="40" y="78"/>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49" name="Freeform 361"/>
            <p:cNvSpPr/>
            <p:nvPr/>
          </p:nvSpPr>
          <p:spPr bwMode="auto">
            <a:xfrm>
              <a:off x="-1639888" y="2355850"/>
              <a:ext cx="231775" cy="690563"/>
            </a:xfrm>
            <a:custGeom>
              <a:avLst/>
              <a:gdLst>
                <a:gd name="T0" fmla="*/ 34 w 54"/>
                <a:gd name="T1" fmla="*/ 0 h 161"/>
                <a:gd name="T2" fmla="*/ 54 w 54"/>
                <a:gd name="T3" fmla="*/ 75 h 161"/>
                <a:gd name="T4" fmla="*/ 18 w 54"/>
                <a:gd name="T5" fmla="*/ 161 h 161"/>
                <a:gd name="T6" fmla="*/ 0 w 54"/>
                <a:gd name="T7" fmla="*/ 87 h 161"/>
                <a:gd name="T8" fmla="*/ 34 w 54"/>
                <a:gd name="T9" fmla="*/ 0 h 161"/>
              </a:gdLst>
              <a:ahLst/>
              <a:cxnLst>
                <a:cxn ang="0">
                  <a:pos x="T0" y="T1"/>
                </a:cxn>
                <a:cxn ang="0">
                  <a:pos x="T2" y="T3"/>
                </a:cxn>
                <a:cxn ang="0">
                  <a:pos x="T4" y="T5"/>
                </a:cxn>
                <a:cxn ang="0">
                  <a:pos x="T6" y="T7"/>
                </a:cxn>
                <a:cxn ang="0">
                  <a:pos x="T8" y="T9"/>
                </a:cxn>
              </a:cxnLst>
              <a:rect l="0" t="0" r="r" b="b"/>
              <a:pathLst>
                <a:path w="54" h="161">
                  <a:moveTo>
                    <a:pt x="34" y="0"/>
                  </a:moveTo>
                  <a:cubicBezTo>
                    <a:pt x="46" y="15"/>
                    <a:pt x="54" y="43"/>
                    <a:pt x="54" y="75"/>
                  </a:cubicBezTo>
                  <a:cubicBezTo>
                    <a:pt x="54" y="120"/>
                    <a:pt x="38" y="157"/>
                    <a:pt x="18" y="161"/>
                  </a:cubicBezTo>
                  <a:cubicBezTo>
                    <a:pt x="7" y="145"/>
                    <a:pt x="0" y="118"/>
                    <a:pt x="0" y="87"/>
                  </a:cubicBezTo>
                  <a:cubicBezTo>
                    <a:pt x="0" y="43"/>
                    <a:pt x="15" y="7"/>
                    <a:pt x="34"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0" name="Oval 362"/>
            <p:cNvSpPr>
              <a:spLocks noChangeArrowheads="1"/>
            </p:cNvSpPr>
            <p:nvPr/>
          </p:nvSpPr>
          <p:spPr bwMode="auto">
            <a:xfrm>
              <a:off x="-1622425"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1" name="Freeform 363"/>
            <p:cNvSpPr/>
            <p:nvPr/>
          </p:nvSpPr>
          <p:spPr bwMode="auto">
            <a:xfrm>
              <a:off x="-1622425" y="2678113"/>
              <a:ext cx="350837" cy="406400"/>
            </a:xfrm>
            <a:custGeom>
              <a:avLst/>
              <a:gdLst>
                <a:gd name="T0" fmla="*/ 41 w 82"/>
                <a:gd name="T1" fmla="*/ 80 h 95"/>
                <a:gd name="T2" fmla="*/ 81 w 82"/>
                <a:gd name="T3" fmla="*/ 0 h 95"/>
                <a:gd name="T4" fmla="*/ 82 w 82"/>
                <a:gd name="T5" fmla="*/ 8 h 95"/>
                <a:gd name="T6" fmla="*/ 41 w 82"/>
                <a:gd name="T7" fmla="*/ 95 h 95"/>
                <a:gd name="T8" fmla="*/ 0 w 82"/>
                <a:gd name="T9" fmla="*/ 8 h 95"/>
                <a:gd name="T10" fmla="*/ 0 w 82"/>
                <a:gd name="T11" fmla="*/ 0 h 95"/>
                <a:gd name="T12" fmla="*/ 41 w 82"/>
                <a:gd name="T13" fmla="*/ 80 h 95"/>
              </a:gdLst>
              <a:ahLst/>
              <a:cxnLst>
                <a:cxn ang="0">
                  <a:pos x="T0" y="T1"/>
                </a:cxn>
                <a:cxn ang="0">
                  <a:pos x="T2" y="T3"/>
                </a:cxn>
                <a:cxn ang="0">
                  <a:pos x="T4" y="T5"/>
                </a:cxn>
                <a:cxn ang="0">
                  <a:pos x="T6" y="T7"/>
                </a:cxn>
                <a:cxn ang="0">
                  <a:pos x="T8" y="T9"/>
                </a:cxn>
                <a:cxn ang="0">
                  <a:pos x="T10" y="T11"/>
                </a:cxn>
                <a:cxn ang="0">
                  <a:pos x="T12" y="T13"/>
                </a:cxn>
              </a:cxnLst>
              <a:rect l="0" t="0" r="r" b="b"/>
              <a:pathLst>
                <a:path w="82" h="95">
                  <a:moveTo>
                    <a:pt x="41" y="80"/>
                  </a:moveTo>
                  <a:cubicBezTo>
                    <a:pt x="62" y="80"/>
                    <a:pt x="80" y="45"/>
                    <a:pt x="81" y="0"/>
                  </a:cubicBezTo>
                  <a:cubicBezTo>
                    <a:pt x="82" y="2"/>
                    <a:pt x="82" y="5"/>
                    <a:pt x="82" y="8"/>
                  </a:cubicBezTo>
                  <a:cubicBezTo>
                    <a:pt x="82" y="56"/>
                    <a:pt x="63" y="95"/>
                    <a:pt x="41" y="95"/>
                  </a:cubicBezTo>
                  <a:cubicBezTo>
                    <a:pt x="18" y="95"/>
                    <a:pt x="0" y="56"/>
                    <a:pt x="0" y="8"/>
                  </a:cubicBezTo>
                  <a:cubicBezTo>
                    <a:pt x="0" y="5"/>
                    <a:pt x="0" y="2"/>
                    <a:pt x="0" y="0"/>
                  </a:cubicBezTo>
                  <a:cubicBezTo>
                    <a:pt x="2" y="45"/>
                    <a:pt x="19" y="80"/>
                    <a:pt x="41" y="8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2" name="Freeform 364"/>
            <p:cNvSpPr/>
            <p:nvPr/>
          </p:nvSpPr>
          <p:spPr bwMode="auto">
            <a:xfrm>
              <a:off x="-1516063" y="2365375"/>
              <a:ext cx="244475" cy="714375"/>
            </a:xfrm>
            <a:custGeom>
              <a:avLst/>
              <a:gdLst>
                <a:gd name="T0" fmla="*/ 22 w 57"/>
                <a:gd name="T1" fmla="*/ 167 h 167"/>
                <a:gd name="T2" fmla="*/ 0 w 57"/>
                <a:gd name="T3" fmla="*/ 89 h 167"/>
                <a:gd name="T4" fmla="*/ 33 w 57"/>
                <a:gd name="T5" fmla="*/ 0 h 167"/>
                <a:gd name="T6" fmla="*/ 57 w 57"/>
                <a:gd name="T7" fmla="*/ 81 h 167"/>
                <a:gd name="T8" fmla="*/ 22 w 57"/>
                <a:gd name="T9" fmla="*/ 167 h 167"/>
              </a:gdLst>
              <a:ahLst/>
              <a:cxnLst>
                <a:cxn ang="0">
                  <a:pos x="T0" y="T1"/>
                </a:cxn>
                <a:cxn ang="0">
                  <a:pos x="T2" y="T3"/>
                </a:cxn>
                <a:cxn ang="0">
                  <a:pos x="T4" y="T5"/>
                </a:cxn>
                <a:cxn ang="0">
                  <a:pos x="T6" y="T7"/>
                </a:cxn>
                <a:cxn ang="0">
                  <a:pos x="T8" y="T9"/>
                </a:cxn>
              </a:cxnLst>
              <a:rect l="0" t="0" r="r" b="b"/>
              <a:pathLst>
                <a:path w="57" h="167">
                  <a:moveTo>
                    <a:pt x="22" y="167"/>
                  </a:moveTo>
                  <a:cubicBezTo>
                    <a:pt x="9" y="152"/>
                    <a:pt x="0" y="122"/>
                    <a:pt x="0" y="89"/>
                  </a:cubicBezTo>
                  <a:cubicBezTo>
                    <a:pt x="0" y="46"/>
                    <a:pt x="14" y="10"/>
                    <a:pt x="33" y="0"/>
                  </a:cubicBezTo>
                  <a:cubicBezTo>
                    <a:pt x="47" y="14"/>
                    <a:pt x="57" y="45"/>
                    <a:pt x="57" y="81"/>
                  </a:cubicBezTo>
                  <a:cubicBezTo>
                    <a:pt x="57" y="125"/>
                    <a:pt x="42" y="161"/>
                    <a:pt x="22"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3" name="Oval 365"/>
            <p:cNvSpPr>
              <a:spLocks noChangeArrowheads="1"/>
            </p:cNvSpPr>
            <p:nvPr/>
          </p:nvSpPr>
          <p:spPr bwMode="auto">
            <a:xfrm>
              <a:off x="-1219200" y="2312988"/>
              <a:ext cx="342900" cy="733425"/>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4" name="Freeform 366"/>
            <p:cNvSpPr/>
            <p:nvPr/>
          </p:nvSpPr>
          <p:spPr bwMode="auto">
            <a:xfrm>
              <a:off x="-1219200" y="2643188"/>
              <a:ext cx="342900" cy="403225"/>
            </a:xfrm>
            <a:custGeom>
              <a:avLst/>
              <a:gdLst>
                <a:gd name="T0" fmla="*/ 40 w 80"/>
                <a:gd name="T1" fmla="*/ 77 h 94"/>
                <a:gd name="T2" fmla="*/ 80 w 80"/>
                <a:gd name="T3" fmla="*/ 0 h 94"/>
                <a:gd name="T4" fmla="*/ 80 w 80"/>
                <a:gd name="T5" fmla="*/ 8 h 94"/>
                <a:gd name="T6" fmla="*/ 40 w 80"/>
                <a:gd name="T7" fmla="*/ 94 h 94"/>
                <a:gd name="T8" fmla="*/ 0 w 80"/>
                <a:gd name="T9" fmla="*/ 8 h 94"/>
                <a:gd name="T10" fmla="*/ 1 w 80"/>
                <a:gd name="T11" fmla="*/ 0 h 94"/>
                <a:gd name="T12" fmla="*/ 40 w 80"/>
                <a:gd name="T13" fmla="*/ 77 h 94"/>
              </a:gdLst>
              <a:ahLst/>
              <a:cxnLst>
                <a:cxn ang="0">
                  <a:pos x="T0" y="T1"/>
                </a:cxn>
                <a:cxn ang="0">
                  <a:pos x="T2" y="T3"/>
                </a:cxn>
                <a:cxn ang="0">
                  <a:pos x="T4" y="T5"/>
                </a:cxn>
                <a:cxn ang="0">
                  <a:pos x="T6" y="T7"/>
                </a:cxn>
                <a:cxn ang="0">
                  <a:pos x="T8" y="T9"/>
                </a:cxn>
                <a:cxn ang="0">
                  <a:pos x="T10" y="T11"/>
                </a:cxn>
                <a:cxn ang="0">
                  <a:pos x="T12" y="T13"/>
                </a:cxn>
              </a:cxnLst>
              <a:rect l="0" t="0" r="r" b="b"/>
              <a:pathLst>
                <a:path w="80" h="94">
                  <a:moveTo>
                    <a:pt x="40" y="77"/>
                  </a:moveTo>
                  <a:cubicBezTo>
                    <a:pt x="61" y="77"/>
                    <a:pt x="78" y="43"/>
                    <a:pt x="80" y="0"/>
                  </a:cubicBezTo>
                  <a:cubicBezTo>
                    <a:pt x="80" y="2"/>
                    <a:pt x="80" y="5"/>
                    <a:pt x="80" y="8"/>
                  </a:cubicBezTo>
                  <a:cubicBezTo>
                    <a:pt x="80" y="56"/>
                    <a:pt x="62" y="94"/>
                    <a:pt x="40" y="94"/>
                  </a:cubicBezTo>
                  <a:cubicBezTo>
                    <a:pt x="18" y="94"/>
                    <a:pt x="0" y="56"/>
                    <a:pt x="0" y="8"/>
                  </a:cubicBezTo>
                  <a:cubicBezTo>
                    <a:pt x="0" y="5"/>
                    <a:pt x="0" y="2"/>
                    <a:pt x="1" y="0"/>
                  </a:cubicBezTo>
                  <a:cubicBezTo>
                    <a:pt x="3" y="43"/>
                    <a:pt x="20" y="77"/>
                    <a:pt x="40" y="77"/>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5" name="Freeform 367"/>
            <p:cNvSpPr/>
            <p:nvPr/>
          </p:nvSpPr>
          <p:spPr bwMode="auto">
            <a:xfrm>
              <a:off x="-1219200" y="2355850"/>
              <a:ext cx="234950" cy="690563"/>
            </a:xfrm>
            <a:custGeom>
              <a:avLst/>
              <a:gdLst>
                <a:gd name="T0" fmla="*/ 21 w 55"/>
                <a:gd name="T1" fmla="*/ 0 h 161"/>
                <a:gd name="T2" fmla="*/ 0 w 55"/>
                <a:gd name="T3" fmla="*/ 75 h 161"/>
                <a:gd name="T4" fmla="*/ 37 w 55"/>
                <a:gd name="T5" fmla="*/ 161 h 161"/>
                <a:gd name="T6" fmla="*/ 55 w 55"/>
                <a:gd name="T7" fmla="*/ 87 h 161"/>
                <a:gd name="T8" fmla="*/ 21 w 55"/>
                <a:gd name="T9" fmla="*/ 0 h 161"/>
              </a:gdLst>
              <a:ahLst/>
              <a:cxnLst>
                <a:cxn ang="0">
                  <a:pos x="T0" y="T1"/>
                </a:cxn>
                <a:cxn ang="0">
                  <a:pos x="T2" y="T3"/>
                </a:cxn>
                <a:cxn ang="0">
                  <a:pos x="T4" y="T5"/>
                </a:cxn>
                <a:cxn ang="0">
                  <a:pos x="T6" y="T7"/>
                </a:cxn>
                <a:cxn ang="0">
                  <a:pos x="T8" y="T9"/>
                </a:cxn>
              </a:cxnLst>
              <a:rect l="0" t="0" r="r" b="b"/>
              <a:pathLst>
                <a:path w="55" h="161">
                  <a:moveTo>
                    <a:pt x="21" y="0"/>
                  </a:moveTo>
                  <a:cubicBezTo>
                    <a:pt x="9" y="15"/>
                    <a:pt x="0" y="43"/>
                    <a:pt x="0" y="75"/>
                  </a:cubicBezTo>
                  <a:cubicBezTo>
                    <a:pt x="0" y="120"/>
                    <a:pt x="17" y="157"/>
                    <a:pt x="37" y="161"/>
                  </a:cubicBezTo>
                  <a:cubicBezTo>
                    <a:pt x="48" y="145"/>
                    <a:pt x="55" y="118"/>
                    <a:pt x="55" y="87"/>
                  </a:cubicBezTo>
                  <a:cubicBezTo>
                    <a:pt x="55" y="43"/>
                    <a:pt x="40" y="7"/>
                    <a:pt x="21" y="0"/>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6" name="Oval 368"/>
            <p:cNvSpPr>
              <a:spLocks noChangeArrowheads="1"/>
            </p:cNvSpPr>
            <p:nvPr/>
          </p:nvSpPr>
          <p:spPr bwMode="auto">
            <a:xfrm>
              <a:off x="-1352550" y="2335213"/>
              <a:ext cx="350837" cy="749300"/>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7" name="Freeform 369"/>
            <p:cNvSpPr/>
            <p:nvPr/>
          </p:nvSpPr>
          <p:spPr bwMode="auto">
            <a:xfrm>
              <a:off x="-1352550" y="2613025"/>
              <a:ext cx="350837" cy="471488"/>
            </a:xfrm>
            <a:custGeom>
              <a:avLst/>
              <a:gdLst>
                <a:gd name="T0" fmla="*/ 2 w 82"/>
                <a:gd name="T1" fmla="*/ 0 h 110"/>
                <a:gd name="T2" fmla="*/ 2 w 82"/>
                <a:gd name="T3" fmla="*/ 5 h 110"/>
                <a:gd name="T4" fmla="*/ 42 w 82"/>
                <a:gd name="T5" fmla="*/ 93 h 110"/>
                <a:gd name="T6" fmla="*/ 82 w 82"/>
                <a:gd name="T7" fmla="*/ 28 h 110"/>
                <a:gd name="T8" fmla="*/ 41 w 82"/>
                <a:gd name="T9" fmla="*/ 110 h 110"/>
                <a:gd name="T10" fmla="*/ 0 w 82"/>
                <a:gd name="T11" fmla="*/ 23 h 110"/>
                <a:gd name="T12" fmla="*/ 2 w 8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2" h="110">
                  <a:moveTo>
                    <a:pt x="2" y="0"/>
                  </a:moveTo>
                  <a:cubicBezTo>
                    <a:pt x="2" y="2"/>
                    <a:pt x="2" y="4"/>
                    <a:pt x="2" y="5"/>
                  </a:cubicBezTo>
                  <a:cubicBezTo>
                    <a:pt x="2" y="54"/>
                    <a:pt x="20" y="93"/>
                    <a:pt x="42" y="93"/>
                  </a:cubicBezTo>
                  <a:cubicBezTo>
                    <a:pt x="61" y="93"/>
                    <a:pt x="77" y="66"/>
                    <a:pt x="82" y="28"/>
                  </a:cubicBezTo>
                  <a:cubicBezTo>
                    <a:pt x="81" y="74"/>
                    <a:pt x="63" y="110"/>
                    <a:pt x="41" y="110"/>
                  </a:cubicBezTo>
                  <a:cubicBezTo>
                    <a:pt x="19" y="110"/>
                    <a:pt x="0" y="71"/>
                    <a:pt x="0" y="23"/>
                  </a:cubicBezTo>
                  <a:cubicBezTo>
                    <a:pt x="0" y="15"/>
                    <a:pt x="1" y="7"/>
                    <a:pt x="2" y="0"/>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8" name="Freeform 370"/>
            <p:cNvSpPr/>
            <p:nvPr/>
          </p:nvSpPr>
          <p:spPr bwMode="auto">
            <a:xfrm>
              <a:off x="-1352550" y="2365375"/>
              <a:ext cx="239712" cy="714375"/>
            </a:xfrm>
            <a:custGeom>
              <a:avLst/>
              <a:gdLst>
                <a:gd name="T0" fmla="*/ 35 w 56"/>
                <a:gd name="T1" fmla="*/ 167 h 167"/>
                <a:gd name="T2" fmla="*/ 56 w 56"/>
                <a:gd name="T3" fmla="*/ 89 h 167"/>
                <a:gd name="T4" fmla="*/ 24 w 56"/>
                <a:gd name="T5" fmla="*/ 0 h 167"/>
                <a:gd name="T6" fmla="*/ 0 w 56"/>
                <a:gd name="T7" fmla="*/ 81 h 167"/>
                <a:gd name="T8" fmla="*/ 35 w 56"/>
                <a:gd name="T9" fmla="*/ 167 h 167"/>
              </a:gdLst>
              <a:ahLst/>
              <a:cxnLst>
                <a:cxn ang="0">
                  <a:pos x="T0" y="T1"/>
                </a:cxn>
                <a:cxn ang="0">
                  <a:pos x="T2" y="T3"/>
                </a:cxn>
                <a:cxn ang="0">
                  <a:pos x="T4" y="T5"/>
                </a:cxn>
                <a:cxn ang="0">
                  <a:pos x="T6" y="T7"/>
                </a:cxn>
                <a:cxn ang="0">
                  <a:pos x="T8" y="T9"/>
                </a:cxn>
              </a:cxnLst>
              <a:rect l="0" t="0" r="r" b="b"/>
              <a:pathLst>
                <a:path w="56" h="167">
                  <a:moveTo>
                    <a:pt x="35" y="167"/>
                  </a:moveTo>
                  <a:cubicBezTo>
                    <a:pt x="48" y="152"/>
                    <a:pt x="56" y="122"/>
                    <a:pt x="56" y="89"/>
                  </a:cubicBezTo>
                  <a:cubicBezTo>
                    <a:pt x="56" y="46"/>
                    <a:pt x="43" y="10"/>
                    <a:pt x="24" y="0"/>
                  </a:cubicBezTo>
                  <a:cubicBezTo>
                    <a:pt x="10" y="14"/>
                    <a:pt x="0" y="45"/>
                    <a:pt x="0" y="81"/>
                  </a:cubicBezTo>
                  <a:cubicBezTo>
                    <a:pt x="0" y="125"/>
                    <a:pt x="15" y="161"/>
                    <a:pt x="35" y="167"/>
                  </a:cubicBezTo>
                  <a:close/>
                </a:path>
              </a:pathLst>
            </a:custGeom>
            <a:solidFill>
              <a:srgbClr val="E331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59" name="Oval 371"/>
            <p:cNvSpPr>
              <a:spLocks noChangeArrowheads="1"/>
            </p:cNvSpPr>
            <p:nvPr/>
          </p:nvSpPr>
          <p:spPr bwMode="auto">
            <a:xfrm>
              <a:off x="-1490663" y="2343150"/>
              <a:ext cx="360362" cy="779463"/>
            </a:xfrm>
            <a:prstGeom prst="ellipse">
              <a:avLst/>
            </a:prstGeom>
            <a:solidFill>
              <a:srgbClr val="EB58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0" name="Freeform 372"/>
            <p:cNvSpPr/>
            <p:nvPr/>
          </p:nvSpPr>
          <p:spPr bwMode="auto">
            <a:xfrm>
              <a:off x="-1430338" y="2416175"/>
              <a:ext cx="98425" cy="206375"/>
            </a:xfrm>
            <a:custGeom>
              <a:avLst/>
              <a:gdLst>
                <a:gd name="T0" fmla="*/ 3 w 23"/>
                <a:gd name="T1" fmla="*/ 21 h 48"/>
                <a:gd name="T2" fmla="*/ 5 w 23"/>
                <a:gd name="T3" fmla="*/ 47 h 48"/>
                <a:gd name="T4" fmla="*/ 20 w 23"/>
                <a:gd name="T5" fmla="*/ 27 h 48"/>
                <a:gd name="T6" fmla="*/ 18 w 23"/>
                <a:gd name="T7" fmla="*/ 1 h 48"/>
                <a:gd name="T8" fmla="*/ 3 w 23"/>
                <a:gd name="T9" fmla="*/ 21 h 48"/>
              </a:gdLst>
              <a:ahLst/>
              <a:cxnLst>
                <a:cxn ang="0">
                  <a:pos x="T0" y="T1"/>
                </a:cxn>
                <a:cxn ang="0">
                  <a:pos x="T2" y="T3"/>
                </a:cxn>
                <a:cxn ang="0">
                  <a:pos x="T4" y="T5"/>
                </a:cxn>
                <a:cxn ang="0">
                  <a:pos x="T6" y="T7"/>
                </a:cxn>
                <a:cxn ang="0">
                  <a:pos x="T8" y="T9"/>
                </a:cxn>
              </a:cxnLst>
              <a:rect l="0" t="0" r="r" b="b"/>
              <a:pathLst>
                <a:path w="23" h="48">
                  <a:moveTo>
                    <a:pt x="3" y="21"/>
                  </a:moveTo>
                  <a:cubicBezTo>
                    <a:pt x="0" y="34"/>
                    <a:pt x="1" y="45"/>
                    <a:pt x="5" y="47"/>
                  </a:cubicBezTo>
                  <a:cubicBezTo>
                    <a:pt x="10" y="48"/>
                    <a:pt x="17" y="39"/>
                    <a:pt x="20" y="27"/>
                  </a:cubicBezTo>
                  <a:cubicBezTo>
                    <a:pt x="23" y="14"/>
                    <a:pt x="22" y="3"/>
                    <a:pt x="18" y="1"/>
                  </a:cubicBezTo>
                  <a:cubicBezTo>
                    <a:pt x="13" y="0"/>
                    <a:pt x="6" y="9"/>
                    <a:pt x="3" y="21"/>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1" name="Freeform 373"/>
            <p:cNvSpPr/>
            <p:nvPr/>
          </p:nvSpPr>
          <p:spPr bwMode="auto">
            <a:xfrm>
              <a:off x="-1566863" y="2420938"/>
              <a:ext cx="73025" cy="149225"/>
            </a:xfrm>
            <a:custGeom>
              <a:avLst/>
              <a:gdLst>
                <a:gd name="T0" fmla="*/ 2 w 17"/>
                <a:gd name="T1" fmla="*/ 15 h 35"/>
                <a:gd name="T2" fmla="*/ 4 w 17"/>
                <a:gd name="T3" fmla="*/ 33 h 35"/>
                <a:gd name="T4" fmla="*/ 14 w 17"/>
                <a:gd name="T5" fmla="*/ 19 h 35"/>
                <a:gd name="T6" fmla="*/ 13 w 17"/>
                <a:gd name="T7" fmla="*/ 1 h 35"/>
                <a:gd name="T8" fmla="*/ 2 w 17"/>
                <a:gd name="T9" fmla="*/ 15 h 35"/>
              </a:gdLst>
              <a:ahLst/>
              <a:cxnLst>
                <a:cxn ang="0">
                  <a:pos x="T0" y="T1"/>
                </a:cxn>
                <a:cxn ang="0">
                  <a:pos x="T2" y="T3"/>
                </a:cxn>
                <a:cxn ang="0">
                  <a:pos x="T4" y="T5"/>
                </a:cxn>
                <a:cxn ang="0">
                  <a:pos x="T6" y="T7"/>
                </a:cxn>
                <a:cxn ang="0">
                  <a:pos x="T8" y="T9"/>
                </a:cxn>
              </a:cxnLst>
              <a:rect l="0" t="0" r="r" b="b"/>
              <a:pathLst>
                <a:path w="17" h="35">
                  <a:moveTo>
                    <a:pt x="2" y="15"/>
                  </a:moveTo>
                  <a:cubicBezTo>
                    <a:pt x="0" y="24"/>
                    <a:pt x="1" y="32"/>
                    <a:pt x="4" y="33"/>
                  </a:cubicBezTo>
                  <a:cubicBezTo>
                    <a:pt x="7" y="35"/>
                    <a:pt x="12" y="28"/>
                    <a:pt x="14" y="19"/>
                  </a:cubicBezTo>
                  <a:cubicBezTo>
                    <a:pt x="17" y="10"/>
                    <a:pt x="16" y="2"/>
                    <a:pt x="13" y="1"/>
                  </a:cubicBezTo>
                  <a:cubicBezTo>
                    <a:pt x="9" y="0"/>
                    <a:pt x="5" y="6"/>
                    <a:pt x="2" y="15"/>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2" name="Freeform 374"/>
            <p:cNvSpPr/>
            <p:nvPr/>
          </p:nvSpPr>
          <p:spPr bwMode="auto">
            <a:xfrm>
              <a:off x="-1687513" y="2343150"/>
              <a:ext cx="90487" cy="146050"/>
            </a:xfrm>
            <a:custGeom>
              <a:avLst/>
              <a:gdLst>
                <a:gd name="T0" fmla="*/ 5 w 21"/>
                <a:gd name="T1" fmla="*/ 14 h 34"/>
                <a:gd name="T2" fmla="*/ 4 w 21"/>
                <a:gd name="T3" fmla="*/ 32 h 34"/>
                <a:gd name="T4" fmla="*/ 16 w 21"/>
                <a:gd name="T5" fmla="*/ 20 h 34"/>
                <a:gd name="T6" fmla="*/ 18 w 21"/>
                <a:gd name="T7" fmla="*/ 2 h 34"/>
                <a:gd name="T8" fmla="*/ 5 w 21"/>
                <a:gd name="T9" fmla="*/ 14 h 34"/>
              </a:gdLst>
              <a:ahLst/>
              <a:cxnLst>
                <a:cxn ang="0">
                  <a:pos x="T0" y="T1"/>
                </a:cxn>
                <a:cxn ang="0">
                  <a:pos x="T2" y="T3"/>
                </a:cxn>
                <a:cxn ang="0">
                  <a:pos x="T4" y="T5"/>
                </a:cxn>
                <a:cxn ang="0">
                  <a:pos x="T6" y="T7"/>
                </a:cxn>
                <a:cxn ang="0">
                  <a:pos x="T8" y="T9"/>
                </a:cxn>
              </a:cxnLst>
              <a:rect l="0" t="0" r="r" b="b"/>
              <a:pathLst>
                <a:path w="21" h="34">
                  <a:moveTo>
                    <a:pt x="5" y="14"/>
                  </a:moveTo>
                  <a:cubicBezTo>
                    <a:pt x="1" y="22"/>
                    <a:pt x="0" y="31"/>
                    <a:pt x="4" y="32"/>
                  </a:cubicBezTo>
                  <a:cubicBezTo>
                    <a:pt x="7" y="34"/>
                    <a:pt x="12" y="29"/>
                    <a:pt x="16" y="20"/>
                  </a:cubicBezTo>
                  <a:cubicBezTo>
                    <a:pt x="20" y="12"/>
                    <a:pt x="21" y="4"/>
                    <a:pt x="18" y="2"/>
                  </a:cubicBezTo>
                  <a:cubicBezTo>
                    <a:pt x="14" y="0"/>
                    <a:pt x="9" y="6"/>
                    <a:pt x="5"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3" name="Freeform 375"/>
            <p:cNvSpPr/>
            <p:nvPr/>
          </p:nvSpPr>
          <p:spPr bwMode="auto">
            <a:xfrm>
              <a:off x="-1130300" y="2411413"/>
              <a:ext cx="73025" cy="150813"/>
            </a:xfrm>
            <a:custGeom>
              <a:avLst/>
              <a:gdLst>
                <a:gd name="T0" fmla="*/ 15 w 17"/>
                <a:gd name="T1" fmla="*/ 16 h 35"/>
                <a:gd name="T2" fmla="*/ 13 w 17"/>
                <a:gd name="T3" fmla="*/ 34 h 35"/>
                <a:gd name="T4" fmla="*/ 2 w 17"/>
                <a:gd name="T5" fmla="*/ 20 h 35"/>
                <a:gd name="T6" fmla="*/ 4 w 17"/>
                <a:gd name="T7" fmla="*/ 1 h 35"/>
                <a:gd name="T8" fmla="*/ 15 w 17"/>
                <a:gd name="T9" fmla="*/ 16 h 35"/>
              </a:gdLst>
              <a:ahLst/>
              <a:cxnLst>
                <a:cxn ang="0">
                  <a:pos x="T0" y="T1"/>
                </a:cxn>
                <a:cxn ang="0">
                  <a:pos x="T2" y="T3"/>
                </a:cxn>
                <a:cxn ang="0">
                  <a:pos x="T4" y="T5"/>
                </a:cxn>
                <a:cxn ang="0">
                  <a:pos x="T6" y="T7"/>
                </a:cxn>
                <a:cxn ang="0">
                  <a:pos x="T8" y="T9"/>
                </a:cxn>
              </a:cxnLst>
              <a:rect l="0" t="0" r="r" b="b"/>
              <a:pathLst>
                <a:path w="17" h="35">
                  <a:moveTo>
                    <a:pt x="15" y="16"/>
                  </a:moveTo>
                  <a:cubicBezTo>
                    <a:pt x="17" y="25"/>
                    <a:pt x="16" y="33"/>
                    <a:pt x="13" y="34"/>
                  </a:cubicBezTo>
                  <a:cubicBezTo>
                    <a:pt x="9" y="35"/>
                    <a:pt x="5" y="29"/>
                    <a:pt x="2" y="20"/>
                  </a:cubicBezTo>
                  <a:cubicBezTo>
                    <a:pt x="0" y="11"/>
                    <a:pt x="1" y="2"/>
                    <a:pt x="4" y="1"/>
                  </a:cubicBezTo>
                  <a:cubicBezTo>
                    <a:pt x="7" y="0"/>
                    <a:pt x="12" y="7"/>
                    <a:pt x="15" y="16"/>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4" name="Freeform 376"/>
            <p:cNvSpPr/>
            <p:nvPr/>
          </p:nvSpPr>
          <p:spPr bwMode="auto">
            <a:xfrm>
              <a:off x="-1027113" y="2339975"/>
              <a:ext cx="85725" cy="144463"/>
            </a:xfrm>
            <a:custGeom>
              <a:avLst/>
              <a:gdLst>
                <a:gd name="T0" fmla="*/ 16 w 20"/>
                <a:gd name="T1" fmla="*/ 14 h 34"/>
                <a:gd name="T2" fmla="*/ 17 w 20"/>
                <a:gd name="T3" fmla="*/ 32 h 34"/>
                <a:gd name="T4" fmla="*/ 4 w 20"/>
                <a:gd name="T5" fmla="*/ 20 h 34"/>
                <a:gd name="T6" fmla="*/ 3 w 20"/>
                <a:gd name="T7" fmla="*/ 2 h 34"/>
                <a:gd name="T8" fmla="*/ 16 w 20"/>
                <a:gd name="T9" fmla="*/ 14 h 34"/>
              </a:gdLst>
              <a:ahLst/>
              <a:cxnLst>
                <a:cxn ang="0">
                  <a:pos x="T0" y="T1"/>
                </a:cxn>
                <a:cxn ang="0">
                  <a:pos x="T2" y="T3"/>
                </a:cxn>
                <a:cxn ang="0">
                  <a:pos x="T4" y="T5"/>
                </a:cxn>
                <a:cxn ang="0">
                  <a:pos x="T6" y="T7"/>
                </a:cxn>
                <a:cxn ang="0">
                  <a:pos x="T8" y="T9"/>
                </a:cxn>
              </a:cxnLst>
              <a:rect l="0" t="0" r="r" b="b"/>
              <a:pathLst>
                <a:path w="20" h="34">
                  <a:moveTo>
                    <a:pt x="16" y="14"/>
                  </a:moveTo>
                  <a:cubicBezTo>
                    <a:pt x="20" y="22"/>
                    <a:pt x="20" y="30"/>
                    <a:pt x="17" y="32"/>
                  </a:cubicBezTo>
                  <a:cubicBezTo>
                    <a:pt x="14" y="34"/>
                    <a:pt x="8" y="28"/>
                    <a:pt x="4" y="20"/>
                  </a:cubicBezTo>
                  <a:cubicBezTo>
                    <a:pt x="1" y="11"/>
                    <a:pt x="0" y="3"/>
                    <a:pt x="3" y="2"/>
                  </a:cubicBezTo>
                  <a:cubicBezTo>
                    <a:pt x="6" y="0"/>
                    <a:pt x="12" y="5"/>
                    <a:pt x="16" y="14"/>
                  </a:cubicBezTo>
                  <a:close/>
                </a:path>
              </a:pathLst>
            </a:custGeom>
            <a:solidFill>
              <a:srgbClr val="EE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5" name="Freeform 377"/>
            <p:cNvSpPr/>
            <p:nvPr/>
          </p:nvSpPr>
          <p:spPr bwMode="auto">
            <a:xfrm>
              <a:off x="-1490663" y="2595563"/>
              <a:ext cx="360362" cy="527050"/>
            </a:xfrm>
            <a:custGeom>
              <a:avLst/>
              <a:gdLst>
                <a:gd name="T0" fmla="*/ 39 w 84"/>
                <a:gd name="T1" fmla="*/ 96 h 123"/>
                <a:gd name="T2" fmla="*/ 81 w 84"/>
                <a:gd name="T3" fmla="*/ 6 h 123"/>
                <a:gd name="T4" fmla="*/ 81 w 84"/>
                <a:gd name="T5" fmla="*/ 0 h 123"/>
                <a:gd name="T6" fmla="*/ 84 w 84"/>
                <a:gd name="T7" fmla="*/ 32 h 123"/>
                <a:gd name="T8" fmla="*/ 42 w 84"/>
                <a:gd name="T9" fmla="*/ 123 h 123"/>
                <a:gd name="T10" fmla="*/ 0 w 84"/>
                <a:gd name="T11" fmla="*/ 38 h 123"/>
                <a:gd name="T12" fmla="*/ 39 w 84"/>
                <a:gd name="T13" fmla="*/ 96 h 123"/>
              </a:gdLst>
              <a:ahLst/>
              <a:cxnLst>
                <a:cxn ang="0">
                  <a:pos x="T0" y="T1"/>
                </a:cxn>
                <a:cxn ang="0">
                  <a:pos x="T2" y="T3"/>
                </a:cxn>
                <a:cxn ang="0">
                  <a:pos x="T4" y="T5"/>
                </a:cxn>
                <a:cxn ang="0">
                  <a:pos x="T6" y="T7"/>
                </a:cxn>
                <a:cxn ang="0">
                  <a:pos x="T8" y="T9"/>
                </a:cxn>
                <a:cxn ang="0">
                  <a:pos x="T10" y="T11"/>
                </a:cxn>
                <a:cxn ang="0">
                  <a:pos x="T12" y="T13"/>
                </a:cxn>
              </a:cxnLst>
              <a:rect l="0" t="0" r="r" b="b"/>
              <a:pathLst>
                <a:path w="84" h="123">
                  <a:moveTo>
                    <a:pt x="39" y="96"/>
                  </a:moveTo>
                  <a:cubicBezTo>
                    <a:pt x="62" y="96"/>
                    <a:pt x="81" y="56"/>
                    <a:pt x="81" y="6"/>
                  </a:cubicBezTo>
                  <a:cubicBezTo>
                    <a:pt x="81" y="4"/>
                    <a:pt x="81" y="2"/>
                    <a:pt x="81" y="0"/>
                  </a:cubicBezTo>
                  <a:cubicBezTo>
                    <a:pt x="83" y="10"/>
                    <a:pt x="84" y="21"/>
                    <a:pt x="84" y="32"/>
                  </a:cubicBezTo>
                  <a:cubicBezTo>
                    <a:pt x="84" y="82"/>
                    <a:pt x="65" y="123"/>
                    <a:pt x="42" y="123"/>
                  </a:cubicBezTo>
                  <a:cubicBezTo>
                    <a:pt x="19" y="123"/>
                    <a:pt x="1" y="85"/>
                    <a:pt x="0" y="38"/>
                  </a:cubicBezTo>
                  <a:cubicBezTo>
                    <a:pt x="6" y="72"/>
                    <a:pt x="21" y="96"/>
                    <a:pt x="39" y="96"/>
                  </a:cubicBezTo>
                  <a:close/>
                </a:path>
              </a:pathLst>
            </a:custGeom>
            <a:solidFill>
              <a:srgbClr val="E84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6" name="Freeform 378"/>
            <p:cNvSpPr/>
            <p:nvPr/>
          </p:nvSpPr>
          <p:spPr bwMode="auto">
            <a:xfrm>
              <a:off x="-1614488" y="2471738"/>
              <a:ext cx="201612" cy="206375"/>
            </a:xfrm>
            <a:custGeom>
              <a:avLst/>
              <a:gdLst>
                <a:gd name="T0" fmla="*/ 16 w 127"/>
                <a:gd name="T1" fmla="*/ 0 h 130"/>
                <a:gd name="T2" fmla="*/ 127 w 127"/>
                <a:gd name="T3" fmla="*/ 92 h 130"/>
                <a:gd name="T4" fmla="*/ 0 w 127"/>
                <a:gd name="T5" fmla="*/ 130 h 130"/>
                <a:gd name="T6" fmla="*/ 16 w 127"/>
                <a:gd name="T7" fmla="*/ 0 h 130"/>
              </a:gdLst>
              <a:ahLst/>
              <a:cxnLst>
                <a:cxn ang="0">
                  <a:pos x="T0" y="T1"/>
                </a:cxn>
                <a:cxn ang="0">
                  <a:pos x="T2" y="T3"/>
                </a:cxn>
                <a:cxn ang="0">
                  <a:pos x="T4" y="T5"/>
                </a:cxn>
                <a:cxn ang="0">
                  <a:pos x="T6" y="T7"/>
                </a:cxn>
              </a:cxnLst>
              <a:rect l="0" t="0" r="r" b="b"/>
              <a:pathLst>
                <a:path w="127" h="130">
                  <a:moveTo>
                    <a:pt x="16" y="0"/>
                  </a:moveTo>
                  <a:lnTo>
                    <a:pt x="127" y="92"/>
                  </a:lnTo>
                  <a:lnTo>
                    <a:pt x="0" y="130"/>
                  </a:lnTo>
                  <a:lnTo>
                    <a:pt x="16"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7" name="Freeform 379"/>
            <p:cNvSpPr/>
            <p:nvPr/>
          </p:nvSpPr>
          <p:spPr bwMode="auto">
            <a:xfrm>
              <a:off x="-1614488" y="2471738"/>
              <a:ext cx="201612" cy="206375"/>
            </a:xfrm>
            <a:custGeom>
              <a:avLst/>
              <a:gdLst>
                <a:gd name="T0" fmla="*/ 38 w 127"/>
                <a:gd name="T1" fmla="*/ 16 h 130"/>
                <a:gd name="T2" fmla="*/ 22 w 127"/>
                <a:gd name="T3" fmla="*/ 111 h 130"/>
                <a:gd name="T4" fmla="*/ 127 w 127"/>
                <a:gd name="T5" fmla="*/ 92 h 130"/>
                <a:gd name="T6" fmla="*/ 0 w 127"/>
                <a:gd name="T7" fmla="*/ 130 h 130"/>
                <a:gd name="T8" fmla="*/ 16 w 127"/>
                <a:gd name="T9" fmla="*/ 0 h 130"/>
                <a:gd name="T10" fmla="*/ 38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38" y="16"/>
                  </a:moveTo>
                  <a:lnTo>
                    <a:pt x="22" y="111"/>
                  </a:lnTo>
                  <a:lnTo>
                    <a:pt x="127" y="92"/>
                  </a:lnTo>
                  <a:lnTo>
                    <a:pt x="0" y="130"/>
                  </a:lnTo>
                  <a:lnTo>
                    <a:pt x="16" y="0"/>
                  </a:lnTo>
                  <a:lnTo>
                    <a:pt x="38"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8" name="Freeform 380"/>
            <p:cNvSpPr/>
            <p:nvPr/>
          </p:nvSpPr>
          <p:spPr bwMode="auto">
            <a:xfrm>
              <a:off x="-1236663" y="2471738"/>
              <a:ext cx="201612" cy="206375"/>
            </a:xfrm>
            <a:custGeom>
              <a:avLst/>
              <a:gdLst>
                <a:gd name="T0" fmla="*/ 111 w 127"/>
                <a:gd name="T1" fmla="*/ 0 h 130"/>
                <a:gd name="T2" fmla="*/ 0 w 127"/>
                <a:gd name="T3" fmla="*/ 92 h 130"/>
                <a:gd name="T4" fmla="*/ 127 w 127"/>
                <a:gd name="T5" fmla="*/ 130 h 130"/>
                <a:gd name="T6" fmla="*/ 111 w 127"/>
                <a:gd name="T7" fmla="*/ 0 h 130"/>
              </a:gdLst>
              <a:ahLst/>
              <a:cxnLst>
                <a:cxn ang="0">
                  <a:pos x="T0" y="T1"/>
                </a:cxn>
                <a:cxn ang="0">
                  <a:pos x="T2" y="T3"/>
                </a:cxn>
                <a:cxn ang="0">
                  <a:pos x="T4" y="T5"/>
                </a:cxn>
                <a:cxn ang="0">
                  <a:pos x="T6" y="T7"/>
                </a:cxn>
              </a:cxnLst>
              <a:rect l="0" t="0" r="r" b="b"/>
              <a:pathLst>
                <a:path w="127" h="130">
                  <a:moveTo>
                    <a:pt x="111" y="0"/>
                  </a:moveTo>
                  <a:lnTo>
                    <a:pt x="0" y="92"/>
                  </a:lnTo>
                  <a:lnTo>
                    <a:pt x="127" y="130"/>
                  </a:lnTo>
                  <a:lnTo>
                    <a:pt x="111" y="0"/>
                  </a:ln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9" name="Freeform 381"/>
            <p:cNvSpPr/>
            <p:nvPr/>
          </p:nvSpPr>
          <p:spPr bwMode="auto">
            <a:xfrm>
              <a:off x="-1236663" y="2471738"/>
              <a:ext cx="201612" cy="206375"/>
            </a:xfrm>
            <a:custGeom>
              <a:avLst/>
              <a:gdLst>
                <a:gd name="T0" fmla="*/ 89 w 127"/>
                <a:gd name="T1" fmla="*/ 16 h 130"/>
                <a:gd name="T2" fmla="*/ 105 w 127"/>
                <a:gd name="T3" fmla="*/ 111 h 130"/>
                <a:gd name="T4" fmla="*/ 0 w 127"/>
                <a:gd name="T5" fmla="*/ 92 h 130"/>
                <a:gd name="T6" fmla="*/ 127 w 127"/>
                <a:gd name="T7" fmla="*/ 130 h 130"/>
                <a:gd name="T8" fmla="*/ 111 w 127"/>
                <a:gd name="T9" fmla="*/ 0 h 130"/>
                <a:gd name="T10" fmla="*/ 89 w 127"/>
                <a:gd name="T11" fmla="*/ 16 h 130"/>
              </a:gdLst>
              <a:ahLst/>
              <a:cxnLst>
                <a:cxn ang="0">
                  <a:pos x="T0" y="T1"/>
                </a:cxn>
                <a:cxn ang="0">
                  <a:pos x="T2" y="T3"/>
                </a:cxn>
                <a:cxn ang="0">
                  <a:pos x="T4" y="T5"/>
                </a:cxn>
                <a:cxn ang="0">
                  <a:pos x="T6" y="T7"/>
                </a:cxn>
                <a:cxn ang="0">
                  <a:pos x="T8" y="T9"/>
                </a:cxn>
                <a:cxn ang="0">
                  <a:pos x="T10" y="T11"/>
                </a:cxn>
              </a:cxnLst>
              <a:rect l="0" t="0" r="r" b="b"/>
              <a:pathLst>
                <a:path w="127" h="130">
                  <a:moveTo>
                    <a:pt x="89" y="16"/>
                  </a:moveTo>
                  <a:lnTo>
                    <a:pt x="105" y="111"/>
                  </a:lnTo>
                  <a:lnTo>
                    <a:pt x="0" y="92"/>
                  </a:lnTo>
                  <a:lnTo>
                    <a:pt x="127" y="130"/>
                  </a:lnTo>
                  <a:lnTo>
                    <a:pt x="111" y="0"/>
                  </a:lnTo>
                  <a:lnTo>
                    <a:pt x="89" y="16"/>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0" name="Freeform 382"/>
            <p:cNvSpPr/>
            <p:nvPr/>
          </p:nvSpPr>
          <p:spPr bwMode="auto">
            <a:xfrm>
              <a:off x="-1639888" y="2724150"/>
              <a:ext cx="608012" cy="279400"/>
            </a:xfrm>
            <a:custGeom>
              <a:avLst/>
              <a:gdLst>
                <a:gd name="T0" fmla="*/ 110 w 142"/>
                <a:gd name="T1" fmla="*/ 21 h 65"/>
                <a:gd name="T2" fmla="*/ 107 w 142"/>
                <a:gd name="T3" fmla="*/ 36 h 65"/>
                <a:gd name="T4" fmla="*/ 96 w 142"/>
                <a:gd name="T5" fmla="*/ 41 h 65"/>
                <a:gd name="T6" fmla="*/ 95 w 142"/>
                <a:gd name="T7" fmla="*/ 26 h 65"/>
                <a:gd name="T8" fmla="*/ 71 w 142"/>
                <a:gd name="T9" fmla="*/ 28 h 65"/>
                <a:gd name="T10" fmla="*/ 50 w 142"/>
                <a:gd name="T11" fmla="*/ 26 h 65"/>
                <a:gd name="T12" fmla="*/ 48 w 142"/>
                <a:gd name="T13" fmla="*/ 41 h 65"/>
                <a:gd name="T14" fmla="*/ 37 w 142"/>
                <a:gd name="T15" fmla="*/ 36 h 65"/>
                <a:gd name="T16" fmla="*/ 34 w 142"/>
                <a:gd name="T17" fmla="*/ 22 h 65"/>
                <a:gd name="T18" fmla="*/ 0 w 142"/>
                <a:gd name="T19" fmla="*/ 0 h 65"/>
                <a:gd name="T20" fmla="*/ 71 w 142"/>
                <a:gd name="T21" fmla="*/ 65 h 65"/>
                <a:gd name="T22" fmla="*/ 142 w 142"/>
                <a:gd name="T23" fmla="*/ 0 h 65"/>
                <a:gd name="T24" fmla="*/ 110 w 142"/>
                <a:gd name="T2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65">
                  <a:moveTo>
                    <a:pt x="110" y="21"/>
                  </a:moveTo>
                  <a:cubicBezTo>
                    <a:pt x="107" y="36"/>
                    <a:pt x="107" y="36"/>
                    <a:pt x="107" y="36"/>
                  </a:cubicBezTo>
                  <a:cubicBezTo>
                    <a:pt x="96" y="41"/>
                    <a:pt x="96" y="41"/>
                    <a:pt x="96" y="41"/>
                  </a:cubicBezTo>
                  <a:cubicBezTo>
                    <a:pt x="95" y="26"/>
                    <a:pt x="95" y="26"/>
                    <a:pt x="95" y="26"/>
                  </a:cubicBezTo>
                  <a:cubicBezTo>
                    <a:pt x="87" y="27"/>
                    <a:pt x="79" y="28"/>
                    <a:pt x="71" y="28"/>
                  </a:cubicBezTo>
                  <a:cubicBezTo>
                    <a:pt x="64" y="28"/>
                    <a:pt x="56" y="27"/>
                    <a:pt x="50" y="26"/>
                  </a:cubicBezTo>
                  <a:cubicBezTo>
                    <a:pt x="48" y="41"/>
                    <a:pt x="48" y="41"/>
                    <a:pt x="48" y="41"/>
                  </a:cubicBezTo>
                  <a:cubicBezTo>
                    <a:pt x="37" y="36"/>
                    <a:pt x="37" y="36"/>
                    <a:pt x="37" y="36"/>
                  </a:cubicBezTo>
                  <a:cubicBezTo>
                    <a:pt x="34" y="22"/>
                    <a:pt x="34" y="22"/>
                    <a:pt x="34" y="22"/>
                  </a:cubicBezTo>
                  <a:cubicBezTo>
                    <a:pt x="20" y="17"/>
                    <a:pt x="9" y="9"/>
                    <a:pt x="0" y="0"/>
                  </a:cubicBezTo>
                  <a:cubicBezTo>
                    <a:pt x="3" y="37"/>
                    <a:pt x="33" y="65"/>
                    <a:pt x="71" y="65"/>
                  </a:cubicBezTo>
                  <a:cubicBezTo>
                    <a:pt x="108" y="65"/>
                    <a:pt x="139" y="37"/>
                    <a:pt x="142" y="0"/>
                  </a:cubicBezTo>
                  <a:cubicBezTo>
                    <a:pt x="134" y="9"/>
                    <a:pt x="123" y="16"/>
                    <a:pt x="110" y="21"/>
                  </a:cubicBezTo>
                  <a:close/>
                </a:path>
              </a:pathLst>
            </a:custGeom>
            <a:solidFill>
              <a:srgbClr val="320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1" name="Freeform 383"/>
            <p:cNvSpPr/>
            <p:nvPr/>
          </p:nvSpPr>
          <p:spPr bwMode="auto">
            <a:xfrm>
              <a:off x="-1639888" y="2724150"/>
              <a:ext cx="608012" cy="279400"/>
            </a:xfrm>
            <a:custGeom>
              <a:avLst/>
              <a:gdLst>
                <a:gd name="T0" fmla="*/ 71 w 142"/>
                <a:gd name="T1" fmla="*/ 55 h 65"/>
                <a:gd name="T2" fmla="*/ 2 w 142"/>
                <a:gd name="T3" fmla="*/ 2 h 65"/>
                <a:gd name="T4" fmla="*/ 0 w 142"/>
                <a:gd name="T5" fmla="*/ 0 h 65"/>
                <a:gd name="T6" fmla="*/ 71 w 142"/>
                <a:gd name="T7" fmla="*/ 65 h 65"/>
                <a:gd name="T8" fmla="*/ 142 w 142"/>
                <a:gd name="T9" fmla="*/ 0 h 65"/>
                <a:gd name="T10" fmla="*/ 140 w 142"/>
                <a:gd name="T11" fmla="*/ 2 h 65"/>
                <a:gd name="T12" fmla="*/ 71 w 142"/>
                <a:gd name="T13" fmla="*/ 55 h 65"/>
              </a:gdLst>
              <a:ahLst/>
              <a:cxnLst>
                <a:cxn ang="0">
                  <a:pos x="T0" y="T1"/>
                </a:cxn>
                <a:cxn ang="0">
                  <a:pos x="T2" y="T3"/>
                </a:cxn>
                <a:cxn ang="0">
                  <a:pos x="T4" y="T5"/>
                </a:cxn>
                <a:cxn ang="0">
                  <a:pos x="T6" y="T7"/>
                </a:cxn>
                <a:cxn ang="0">
                  <a:pos x="T8" y="T9"/>
                </a:cxn>
                <a:cxn ang="0">
                  <a:pos x="T10" y="T11"/>
                </a:cxn>
                <a:cxn ang="0">
                  <a:pos x="T12" y="T13"/>
                </a:cxn>
              </a:cxnLst>
              <a:rect l="0" t="0" r="r" b="b"/>
              <a:pathLst>
                <a:path w="142" h="65">
                  <a:moveTo>
                    <a:pt x="71" y="55"/>
                  </a:moveTo>
                  <a:cubicBezTo>
                    <a:pt x="38" y="55"/>
                    <a:pt x="10" y="33"/>
                    <a:pt x="2" y="2"/>
                  </a:cubicBezTo>
                  <a:cubicBezTo>
                    <a:pt x="1" y="1"/>
                    <a:pt x="0" y="1"/>
                    <a:pt x="0" y="0"/>
                  </a:cubicBezTo>
                  <a:cubicBezTo>
                    <a:pt x="3" y="37"/>
                    <a:pt x="33" y="65"/>
                    <a:pt x="71" y="65"/>
                  </a:cubicBezTo>
                  <a:cubicBezTo>
                    <a:pt x="108" y="65"/>
                    <a:pt x="139" y="37"/>
                    <a:pt x="142" y="0"/>
                  </a:cubicBezTo>
                  <a:cubicBezTo>
                    <a:pt x="142" y="1"/>
                    <a:pt x="141" y="1"/>
                    <a:pt x="140" y="2"/>
                  </a:cubicBezTo>
                  <a:cubicBezTo>
                    <a:pt x="132" y="33"/>
                    <a:pt x="104" y="55"/>
                    <a:pt x="71" y="55"/>
                  </a:cubicBez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2" name="Freeform 384"/>
            <p:cNvSpPr/>
            <p:nvPr/>
          </p:nvSpPr>
          <p:spPr bwMode="auto">
            <a:xfrm>
              <a:off x="-1433513" y="2835275"/>
              <a:ext cx="28575" cy="65088"/>
            </a:xfrm>
            <a:custGeom>
              <a:avLst/>
              <a:gdLst>
                <a:gd name="T0" fmla="*/ 7 w 7"/>
                <a:gd name="T1" fmla="*/ 1 h 15"/>
                <a:gd name="T2" fmla="*/ 2 w 7"/>
                <a:gd name="T3" fmla="*/ 0 h 15"/>
                <a:gd name="T4" fmla="*/ 0 w 7"/>
                <a:gd name="T5" fmla="*/ 15 h 15"/>
                <a:gd name="T6" fmla="*/ 6 w 7"/>
                <a:gd name="T7" fmla="*/ 11 h 15"/>
                <a:gd name="T8" fmla="*/ 7 w 7"/>
                <a:gd name="T9" fmla="*/ 1 h 15"/>
              </a:gdLst>
              <a:ahLst/>
              <a:cxnLst>
                <a:cxn ang="0">
                  <a:pos x="T0" y="T1"/>
                </a:cxn>
                <a:cxn ang="0">
                  <a:pos x="T2" y="T3"/>
                </a:cxn>
                <a:cxn ang="0">
                  <a:pos x="T4" y="T5"/>
                </a:cxn>
                <a:cxn ang="0">
                  <a:pos x="T6" y="T7"/>
                </a:cxn>
                <a:cxn ang="0">
                  <a:pos x="T8" y="T9"/>
                </a:cxn>
              </a:cxnLst>
              <a:rect l="0" t="0" r="r" b="b"/>
              <a:pathLst>
                <a:path w="7" h="15">
                  <a:moveTo>
                    <a:pt x="7" y="1"/>
                  </a:moveTo>
                  <a:cubicBezTo>
                    <a:pt x="5" y="1"/>
                    <a:pt x="3" y="0"/>
                    <a:pt x="2" y="0"/>
                  </a:cubicBezTo>
                  <a:cubicBezTo>
                    <a:pt x="0" y="15"/>
                    <a:pt x="0" y="15"/>
                    <a:pt x="0" y="15"/>
                  </a:cubicBezTo>
                  <a:cubicBezTo>
                    <a:pt x="6" y="11"/>
                    <a:pt x="6" y="11"/>
                    <a:pt x="6" y="11"/>
                  </a:cubicBezTo>
                  <a:lnTo>
                    <a:pt x="7" y="1"/>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73" name="Freeform 385"/>
            <p:cNvSpPr/>
            <p:nvPr/>
          </p:nvSpPr>
          <p:spPr bwMode="auto">
            <a:xfrm>
              <a:off x="-1262063" y="2835275"/>
              <a:ext cx="33337" cy="65088"/>
            </a:xfrm>
            <a:custGeom>
              <a:avLst/>
              <a:gdLst>
                <a:gd name="T0" fmla="*/ 2 w 8"/>
                <a:gd name="T1" fmla="*/ 12 h 15"/>
                <a:gd name="T2" fmla="*/ 8 w 8"/>
                <a:gd name="T3" fmla="*/ 15 h 15"/>
                <a:gd name="T4" fmla="*/ 7 w 8"/>
                <a:gd name="T5" fmla="*/ 0 h 15"/>
                <a:gd name="T6" fmla="*/ 0 w 8"/>
                <a:gd name="T7" fmla="*/ 1 h 15"/>
                <a:gd name="T8" fmla="*/ 2 w 8"/>
                <a:gd name="T9" fmla="*/ 12 h 15"/>
              </a:gdLst>
              <a:ahLst/>
              <a:cxnLst>
                <a:cxn ang="0">
                  <a:pos x="T0" y="T1"/>
                </a:cxn>
                <a:cxn ang="0">
                  <a:pos x="T2" y="T3"/>
                </a:cxn>
                <a:cxn ang="0">
                  <a:pos x="T4" y="T5"/>
                </a:cxn>
                <a:cxn ang="0">
                  <a:pos x="T6" y="T7"/>
                </a:cxn>
                <a:cxn ang="0">
                  <a:pos x="T8" y="T9"/>
                </a:cxn>
              </a:cxnLst>
              <a:rect l="0" t="0" r="r" b="b"/>
              <a:pathLst>
                <a:path w="8" h="15">
                  <a:moveTo>
                    <a:pt x="2" y="12"/>
                  </a:moveTo>
                  <a:cubicBezTo>
                    <a:pt x="8" y="15"/>
                    <a:pt x="8" y="15"/>
                    <a:pt x="8" y="15"/>
                  </a:cubicBezTo>
                  <a:cubicBezTo>
                    <a:pt x="7" y="0"/>
                    <a:pt x="7" y="0"/>
                    <a:pt x="7" y="0"/>
                  </a:cubicBezTo>
                  <a:cubicBezTo>
                    <a:pt x="5" y="0"/>
                    <a:pt x="2" y="0"/>
                    <a:pt x="0" y="1"/>
                  </a:cubicBezTo>
                  <a:lnTo>
                    <a:pt x="2" y="12"/>
                  </a:lnTo>
                  <a:close/>
                </a:path>
              </a:pathLst>
            </a:custGeom>
            <a:solidFill>
              <a:srgbClr val="730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174" name="组合 173"/>
          <p:cNvGrpSpPr/>
          <p:nvPr/>
        </p:nvGrpSpPr>
        <p:grpSpPr>
          <a:xfrm>
            <a:off x="1104147" y="2441523"/>
            <a:ext cx="2115035" cy="1154619"/>
            <a:chOff x="1478171" y="2225265"/>
            <a:chExt cx="2115035" cy="1154619"/>
          </a:xfrm>
        </p:grpSpPr>
        <p:sp>
          <p:nvSpPr>
            <p:cNvPr id="17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76" name="文本框 17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7" name="组合 176"/>
          <p:cNvGrpSpPr/>
          <p:nvPr/>
        </p:nvGrpSpPr>
        <p:grpSpPr>
          <a:xfrm>
            <a:off x="127000" y="0"/>
            <a:ext cx="3054423" cy="1173480"/>
            <a:chOff x="127000" y="0"/>
            <a:chExt cx="3054423" cy="1173480"/>
          </a:xfrm>
        </p:grpSpPr>
        <p:pic>
          <p:nvPicPr>
            <p:cNvPr id="178" name="Picture 3" descr="U:\我图\PPT制作\爱爱\PM下载\万圣节\pumpkin_witches_hat_500_clr_16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0" y="0"/>
              <a:ext cx="1173480" cy="1173480"/>
            </a:xfrm>
            <a:prstGeom prst="rect">
              <a:avLst/>
            </a:prstGeom>
            <a:noFill/>
            <a:extLst>
              <a:ext uri="{909E8E84-426E-40DD-AFC4-6F175D3DCCD1}">
                <a14:hiddenFill xmlns:a14="http://schemas.microsoft.com/office/drawing/2010/main">
                  <a:solidFill>
                    <a:srgbClr val="FFFFFF"/>
                  </a:solidFill>
                </a14:hiddenFill>
              </a:ext>
            </a:extLst>
          </p:spPr>
        </p:pic>
        <p:sp>
          <p:nvSpPr>
            <p:cNvPr id="179" name="文本框 178"/>
            <p:cNvSpPr txBox="1"/>
            <p:nvPr/>
          </p:nvSpPr>
          <p:spPr>
            <a:xfrm>
              <a:off x="1150098" y="441273"/>
              <a:ext cx="2031325" cy="461665"/>
            </a:xfrm>
            <a:prstGeom prst="rect">
              <a:avLst/>
            </a:prstGeom>
            <a:noFill/>
          </p:spPr>
          <p:txBody>
            <a:bodyPr wrap="none" rtlCol="0">
              <a:spAutoFit/>
            </a:bodyPr>
            <a:lstStyle/>
            <a:p>
              <a:pPr algn="ctr"/>
              <a:r>
                <a:rPr lang="zh-CN" altLang="en-US" sz="2400">
                  <a:solidFill>
                    <a:schemeClr val="bg1"/>
                  </a:solidFill>
                  <a:ea typeface="微软雅黑" panose="020B0503020204020204" pitchFamily="34" charset="-122"/>
                </a:rPr>
                <a:t>活动受众分析</a:t>
              </a:r>
              <a:endParaRPr lang="en-US" altLang="zh-CN" sz="2400" dirty="0">
                <a:solidFill>
                  <a:schemeClr val="bg1"/>
                </a:solidFill>
                <a:ea typeface="微软雅黑" panose="020B0503020204020204" pitchFamily="34" charset="-122"/>
              </a:endParaRPr>
            </a:p>
          </p:txBody>
        </p:sp>
      </p:grpSp>
      <p:grpSp>
        <p:nvGrpSpPr>
          <p:cNvPr id="180" name="组合 179"/>
          <p:cNvGrpSpPr/>
          <p:nvPr/>
        </p:nvGrpSpPr>
        <p:grpSpPr>
          <a:xfrm>
            <a:off x="4114047" y="1850973"/>
            <a:ext cx="2115035" cy="1154619"/>
            <a:chOff x="1478171" y="2225265"/>
            <a:chExt cx="2115035" cy="1154619"/>
          </a:xfrm>
        </p:grpSpPr>
        <p:sp>
          <p:nvSpPr>
            <p:cNvPr id="18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82" name="文本框 18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83" name="组合 182"/>
          <p:cNvGrpSpPr/>
          <p:nvPr/>
        </p:nvGrpSpPr>
        <p:grpSpPr>
          <a:xfrm>
            <a:off x="6685797" y="2136723"/>
            <a:ext cx="2115035" cy="1154619"/>
            <a:chOff x="1478171" y="2225265"/>
            <a:chExt cx="2115035" cy="1154619"/>
          </a:xfrm>
        </p:grpSpPr>
        <p:sp>
          <p:nvSpPr>
            <p:cNvPr id="18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85" name="文本框 18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86" name="组合 185"/>
          <p:cNvGrpSpPr/>
          <p:nvPr/>
        </p:nvGrpSpPr>
        <p:grpSpPr>
          <a:xfrm>
            <a:off x="9257547" y="1431873"/>
            <a:ext cx="2115035" cy="1154619"/>
            <a:chOff x="1478171" y="2225265"/>
            <a:chExt cx="2115035" cy="1154619"/>
          </a:xfrm>
        </p:grpSpPr>
        <p:sp>
          <p:nvSpPr>
            <p:cNvPr id="18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88" name="文本框 18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1000"/>
                                        <p:tgtEl>
                                          <p:spTgt spid="174"/>
                                        </p:tgtEl>
                                      </p:cBhvr>
                                    </p:animEffect>
                                    <p:anim calcmode="lin" valueType="num">
                                      <p:cBhvr>
                                        <p:cTn id="13" dur="1000" fill="hold"/>
                                        <p:tgtEl>
                                          <p:spTgt spid="174"/>
                                        </p:tgtEl>
                                        <p:attrNameLst>
                                          <p:attrName>ppt_x</p:attrName>
                                        </p:attrNameLst>
                                      </p:cBhvr>
                                      <p:tavLst>
                                        <p:tav tm="0">
                                          <p:val>
                                            <p:strVal val="#ppt_x"/>
                                          </p:val>
                                        </p:tav>
                                        <p:tav tm="100000">
                                          <p:val>
                                            <p:strVal val="#ppt_x"/>
                                          </p:val>
                                        </p:tav>
                                      </p:tavLst>
                                    </p:anim>
                                    <p:anim calcmode="lin" valueType="num">
                                      <p:cBhvr>
                                        <p:cTn id="14"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1000"/>
                                        <p:tgtEl>
                                          <p:spTgt spid="180"/>
                                        </p:tgtEl>
                                      </p:cBhvr>
                                    </p:animEffect>
                                    <p:anim calcmode="lin" valueType="num">
                                      <p:cBhvr>
                                        <p:cTn id="20" dur="1000" fill="hold"/>
                                        <p:tgtEl>
                                          <p:spTgt spid="180"/>
                                        </p:tgtEl>
                                        <p:attrNameLst>
                                          <p:attrName>ppt_x</p:attrName>
                                        </p:attrNameLst>
                                      </p:cBhvr>
                                      <p:tavLst>
                                        <p:tav tm="0">
                                          <p:val>
                                            <p:strVal val="#ppt_x"/>
                                          </p:val>
                                        </p:tav>
                                        <p:tav tm="100000">
                                          <p:val>
                                            <p:strVal val="#ppt_x"/>
                                          </p:val>
                                        </p:tav>
                                      </p:tavLst>
                                    </p:anim>
                                    <p:anim calcmode="lin" valueType="num">
                                      <p:cBhvr>
                                        <p:cTn id="21"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1000"/>
                                        <p:tgtEl>
                                          <p:spTgt spid="183"/>
                                        </p:tgtEl>
                                      </p:cBhvr>
                                    </p:animEffect>
                                    <p:anim calcmode="lin" valueType="num">
                                      <p:cBhvr>
                                        <p:cTn id="27" dur="1000" fill="hold"/>
                                        <p:tgtEl>
                                          <p:spTgt spid="183"/>
                                        </p:tgtEl>
                                        <p:attrNameLst>
                                          <p:attrName>ppt_x</p:attrName>
                                        </p:attrNameLst>
                                      </p:cBhvr>
                                      <p:tavLst>
                                        <p:tav tm="0">
                                          <p:val>
                                            <p:strVal val="#ppt_x"/>
                                          </p:val>
                                        </p:tav>
                                        <p:tav tm="100000">
                                          <p:val>
                                            <p:strVal val="#ppt_x"/>
                                          </p:val>
                                        </p:tav>
                                      </p:tavLst>
                                    </p:anim>
                                    <p:anim calcmode="lin" valueType="num">
                                      <p:cBhvr>
                                        <p:cTn id="28"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6"/>
                                        </p:tgtEl>
                                        <p:attrNameLst>
                                          <p:attrName>style.visibility</p:attrName>
                                        </p:attrNameLst>
                                      </p:cBhvr>
                                      <p:to>
                                        <p:strVal val="visible"/>
                                      </p:to>
                                    </p:set>
                                    <p:animEffect transition="in" filter="fade">
                                      <p:cBhvr>
                                        <p:cTn id="33" dur="1000"/>
                                        <p:tgtEl>
                                          <p:spTgt spid="186"/>
                                        </p:tgtEl>
                                      </p:cBhvr>
                                    </p:animEffect>
                                    <p:anim calcmode="lin" valueType="num">
                                      <p:cBhvr>
                                        <p:cTn id="34" dur="1000" fill="hold"/>
                                        <p:tgtEl>
                                          <p:spTgt spid="186"/>
                                        </p:tgtEl>
                                        <p:attrNameLst>
                                          <p:attrName>ppt_x</p:attrName>
                                        </p:attrNameLst>
                                      </p:cBhvr>
                                      <p:tavLst>
                                        <p:tav tm="0">
                                          <p:val>
                                            <p:strVal val="#ppt_x"/>
                                          </p:val>
                                        </p:tav>
                                        <p:tav tm="100000">
                                          <p:val>
                                            <p:strVal val="#ppt_x"/>
                                          </p:val>
                                        </p:tav>
                                      </p:tavLst>
                                    </p:anim>
                                    <p:anim calcmode="lin" valueType="num">
                                      <p:cBhvr>
                                        <p:cTn id="35" dur="10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heme/theme1.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3B3838"/>
      </a:accent1>
      <a:accent2>
        <a:srgbClr val="FFC108"/>
      </a:accent2>
      <a:accent3>
        <a:srgbClr val="FFC108"/>
      </a:accent3>
      <a:accent4>
        <a:srgbClr val="FFC108"/>
      </a:accent4>
      <a:accent5>
        <a:srgbClr val="FFC108"/>
      </a:accent5>
      <a:accent6>
        <a:srgbClr val="FFC108"/>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1707</Words>
  <Application>Microsoft Office PowerPoint</Application>
  <PresentationFormat>宽屏</PresentationFormat>
  <Paragraphs>187</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等线 Light</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2017-10-04T03:17:00Z</dcterms:created>
  <dcterms:modified xsi:type="dcterms:W3CDTF">2021-01-06T09:24:43Z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