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9" r:id="rId2"/>
    <p:sldId id="260" r:id="rId3"/>
    <p:sldId id="264" r:id="rId4"/>
    <p:sldId id="267" r:id="rId5"/>
    <p:sldId id="262" r:id="rId6"/>
    <p:sldId id="274" r:id="rId7"/>
    <p:sldId id="268" r:id="rId8"/>
    <p:sldId id="266" r:id="rId9"/>
    <p:sldId id="275" r:id="rId10"/>
    <p:sldId id="272" r:id="rId11"/>
    <p:sldId id="273" r:id="rId12"/>
    <p:sldId id="257"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8200"/>
    <a:srgbClr val="ECAE32"/>
    <a:srgbClr val="F79E27"/>
    <a:srgbClr val="F8B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624" autoAdjust="0"/>
  </p:normalViewPr>
  <p:slideViewPr>
    <p:cSldViewPr snapToGrid="0">
      <p:cViewPr varScale="1">
        <p:scale>
          <a:sx n="102" d="100"/>
          <a:sy n="102" d="100"/>
        </p:scale>
        <p:origin x="1584" y="72"/>
      </p:cViewPr>
      <p:guideLst>
        <p:guide orient="horz" pos="2841"/>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67ABB-5A85-4978-B4A3-04B01712E5E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0A473-2B3A-4E5A-A34F-08745EF7D9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9.GIF"/><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42.png"/><Relationship Id="rId4" Type="http://schemas.openxmlformats.org/officeDocument/2006/relationships/image" Target="../media/image40.GIF"/><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GIF"/><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45.png"/><Relationship Id="rId4" Type="http://schemas.openxmlformats.org/officeDocument/2006/relationships/image" Target="../media/image43.GIF"/><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20.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GIF"/></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31.png"/><Relationship Id="rId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pn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3.jpe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37.GIF"/></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GIF"/><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9E27"/>
        </a:solidFill>
        <a:effectLst/>
      </p:bgPr>
    </p:bg>
    <p:spTree>
      <p:nvGrpSpPr>
        <p:cNvPr id="1" name=""/>
        <p:cNvGrpSpPr/>
        <p:nvPr/>
      </p:nvGrpSpPr>
      <p:grpSpPr>
        <a:xfrm>
          <a:off x="0" y="0"/>
          <a:ext cx="0" cy="0"/>
          <a:chOff x="0" y="0"/>
          <a:chExt cx="0" cy="0"/>
        </a:xfrm>
      </p:grpSpPr>
      <p:sp>
        <p:nvSpPr>
          <p:cNvPr id="74" name="Freeform 5"/>
          <p:cNvSpPr/>
          <p:nvPr/>
        </p:nvSpPr>
        <p:spPr bwMode="auto">
          <a:xfrm>
            <a:off x="2743203" y="838193"/>
            <a:ext cx="4245183" cy="856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121917" tIns="60958" rIns="121917" bIns="60958" numCol="1" anchor="t" anchorCtr="0" compatLnSpc="1"/>
          <a:lstStyle/>
          <a:p>
            <a:endParaRPr lang="en-US"/>
          </a:p>
        </p:txBody>
      </p:sp>
      <p:sp>
        <p:nvSpPr>
          <p:cNvPr id="75" name="cloud2"/>
          <p:cNvSpPr/>
          <p:nvPr/>
        </p:nvSpPr>
        <p:spPr bwMode="auto">
          <a:xfrm>
            <a:off x="531111" y="2035974"/>
            <a:ext cx="1606235" cy="580471"/>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121917" tIns="60958" rIns="121917" bIns="60958" numCol="1" anchor="t" anchorCtr="0" compatLnSpc="1"/>
          <a:lstStyle/>
          <a:p>
            <a:endParaRPr lang="en-US"/>
          </a:p>
        </p:txBody>
      </p:sp>
      <p:sp>
        <p:nvSpPr>
          <p:cNvPr id="76" name="cloud1"/>
          <p:cNvSpPr/>
          <p:nvPr/>
        </p:nvSpPr>
        <p:spPr bwMode="auto">
          <a:xfrm flipH="1">
            <a:off x="10323031" y="-467666"/>
            <a:ext cx="2109077" cy="451977"/>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121917" tIns="60958" rIns="121917" bIns="60958" numCol="1" anchor="t" anchorCtr="0" compatLnSpc="1"/>
          <a:lstStyle/>
          <a:p>
            <a:endParaRPr lang="en-US"/>
          </a:p>
        </p:txBody>
      </p:sp>
      <p:grpSp>
        <p:nvGrpSpPr>
          <p:cNvPr id="3" name="组合 2"/>
          <p:cNvGrpSpPr/>
          <p:nvPr/>
        </p:nvGrpSpPr>
        <p:grpSpPr>
          <a:xfrm>
            <a:off x="1611491" y="-303214"/>
            <a:ext cx="9646353" cy="7641396"/>
            <a:chOff x="1611491" y="-303214"/>
            <a:chExt cx="9646353" cy="7641396"/>
          </a:xfrm>
        </p:grpSpPr>
        <p:pic>
          <p:nvPicPr>
            <p:cNvPr id="1026" name="Picture 2" descr="U:\我图\PPT制作\PPT119万圣节动态\素材\背景\57fec87ab3268\月亮2.png"/>
            <p:cNvPicPr>
              <a:picLocks noChangeAspect="1" noChangeArrowheads="1"/>
            </p:cNvPicPr>
            <p:nvPr/>
          </p:nvPicPr>
          <p:blipFill>
            <a:blip r:embed="rId3" cstate="email"/>
            <a:srcRect/>
            <a:stretch>
              <a:fillRect/>
            </a:stretch>
          </p:blipFill>
          <p:spPr bwMode="auto">
            <a:xfrm>
              <a:off x="2363033" y="-303214"/>
              <a:ext cx="7801929" cy="7641396"/>
            </a:xfrm>
            <a:prstGeom prst="rect">
              <a:avLst/>
            </a:prstGeom>
            <a:noFill/>
            <a:extLst>
              <a:ext uri="{909E8E84-426E-40DD-AFC4-6F175D3DCCD1}">
                <a14:hiddenFill xmlns:a14="http://schemas.microsoft.com/office/drawing/2010/main">
                  <a:solidFill>
                    <a:srgbClr val="FFFFFF"/>
                  </a:solidFill>
                </a14:hiddenFill>
              </a:ext>
            </a:extLst>
          </p:spPr>
        </p:pic>
        <p:sp>
          <p:nvSpPr>
            <p:cNvPr id="79" name="cloud2"/>
            <p:cNvSpPr/>
            <p:nvPr/>
          </p:nvSpPr>
          <p:spPr bwMode="auto">
            <a:xfrm>
              <a:off x="6697134" y="1972736"/>
              <a:ext cx="4560710" cy="1495778"/>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0" name="cloud1"/>
            <p:cNvSpPr/>
            <p:nvPr/>
          </p:nvSpPr>
          <p:spPr bwMode="auto">
            <a:xfrm>
              <a:off x="1611491" y="2723447"/>
              <a:ext cx="4563532" cy="1498600"/>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81" name="rear_graves"/>
          <p:cNvGrpSpPr>
            <a:grpSpLocks noChangeAspect="1"/>
          </p:cNvGrpSpPr>
          <p:nvPr/>
        </p:nvGrpSpPr>
        <p:grpSpPr bwMode="auto">
          <a:xfrm>
            <a:off x="8726478" y="5156201"/>
            <a:ext cx="2899588" cy="794297"/>
            <a:chOff x="1008" y="1593"/>
            <a:chExt cx="3311" cy="907"/>
          </a:xfrm>
          <a:solidFill>
            <a:schemeClr val="tx1"/>
          </a:solidFill>
        </p:grpSpPr>
        <p:sp>
          <p:nvSpPr>
            <p:cNvPr id="82" name="Freeform 46"/>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3" name="Freeform 47"/>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4" name="Freeform 48"/>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5" name="Freeform 49"/>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6" name="Freeform 50"/>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7" name="Freeform 51"/>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8" name="Freeform 52"/>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9" name="Rectangle 54"/>
            <p:cNvSpPr>
              <a:spLocks noChangeArrowheads="1"/>
            </p:cNvSpPr>
            <p:nvPr/>
          </p:nvSpPr>
          <p:spPr bwMode="auto">
            <a:xfrm>
              <a:off x="1654" y="1980"/>
              <a:ext cx="192" cy="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p>
          </p:txBody>
        </p:sp>
        <p:sp>
          <p:nvSpPr>
            <p:cNvPr id="90" name="Rectangle 55"/>
            <p:cNvSpPr>
              <a:spLocks noChangeArrowheads="1"/>
            </p:cNvSpPr>
            <p:nvPr/>
          </p:nvSpPr>
          <p:spPr bwMode="auto">
            <a:xfrm>
              <a:off x="3123" y="1972"/>
              <a:ext cx="192"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p>
          </p:txBody>
        </p:sp>
        <p:sp>
          <p:nvSpPr>
            <p:cNvPr id="91" name="Freeform 56"/>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2" name="Freeform 57"/>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3" name="Freeform 58"/>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4" name="Freeform 59"/>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5" name="Freeform 60"/>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6" name="Freeform 61"/>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sp>
        <p:nvSpPr>
          <p:cNvPr id="97" name="bat1"/>
          <p:cNvSpPr/>
          <p:nvPr/>
        </p:nvSpPr>
        <p:spPr bwMode="auto">
          <a:xfrm rot="20861242">
            <a:off x="2382808" y="3568734"/>
            <a:ext cx="1006309" cy="244303"/>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98" name="bat2"/>
          <p:cNvSpPr/>
          <p:nvPr/>
        </p:nvSpPr>
        <p:spPr bwMode="auto">
          <a:xfrm>
            <a:off x="3603445" y="3917523"/>
            <a:ext cx="726839" cy="360484"/>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99" name="bat3"/>
          <p:cNvSpPr/>
          <p:nvPr/>
        </p:nvSpPr>
        <p:spPr bwMode="auto">
          <a:xfrm>
            <a:off x="8238108" y="5006009"/>
            <a:ext cx="740981" cy="495195"/>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00" name="bat4"/>
          <p:cNvSpPr/>
          <p:nvPr/>
        </p:nvSpPr>
        <p:spPr bwMode="auto">
          <a:xfrm rot="1174705">
            <a:off x="8993705" y="358458"/>
            <a:ext cx="837399" cy="383383"/>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grpSp>
        <p:nvGrpSpPr>
          <p:cNvPr id="101" name="front_graves"/>
          <p:cNvGrpSpPr>
            <a:grpSpLocks noChangeAspect="1"/>
          </p:cNvGrpSpPr>
          <p:nvPr/>
        </p:nvGrpSpPr>
        <p:grpSpPr bwMode="auto">
          <a:xfrm>
            <a:off x="4876801" y="5577868"/>
            <a:ext cx="2601256" cy="1257393"/>
            <a:chOff x="1140" y="1906"/>
            <a:chExt cx="1444" cy="698"/>
          </a:xfrm>
        </p:grpSpPr>
        <p:sp>
          <p:nvSpPr>
            <p:cNvPr id="102" name="Freeform 29"/>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103" name="Freeform 30"/>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104" name="Freeform 31"/>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105" name="Freeform 32"/>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106" name="Freeform 33"/>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107" name="Freeform 34"/>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sp>
        <p:nvSpPr>
          <p:cNvPr id="109" name="bat_upsidedown1"/>
          <p:cNvSpPr/>
          <p:nvPr/>
        </p:nvSpPr>
        <p:spPr bwMode="auto">
          <a:xfrm>
            <a:off x="1697504" y="2224863"/>
            <a:ext cx="327947" cy="6418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10" name="bat_upsidedown2"/>
          <p:cNvSpPr/>
          <p:nvPr/>
        </p:nvSpPr>
        <p:spPr bwMode="auto">
          <a:xfrm>
            <a:off x="11587736" y="984592"/>
            <a:ext cx="466872" cy="753765"/>
          </a:xfrm>
          <a:custGeom>
            <a:avLst/>
            <a:gdLst>
              <a:gd name="T0" fmla="*/ 208 w 364"/>
              <a:gd name="T1" fmla="*/ 58 h 591"/>
              <a:gd name="T2" fmla="*/ 223 w 364"/>
              <a:gd name="T3" fmla="*/ 116 h 591"/>
              <a:gd name="T4" fmla="*/ 225 w 364"/>
              <a:gd name="T5" fmla="*/ 137 h 591"/>
              <a:gd name="T6" fmla="*/ 235 w 364"/>
              <a:gd name="T7" fmla="*/ 69 h 591"/>
              <a:gd name="T8" fmla="*/ 253 w 364"/>
              <a:gd name="T9" fmla="*/ 591 h 591"/>
              <a:gd name="T10" fmla="*/ 215 w 364"/>
              <a:gd name="T11" fmla="*/ 413 h 591"/>
              <a:gd name="T12" fmla="*/ 214 w 364"/>
              <a:gd name="T13" fmla="*/ 453 h 591"/>
              <a:gd name="T14" fmla="*/ 203 w 364"/>
              <a:gd name="T15" fmla="*/ 523 h 591"/>
              <a:gd name="T16" fmla="*/ 182 w 364"/>
              <a:gd name="T17" fmla="*/ 487 h 591"/>
              <a:gd name="T18" fmla="*/ 164 w 364"/>
              <a:gd name="T19" fmla="*/ 526 h 591"/>
              <a:gd name="T20" fmla="*/ 151 w 364"/>
              <a:gd name="T21" fmla="*/ 454 h 591"/>
              <a:gd name="T22" fmla="*/ 155 w 364"/>
              <a:gd name="T23" fmla="*/ 411 h 591"/>
              <a:gd name="T24" fmla="*/ 107 w 364"/>
              <a:gd name="T25" fmla="*/ 573 h 591"/>
              <a:gd name="T26" fmla="*/ 121 w 364"/>
              <a:gd name="T27" fmla="*/ 71 h 591"/>
              <a:gd name="T28" fmla="*/ 136 w 364"/>
              <a:gd name="T29" fmla="*/ 134 h 591"/>
              <a:gd name="T30" fmla="*/ 144 w 364"/>
              <a:gd name="T31" fmla="*/ 128 h 591"/>
              <a:gd name="T32" fmla="*/ 153 w 364"/>
              <a:gd name="T33" fmla="*/ 101 h 591"/>
              <a:gd name="T34" fmla="*/ 155 w 364"/>
              <a:gd name="T35" fmla="*/ 60 h 591"/>
              <a:gd name="T36" fmla="*/ 162 w 364"/>
              <a:gd name="T37" fmla="*/ 35 h 591"/>
              <a:gd name="T38" fmla="*/ 156 w 364"/>
              <a:gd name="T39" fmla="*/ 15 h 591"/>
              <a:gd name="T40" fmla="*/ 161 w 364"/>
              <a:gd name="T41" fmla="*/ 2 h 591"/>
              <a:gd name="T42" fmla="*/ 167 w 364"/>
              <a:gd name="T43" fmla="*/ 12 h 591"/>
              <a:gd name="T44" fmla="*/ 170 w 364"/>
              <a:gd name="T45" fmla="*/ 3 h 591"/>
              <a:gd name="T46" fmla="*/ 174 w 364"/>
              <a:gd name="T47" fmla="*/ 13 h 591"/>
              <a:gd name="T48" fmla="*/ 173 w 364"/>
              <a:gd name="T49" fmla="*/ 37 h 591"/>
              <a:gd name="T50" fmla="*/ 174 w 364"/>
              <a:gd name="T51" fmla="*/ 52 h 591"/>
              <a:gd name="T52" fmla="*/ 185 w 364"/>
              <a:gd name="T53" fmla="*/ 96 h 591"/>
              <a:gd name="T54" fmla="*/ 192 w 364"/>
              <a:gd name="T55" fmla="*/ 49 h 591"/>
              <a:gd name="T56" fmla="*/ 197 w 364"/>
              <a:gd name="T57" fmla="*/ 31 h 591"/>
              <a:gd name="T58" fmla="*/ 194 w 364"/>
              <a:gd name="T59" fmla="*/ 11 h 591"/>
              <a:gd name="T60" fmla="*/ 199 w 364"/>
              <a:gd name="T61" fmla="*/ 2 h 591"/>
              <a:gd name="T62" fmla="*/ 202 w 364"/>
              <a:gd name="T63" fmla="*/ 13 h 591"/>
              <a:gd name="T64" fmla="*/ 202 w 364"/>
              <a:gd name="T65" fmla="*/ 2 h 591"/>
              <a:gd name="T66" fmla="*/ 211 w 364"/>
              <a:gd name="T67" fmla="*/ 15 h 591"/>
              <a:gd name="T68" fmla="*/ 206 w 364"/>
              <a:gd name="T69" fmla="*/ 35 h 591"/>
              <a:gd name="T70" fmla="*/ 208 w 364"/>
              <a:gd name="T71" fmla="*/ 5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4" h="591">
                <a:moveTo>
                  <a:pt x="208" y="58"/>
                </a:moveTo>
                <a:cubicBezTo>
                  <a:pt x="208" y="87"/>
                  <a:pt x="221" y="111"/>
                  <a:pt x="223" y="116"/>
                </a:cubicBezTo>
                <a:cubicBezTo>
                  <a:pt x="224" y="121"/>
                  <a:pt x="223" y="138"/>
                  <a:pt x="225" y="137"/>
                </a:cubicBezTo>
                <a:cubicBezTo>
                  <a:pt x="230" y="132"/>
                  <a:pt x="234" y="88"/>
                  <a:pt x="235" y="69"/>
                </a:cubicBezTo>
                <a:cubicBezTo>
                  <a:pt x="309" y="144"/>
                  <a:pt x="364" y="460"/>
                  <a:pt x="253" y="591"/>
                </a:cubicBezTo>
                <a:cubicBezTo>
                  <a:pt x="261" y="460"/>
                  <a:pt x="231" y="435"/>
                  <a:pt x="215" y="413"/>
                </a:cubicBezTo>
                <a:cubicBezTo>
                  <a:pt x="207" y="424"/>
                  <a:pt x="211" y="444"/>
                  <a:pt x="214" y="453"/>
                </a:cubicBezTo>
                <a:cubicBezTo>
                  <a:pt x="217" y="462"/>
                  <a:pt x="236" y="491"/>
                  <a:pt x="203" y="523"/>
                </a:cubicBezTo>
                <a:cubicBezTo>
                  <a:pt x="208" y="487"/>
                  <a:pt x="191" y="487"/>
                  <a:pt x="182" y="487"/>
                </a:cubicBezTo>
                <a:cubicBezTo>
                  <a:pt x="174" y="487"/>
                  <a:pt x="156" y="496"/>
                  <a:pt x="164" y="526"/>
                </a:cubicBezTo>
                <a:cubicBezTo>
                  <a:pt x="136" y="497"/>
                  <a:pt x="141" y="471"/>
                  <a:pt x="151" y="454"/>
                </a:cubicBezTo>
                <a:cubicBezTo>
                  <a:pt x="161" y="437"/>
                  <a:pt x="158" y="422"/>
                  <a:pt x="155" y="411"/>
                </a:cubicBezTo>
                <a:cubicBezTo>
                  <a:pt x="137" y="425"/>
                  <a:pt x="79" y="495"/>
                  <a:pt x="107" y="573"/>
                </a:cubicBezTo>
                <a:cubicBezTo>
                  <a:pt x="0" y="476"/>
                  <a:pt x="30" y="152"/>
                  <a:pt x="121" y="71"/>
                </a:cubicBezTo>
                <a:cubicBezTo>
                  <a:pt x="129" y="64"/>
                  <a:pt x="125" y="120"/>
                  <a:pt x="136" y="134"/>
                </a:cubicBezTo>
                <a:cubicBezTo>
                  <a:pt x="145" y="145"/>
                  <a:pt x="141" y="136"/>
                  <a:pt x="144" y="128"/>
                </a:cubicBezTo>
                <a:cubicBezTo>
                  <a:pt x="144" y="118"/>
                  <a:pt x="148" y="111"/>
                  <a:pt x="153" y="101"/>
                </a:cubicBezTo>
                <a:cubicBezTo>
                  <a:pt x="155" y="69"/>
                  <a:pt x="154" y="76"/>
                  <a:pt x="155" y="60"/>
                </a:cubicBezTo>
                <a:cubicBezTo>
                  <a:pt x="155" y="53"/>
                  <a:pt x="162" y="44"/>
                  <a:pt x="162" y="35"/>
                </a:cubicBezTo>
                <a:cubicBezTo>
                  <a:pt x="162" y="27"/>
                  <a:pt x="156" y="20"/>
                  <a:pt x="156" y="15"/>
                </a:cubicBezTo>
                <a:cubicBezTo>
                  <a:pt x="156" y="10"/>
                  <a:pt x="156" y="4"/>
                  <a:pt x="161" y="2"/>
                </a:cubicBezTo>
                <a:cubicBezTo>
                  <a:pt x="164" y="0"/>
                  <a:pt x="164" y="12"/>
                  <a:pt x="167" y="12"/>
                </a:cubicBezTo>
                <a:cubicBezTo>
                  <a:pt x="169" y="12"/>
                  <a:pt x="167" y="4"/>
                  <a:pt x="170" y="3"/>
                </a:cubicBezTo>
                <a:cubicBezTo>
                  <a:pt x="173" y="1"/>
                  <a:pt x="173" y="10"/>
                  <a:pt x="174" y="13"/>
                </a:cubicBezTo>
                <a:cubicBezTo>
                  <a:pt x="175" y="16"/>
                  <a:pt x="172" y="30"/>
                  <a:pt x="173" y="37"/>
                </a:cubicBezTo>
                <a:cubicBezTo>
                  <a:pt x="174" y="43"/>
                  <a:pt x="175" y="46"/>
                  <a:pt x="174" y="52"/>
                </a:cubicBezTo>
                <a:cubicBezTo>
                  <a:pt x="174" y="57"/>
                  <a:pt x="177" y="97"/>
                  <a:pt x="185" y="96"/>
                </a:cubicBezTo>
                <a:cubicBezTo>
                  <a:pt x="189" y="96"/>
                  <a:pt x="194" y="60"/>
                  <a:pt x="192" y="49"/>
                </a:cubicBezTo>
                <a:cubicBezTo>
                  <a:pt x="191" y="43"/>
                  <a:pt x="197" y="36"/>
                  <a:pt x="197" y="31"/>
                </a:cubicBezTo>
                <a:cubicBezTo>
                  <a:pt x="196" y="22"/>
                  <a:pt x="191" y="17"/>
                  <a:pt x="194" y="11"/>
                </a:cubicBezTo>
                <a:cubicBezTo>
                  <a:pt x="195" y="9"/>
                  <a:pt x="196" y="1"/>
                  <a:pt x="199" y="2"/>
                </a:cubicBezTo>
                <a:cubicBezTo>
                  <a:pt x="202" y="2"/>
                  <a:pt x="199" y="13"/>
                  <a:pt x="202" y="13"/>
                </a:cubicBezTo>
                <a:cubicBezTo>
                  <a:pt x="205" y="13"/>
                  <a:pt x="200" y="3"/>
                  <a:pt x="202" y="2"/>
                </a:cubicBezTo>
                <a:cubicBezTo>
                  <a:pt x="204" y="2"/>
                  <a:pt x="211" y="12"/>
                  <a:pt x="211" y="15"/>
                </a:cubicBezTo>
                <a:cubicBezTo>
                  <a:pt x="212" y="19"/>
                  <a:pt x="205" y="28"/>
                  <a:pt x="206" y="35"/>
                </a:cubicBezTo>
                <a:cubicBezTo>
                  <a:pt x="208" y="46"/>
                  <a:pt x="208" y="58"/>
                  <a:pt x="208" y="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11" name="bat_upsidedown1"/>
          <p:cNvSpPr/>
          <p:nvPr/>
        </p:nvSpPr>
        <p:spPr bwMode="auto">
          <a:xfrm>
            <a:off x="1372627" y="909140"/>
            <a:ext cx="329691" cy="64528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12" name="bat_upsidedown1"/>
          <p:cNvSpPr/>
          <p:nvPr/>
        </p:nvSpPr>
        <p:spPr bwMode="auto">
          <a:xfrm>
            <a:off x="947092" y="1166053"/>
            <a:ext cx="311781" cy="610229"/>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13" name="bat_upsidedown1"/>
          <p:cNvSpPr/>
          <p:nvPr/>
        </p:nvSpPr>
        <p:spPr bwMode="auto">
          <a:xfrm>
            <a:off x="113919" y="1320876"/>
            <a:ext cx="296241" cy="579815"/>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6" name="far_hill"/>
          <p:cNvSpPr/>
          <p:nvPr/>
        </p:nvSpPr>
        <p:spPr bwMode="auto">
          <a:xfrm>
            <a:off x="6948938" y="5356181"/>
            <a:ext cx="5244260" cy="1527220"/>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solidFill>
            <a:schemeClr val="tx1"/>
          </a:solidFill>
          <a:ln>
            <a:noFill/>
          </a:ln>
        </p:spPr>
        <p:txBody>
          <a:bodyPr vert="horz" wrap="square" lIns="121917" tIns="60958" rIns="121917" bIns="60958" numCol="1" anchor="t" anchorCtr="0" compatLnSpc="1"/>
          <a:lstStyle/>
          <a:p>
            <a:endParaRPr lang="en-US"/>
          </a:p>
        </p:txBody>
      </p:sp>
      <p:sp>
        <p:nvSpPr>
          <p:cNvPr id="116" name="tree_main"/>
          <p:cNvSpPr>
            <a:spLocks noEditPoints="1"/>
          </p:cNvSpPr>
          <p:nvPr/>
        </p:nvSpPr>
        <p:spPr bwMode="auto">
          <a:xfrm>
            <a:off x="-1335354" y="682978"/>
            <a:ext cx="4925694" cy="5106728"/>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17" name="branch"/>
          <p:cNvSpPr>
            <a:spLocks noEditPoints="1"/>
          </p:cNvSpPr>
          <p:nvPr/>
        </p:nvSpPr>
        <p:spPr bwMode="auto">
          <a:xfrm>
            <a:off x="9302932" y="422567"/>
            <a:ext cx="3750127" cy="4908254"/>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20" name="grass_hill"/>
          <p:cNvSpPr>
            <a:spLocks noEditPoints="1"/>
          </p:cNvSpPr>
          <p:nvPr/>
        </p:nvSpPr>
        <p:spPr bwMode="auto">
          <a:xfrm>
            <a:off x="-28222" y="4550170"/>
            <a:ext cx="8339739" cy="2333231"/>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solidFill>
            <a:schemeClr val="tx1"/>
          </a:solidFill>
          <a:ln>
            <a:noFill/>
          </a:ln>
        </p:spPr>
        <p:txBody>
          <a:bodyPr vert="horz" wrap="square" lIns="162556" tIns="81278" rIns="162556" bIns="81278" numCol="1" anchor="t" anchorCtr="0" compatLnSpc="1"/>
          <a:lstStyle/>
          <a:p>
            <a:endParaRPr lang="en-US" sz="3200"/>
          </a:p>
        </p:txBody>
      </p:sp>
      <p:sp>
        <p:nvSpPr>
          <p:cNvPr id="121" name="bat1"/>
          <p:cNvSpPr/>
          <p:nvPr/>
        </p:nvSpPr>
        <p:spPr bwMode="auto">
          <a:xfrm>
            <a:off x="10742445" y="405899"/>
            <a:ext cx="1141323" cy="27707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22" name="bat3"/>
          <p:cNvSpPr/>
          <p:nvPr/>
        </p:nvSpPr>
        <p:spPr bwMode="auto">
          <a:xfrm>
            <a:off x="8964019" y="3326491"/>
            <a:ext cx="412261" cy="27551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42" name="bat3"/>
          <p:cNvSpPr/>
          <p:nvPr/>
        </p:nvSpPr>
        <p:spPr bwMode="auto">
          <a:xfrm rot="521564">
            <a:off x="3614564" y="960970"/>
            <a:ext cx="541204" cy="361684"/>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43" name="bat2"/>
          <p:cNvSpPr/>
          <p:nvPr/>
        </p:nvSpPr>
        <p:spPr bwMode="auto">
          <a:xfrm>
            <a:off x="1363366" y="3253906"/>
            <a:ext cx="726839" cy="360484"/>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44" name="bat3"/>
          <p:cNvSpPr/>
          <p:nvPr/>
        </p:nvSpPr>
        <p:spPr bwMode="auto">
          <a:xfrm rot="20246711">
            <a:off x="9392434" y="2465321"/>
            <a:ext cx="481012" cy="321457"/>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45" name="bat2"/>
          <p:cNvSpPr/>
          <p:nvPr/>
        </p:nvSpPr>
        <p:spPr bwMode="auto">
          <a:xfrm>
            <a:off x="5538034" y="165958"/>
            <a:ext cx="726839" cy="360484"/>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pic>
        <p:nvPicPr>
          <p:cNvPr id="115" name="Picture 4" descr="U:\我图\PPT制作\爱爱\PM下载\万圣节\jack_o_lanterns_with_leaves_500_clr_170.gif"/>
          <p:cNvPicPr>
            <a:picLocks noChangeAspect="1" noChangeArrowheads="1" noCrop="1"/>
          </p:cNvPicPr>
          <p:nvPr/>
        </p:nvPicPr>
        <p:blipFill>
          <a:blip r:embed="rId4" cstate="email"/>
          <a:srcRect/>
          <a:stretch>
            <a:fillRect/>
          </a:stretch>
        </p:blipFill>
        <p:spPr bwMode="auto">
          <a:xfrm>
            <a:off x="-123732" y="4036034"/>
            <a:ext cx="3592478" cy="35924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我图\PPT制作\爱爱\PM下载\万圣节\222-3.png"/>
          <p:cNvPicPr>
            <a:picLocks noChangeAspect="1" noChangeArrowheads="1"/>
          </p:cNvPicPr>
          <p:nvPr/>
        </p:nvPicPr>
        <p:blipFill>
          <a:blip r:embed="rId5" cstate="email"/>
          <a:srcRect/>
          <a:stretch>
            <a:fillRect/>
          </a:stretch>
        </p:blipFill>
        <p:spPr bwMode="auto">
          <a:xfrm>
            <a:off x="2498895" y="-107639"/>
            <a:ext cx="8650489" cy="6113977"/>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881096" y="4250603"/>
            <a:ext cx="3448555" cy="645160"/>
          </a:xfrm>
          <a:prstGeom prst="rect">
            <a:avLst/>
          </a:prstGeom>
          <a:noFill/>
        </p:spPr>
        <p:txBody>
          <a:bodyPr wrap="square" rtlCol="0">
            <a:spAutoFit/>
          </a:bodyPr>
          <a:lstStyle/>
          <a:p>
            <a:pPr algn="ctr"/>
            <a:r>
              <a:rPr lang="zh-CN" altLang="en-US">
                <a:solidFill>
                  <a:schemeClr val="bg1"/>
                </a:solidFill>
              </a:rPr>
              <a:t>汇报人：</a:t>
            </a:r>
            <a:r>
              <a:rPr lang="en-US" altLang="zh-CN">
                <a:solidFill>
                  <a:schemeClr val="bg1"/>
                </a:solidFill>
              </a:rPr>
              <a:t>xiazaii</a:t>
            </a:r>
          </a:p>
          <a:p>
            <a:pPr algn="ctr"/>
            <a:r>
              <a:rPr lang="zh-CN" altLang="en-US">
                <a:solidFill>
                  <a:schemeClr val="bg1"/>
                </a:solidFill>
              </a:rPr>
              <a:t>汇报时间：</a:t>
            </a:r>
            <a:r>
              <a:rPr lang="en-US" altLang="zh-CN">
                <a:solidFill>
                  <a:schemeClr val="bg1"/>
                </a:solidFill>
              </a:rPr>
              <a:t>XX</a:t>
            </a:r>
            <a:r>
              <a:rPr lang="zh-CN" altLang="en-US">
                <a:solidFill>
                  <a:schemeClr val="bg1"/>
                </a:solidFill>
              </a:rPr>
              <a:t>年</a:t>
            </a:r>
            <a:r>
              <a:rPr lang="en-US" altLang="zh-CN">
                <a:solidFill>
                  <a:schemeClr val="bg1"/>
                </a:solidFill>
              </a:rPr>
              <a:t>XX</a:t>
            </a:r>
            <a:r>
              <a:rPr lang="zh-CN" altLang="en-US">
                <a:solidFill>
                  <a:schemeClr val="bg1"/>
                </a:solidFill>
              </a:rPr>
              <a:t>月</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400" fill="hold"/>
                                        <p:tgtEl>
                                          <p:spTgt spid="3"/>
                                        </p:tgtEl>
                                        <p:attrNameLst>
                                          <p:attrName>ppt_x</p:attrName>
                                        </p:attrNameLst>
                                      </p:cBhvr>
                                      <p:tavLst>
                                        <p:tav tm="0">
                                          <p:val>
                                            <p:strVal val="#ppt_x"/>
                                          </p:val>
                                        </p:tav>
                                        <p:tav tm="100000">
                                          <p:val>
                                            <p:strVal val="#ppt_x"/>
                                          </p:val>
                                        </p:tav>
                                      </p:tavLst>
                                    </p:anim>
                                    <p:anim calcmode="lin" valueType="num">
                                      <p:cBhvr additive="base">
                                        <p:cTn id="8" dur="24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300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500"/>
                                        <p:tgtEl>
                                          <p:spTgt spid="97"/>
                                        </p:tgtEl>
                                      </p:cBhvr>
                                    </p:animEffect>
                                  </p:childTnLst>
                                </p:cTn>
                              </p:par>
                              <p:par>
                                <p:cTn id="12" presetID="10" presetClass="entr" presetSubtype="0" fill="hold" grpId="0" nodeType="withEffect">
                                  <p:stCondLst>
                                    <p:cond delay="280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340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par>
                                <p:cTn id="18" presetID="10" presetClass="entr" presetSubtype="0" fill="hold" grpId="0" nodeType="withEffect">
                                  <p:stCondLst>
                                    <p:cond delay="3500"/>
                                  </p:stCondLst>
                                  <p:childTnLst>
                                    <p:set>
                                      <p:cBhvr>
                                        <p:cTn id="19" dur="1" fill="hold">
                                          <p:stCondLst>
                                            <p:cond delay="0"/>
                                          </p:stCondLst>
                                        </p:cTn>
                                        <p:tgtEl>
                                          <p:spTgt spid="145"/>
                                        </p:tgtEl>
                                        <p:attrNameLst>
                                          <p:attrName>style.visibility</p:attrName>
                                        </p:attrNameLst>
                                      </p:cBhvr>
                                      <p:to>
                                        <p:strVal val="visible"/>
                                      </p:to>
                                    </p:set>
                                    <p:animEffect transition="in" filter="fade">
                                      <p:cBhvr>
                                        <p:cTn id="20" dur="500"/>
                                        <p:tgtEl>
                                          <p:spTgt spid="145"/>
                                        </p:tgtEl>
                                      </p:cBhvr>
                                    </p:animEffect>
                                  </p:childTnLst>
                                </p:cTn>
                              </p:par>
                              <p:par>
                                <p:cTn id="21" presetID="10" presetClass="entr" presetSubtype="0" fill="hold" grpId="0" nodeType="withEffect">
                                  <p:stCondLst>
                                    <p:cond delay="370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500"/>
                                        <p:tgtEl>
                                          <p:spTgt spid="143"/>
                                        </p:tgtEl>
                                      </p:cBhvr>
                                    </p:animEffect>
                                  </p:childTnLst>
                                </p:cTn>
                              </p:par>
                              <p:par>
                                <p:cTn id="24" presetID="10" presetClass="entr" presetSubtype="0" fill="hold" grpId="0" nodeType="withEffect">
                                  <p:stCondLst>
                                    <p:cond delay="360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500"/>
                                        <p:tgtEl>
                                          <p:spTgt spid="99"/>
                                        </p:tgtEl>
                                      </p:cBhvr>
                                    </p:animEffect>
                                  </p:childTnLst>
                                </p:cTn>
                              </p:par>
                              <p:par>
                                <p:cTn id="27" presetID="10" presetClass="entr" presetSubtype="0" fill="hold" grpId="0" nodeType="withEffect">
                                  <p:stCondLst>
                                    <p:cond delay="370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par>
                                <p:cTn id="30" presetID="10" presetClass="entr" presetSubtype="0" fill="hold" grpId="0" nodeType="withEffect">
                                  <p:stCondLst>
                                    <p:cond delay="360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500"/>
                                        <p:tgtEl>
                                          <p:spTgt spid="122"/>
                                        </p:tgtEl>
                                      </p:cBhvr>
                                    </p:animEffect>
                                  </p:childTnLst>
                                </p:cTn>
                              </p:par>
                              <p:par>
                                <p:cTn id="33" presetID="10" presetClass="entr" presetSubtype="0" fill="hold" grpId="0" nodeType="withEffect">
                                  <p:stCondLst>
                                    <p:cond delay="4200"/>
                                  </p:stCondLst>
                                  <p:childTnLst>
                                    <p:set>
                                      <p:cBhvr>
                                        <p:cTn id="34" dur="1" fill="hold">
                                          <p:stCondLst>
                                            <p:cond delay="0"/>
                                          </p:stCondLst>
                                        </p:cTn>
                                        <p:tgtEl>
                                          <p:spTgt spid="144"/>
                                        </p:tgtEl>
                                        <p:attrNameLst>
                                          <p:attrName>style.visibility</p:attrName>
                                        </p:attrNameLst>
                                      </p:cBhvr>
                                      <p:to>
                                        <p:strVal val="visible"/>
                                      </p:to>
                                    </p:set>
                                    <p:animEffect transition="in" filter="fade">
                                      <p:cBhvr>
                                        <p:cTn id="35" dur="500"/>
                                        <p:tgtEl>
                                          <p:spTgt spid="144"/>
                                        </p:tgtEl>
                                      </p:cBhvr>
                                    </p:animEffect>
                                  </p:childTnLst>
                                </p:cTn>
                              </p:par>
                              <p:par>
                                <p:cTn id="36" presetID="10" presetClass="entr" presetSubtype="0" fill="hold" grpId="0" nodeType="withEffect">
                                  <p:stCondLst>
                                    <p:cond delay="400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9" presetClass="entr" presetSubtype="0" fill="hold" nodeType="withEffect">
                                  <p:stCondLst>
                                    <p:cond delay="3400"/>
                                  </p:stCondLst>
                                  <p:childTnLst>
                                    <p:set>
                                      <p:cBhvr>
                                        <p:cTn id="40" dur="1" fill="hold">
                                          <p:stCondLst>
                                            <p:cond delay="0"/>
                                          </p:stCondLst>
                                        </p:cTn>
                                        <p:tgtEl>
                                          <p:spTgt spid="2051"/>
                                        </p:tgtEl>
                                        <p:attrNameLst>
                                          <p:attrName>style.visibility</p:attrName>
                                        </p:attrNameLst>
                                      </p:cBhvr>
                                      <p:to>
                                        <p:strVal val="visible"/>
                                      </p:to>
                                    </p:set>
                                    <p:animEffect transition="in" filter="dissolve">
                                      <p:cBhvr>
                                        <p:cTn id="41" dur="2200"/>
                                        <p:tgtEl>
                                          <p:spTgt spid="2051"/>
                                        </p:tgtEl>
                                      </p:cBhvr>
                                    </p:animEffect>
                                  </p:childTnLst>
                                </p:cTn>
                              </p:par>
                              <p:par>
                                <p:cTn id="42" presetID="32" presetClass="emph" presetSubtype="0" fill="hold" nodeType="withEffect">
                                  <p:stCondLst>
                                    <p:cond delay="4500"/>
                                  </p:stCondLst>
                                  <p:childTnLst>
                                    <p:animRot by="120000">
                                      <p:cBhvr>
                                        <p:cTn id="43" dur="300" fill="hold">
                                          <p:stCondLst>
                                            <p:cond delay="0"/>
                                          </p:stCondLst>
                                        </p:cTn>
                                        <p:tgtEl>
                                          <p:spTgt spid="2051"/>
                                        </p:tgtEl>
                                        <p:attrNameLst>
                                          <p:attrName>r</p:attrName>
                                        </p:attrNameLst>
                                      </p:cBhvr>
                                    </p:animRot>
                                    <p:animRot by="-240000">
                                      <p:cBhvr>
                                        <p:cTn id="44" dur="600" fill="hold">
                                          <p:stCondLst>
                                            <p:cond delay="600"/>
                                          </p:stCondLst>
                                        </p:cTn>
                                        <p:tgtEl>
                                          <p:spTgt spid="2051"/>
                                        </p:tgtEl>
                                        <p:attrNameLst>
                                          <p:attrName>r</p:attrName>
                                        </p:attrNameLst>
                                      </p:cBhvr>
                                    </p:animRot>
                                    <p:animRot by="240000">
                                      <p:cBhvr>
                                        <p:cTn id="45" dur="600" fill="hold">
                                          <p:stCondLst>
                                            <p:cond delay="1200"/>
                                          </p:stCondLst>
                                        </p:cTn>
                                        <p:tgtEl>
                                          <p:spTgt spid="2051"/>
                                        </p:tgtEl>
                                        <p:attrNameLst>
                                          <p:attrName>r</p:attrName>
                                        </p:attrNameLst>
                                      </p:cBhvr>
                                    </p:animRot>
                                    <p:animRot by="-240000">
                                      <p:cBhvr>
                                        <p:cTn id="46" dur="600" fill="hold">
                                          <p:stCondLst>
                                            <p:cond delay="1800"/>
                                          </p:stCondLst>
                                        </p:cTn>
                                        <p:tgtEl>
                                          <p:spTgt spid="2051"/>
                                        </p:tgtEl>
                                        <p:attrNameLst>
                                          <p:attrName>r</p:attrName>
                                        </p:attrNameLst>
                                      </p:cBhvr>
                                    </p:animRot>
                                    <p:animRot by="120000">
                                      <p:cBhvr>
                                        <p:cTn id="47" dur="600" fill="hold">
                                          <p:stCondLst>
                                            <p:cond delay="2400"/>
                                          </p:stCondLst>
                                        </p:cTn>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21" grpId="0" animBg="1"/>
      <p:bldP spid="122" grpId="0" animBg="1"/>
      <p:bldP spid="142" grpId="0" animBg="1"/>
      <p:bldP spid="143" grpId="0" animBg="1"/>
      <p:bldP spid="144" grpId="0" animBg="1"/>
      <p:bldP spid="1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9E27">
                <a:lumMod val="92000"/>
                <a:lumOff val="8000"/>
              </a:srgbClr>
            </a:gs>
            <a:gs pos="100000">
              <a:srgbClr val="F79E27">
                <a:lumMod val="74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194" name="Picture 2" descr="U:\我图\PPT制作\爱爱\PM下载\万圣节\black_cat_waving_500_clr_285.gif"/>
          <p:cNvPicPr>
            <a:picLocks noChangeAspect="1" noChangeArrowheads="1" noCrop="1"/>
          </p:cNvPicPr>
          <p:nvPr/>
        </p:nvPicPr>
        <p:blipFill>
          <a:blip r:embed="rId3"/>
          <a:srcRect/>
          <a:stretch>
            <a:fillRect/>
          </a:stretch>
        </p:blipFill>
        <p:spPr bwMode="auto">
          <a:xfrm flipH="1">
            <a:off x="7975370" y="2724468"/>
            <a:ext cx="43338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U:\我图\PPT制作\爱爱\PM下载\万圣节\cat_popping_out_of_pumpkin_500_clr_286.gif"/>
          <p:cNvPicPr>
            <a:picLocks noChangeAspect="1" noChangeArrowheads="1" noCrop="1"/>
          </p:cNvPicPr>
          <p:nvPr/>
        </p:nvPicPr>
        <p:blipFill>
          <a:blip r:embed="rId4" cstate="email"/>
          <a:srcRect/>
          <a:stretch>
            <a:fillRect/>
          </a:stretch>
        </p:blipFill>
        <p:spPr bwMode="auto">
          <a:xfrm>
            <a:off x="1651000" y="3352800"/>
            <a:ext cx="1999545" cy="387508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U:\我图\PPT制作\爱爱\PM下载\万圣节\cat_popping_out_of_pumpkin_500_clr_286.gif"/>
          <p:cNvPicPr>
            <a:picLocks noChangeAspect="1" noChangeArrowheads="1" noCrop="1"/>
          </p:cNvPicPr>
          <p:nvPr/>
        </p:nvPicPr>
        <p:blipFill>
          <a:blip r:embed="rId4" cstate="email"/>
          <a:srcRect/>
          <a:stretch>
            <a:fillRect/>
          </a:stretch>
        </p:blipFill>
        <p:spPr bwMode="auto">
          <a:xfrm>
            <a:off x="4972223" y="4267200"/>
            <a:ext cx="1488396" cy="2884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我图\PPT制作\爱爱\PM下载\万圣节\黑叔2.png"/>
          <p:cNvPicPr>
            <a:picLocks noChangeAspect="1" noChangeArrowheads="1"/>
          </p:cNvPicPr>
          <p:nvPr/>
        </p:nvPicPr>
        <p:blipFill rotWithShape="1">
          <a:blip r:embed="rId5" cstate="email"/>
          <a:srcRect t="45527" b="6576"/>
          <a:stretch>
            <a:fillRect/>
          </a:stretch>
        </p:blipFill>
        <p:spPr bwMode="auto">
          <a:xfrm>
            <a:off x="0" y="3638938"/>
            <a:ext cx="12192000" cy="3219061"/>
          </a:xfrm>
          <a:prstGeom prst="rect">
            <a:avLst/>
          </a:prstGeom>
          <a:noFill/>
          <a:extLst>
            <a:ext uri="{909E8E84-426E-40DD-AFC4-6F175D3DCCD1}">
              <a14:hiddenFill xmlns:a14="http://schemas.microsoft.com/office/drawing/2010/main">
                <a:solidFill>
                  <a:srgbClr val="FFFFFF"/>
                </a:solidFill>
              </a14:hiddenFill>
            </a:ext>
          </a:extLst>
        </p:spPr>
      </p:pic>
      <p:sp>
        <p:nvSpPr>
          <p:cNvPr id="7" name="branch"/>
          <p:cNvSpPr>
            <a:spLocks noEditPoints="1"/>
          </p:cNvSpPr>
          <p:nvPr/>
        </p:nvSpPr>
        <p:spPr bwMode="auto">
          <a:xfrm rot="14449517">
            <a:off x="810402" y="-2981017"/>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9"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pic>
        <p:nvPicPr>
          <p:cNvPr id="5122" name="Picture 2" descr="U:\我图\PPT制作\爱爱\PM下载\万圣节\蛛网.png"/>
          <p:cNvPicPr>
            <a:picLocks noChangeAspect="1" noChangeArrowheads="1"/>
          </p:cNvPicPr>
          <p:nvPr/>
        </p:nvPicPr>
        <p:blipFill>
          <a:blip r:embed="rId6" cstate="email"/>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我图\PPT制作\爱爱\PM下载\万圣节\蛛网.png"/>
          <p:cNvPicPr>
            <a:picLocks noChangeAspect="1" noChangeArrowheads="1"/>
          </p:cNvPicPr>
          <p:nvPr/>
        </p:nvPicPr>
        <p:blipFill>
          <a:blip r:embed="rId7" cstate="email"/>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我图\PPT制作\爱爱\PM下载\万圣节\蛛网.png"/>
          <p:cNvPicPr>
            <a:picLocks noChangeAspect="1" noChangeArrowheads="1"/>
          </p:cNvPicPr>
          <p:nvPr/>
        </p:nvPicPr>
        <p:blipFill>
          <a:blip r:embed="rId8" cstate="email"/>
          <a:srcRect/>
          <a:stretch>
            <a:fillRect/>
          </a:stretch>
        </p:blipFill>
        <p:spPr bwMode="auto">
          <a:xfrm rot="12634932">
            <a:off x="8791793" y="-2032828"/>
            <a:ext cx="2862621" cy="34542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U:\我图\PPT制作\PPT119万圣节动态\素材\照片\对话框2.png"/>
          <p:cNvPicPr>
            <a:picLocks noChangeAspect="1" noChangeArrowheads="1"/>
          </p:cNvPicPr>
          <p:nvPr/>
        </p:nvPicPr>
        <p:blipFill>
          <a:blip r:embed="rId9"/>
          <a:srcRect/>
          <a:stretch>
            <a:fillRect/>
          </a:stretch>
        </p:blipFill>
        <p:spPr bwMode="auto">
          <a:xfrm rot="508772">
            <a:off x="91865" y="1249399"/>
            <a:ext cx="2781896" cy="27208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U:\我图\PPT制作\PPT119万圣节动态\素材\照片\对话框2.png"/>
          <p:cNvPicPr>
            <a:picLocks noChangeAspect="1" noChangeArrowheads="1"/>
          </p:cNvPicPr>
          <p:nvPr/>
        </p:nvPicPr>
        <p:blipFill>
          <a:blip r:embed="rId9"/>
          <a:srcRect/>
          <a:stretch>
            <a:fillRect/>
          </a:stretch>
        </p:blipFill>
        <p:spPr bwMode="auto">
          <a:xfrm rot="508772">
            <a:off x="3080851" y="1708114"/>
            <a:ext cx="2672496" cy="261388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U:\我图\PPT制作\PPT119万圣节动态\素材\照片\对话框3.png"/>
          <p:cNvPicPr>
            <a:picLocks noChangeAspect="1" noChangeArrowheads="1"/>
          </p:cNvPicPr>
          <p:nvPr/>
        </p:nvPicPr>
        <p:blipFill>
          <a:blip r:embed="rId10"/>
          <a:srcRect/>
          <a:stretch>
            <a:fillRect/>
          </a:stretch>
        </p:blipFill>
        <p:spPr bwMode="auto">
          <a:xfrm>
            <a:off x="6209953" y="1501568"/>
            <a:ext cx="3467728" cy="1805511"/>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6661566" y="1816326"/>
            <a:ext cx="2470860" cy="646331"/>
          </a:xfrm>
          <a:prstGeom prst="rect">
            <a:avLst/>
          </a:prstGeom>
        </p:spPr>
        <p:txBody>
          <a:bodyPr wrap="square">
            <a:spAutoFit/>
          </a:bodyPr>
          <a:lstStyle/>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当晚回到家里以后</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我连喝了三碗南瓜汤</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p:txBody>
      </p:sp>
      <p:sp>
        <p:nvSpPr>
          <p:cNvPr id="36" name="矩形 35"/>
          <p:cNvSpPr/>
          <p:nvPr/>
        </p:nvSpPr>
        <p:spPr>
          <a:xfrm>
            <a:off x="3494129" y="2392791"/>
            <a:ext cx="2470860" cy="584775"/>
          </a:xfrm>
          <a:prstGeom prst="rect">
            <a:avLst/>
          </a:prstGeom>
        </p:spPr>
        <p:txBody>
          <a:bodyPr wrap="square">
            <a:spAutoFit/>
          </a:bodyPr>
          <a:lstStyle/>
          <a:p>
            <a:r>
              <a:rPr lang="zh-CN" altLang="en-US" sz="1600"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当晚回到家里</a:t>
            </a:r>
            <a:endParaRPr lang="en-US" altLang="zh-CN" sz="1600"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a:p>
            <a:r>
              <a:rPr lang="zh-CN" altLang="en-US" sz="1600"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我连喝了三碗南瓜汤</a:t>
            </a:r>
            <a:endParaRPr lang="en-US" altLang="zh-CN" sz="1600"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p:txBody>
      </p:sp>
      <p:sp>
        <p:nvSpPr>
          <p:cNvPr id="37" name="矩形 36"/>
          <p:cNvSpPr/>
          <p:nvPr/>
        </p:nvSpPr>
        <p:spPr>
          <a:xfrm>
            <a:off x="504073" y="1945470"/>
            <a:ext cx="2470860" cy="584775"/>
          </a:xfrm>
          <a:prstGeom prst="rect">
            <a:avLst/>
          </a:prstGeom>
        </p:spPr>
        <p:txBody>
          <a:bodyPr wrap="square">
            <a:spAutoFit/>
          </a:bodyPr>
          <a:lstStyle/>
          <a:p>
            <a:r>
              <a:rPr lang="zh-CN" altLang="en-US" sz="1600"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当晚回到家里</a:t>
            </a:r>
            <a:endParaRPr lang="en-US" altLang="zh-CN" sz="1600"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a:p>
            <a:r>
              <a:rPr lang="zh-CN" altLang="en-US" sz="1600"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我连喝了三碗南瓜汤</a:t>
            </a:r>
            <a:endParaRPr lang="en-US" altLang="zh-CN" sz="1600"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00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1400"/>
                                        <p:tgtEl>
                                          <p:spTgt spid="8196"/>
                                        </p:tgtEl>
                                      </p:cBhvr>
                                    </p:animEffect>
                                  </p:childTnLst>
                                </p:cTn>
                              </p:par>
                              <p:par>
                                <p:cTn id="8" presetID="53" presetClass="entr" presetSubtype="16" fill="hold" grpId="0" nodeType="withEffect">
                                  <p:stCondLst>
                                    <p:cond delay="3200"/>
                                  </p:stCondLst>
                                  <p:iterate type="lt">
                                    <p:tmPct val="11429"/>
                                  </p:iterate>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Effect transition="in" filter="fade">
                                      <p:cBhvr>
                                        <p:cTn id="12" dur="500"/>
                                        <p:tgtEl>
                                          <p:spTgt spid="37"/>
                                        </p:tgtEl>
                                      </p:cBhvr>
                                    </p:animEffect>
                                  </p:childTnLst>
                                </p:cTn>
                              </p:par>
                              <p:par>
                                <p:cTn id="13" presetID="22" presetClass="entr" presetSubtype="4" fill="hold" nodeType="withEffect">
                                  <p:stCondLst>
                                    <p:cond delay="300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1300"/>
                                        <p:tgtEl>
                                          <p:spTgt spid="34"/>
                                        </p:tgtEl>
                                      </p:cBhvr>
                                    </p:animEffect>
                                  </p:childTnLst>
                                </p:cTn>
                              </p:par>
                              <p:par>
                                <p:cTn id="16" presetID="53" presetClass="entr" presetSubtype="16" fill="hold" grpId="0" nodeType="withEffect">
                                  <p:stCondLst>
                                    <p:cond delay="4200"/>
                                  </p:stCondLst>
                                  <p:iterate type="lt">
                                    <p:tmPct val="8571"/>
                                  </p:iterate>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par>
                          <p:cTn id="21" fill="hold">
                            <p:stCondLst>
                              <p:cond delay="0"/>
                            </p:stCondLst>
                            <p:childTnLst>
                              <p:par>
                                <p:cTn id="22" presetID="22" presetClass="entr" presetSubtype="2" fill="hold" nodeType="afterEffect">
                                  <p:stCondLst>
                                    <p:cond delay="0"/>
                                  </p:stCondLst>
                                  <p:childTnLst>
                                    <p:set>
                                      <p:cBhvr>
                                        <p:cTn id="23" dur="1" fill="hold">
                                          <p:stCondLst>
                                            <p:cond delay="0"/>
                                          </p:stCondLst>
                                        </p:cTn>
                                        <p:tgtEl>
                                          <p:spTgt spid="8197"/>
                                        </p:tgtEl>
                                        <p:attrNameLst>
                                          <p:attrName>style.visibility</p:attrName>
                                        </p:attrNameLst>
                                      </p:cBhvr>
                                      <p:to>
                                        <p:strVal val="visible"/>
                                      </p:to>
                                    </p:set>
                                    <p:animEffect transition="in" filter="wipe(right)">
                                      <p:cBhvr>
                                        <p:cTn id="24" dur="1100"/>
                                        <p:tgtEl>
                                          <p:spTgt spid="8197"/>
                                        </p:tgtEl>
                                      </p:cBhvr>
                                    </p:animEffect>
                                  </p:childTnLst>
                                </p:cTn>
                              </p:par>
                              <p:par>
                                <p:cTn id="25" presetID="53" presetClass="entr" presetSubtype="16" fill="hold" grpId="0" nodeType="withEffect">
                                  <p:stCondLst>
                                    <p:cond delay="500"/>
                                  </p:stCondLst>
                                  <p:iterate type="lt">
                                    <p:tmPct val="16000"/>
                                  </p:iterate>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9E27">
                <a:lumMod val="92000"/>
                <a:lumOff val="8000"/>
              </a:srgbClr>
            </a:gs>
            <a:gs pos="100000">
              <a:srgbClr val="F79E27">
                <a:lumMod val="74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1" name="Picture 3" descr="U:\我图\PPT制作\爱爱\PM下载\万圣节\pumpkin_witches_hat_500_clr_160.gif"/>
          <p:cNvPicPr>
            <a:picLocks noChangeAspect="1" noChangeArrowheads="1" noCrop="1"/>
          </p:cNvPicPr>
          <p:nvPr/>
        </p:nvPicPr>
        <p:blipFill>
          <a:blip r:embed="rId3" cstate="email"/>
          <a:srcRect/>
          <a:stretch>
            <a:fillRect/>
          </a:stretch>
        </p:blipFill>
        <p:spPr bwMode="auto">
          <a:xfrm flipH="1">
            <a:off x="9765735" y="4051139"/>
            <a:ext cx="3268763" cy="326876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U:\我图\PPT制作\爱爱\PM下载\万圣节\pumpkin_jumping_500_clr_154.gif"/>
          <p:cNvPicPr>
            <a:picLocks noChangeAspect="1" noChangeArrowheads="1" noCrop="1"/>
          </p:cNvPicPr>
          <p:nvPr/>
        </p:nvPicPr>
        <p:blipFill>
          <a:blip r:embed="rId4"/>
          <a:srcRect/>
          <a:stretch>
            <a:fillRect/>
          </a:stretch>
        </p:blipFill>
        <p:spPr bwMode="auto">
          <a:xfrm flipH="1">
            <a:off x="725604" y="1478709"/>
            <a:ext cx="3335446" cy="6108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我图\PPT制作\爱爱\PM下载\万圣节\黑叔2.png"/>
          <p:cNvPicPr>
            <a:picLocks noChangeAspect="1" noChangeArrowheads="1"/>
          </p:cNvPicPr>
          <p:nvPr/>
        </p:nvPicPr>
        <p:blipFill rotWithShape="1">
          <a:blip r:embed="rId5" cstate="email"/>
          <a:srcRect t="45527" b="6576"/>
          <a:stretch>
            <a:fillRect/>
          </a:stretch>
        </p:blipFill>
        <p:spPr bwMode="auto">
          <a:xfrm>
            <a:off x="0" y="3638938"/>
            <a:ext cx="12192000" cy="3219061"/>
          </a:xfrm>
          <a:prstGeom prst="rect">
            <a:avLst/>
          </a:prstGeom>
          <a:noFill/>
          <a:extLst>
            <a:ext uri="{909E8E84-426E-40DD-AFC4-6F175D3DCCD1}">
              <a14:hiddenFill xmlns:a14="http://schemas.microsoft.com/office/drawing/2010/main">
                <a:solidFill>
                  <a:srgbClr val="FFFFFF"/>
                </a:solidFill>
              </a14:hiddenFill>
            </a:ext>
          </a:extLst>
        </p:spPr>
      </p:pic>
      <p:sp>
        <p:nvSpPr>
          <p:cNvPr id="7" name="branch"/>
          <p:cNvSpPr>
            <a:spLocks noEditPoints="1"/>
          </p:cNvSpPr>
          <p:nvPr/>
        </p:nvSpPr>
        <p:spPr bwMode="auto">
          <a:xfrm rot="14449517">
            <a:off x="810402" y="-2981017"/>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9"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pic>
        <p:nvPicPr>
          <p:cNvPr id="5122" name="Picture 2" descr="U:\我图\PPT制作\爱爱\PM下载\万圣节\蛛网.png"/>
          <p:cNvPicPr>
            <a:picLocks noChangeAspect="1" noChangeArrowheads="1"/>
          </p:cNvPicPr>
          <p:nvPr/>
        </p:nvPicPr>
        <p:blipFill>
          <a:blip r:embed="rId6" cstate="email"/>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我图\PPT制作\爱爱\PM下载\万圣节\蛛网.png"/>
          <p:cNvPicPr>
            <a:picLocks noChangeAspect="1" noChangeArrowheads="1"/>
          </p:cNvPicPr>
          <p:nvPr/>
        </p:nvPicPr>
        <p:blipFill>
          <a:blip r:embed="rId7" cstate="email"/>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我图\PPT制作\爱爱\PM下载\万圣节\蛛网.png"/>
          <p:cNvPicPr>
            <a:picLocks noChangeAspect="1" noChangeArrowheads="1"/>
          </p:cNvPicPr>
          <p:nvPr/>
        </p:nvPicPr>
        <p:blipFill>
          <a:blip r:embed="rId8" cstate="email"/>
          <a:srcRect/>
          <a:stretch>
            <a:fillRect/>
          </a:stretch>
        </p:blipFill>
        <p:spPr bwMode="auto">
          <a:xfrm rot="12634932">
            <a:off x="8791793" y="-2032828"/>
            <a:ext cx="2862621" cy="34542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U:\我图\PPT制作\PPT119万圣节动态\素材\照片\对话框4.png"/>
          <p:cNvPicPr>
            <a:picLocks noChangeAspect="1" noChangeArrowheads="1"/>
          </p:cNvPicPr>
          <p:nvPr/>
        </p:nvPicPr>
        <p:blipFill>
          <a:blip r:embed="rId9" cstate="email">
            <a:duotone>
              <a:schemeClr val="accent4">
                <a:shade val="45000"/>
                <a:satMod val="135000"/>
              </a:schemeClr>
              <a:prstClr val="white"/>
            </a:duotone>
          </a:blip>
          <a:srcRect/>
          <a:stretch>
            <a:fillRect/>
          </a:stretch>
        </p:blipFill>
        <p:spPr bwMode="auto">
          <a:xfrm flipH="1">
            <a:off x="3609771" y="1338821"/>
            <a:ext cx="6161924" cy="21935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U:\我图\PPT制作\PPT119万圣节动态\素材\照片\对话框4.png"/>
          <p:cNvPicPr>
            <a:picLocks noChangeAspect="1" noChangeArrowheads="1"/>
          </p:cNvPicPr>
          <p:nvPr/>
        </p:nvPicPr>
        <p:blipFill>
          <a:blip r:embed="rId10" cstate="email">
            <a:duotone>
              <a:schemeClr val="accent4">
                <a:shade val="45000"/>
                <a:satMod val="135000"/>
              </a:schemeClr>
              <a:prstClr val="white"/>
            </a:duotone>
          </a:blip>
          <a:srcRect/>
          <a:stretch>
            <a:fillRect/>
          </a:stretch>
        </p:blipFill>
        <p:spPr bwMode="auto">
          <a:xfrm>
            <a:off x="6114152" y="3050140"/>
            <a:ext cx="4783763" cy="1702925"/>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4228603" y="1560466"/>
            <a:ext cx="4924259" cy="1015663"/>
          </a:xfrm>
          <a:prstGeom prst="rect">
            <a:avLst/>
          </a:prstGeom>
          <a:noFill/>
        </p:spPr>
        <p:txBody>
          <a:bodyPr wrap="square" lIns="91440" tIns="45720" rIns="91440" bIns="45720">
            <a:spAutoFit/>
          </a:bodyPr>
          <a:lstStyle/>
          <a:p>
            <a:r>
              <a:rPr lang="zh-CN" altLang="en-US" sz="2000" dirty="0">
                <a:solidFill>
                  <a:schemeClr val="accent6">
                    <a:lumMod val="50000"/>
                  </a:schemeClr>
                </a:solidFill>
                <a:latin typeface="迷你简细珊瑚" panose="03000509000000000000" pitchFamily="65" charset="-122"/>
                <a:ea typeface="迷你简细珊瑚" panose="03000509000000000000" pitchFamily="65" charset="-122"/>
              </a:rPr>
              <a:t>圣节前夜就是</a:t>
            </a:r>
            <a:r>
              <a:rPr lang="en-US" altLang="zh-CN" sz="2000" dirty="0">
                <a:solidFill>
                  <a:schemeClr val="accent6">
                    <a:lumMod val="50000"/>
                  </a:schemeClr>
                </a:solidFill>
                <a:latin typeface="迷你简细珊瑚" panose="03000509000000000000" pitchFamily="65" charset="-122"/>
                <a:ea typeface="迷你简细珊瑚" panose="03000509000000000000" pitchFamily="65" charset="-122"/>
              </a:rPr>
              <a:t>"</a:t>
            </a:r>
            <a:r>
              <a:rPr lang="zh-CN" altLang="en-US" sz="2000" dirty="0">
                <a:solidFill>
                  <a:schemeClr val="accent6">
                    <a:lumMod val="50000"/>
                  </a:schemeClr>
                </a:solidFill>
                <a:latin typeface="迷你简细珊瑚" panose="03000509000000000000" pitchFamily="65" charset="-122"/>
                <a:ea typeface="迷你简细珊瑚" panose="03000509000000000000" pitchFamily="65" charset="-122"/>
              </a:rPr>
              <a:t>圣夜</a:t>
            </a:r>
            <a:r>
              <a:rPr lang="en-US" altLang="zh-CN" sz="2000" dirty="0">
                <a:solidFill>
                  <a:schemeClr val="accent6">
                    <a:lumMod val="50000"/>
                  </a:schemeClr>
                </a:solidFill>
                <a:latin typeface="迷你简细珊瑚" panose="03000509000000000000" pitchFamily="65" charset="-122"/>
                <a:ea typeface="迷你简细珊瑚" panose="03000509000000000000" pitchFamily="65" charset="-122"/>
              </a:rPr>
              <a:t>"</a:t>
            </a:r>
            <a:r>
              <a:rPr lang="zh-CN" altLang="en-US" sz="2000" dirty="0">
                <a:solidFill>
                  <a:schemeClr val="accent6">
                    <a:lumMod val="50000"/>
                  </a:schemeClr>
                </a:solidFill>
                <a:latin typeface="迷你简细珊瑚" panose="03000509000000000000" pitchFamily="65" charset="-122"/>
                <a:ea typeface="迷你简细珊瑚" panose="03000509000000000000" pitchFamily="65" charset="-122"/>
              </a:rPr>
              <a:t>的意思</a:t>
            </a:r>
            <a:endParaRPr lang="en-US" altLang="zh-CN" sz="2000" dirty="0">
              <a:solidFill>
                <a:schemeClr val="accent6">
                  <a:lumMod val="50000"/>
                </a:schemeClr>
              </a:solidFill>
              <a:latin typeface="迷你简细珊瑚" panose="03000509000000000000" pitchFamily="65" charset="-122"/>
              <a:ea typeface="迷你简细珊瑚" panose="03000509000000000000" pitchFamily="65" charset="-122"/>
            </a:endParaRPr>
          </a:p>
          <a:p>
            <a:r>
              <a:rPr lang="zh-CN" altLang="en-US" sz="2000" dirty="0">
                <a:solidFill>
                  <a:schemeClr val="accent6">
                    <a:lumMod val="50000"/>
                  </a:schemeClr>
                </a:solidFill>
                <a:latin typeface="迷你简细珊瑚" panose="03000509000000000000" pitchFamily="65" charset="-122"/>
                <a:ea typeface="迷你简细珊瑚" panose="03000509000000000000" pitchFamily="65" charset="-122"/>
              </a:rPr>
              <a:t>然而由于种种原因万圣节前夜已变成一年中最流行和最受欢迎的节日之一好恐怖啊</a:t>
            </a:r>
            <a:endParaRPr lang="zh-CN" altLang="en-US" sz="2000" b="1" cap="all" spc="0" dirty="0">
              <a:ln w="9000" cmpd="sng">
                <a:solidFill>
                  <a:schemeClr val="accent4">
                    <a:shade val="50000"/>
                    <a:satMod val="120000"/>
                  </a:schemeClr>
                </a:solidFill>
                <a:prstDash val="solid"/>
              </a:ln>
              <a:solidFill>
                <a:schemeClr val="accent6">
                  <a:lumMod val="50000"/>
                </a:schemeClr>
              </a:solidFill>
              <a:latin typeface="迷你简细珊瑚" panose="03000509000000000000" pitchFamily="65" charset="-122"/>
              <a:ea typeface="迷你简细珊瑚" panose="03000509000000000000" pitchFamily="65" charset="-122"/>
            </a:endParaRPr>
          </a:p>
        </p:txBody>
      </p:sp>
      <p:sp>
        <p:nvSpPr>
          <p:cNvPr id="23" name="矩形 22"/>
          <p:cNvSpPr/>
          <p:nvPr/>
        </p:nvSpPr>
        <p:spPr>
          <a:xfrm>
            <a:off x="6423949" y="3200289"/>
            <a:ext cx="4127207" cy="830997"/>
          </a:xfrm>
          <a:prstGeom prst="rect">
            <a:avLst/>
          </a:prstGeom>
          <a:noFill/>
        </p:spPr>
        <p:txBody>
          <a:bodyPr wrap="square" lIns="91440" tIns="45720" rIns="91440" bIns="45720">
            <a:spAutoFit/>
          </a:bodyPr>
          <a:lstStyle/>
          <a:p>
            <a:pPr algn="r"/>
            <a:r>
              <a:rPr lang="zh-CN" altLang="en-US" sz="1600" dirty="0">
                <a:solidFill>
                  <a:schemeClr val="accent6">
                    <a:lumMod val="50000"/>
                  </a:schemeClr>
                </a:solidFill>
                <a:latin typeface="迷你简细珊瑚" panose="03000509000000000000" pitchFamily="65" charset="-122"/>
                <a:ea typeface="迷你简细珊瑚" panose="03000509000000000000" pitchFamily="65" charset="-122"/>
              </a:rPr>
              <a:t>圣节前夜就是</a:t>
            </a:r>
            <a:r>
              <a:rPr lang="en-US" altLang="zh-CN" sz="1600" dirty="0">
                <a:solidFill>
                  <a:schemeClr val="accent6">
                    <a:lumMod val="50000"/>
                  </a:schemeClr>
                </a:solidFill>
                <a:latin typeface="迷你简细珊瑚" panose="03000509000000000000" pitchFamily="65" charset="-122"/>
                <a:ea typeface="迷你简细珊瑚" panose="03000509000000000000" pitchFamily="65" charset="-122"/>
              </a:rPr>
              <a:t>"</a:t>
            </a:r>
            <a:r>
              <a:rPr lang="zh-CN" altLang="en-US" sz="1600" dirty="0">
                <a:solidFill>
                  <a:schemeClr val="accent6">
                    <a:lumMod val="50000"/>
                  </a:schemeClr>
                </a:solidFill>
                <a:latin typeface="迷你简细珊瑚" panose="03000509000000000000" pitchFamily="65" charset="-122"/>
                <a:ea typeface="迷你简细珊瑚" panose="03000509000000000000" pitchFamily="65" charset="-122"/>
              </a:rPr>
              <a:t>圣夜</a:t>
            </a:r>
            <a:r>
              <a:rPr lang="en-US" altLang="zh-CN" sz="1600" dirty="0">
                <a:solidFill>
                  <a:schemeClr val="accent6">
                    <a:lumMod val="50000"/>
                  </a:schemeClr>
                </a:solidFill>
                <a:latin typeface="迷你简细珊瑚" panose="03000509000000000000" pitchFamily="65" charset="-122"/>
                <a:ea typeface="迷你简细珊瑚" panose="03000509000000000000" pitchFamily="65" charset="-122"/>
              </a:rPr>
              <a:t>"</a:t>
            </a:r>
            <a:r>
              <a:rPr lang="zh-CN" altLang="en-US" sz="1600" dirty="0">
                <a:solidFill>
                  <a:schemeClr val="accent6">
                    <a:lumMod val="50000"/>
                  </a:schemeClr>
                </a:solidFill>
                <a:latin typeface="迷你简细珊瑚" panose="03000509000000000000" pitchFamily="65" charset="-122"/>
                <a:ea typeface="迷你简细珊瑚" panose="03000509000000000000" pitchFamily="65" charset="-122"/>
              </a:rPr>
              <a:t>的意思</a:t>
            </a:r>
            <a:endParaRPr lang="en-US" altLang="zh-CN" sz="1600" dirty="0">
              <a:solidFill>
                <a:schemeClr val="accent6">
                  <a:lumMod val="50000"/>
                </a:schemeClr>
              </a:solidFill>
              <a:latin typeface="迷你简细珊瑚" panose="03000509000000000000" pitchFamily="65" charset="-122"/>
              <a:ea typeface="迷你简细珊瑚" panose="03000509000000000000" pitchFamily="65" charset="-122"/>
            </a:endParaRPr>
          </a:p>
          <a:p>
            <a:pPr algn="r"/>
            <a:r>
              <a:rPr lang="zh-CN" altLang="en-US" sz="1600" dirty="0">
                <a:solidFill>
                  <a:schemeClr val="accent6">
                    <a:lumMod val="50000"/>
                  </a:schemeClr>
                </a:solidFill>
                <a:latin typeface="迷你简细珊瑚" panose="03000509000000000000" pitchFamily="65" charset="-122"/>
                <a:ea typeface="迷你简细珊瑚" panose="03000509000000000000" pitchFamily="65" charset="-122"/>
              </a:rPr>
              <a:t>然而由于种种原因万圣节前夜已变成一</a:t>
            </a:r>
            <a:endParaRPr lang="en-US" altLang="zh-CN" sz="1600" dirty="0">
              <a:solidFill>
                <a:schemeClr val="accent6">
                  <a:lumMod val="50000"/>
                </a:schemeClr>
              </a:solidFill>
              <a:latin typeface="迷你简细珊瑚" panose="03000509000000000000" pitchFamily="65" charset="-122"/>
              <a:ea typeface="迷你简细珊瑚" panose="03000509000000000000" pitchFamily="65" charset="-122"/>
            </a:endParaRPr>
          </a:p>
          <a:p>
            <a:pPr algn="r"/>
            <a:r>
              <a:rPr lang="zh-CN" altLang="en-US" sz="1600" dirty="0">
                <a:solidFill>
                  <a:schemeClr val="accent6">
                    <a:lumMod val="50000"/>
                  </a:schemeClr>
                </a:solidFill>
                <a:latin typeface="迷你简细珊瑚" panose="03000509000000000000" pitchFamily="65" charset="-122"/>
                <a:ea typeface="迷你简细珊瑚" panose="03000509000000000000" pitchFamily="65" charset="-122"/>
              </a:rPr>
              <a:t>最流行和最受欢迎的节日之一好恐怖啊</a:t>
            </a:r>
            <a:endParaRPr lang="zh-CN" altLang="en-US" sz="1600" b="1" cap="all" spc="0" dirty="0">
              <a:ln w="9000" cmpd="sng">
                <a:solidFill>
                  <a:schemeClr val="accent4">
                    <a:shade val="50000"/>
                    <a:satMod val="120000"/>
                  </a:schemeClr>
                </a:solidFill>
                <a:prstDash val="solid"/>
              </a:ln>
              <a:solidFill>
                <a:schemeClr val="accent6">
                  <a:lumMod val="50000"/>
                </a:schemeClr>
              </a:solidFill>
              <a:latin typeface="迷你简细珊瑚" panose="03000509000000000000" pitchFamily="65" charset="-122"/>
              <a:ea typeface="迷你简细珊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900"/>
                                  </p:stCondLst>
                                  <p:childTnLst>
                                    <p:set>
                                      <p:cBhvr>
                                        <p:cTn id="6" dur="1" fill="hold">
                                          <p:stCondLst>
                                            <p:cond delay="0"/>
                                          </p:stCondLst>
                                        </p:cTn>
                                        <p:tgtEl>
                                          <p:spTgt spid="10244"/>
                                        </p:tgtEl>
                                        <p:attrNameLst>
                                          <p:attrName>style.visibility</p:attrName>
                                        </p:attrNameLst>
                                      </p:cBhvr>
                                      <p:to>
                                        <p:strVal val="visible"/>
                                      </p:to>
                                    </p:set>
                                    <p:animEffect transition="in" filter="randombar(horizontal)">
                                      <p:cBhvr>
                                        <p:cTn id="7" dur="1300"/>
                                        <p:tgtEl>
                                          <p:spTgt spid="10244"/>
                                        </p:tgtEl>
                                      </p:cBhvr>
                                    </p:animEffect>
                                  </p:childTnLst>
                                </p:cTn>
                              </p:par>
                              <p:par>
                                <p:cTn id="8" presetID="53" presetClass="entr" presetSubtype="16" fill="hold" grpId="0" nodeType="withEffect">
                                  <p:stCondLst>
                                    <p:cond delay="1800"/>
                                  </p:stCondLst>
                                  <p:iterate type="lt">
                                    <p:tmPct val="5000"/>
                                  </p:iterate>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childTnLst>
                          </p:cTn>
                        </p:par>
                        <p:par>
                          <p:cTn id="13" fill="hold">
                            <p:stCondLst>
                              <p:cond delay="0"/>
                            </p:stCondLst>
                            <p:childTnLst>
                              <p:par>
                                <p:cTn id="14" presetID="14" presetClass="entr" presetSubtype="1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1100"/>
                                        <p:tgtEl>
                                          <p:spTgt spid="20"/>
                                        </p:tgtEl>
                                      </p:cBhvr>
                                    </p:animEffect>
                                  </p:childTnLst>
                                </p:cTn>
                              </p:par>
                              <p:par>
                                <p:cTn id="17" presetID="53" presetClass="entr" presetSubtype="16" fill="hold" grpId="0" nodeType="withEffect">
                                  <p:stCondLst>
                                    <p:cond delay="800"/>
                                  </p:stCondLst>
                                  <p:iterate type="lt">
                                    <p:tmPct val="6087"/>
                                  </p:iterate>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我图\PPT制作\PPT119万圣节动态\素材\背景\BG2.jpg"/>
          <p:cNvPicPr>
            <a:picLocks noChangeAspect="1" noChangeArrowheads="1"/>
          </p:cNvPicPr>
          <p:nvPr/>
        </p:nvPicPr>
        <p:blipFill rotWithShape="1">
          <a:blip r:embed="rId3" cstate="email"/>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我图\PPT制作\爱爱\PM下载\万圣节\jack_o_lanterns_with_leaves_500_clr_170.gif"/>
          <p:cNvPicPr>
            <a:picLocks noChangeAspect="1" noChangeArrowheads="1" noCrop="1"/>
          </p:cNvPicPr>
          <p:nvPr/>
        </p:nvPicPr>
        <p:blipFill>
          <a:blip r:embed="rId4" cstate="email"/>
          <a:srcRect/>
          <a:stretch>
            <a:fillRect/>
          </a:stretch>
        </p:blipFill>
        <p:spPr bwMode="auto">
          <a:xfrm>
            <a:off x="7969885" y="3429000"/>
            <a:ext cx="4423727" cy="44237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我图\PPT制作\爱爱\PM下载\万圣节\lady_witch_fly_broom_500_clr_171.gif"/>
          <p:cNvPicPr>
            <a:picLocks noChangeAspect="1" noChangeArrowheads="1" noCrop="1"/>
          </p:cNvPicPr>
          <p:nvPr/>
        </p:nvPicPr>
        <p:blipFill>
          <a:blip r:embed="rId5" cstate="email"/>
          <a:srcRect/>
          <a:stretch>
            <a:fillRect/>
          </a:stretch>
        </p:blipFill>
        <p:spPr bwMode="auto">
          <a:xfrm>
            <a:off x="-2404745" y="541020"/>
            <a:ext cx="31369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我图\PPT制作\爱爱\PM下载\万圣节\fc4a23f5cd8a231a49637d6939d59b3b.png"/>
          <p:cNvPicPr>
            <a:picLocks noChangeAspect="1" noChangeArrowheads="1"/>
          </p:cNvPicPr>
          <p:nvPr/>
        </p:nvPicPr>
        <p:blipFill>
          <a:blip r:embed="rId6" cstate="email"/>
          <a:srcRect/>
          <a:stretch>
            <a:fillRect/>
          </a:stretch>
        </p:blipFill>
        <p:spPr bwMode="auto">
          <a:xfrm>
            <a:off x="732155" y="1460500"/>
            <a:ext cx="5397500" cy="539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2000" accel="50000" decel="50000" fill="hold" nodeType="withEffect">
                                  <p:stCondLst>
                                    <p:cond delay="0"/>
                                  </p:stCondLst>
                                  <p:childTnLst>
                                    <p:animMotion origin="layout" path="M 4.49511E-6 0.00324 C 4.49511E-6 -0.00787 0.12964 -0.0162 0.28664 -0.0162 C 0.44899 -0.0162 0.57902 -0.00787 0.57902 0.00324 C 0.57902 0.01435 0.7084 0.02338 0.87061 0.02338 C 1.02814 0.02338 1.1583 0.01435 1.1583 0.00324 " pathEditMode="relative" rAng="0" ptsTypes="fffff">
                                      <p:cBhvr>
                                        <p:cTn id="6" dur="9400" fill="hold"/>
                                        <p:tgtEl>
                                          <p:spTgt spid="1030"/>
                                        </p:tgtEl>
                                        <p:attrNameLst>
                                          <p:attrName>ppt_x</p:attrName>
                                          <p:attrName>ppt_y</p:attrName>
                                        </p:attrNameLst>
                                      </p:cBhvr>
                                      <p:rCtr x="57915" y="23"/>
                                    </p:animMotion>
                                  </p:childTnLst>
                                </p:cTn>
                              </p:par>
                              <p:par>
                                <p:cTn id="7" presetID="22" presetClass="entr" presetSubtype="1"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animEffect transition="in" filter="wipe(up)">
                                      <p:cBhvr>
                                        <p:cTn id="9" dur="7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9E27"/>
        </a:solidFill>
        <a:effectLst/>
      </p:bgPr>
    </p:bg>
    <p:spTree>
      <p:nvGrpSpPr>
        <p:cNvPr id="1" name=""/>
        <p:cNvGrpSpPr/>
        <p:nvPr/>
      </p:nvGrpSpPr>
      <p:grpSpPr>
        <a:xfrm>
          <a:off x="0" y="0"/>
          <a:ext cx="0" cy="0"/>
          <a:chOff x="0" y="0"/>
          <a:chExt cx="0" cy="0"/>
        </a:xfrm>
      </p:grpSpPr>
      <p:pic>
        <p:nvPicPr>
          <p:cNvPr id="56" name="Picture 2" descr="U:\我图\PPT制作\PPT119万圣节动态\素材\背景\57fec87ab3268\月亮2.png"/>
          <p:cNvPicPr>
            <a:picLocks noChangeAspect="1" noChangeArrowheads="1"/>
          </p:cNvPicPr>
          <p:nvPr/>
        </p:nvPicPr>
        <p:blipFill>
          <a:blip r:embed="rId3"/>
          <a:srcRect/>
          <a:stretch>
            <a:fillRect/>
          </a:stretch>
        </p:blipFill>
        <p:spPr bwMode="auto">
          <a:xfrm>
            <a:off x="-852608" y="-656982"/>
            <a:ext cx="10377607" cy="101640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我图\PPT制作\爱爱\PM下载\万圣节\黑底树.png"/>
          <p:cNvPicPr>
            <a:picLocks noChangeAspect="1" noChangeArrowheads="1"/>
          </p:cNvPicPr>
          <p:nvPr/>
        </p:nvPicPr>
        <p:blipFill rotWithShape="1">
          <a:blip r:embed="rId4" cstate="email"/>
          <a:srcRect/>
          <a:stretch>
            <a:fillRect/>
          </a:stretch>
        </p:blipFill>
        <p:spPr bwMode="auto">
          <a:xfrm>
            <a:off x="1" y="-116839"/>
            <a:ext cx="12192000" cy="697483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PPECLOGO-eff-0-1"/>
          <p:cNvPicPr>
            <a:picLocks noChangeAspect="1" noChangeArrowheads="1"/>
          </p:cNvPicPr>
          <p:nvPr/>
        </p:nvPicPr>
        <p:blipFill>
          <a:blip r:embed="rId5" cstate="email"/>
          <a:srcRect/>
          <a:stretch>
            <a:fillRect/>
          </a:stretch>
        </p:blipFill>
        <p:spPr bwMode="auto">
          <a:xfrm>
            <a:off x="2667769" y="1282871"/>
            <a:ext cx="835025" cy="63247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PPECLOGO-eff-0-2"/>
          <p:cNvPicPr>
            <a:picLocks noChangeAspect="1" noChangeArrowheads="1"/>
          </p:cNvPicPr>
          <p:nvPr/>
        </p:nvPicPr>
        <p:blipFill>
          <a:blip r:embed="rId6" cstate="email"/>
          <a:srcRect/>
          <a:stretch>
            <a:fillRect/>
          </a:stretch>
        </p:blipFill>
        <p:spPr bwMode="auto">
          <a:xfrm>
            <a:off x="6131694" y="1265217"/>
            <a:ext cx="773112" cy="72287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PPECLOGO-eff-0-1"/>
          <p:cNvPicPr>
            <a:picLocks noChangeAspect="1" noChangeArrowheads="1"/>
          </p:cNvPicPr>
          <p:nvPr/>
        </p:nvPicPr>
        <p:blipFill>
          <a:blip r:embed="rId7" cstate="email"/>
          <a:srcRect/>
          <a:stretch>
            <a:fillRect/>
          </a:stretch>
        </p:blipFill>
        <p:spPr bwMode="auto">
          <a:xfrm>
            <a:off x="2920181" y="1905312"/>
            <a:ext cx="412750" cy="31324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PPECLOGO-eff-0-1"/>
          <p:cNvPicPr>
            <a:picLocks noChangeAspect="1" noChangeArrowheads="1"/>
          </p:cNvPicPr>
          <p:nvPr/>
        </p:nvPicPr>
        <p:blipFill>
          <a:blip r:embed="rId8" cstate="email"/>
          <a:srcRect/>
          <a:stretch>
            <a:fillRect/>
          </a:stretch>
        </p:blipFill>
        <p:spPr bwMode="auto">
          <a:xfrm>
            <a:off x="5210944" y="1374297"/>
            <a:ext cx="315912" cy="30027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descr="PPECLOGO-eff-0-1"/>
          <p:cNvPicPr>
            <a:picLocks noChangeAspect="1" noChangeArrowheads="1"/>
          </p:cNvPicPr>
          <p:nvPr/>
        </p:nvPicPr>
        <p:blipFill>
          <a:blip r:embed="rId9" cstate="email"/>
          <a:srcRect/>
          <a:stretch>
            <a:fillRect/>
          </a:stretch>
        </p:blipFill>
        <p:spPr bwMode="auto">
          <a:xfrm>
            <a:off x="3842519" y="1986540"/>
            <a:ext cx="155575" cy="11771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PPECLOGO-eff-0-2"/>
          <p:cNvPicPr>
            <a:picLocks noChangeAspect="1" noChangeArrowheads="1"/>
          </p:cNvPicPr>
          <p:nvPr/>
        </p:nvPicPr>
        <p:blipFill>
          <a:blip r:embed="rId10" cstate="email"/>
          <a:srcRect/>
          <a:stretch>
            <a:fillRect/>
          </a:stretch>
        </p:blipFill>
        <p:spPr bwMode="auto">
          <a:xfrm>
            <a:off x="3545656" y="1030267"/>
            <a:ext cx="773113" cy="71652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9" descr="PPECLOGO-eff-5-4"/>
          <p:cNvPicPr>
            <a:picLocks noChangeAspect="1" noChangeArrowheads="1"/>
          </p:cNvPicPr>
          <p:nvPr/>
        </p:nvPicPr>
        <p:blipFill>
          <a:blip r:embed="rId11" cstate="email"/>
          <a:srcRect/>
          <a:stretch>
            <a:fillRect/>
          </a:stretch>
        </p:blipFill>
        <p:spPr bwMode="auto">
          <a:xfrm>
            <a:off x="1970856" y="1431891"/>
            <a:ext cx="1163638" cy="103880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1" descr="PPECLOGO-eff-5-4"/>
          <p:cNvPicPr>
            <a:picLocks noChangeAspect="1" noChangeArrowheads="1"/>
          </p:cNvPicPr>
          <p:nvPr/>
        </p:nvPicPr>
        <p:blipFill>
          <a:blip r:embed="rId12" cstate="email"/>
          <a:srcRect/>
          <a:stretch>
            <a:fillRect/>
          </a:stretch>
        </p:blipFill>
        <p:spPr bwMode="auto">
          <a:xfrm>
            <a:off x="7187381" y="1141725"/>
            <a:ext cx="879475" cy="82600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PPECLOGO-eff-0-1"/>
          <p:cNvPicPr>
            <a:picLocks noChangeAspect="1" noChangeArrowheads="1"/>
          </p:cNvPicPr>
          <p:nvPr/>
        </p:nvPicPr>
        <p:blipFill>
          <a:blip r:embed="rId13" cstate="email"/>
          <a:srcRect/>
          <a:stretch>
            <a:fillRect/>
          </a:stretch>
        </p:blipFill>
        <p:spPr bwMode="auto">
          <a:xfrm>
            <a:off x="5657031" y="1813645"/>
            <a:ext cx="411163" cy="39035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3" descr="PPECLOGO-eff-0-1"/>
          <p:cNvPicPr>
            <a:picLocks noChangeAspect="1" noChangeArrowheads="1"/>
          </p:cNvPicPr>
          <p:nvPr/>
        </p:nvPicPr>
        <p:blipFill>
          <a:blip r:embed="rId14" cstate="email"/>
          <a:srcRect/>
          <a:stretch>
            <a:fillRect/>
          </a:stretch>
        </p:blipFill>
        <p:spPr bwMode="auto">
          <a:xfrm>
            <a:off x="8265294" y="1019895"/>
            <a:ext cx="411162" cy="31124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PPECLOGO-eff2-1-2"/>
          <p:cNvPicPr>
            <a:picLocks noChangeAspect="1" noChangeArrowheads="1"/>
          </p:cNvPicPr>
          <p:nvPr/>
        </p:nvPicPr>
        <p:blipFill>
          <a:blip r:embed="rId15"/>
          <a:srcRect/>
          <a:stretch>
            <a:fillRect/>
          </a:stretch>
        </p:blipFill>
        <p:spPr bwMode="auto">
          <a:xfrm>
            <a:off x="1019944" y="1123799"/>
            <a:ext cx="1336675" cy="113127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5" descr="PPECLOGO-eff2-1-3"/>
          <p:cNvPicPr>
            <a:picLocks noChangeAspect="1" noChangeArrowheads="1"/>
          </p:cNvPicPr>
          <p:nvPr/>
        </p:nvPicPr>
        <p:blipFill>
          <a:blip r:embed="rId16" cstate="email"/>
          <a:srcRect/>
          <a:stretch>
            <a:fillRect/>
          </a:stretch>
        </p:blipFill>
        <p:spPr bwMode="auto">
          <a:xfrm>
            <a:off x="2070119" y="1420734"/>
            <a:ext cx="344488" cy="28930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6" descr="PPECLOGO-eff2-1-4"/>
          <p:cNvPicPr>
            <a:picLocks noChangeAspect="1" noChangeArrowheads="1"/>
          </p:cNvPicPr>
          <p:nvPr/>
        </p:nvPicPr>
        <p:blipFill>
          <a:blip r:embed="rId17"/>
          <a:srcRect/>
          <a:stretch>
            <a:fillRect/>
          </a:stretch>
        </p:blipFill>
        <p:spPr bwMode="auto">
          <a:xfrm>
            <a:off x="6111056" y="1542788"/>
            <a:ext cx="554038" cy="71228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PPECLOGO-eff2-1-3"/>
          <p:cNvPicPr>
            <a:picLocks noChangeAspect="1" noChangeArrowheads="1"/>
          </p:cNvPicPr>
          <p:nvPr/>
        </p:nvPicPr>
        <p:blipFill>
          <a:blip r:embed="rId18" cstate="email"/>
          <a:srcRect/>
          <a:stretch>
            <a:fillRect/>
          </a:stretch>
        </p:blipFill>
        <p:spPr bwMode="auto">
          <a:xfrm>
            <a:off x="6677794" y="1377472"/>
            <a:ext cx="284162" cy="23942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PPECLOGO-eff2-1-3"/>
          <p:cNvPicPr>
            <a:picLocks noChangeAspect="1" noChangeArrowheads="1"/>
          </p:cNvPicPr>
          <p:nvPr/>
        </p:nvPicPr>
        <p:blipFill>
          <a:blip r:embed="rId19" cstate="email"/>
          <a:srcRect/>
          <a:stretch>
            <a:fillRect/>
          </a:stretch>
        </p:blipFill>
        <p:spPr bwMode="auto">
          <a:xfrm>
            <a:off x="7076256" y="1726210"/>
            <a:ext cx="222250" cy="187547"/>
          </a:xfrm>
          <a:prstGeom prst="rect">
            <a:avLst/>
          </a:prstGeom>
          <a:noFill/>
          <a:extLst>
            <a:ext uri="{909E8E84-426E-40DD-AFC4-6F175D3DCCD1}">
              <a14:hiddenFill xmlns:a14="http://schemas.microsoft.com/office/drawing/2010/main">
                <a:solidFill>
                  <a:srgbClr val="FFFFFF"/>
                </a:solidFill>
              </a14:hiddenFill>
            </a:ext>
          </a:extLst>
        </p:spPr>
      </p:pic>
      <p:sp>
        <p:nvSpPr>
          <p:cNvPr id="78" name="椭圆 77"/>
          <p:cNvSpPr/>
          <p:nvPr/>
        </p:nvSpPr>
        <p:spPr>
          <a:xfrm rot="2270211">
            <a:off x="4456073" y="-1181548"/>
            <a:ext cx="197412" cy="201692"/>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rot="4680544">
            <a:off x="4755463" y="-1800634"/>
            <a:ext cx="186638" cy="190684"/>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rot="2084213" flipH="1">
            <a:off x="4041950" y="-1816382"/>
            <a:ext cx="106287" cy="108591"/>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3120000">
            <a:off x="4815541" y="-1671662"/>
            <a:ext cx="132470" cy="135343"/>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rot="3006897">
            <a:off x="5185929" y="-1204638"/>
            <a:ext cx="184947" cy="188957"/>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rot="1199333">
            <a:off x="4172436" y="-1455866"/>
            <a:ext cx="178116" cy="181979"/>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rot="5400000">
            <a:off x="3965650" y="-802256"/>
            <a:ext cx="1301477" cy="1639415"/>
          </a:xfrm>
          <a:prstGeom prst="ellipse">
            <a:avLst/>
          </a:prstGeom>
          <a:gradFill>
            <a:gsLst>
              <a:gs pos="0">
                <a:srgbClr val="FFD85D">
                  <a:alpha val="24000"/>
                </a:srgbClr>
              </a:gs>
              <a:gs pos="100000">
                <a:schemeClr val="tx2">
                  <a:lumMod val="60000"/>
                  <a:lumOff val="40000"/>
                  <a:alpha val="0"/>
                </a:schemeClr>
              </a:gs>
            </a:gsLst>
            <a:path path="shape">
              <a:fillToRect l="50000" t="50000" r="50000" b="50000"/>
            </a:path>
          </a:gradFill>
          <a:ln>
            <a:noFill/>
          </a:ln>
          <a:effectLst>
            <a:outerShdw blurRad="165100" algn="ctr" rotWithShape="0">
              <a:srgbClr val="FFD85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rot="5400000">
            <a:off x="3157163" y="-1365649"/>
            <a:ext cx="3130747" cy="2867279"/>
          </a:xfrm>
          <a:prstGeom prst="ellipse">
            <a:avLst/>
          </a:prstGeom>
          <a:gradFill>
            <a:gsLst>
              <a:gs pos="0">
                <a:srgbClr val="FFFF00">
                  <a:alpha val="15000"/>
                </a:srgbClr>
              </a:gs>
              <a:gs pos="100000">
                <a:schemeClr val="tx2">
                  <a:lumMod val="60000"/>
                  <a:lumOff val="40000"/>
                  <a:alpha val="0"/>
                </a:schemeClr>
              </a:gs>
            </a:gsLst>
            <a:path path="shape">
              <a:fillToRect l="50000" t="50000" r="50000" b="50000"/>
            </a:path>
          </a:gradFill>
          <a:ln>
            <a:noFill/>
          </a:ln>
          <a:effectLst>
            <a:outerShdw blurRad="165100" algn="ctr" rotWithShape="0">
              <a:srgbClr val="FFD85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rot="2270211">
            <a:off x="4431525" y="-1181548"/>
            <a:ext cx="197412" cy="201692"/>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rot="4680544">
            <a:off x="4730915" y="-1800634"/>
            <a:ext cx="186638" cy="190684"/>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rot="2084213" flipH="1">
            <a:off x="4017402" y="-1816382"/>
            <a:ext cx="106287" cy="108591"/>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rot="3120000">
            <a:off x="4790993" y="-1671662"/>
            <a:ext cx="132470" cy="135343"/>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rot="3006897">
            <a:off x="5161381" y="-1204638"/>
            <a:ext cx="184947" cy="188957"/>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rot="1199333">
            <a:off x="4147888" y="-1455866"/>
            <a:ext cx="178116" cy="181979"/>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Title 2"/>
          <p:cNvSpPr txBox="1"/>
          <p:nvPr/>
        </p:nvSpPr>
        <p:spPr>
          <a:xfrm>
            <a:off x="1582899" y="856167"/>
            <a:ext cx="5633515" cy="1371161"/>
          </a:xfrm>
          <a:prstGeom prst="rect">
            <a:avLst/>
          </a:prstGeom>
        </p:spPr>
        <p:txBody>
          <a:bodyPr vert="horz" lIns="162556" tIns="81278" rIns="162556" bIns="81278"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zh-CN" altLang="en-US" sz="5900" dirty="0">
                <a:ln w="12700">
                  <a:solidFill>
                    <a:schemeClr val="tx1"/>
                  </a:solidFill>
                </a:ln>
                <a:solidFill>
                  <a:schemeClr val="accent2"/>
                </a:solidFill>
                <a:latin typeface="禹卫书法行书简体" panose="02000603000000000000" pitchFamily="2" charset="-122"/>
                <a:ea typeface="禹卫书法行书简体" panose="02000603000000000000" pitchFamily="2" charset="-122"/>
              </a:rPr>
              <a:t>万圣节</a:t>
            </a:r>
            <a:r>
              <a:rPr lang="en-US" altLang="zh-CN" sz="5900" dirty="0">
                <a:ln w="12700">
                  <a:solidFill>
                    <a:schemeClr val="tx1"/>
                  </a:solidFill>
                </a:ln>
                <a:solidFill>
                  <a:schemeClr val="accent2"/>
                </a:solidFill>
                <a:latin typeface="禹卫书法行书简体" panose="02000603000000000000" pitchFamily="2" charset="-122"/>
                <a:ea typeface="禹卫书法行书简体" panose="02000603000000000000" pitchFamily="2" charset="-122"/>
              </a:rPr>
              <a:t>·</a:t>
            </a:r>
            <a:r>
              <a:rPr lang="zh-CN" altLang="en-US" sz="5900" dirty="0">
                <a:latin typeface="禹卫书法行书简体" panose="02000603000000000000" pitchFamily="2" charset="-122"/>
                <a:ea typeface="禹卫书法行书简体" panose="02000603000000000000" pitchFamily="2" charset="-122"/>
              </a:rPr>
              <a:t>起源</a:t>
            </a:r>
            <a:endParaRPr lang="en-US" sz="5900" dirty="0">
              <a:latin typeface="禹卫书法行书简体" panose="02000603000000000000" pitchFamily="2" charset="-122"/>
              <a:ea typeface="禹卫书法行书简体" panose="02000603000000000000" pitchFamily="2" charset="-122"/>
            </a:endParaRPr>
          </a:p>
        </p:txBody>
      </p:sp>
      <p:sp>
        <p:nvSpPr>
          <p:cNvPr id="133" name="Title 1"/>
          <p:cNvSpPr txBox="1"/>
          <p:nvPr/>
        </p:nvSpPr>
        <p:spPr>
          <a:xfrm>
            <a:off x="844568" y="2034187"/>
            <a:ext cx="5816680" cy="5147225"/>
          </a:xfrm>
          <a:prstGeom prst="rect">
            <a:avLst/>
          </a:prstGeom>
          <a:effectLst/>
        </p:spPr>
        <p:txBody>
          <a:bodyPr vert="horz" lIns="162556" tIns="81278" rIns="162556" bIns="81278"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r>
              <a:rPr lang="zh-CN" altLang="en-US" sz="1600" b="0" dirty="0">
                <a:latin typeface="禹卫书法行书简体" panose="02000603000000000000" pitchFamily="2" charset="-122"/>
                <a:ea typeface="禹卫书法行书简体" panose="02000603000000000000" pitchFamily="2" charset="-122"/>
              </a:rPr>
              <a:t>    两千多年前，欧洲的基督教会把</a:t>
            </a:r>
            <a:r>
              <a:rPr lang="en-US" altLang="zh-CN" sz="1600" b="0" dirty="0">
                <a:latin typeface="禹卫书法行书简体" panose="02000603000000000000" pitchFamily="2" charset="-122"/>
                <a:ea typeface="禹卫书法行书简体" panose="02000603000000000000" pitchFamily="2" charset="-122"/>
              </a:rPr>
              <a:t>11</a:t>
            </a:r>
            <a:r>
              <a:rPr lang="zh-CN" altLang="en-US" sz="1600" b="0" dirty="0">
                <a:latin typeface="禹卫书法行书简体" panose="02000603000000000000" pitchFamily="2" charset="-122"/>
                <a:ea typeface="禹卫书法行书简体" panose="02000603000000000000" pitchFamily="2" charset="-122"/>
              </a:rPr>
              <a:t>月</a:t>
            </a:r>
            <a:r>
              <a:rPr lang="en-US" altLang="zh-CN" sz="1600" b="0" dirty="0">
                <a:latin typeface="禹卫书法行书简体" panose="02000603000000000000" pitchFamily="2" charset="-122"/>
                <a:ea typeface="禹卫书法行书简体" panose="02000603000000000000" pitchFamily="2" charset="-122"/>
              </a:rPr>
              <a:t>1</a:t>
            </a:r>
            <a:r>
              <a:rPr lang="zh-CN" altLang="en-US" sz="1600" b="0" dirty="0">
                <a:latin typeface="禹卫书法行书简体" panose="02000603000000000000" pitchFamily="2" charset="-122"/>
                <a:ea typeface="禹卫书法行书简体" panose="02000603000000000000" pitchFamily="2" charset="-122"/>
              </a:rPr>
              <a:t>日定为“天下圣徒之日。“</a:t>
            </a:r>
            <a:r>
              <a:rPr lang="en-US" altLang="zh-CN" sz="1600" b="0" dirty="0">
                <a:latin typeface="禹卫书法行书简体" panose="02000603000000000000" pitchFamily="2" charset="-122"/>
                <a:ea typeface="禹卫书法行书简体" panose="02000603000000000000" pitchFamily="2" charset="-122"/>
              </a:rPr>
              <a:t>HALLOW” </a:t>
            </a:r>
            <a:r>
              <a:rPr lang="zh-CN" altLang="en-US" sz="1600" b="0" dirty="0">
                <a:latin typeface="禹卫书法行书简体" panose="02000603000000000000" pitchFamily="2" charset="-122"/>
                <a:ea typeface="禹卫书法行书简体" panose="02000603000000000000" pitchFamily="2" charset="-122"/>
              </a:rPr>
              <a:t>即圣徒之意。传说自公元前五百年，居住在爱尔兰、苏格兰等地的凯尔特人 </a:t>
            </a:r>
            <a:r>
              <a:rPr lang="en-US" altLang="zh-CN" sz="1600" b="0" dirty="0">
                <a:latin typeface="禹卫书法行书简体" panose="02000603000000000000" pitchFamily="2" charset="-122"/>
                <a:ea typeface="禹卫书法行书简体" panose="02000603000000000000" pitchFamily="2" charset="-122"/>
              </a:rPr>
              <a:t> </a:t>
            </a:r>
            <a:r>
              <a:rPr lang="zh-CN" altLang="en-US" sz="1600" b="0" dirty="0">
                <a:latin typeface="禹卫书法行书简体" panose="02000603000000000000" pitchFamily="2" charset="-122"/>
                <a:ea typeface="禹卫书法行书简体" panose="02000603000000000000" pitchFamily="2" charset="-122"/>
              </a:rPr>
              <a:t>把这节日往前移了一天，即</a:t>
            </a:r>
            <a:r>
              <a:rPr lang="en-US" altLang="zh-CN" sz="1600" b="0" dirty="0">
                <a:latin typeface="禹卫书法行书简体" panose="02000603000000000000" pitchFamily="2" charset="-122"/>
                <a:ea typeface="禹卫书法行书简体" panose="02000603000000000000" pitchFamily="2" charset="-122"/>
              </a:rPr>
              <a:t>10</a:t>
            </a:r>
            <a:r>
              <a:rPr lang="zh-CN" altLang="en-US" sz="1600" b="0" dirty="0">
                <a:latin typeface="禹卫书法行书简体" panose="02000603000000000000" pitchFamily="2" charset="-122"/>
                <a:ea typeface="禹卫书法行书简体" panose="02000603000000000000" pitchFamily="2" charset="-122"/>
              </a:rPr>
              <a:t>月</a:t>
            </a:r>
            <a:r>
              <a:rPr lang="en-US" altLang="zh-CN" sz="1600" b="0" dirty="0">
                <a:latin typeface="禹卫书法行书简体" panose="02000603000000000000" pitchFamily="2" charset="-122"/>
                <a:ea typeface="禹卫书法行书简体" panose="02000603000000000000" pitchFamily="2" charset="-122"/>
              </a:rPr>
              <a:t>31</a:t>
            </a:r>
            <a:r>
              <a:rPr lang="zh-CN" altLang="en-US" sz="1600" b="0" dirty="0">
                <a:latin typeface="禹卫书法行书简体" panose="02000603000000000000" pitchFamily="2" charset="-122"/>
                <a:ea typeface="禹卫书法行书简体" panose="02000603000000000000" pitchFamily="2" charset="-122"/>
              </a:rPr>
              <a:t>日。他们认为该日是夏天正式结束的日子，也就是新年伊始，严酷的冬季开始的一天。</a:t>
            </a:r>
            <a:endParaRPr lang="en-US" altLang="zh-CN" sz="1600" b="0" dirty="0">
              <a:latin typeface="禹卫书法行书简体" panose="02000603000000000000" pitchFamily="2" charset="-122"/>
              <a:ea typeface="禹卫书法行书简体" panose="02000603000000000000" pitchFamily="2" charset="-122"/>
            </a:endParaRPr>
          </a:p>
          <a:p>
            <a:r>
              <a:rPr lang="en-US" altLang="zh-CN" sz="1600" b="0" dirty="0">
                <a:latin typeface="禹卫书法行书简体" panose="02000603000000000000" pitchFamily="2" charset="-122"/>
                <a:ea typeface="禹卫书法行书简体" panose="02000603000000000000" pitchFamily="2" charset="-122"/>
              </a:rPr>
              <a:t>    </a:t>
            </a:r>
            <a:r>
              <a:rPr lang="zh-CN" altLang="en-US" sz="1600" b="0" dirty="0">
                <a:latin typeface="禹卫书法行书简体" panose="02000603000000000000" pitchFamily="2" charset="-122"/>
                <a:ea typeface="禹卫书法行书简体" panose="02000603000000000000" pitchFamily="2" charset="-122"/>
              </a:rPr>
              <a:t>那时人们相信， 故人的亡魂会在这一天回到故居地在活人身上找寻生灵，借此再生，而且这是人在死后能获得再生的唯一希望。而活着的人则惧怕死人的魂灵来夺生，于是人们就在这一天熄掉炉火、烛光，让死人的魂灵无法找到活人，又把自己打扮成妖魔鬼怪把死人的魂灵吓走。之后，他们又会把火种、烛光重新燃起，开始新的一年的生活。</a:t>
            </a:r>
            <a:endParaRPr lang="en-US" sz="1600" dirty="0">
              <a:ln w="19050">
                <a:noFill/>
              </a:ln>
              <a:solidFill>
                <a:srgbClr val="000000"/>
              </a:solidFill>
              <a:latin typeface="禹卫书法行书简体" panose="02000603000000000000" pitchFamily="2" charset="-122"/>
              <a:ea typeface="禹卫书法行书简体" panose="02000603000000000000" pitchFamily="2" charset="-122"/>
            </a:endParaRPr>
          </a:p>
        </p:txBody>
      </p:sp>
      <p:pic>
        <p:nvPicPr>
          <p:cNvPr id="59" name="Picture 6" descr="U:\我图\PPT制作\爱爱\PM下载\万圣节\lady_witch_fly_broom_500_clr_171.gif"/>
          <p:cNvPicPr>
            <a:picLocks noChangeAspect="1" noChangeArrowheads="1" noCrop="1"/>
          </p:cNvPicPr>
          <p:nvPr/>
        </p:nvPicPr>
        <p:blipFill>
          <a:blip r:embed="rId20" cstate="email"/>
          <a:srcRect/>
          <a:stretch>
            <a:fillRect/>
          </a:stretch>
        </p:blipFill>
        <p:spPr bwMode="auto">
          <a:xfrm>
            <a:off x="-3040592" y="541020"/>
            <a:ext cx="3772747" cy="2829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2000" accel="50000" decel="50000" fill="hold" nodeType="withEffect">
                                  <p:stCondLst>
                                    <p:cond delay="0"/>
                                  </p:stCondLst>
                                  <p:childTnLst>
                                    <p:animMotion origin="layout" path="M 1.45833E-6 2.22222E-6 C 1.45833E-6 -0.00857 0.13971 -0.01505 0.30885 -0.01505 C 0.48385 -0.01505 0.62396 -0.00857 0.62396 2.22222E-6 C 0.62396 0.00856 0.76354 0.01574 0.93828 0.01574 C 1.10807 0.01574 1.24844 0.00856 1.24844 2.22222E-6 " pathEditMode="relative" rAng="0" ptsTypes="fffff">
                                      <p:cBhvr>
                                        <p:cTn id="6" dur="9400" fill="hold"/>
                                        <p:tgtEl>
                                          <p:spTgt spid="59"/>
                                        </p:tgtEl>
                                        <p:attrNameLst>
                                          <p:attrName>ppt_x</p:attrName>
                                          <p:attrName>ppt_y</p:attrName>
                                        </p:attrNameLst>
                                      </p:cBhvr>
                                      <p:rCtr x="62422" y="23"/>
                                    </p:animMotion>
                                  </p:childTnLst>
                                </p:cTn>
                              </p:par>
                              <p:par>
                                <p:cTn id="7" presetID="2" presetClass="entr" presetSubtype="4" fill="hold" nodeType="withEffect">
                                  <p:stCondLst>
                                    <p:cond delay="0"/>
                                  </p:stCondLst>
                                  <p:childTnLst>
                                    <p:set>
                                      <p:cBhvr>
                                        <p:cTn id="8" dur="1" fill="hold">
                                          <p:stCondLst>
                                            <p:cond delay="0"/>
                                          </p:stCondLst>
                                        </p:cTn>
                                        <p:tgtEl>
                                          <p:spTgt spid="56"/>
                                        </p:tgtEl>
                                        <p:attrNameLst>
                                          <p:attrName>style.visibility</p:attrName>
                                        </p:attrNameLst>
                                      </p:cBhvr>
                                      <p:to>
                                        <p:strVal val="visible"/>
                                      </p:to>
                                    </p:set>
                                    <p:anim calcmode="lin" valueType="num">
                                      <p:cBhvr additive="base">
                                        <p:cTn id="9" dur="2300" fill="hold"/>
                                        <p:tgtEl>
                                          <p:spTgt spid="56"/>
                                        </p:tgtEl>
                                        <p:attrNameLst>
                                          <p:attrName>ppt_x</p:attrName>
                                        </p:attrNameLst>
                                      </p:cBhvr>
                                      <p:tavLst>
                                        <p:tav tm="0">
                                          <p:val>
                                            <p:strVal val="#ppt_x"/>
                                          </p:val>
                                        </p:tav>
                                        <p:tav tm="100000">
                                          <p:val>
                                            <p:strVal val="#ppt_x"/>
                                          </p:val>
                                        </p:tav>
                                      </p:tavLst>
                                    </p:anim>
                                    <p:anim calcmode="lin" valueType="num">
                                      <p:cBhvr additive="base">
                                        <p:cTn id="10" dur="2300" fill="hold"/>
                                        <p:tgtEl>
                                          <p:spTgt spid="56"/>
                                        </p:tgtEl>
                                        <p:attrNameLst>
                                          <p:attrName>ppt_y</p:attrName>
                                        </p:attrNameLst>
                                      </p:cBhvr>
                                      <p:tavLst>
                                        <p:tav tm="0">
                                          <p:val>
                                            <p:strVal val="1+#ppt_h/2"/>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10"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par>
                                <p:cTn id="38" presetID="10"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67"/>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61"/>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63"/>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65"/>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62"/>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64"/>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60"/>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68"/>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69"/>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1.38889E-6 2.96296E-6 L 0.62813 2.96296E-6 " pathEditMode="relative" rAng="0" ptsTypes="AA">
                                      <p:cBhvr>
                                        <p:cTn id="60" dur="3000" fill="hold"/>
                                        <p:tgtEl>
                                          <p:spTgt spid="66"/>
                                        </p:tgtEl>
                                        <p:attrNameLst>
                                          <p:attrName>ppt_x</p:attrName>
                                          <p:attrName>ppt_y</p:attrName>
                                        </p:attrNameLst>
                                      </p:cBhvr>
                                      <p:rCtr x="31406" y="0"/>
                                    </p:animMotion>
                                  </p:childTnLst>
                                </p:cTn>
                              </p:par>
                              <p:par>
                                <p:cTn id="61" presetID="10" presetClass="exit" presetSubtype="0" fill="hold" nodeType="withEffect">
                                  <p:stCondLst>
                                    <p:cond delay="2500"/>
                                  </p:stCondLst>
                                  <p:childTnLst>
                                    <p:animEffect transition="out" filter="fade">
                                      <p:cBhvr>
                                        <p:cTn id="62" dur="500"/>
                                        <p:tgtEl>
                                          <p:spTgt spid="66"/>
                                        </p:tgtEl>
                                      </p:cBhvr>
                                    </p:animEffect>
                                    <p:set>
                                      <p:cBhvr>
                                        <p:cTn id="63" dur="1" fill="hold">
                                          <p:stCondLst>
                                            <p:cond delay="499"/>
                                          </p:stCondLst>
                                        </p:cTn>
                                        <p:tgtEl>
                                          <p:spTgt spid="66"/>
                                        </p:tgtEl>
                                        <p:attrNameLst>
                                          <p:attrName>style.visibility</p:attrName>
                                        </p:attrNameLst>
                                      </p:cBhvr>
                                      <p:to>
                                        <p:strVal val="hidden"/>
                                      </p:to>
                                    </p:set>
                                  </p:childTnLst>
                                </p:cTn>
                              </p:par>
                              <p:par>
                                <p:cTn id="64" presetID="10" presetClass="exit" presetSubtype="0" fill="hold" nodeType="withEffect">
                                  <p:stCondLst>
                                    <p:cond delay="2500"/>
                                  </p:stCondLst>
                                  <p:childTnLst>
                                    <p:animEffect transition="out" filter="fade">
                                      <p:cBhvr>
                                        <p:cTn id="65" dur="500"/>
                                        <p:tgtEl>
                                          <p:spTgt spid="68"/>
                                        </p:tgtEl>
                                      </p:cBhvr>
                                    </p:animEffect>
                                    <p:set>
                                      <p:cBhvr>
                                        <p:cTn id="66" dur="1" fill="hold">
                                          <p:stCondLst>
                                            <p:cond delay="499"/>
                                          </p:stCondLst>
                                        </p:cTn>
                                        <p:tgtEl>
                                          <p:spTgt spid="68"/>
                                        </p:tgtEl>
                                        <p:attrNameLst>
                                          <p:attrName>style.visibility</p:attrName>
                                        </p:attrNameLst>
                                      </p:cBhvr>
                                      <p:to>
                                        <p:strVal val="hidden"/>
                                      </p:to>
                                    </p:set>
                                  </p:childTnLst>
                                </p:cTn>
                              </p:par>
                              <p:par>
                                <p:cTn id="67" presetID="10" presetClass="exit" presetSubtype="0" fill="hold" nodeType="withEffect">
                                  <p:stCondLst>
                                    <p:cond delay="2500"/>
                                  </p:stCondLst>
                                  <p:childTnLst>
                                    <p:animEffect transition="out" filter="fade">
                                      <p:cBhvr>
                                        <p:cTn id="68" dur="500"/>
                                        <p:tgtEl>
                                          <p:spTgt spid="64"/>
                                        </p:tgtEl>
                                      </p:cBhvr>
                                    </p:animEffect>
                                    <p:set>
                                      <p:cBhvr>
                                        <p:cTn id="69" dur="1" fill="hold">
                                          <p:stCondLst>
                                            <p:cond delay="499"/>
                                          </p:stCondLst>
                                        </p:cTn>
                                        <p:tgtEl>
                                          <p:spTgt spid="64"/>
                                        </p:tgtEl>
                                        <p:attrNameLst>
                                          <p:attrName>style.visibility</p:attrName>
                                        </p:attrNameLst>
                                      </p:cBhvr>
                                      <p:to>
                                        <p:strVal val="hidden"/>
                                      </p:to>
                                    </p:set>
                                  </p:childTnLst>
                                </p:cTn>
                              </p:par>
                              <p:par>
                                <p:cTn id="70" presetID="10" presetClass="exit" presetSubtype="0" fill="hold" nodeType="withEffect">
                                  <p:stCondLst>
                                    <p:cond delay="2500"/>
                                  </p:stCondLst>
                                  <p:childTnLst>
                                    <p:animEffect transition="out" filter="fade">
                                      <p:cBhvr>
                                        <p:cTn id="71" dur="500"/>
                                        <p:tgtEl>
                                          <p:spTgt spid="62"/>
                                        </p:tgtEl>
                                      </p:cBhvr>
                                    </p:animEffect>
                                    <p:set>
                                      <p:cBhvr>
                                        <p:cTn id="72" dur="1" fill="hold">
                                          <p:stCondLst>
                                            <p:cond delay="499"/>
                                          </p:stCondLst>
                                        </p:cTn>
                                        <p:tgtEl>
                                          <p:spTgt spid="62"/>
                                        </p:tgtEl>
                                        <p:attrNameLst>
                                          <p:attrName>style.visibility</p:attrName>
                                        </p:attrNameLst>
                                      </p:cBhvr>
                                      <p:to>
                                        <p:strVal val="hidden"/>
                                      </p:to>
                                    </p:set>
                                  </p:childTnLst>
                                </p:cTn>
                              </p:par>
                              <p:par>
                                <p:cTn id="73" presetID="10" presetClass="exit" presetSubtype="0" fill="hold" nodeType="withEffect">
                                  <p:stCondLst>
                                    <p:cond delay="2500"/>
                                  </p:stCondLst>
                                  <p:childTnLst>
                                    <p:animEffect transition="out" filter="fade">
                                      <p:cBhvr>
                                        <p:cTn id="74" dur="500"/>
                                        <p:tgtEl>
                                          <p:spTgt spid="65"/>
                                        </p:tgtEl>
                                      </p:cBhvr>
                                    </p:animEffect>
                                    <p:set>
                                      <p:cBhvr>
                                        <p:cTn id="75" dur="1" fill="hold">
                                          <p:stCondLst>
                                            <p:cond delay="499"/>
                                          </p:stCondLst>
                                        </p:cTn>
                                        <p:tgtEl>
                                          <p:spTgt spid="65"/>
                                        </p:tgtEl>
                                        <p:attrNameLst>
                                          <p:attrName>style.visibility</p:attrName>
                                        </p:attrNameLst>
                                      </p:cBhvr>
                                      <p:to>
                                        <p:strVal val="hidden"/>
                                      </p:to>
                                    </p:set>
                                  </p:childTnLst>
                                </p:cTn>
                              </p:par>
                              <p:par>
                                <p:cTn id="76" presetID="10" presetClass="exit" presetSubtype="0" fill="hold" nodeType="withEffect">
                                  <p:stCondLst>
                                    <p:cond delay="2500"/>
                                  </p:stCondLst>
                                  <p:childTnLst>
                                    <p:animEffect transition="out" filter="fade">
                                      <p:cBhvr>
                                        <p:cTn id="77" dur="500"/>
                                        <p:tgtEl>
                                          <p:spTgt spid="61"/>
                                        </p:tgtEl>
                                      </p:cBhvr>
                                    </p:animEffect>
                                    <p:set>
                                      <p:cBhvr>
                                        <p:cTn id="78" dur="1" fill="hold">
                                          <p:stCondLst>
                                            <p:cond delay="499"/>
                                          </p:stCondLst>
                                        </p:cTn>
                                        <p:tgtEl>
                                          <p:spTgt spid="61"/>
                                        </p:tgtEl>
                                        <p:attrNameLst>
                                          <p:attrName>style.visibility</p:attrName>
                                        </p:attrNameLst>
                                      </p:cBhvr>
                                      <p:to>
                                        <p:strVal val="hidden"/>
                                      </p:to>
                                    </p:set>
                                  </p:childTnLst>
                                </p:cTn>
                              </p:par>
                              <p:par>
                                <p:cTn id="79" presetID="10" presetClass="exit" presetSubtype="0" fill="hold" nodeType="withEffect">
                                  <p:stCondLst>
                                    <p:cond delay="2500"/>
                                  </p:stCondLst>
                                  <p:childTnLst>
                                    <p:animEffect transition="out" filter="fade">
                                      <p:cBhvr>
                                        <p:cTn id="80" dur="500"/>
                                        <p:tgtEl>
                                          <p:spTgt spid="67"/>
                                        </p:tgtEl>
                                      </p:cBhvr>
                                    </p:animEffect>
                                    <p:set>
                                      <p:cBhvr>
                                        <p:cTn id="81" dur="1" fill="hold">
                                          <p:stCondLst>
                                            <p:cond delay="499"/>
                                          </p:stCondLst>
                                        </p:cTn>
                                        <p:tgtEl>
                                          <p:spTgt spid="67"/>
                                        </p:tgtEl>
                                        <p:attrNameLst>
                                          <p:attrName>style.visibility</p:attrName>
                                        </p:attrNameLst>
                                      </p:cBhvr>
                                      <p:to>
                                        <p:strVal val="hidden"/>
                                      </p:to>
                                    </p:set>
                                  </p:childTnLst>
                                </p:cTn>
                              </p:par>
                              <p:par>
                                <p:cTn id="82" presetID="10" presetClass="exit" presetSubtype="0" fill="hold" nodeType="withEffect">
                                  <p:stCondLst>
                                    <p:cond delay="2500"/>
                                  </p:stCondLst>
                                  <p:childTnLst>
                                    <p:animEffect transition="out" filter="fade">
                                      <p:cBhvr>
                                        <p:cTn id="83" dur="500"/>
                                        <p:tgtEl>
                                          <p:spTgt spid="69"/>
                                        </p:tgtEl>
                                      </p:cBhvr>
                                    </p:animEffect>
                                    <p:set>
                                      <p:cBhvr>
                                        <p:cTn id="84" dur="1" fill="hold">
                                          <p:stCondLst>
                                            <p:cond delay="499"/>
                                          </p:stCondLst>
                                        </p:cTn>
                                        <p:tgtEl>
                                          <p:spTgt spid="69"/>
                                        </p:tgtEl>
                                        <p:attrNameLst>
                                          <p:attrName>style.visibility</p:attrName>
                                        </p:attrNameLst>
                                      </p:cBhvr>
                                      <p:to>
                                        <p:strVal val="hidden"/>
                                      </p:to>
                                    </p:set>
                                  </p:childTnLst>
                                </p:cTn>
                              </p:par>
                              <p:par>
                                <p:cTn id="85" presetID="10" presetClass="exit" presetSubtype="0" fill="hold" nodeType="withEffect">
                                  <p:stCondLst>
                                    <p:cond delay="2500"/>
                                  </p:stCondLst>
                                  <p:childTnLst>
                                    <p:animEffect transition="out" filter="fade">
                                      <p:cBhvr>
                                        <p:cTn id="86" dur="500"/>
                                        <p:tgtEl>
                                          <p:spTgt spid="60"/>
                                        </p:tgtEl>
                                      </p:cBhvr>
                                    </p:animEffect>
                                    <p:set>
                                      <p:cBhvr>
                                        <p:cTn id="87" dur="1" fill="hold">
                                          <p:stCondLst>
                                            <p:cond delay="499"/>
                                          </p:stCondLst>
                                        </p:cTn>
                                        <p:tgtEl>
                                          <p:spTgt spid="60"/>
                                        </p:tgtEl>
                                        <p:attrNameLst>
                                          <p:attrName>style.visibility</p:attrName>
                                        </p:attrNameLst>
                                      </p:cBhvr>
                                      <p:to>
                                        <p:strVal val="hidden"/>
                                      </p:to>
                                    </p:set>
                                  </p:childTnLst>
                                </p:cTn>
                              </p:par>
                              <p:par>
                                <p:cTn id="88" presetID="10" presetClass="exit" presetSubtype="0" fill="hold" nodeType="withEffect">
                                  <p:stCondLst>
                                    <p:cond delay="2500"/>
                                  </p:stCondLst>
                                  <p:childTnLst>
                                    <p:animEffect transition="out" filter="fade">
                                      <p:cBhvr>
                                        <p:cTn id="89" dur="500"/>
                                        <p:tgtEl>
                                          <p:spTgt spid="63"/>
                                        </p:tgtEl>
                                      </p:cBhvr>
                                    </p:animEffect>
                                    <p:set>
                                      <p:cBhvr>
                                        <p:cTn id="90" dur="1" fill="hold">
                                          <p:stCondLst>
                                            <p:cond delay="499"/>
                                          </p:stCondLst>
                                        </p:cTn>
                                        <p:tgtEl>
                                          <p:spTgt spid="63"/>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100"/>
                                        <p:tgtEl>
                                          <p:spTgt spid="70"/>
                                        </p:tgtEl>
                                      </p:cBhvr>
                                    </p:animEffect>
                                  </p:childTnLst>
                                </p:cTn>
                              </p:par>
                              <p:par>
                                <p:cTn id="94" presetID="10" presetClass="entr" presetSubtype="0" fill="hold" nodeType="withEffect">
                                  <p:stCondLst>
                                    <p:cond delay="600"/>
                                  </p:stCondLst>
                                  <p:childTnLst>
                                    <p:set>
                                      <p:cBhvr>
                                        <p:cTn id="95" dur="1" fill="hold">
                                          <p:stCondLst>
                                            <p:cond delay="0"/>
                                          </p:stCondLst>
                                        </p:cTn>
                                        <p:tgtEl>
                                          <p:spTgt spid="71"/>
                                        </p:tgtEl>
                                        <p:attrNameLst>
                                          <p:attrName>style.visibility</p:attrName>
                                        </p:attrNameLst>
                                      </p:cBhvr>
                                      <p:to>
                                        <p:strVal val="visible"/>
                                      </p:to>
                                    </p:set>
                                    <p:animEffect transition="in" filter="fade">
                                      <p:cBhvr>
                                        <p:cTn id="96" dur="100"/>
                                        <p:tgtEl>
                                          <p:spTgt spid="71"/>
                                        </p:tgtEl>
                                      </p:cBhvr>
                                    </p:animEffect>
                                  </p:childTnLst>
                                </p:cTn>
                              </p:par>
                              <p:par>
                                <p:cTn id="97" presetID="10" presetClass="entr" presetSubtype="0" fill="hold" nodeType="withEffect">
                                  <p:stCondLst>
                                    <p:cond delay="20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100"/>
                                        <p:tgtEl>
                                          <p:spTgt spid="72"/>
                                        </p:tgtEl>
                                      </p:cBhvr>
                                    </p:animEffect>
                                  </p:childTnLst>
                                </p:cTn>
                              </p:par>
                              <p:par>
                                <p:cTn id="100" presetID="10" presetClass="entr" presetSubtype="0" fill="hold" nodeType="withEffect">
                                  <p:stCondLst>
                                    <p:cond delay="180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100"/>
                                        <p:tgtEl>
                                          <p:spTgt spid="73"/>
                                        </p:tgtEl>
                                      </p:cBhvr>
                                    </p:animEffect>
                                  </p:childTnLst>
                                </p:cTn>
                              </p:par>
                              <p:par>
                                <p:cTn id="103" presetID="10" presetClass="entr" presetSubtype="0" fill="hold" nodeType="withEffect">
                                  <p:stCondLst>
                                    <p:cond delay="2200"/>
                                  </p:stCondLst>
                                  <p:childTnLst>
                                    <p:set>
                                      <p:cBhvr>
                                        <p:cTn id="104" dur="1" fill="hold">
                                          <p:stCondLst>
                                            <p:cond delay="0"/>
                                          </p:stCondLst>
                                        </p:cTn>
                                        <p:tgtEl>
                                          <p:spTgt spid="77"/>
                                        </p:tgtEl>
                                        <p:attrNameLst>
                                          <p:attrName>style.visibility</p:attrName>
                                        </p:attrNameLst>
                                      </p:cBhvr>
                                      <p:to>
                                        <p:strVal val="visible"/>
                                      </p:to>
                                    </p:set>
                                    <p:animEffect transition="in" filter="fade">
                                      <p:cBhvr>
                                        <p:cTn id="105" dur="100"/>
                                        <p:tgtEl>
                                          <p:spTgt spid="77"/>
                                        </p:tgtEl>
                                      </p:cBhvr>
                                    </p:animEffect>
                                  </p:childTnLst>
                                </p:cTn>
                              </p:par>
                              <p:par>
                                <p:cTn id="106" presetID="53" presetClass="exit" presetSubtype="16" fill="hold" nodeType="withEffect">
                                  <p:stCondLst>
                                    <p:cond delay="100"/>
                                  </p:stCondLst>
                                  <p:childTnLst>
                                    <p:anim calcmode="lin" valueType="num">
                                      <p:cBhvr>
                                        <p:cTn id="107" dur="1000"/>
                                        <p:tgtEl>
                                          <p:spTgt spid="70"/>
                                        </p:tgtEl>
                                        <p:attrNameLst>
                                          <p:attrName>ppt_w</p:attrName>
                                        </p:attrNameLst>
                                      </p:cBhvr>
                                      <p:tavLst>
                                        <p:tav tm="0">
                                          <p:val>
                                            <p:strVal val="ppt_w"/>
                                          </p:val>
                                        </p:tav>
                                        <p:tav tm="100000">
                                          <p:val>
                                            <p:fltVal val="0"/>
                                          </p:val>
                                        </p:tav>
                                      </p:tavLst>
                                    </p:anim>
                                    <p:anim calcmode="lin" valueType="num">
                                      <p:cBhvr>
                                        <p:cTn id="108" dur="1000"/>
                                        <p:tgtEl>
                                          <p:spTgt spid="70"/>
                                        </p:tgtEl>
                                        <p:attrNameLst>
                                          <p:attrName>ppt_h</p:attrName>
                                        </p:attrNameLst>
                                      </p:cBhvr>
                                      <p:tavLst>
                                        <p:tav tm="0">
                                          <p:val>
                                            <p:strVal val="ppt_h"/>
                                          </p:val>
                                        </p:tav>
                                        <p:tav tm="100000">
                                          <p:val>
                                            <p:fltVal val="0"/>
                                          </p:val>
                                        </p:tav>
                                      </p:tavLst>
                                    </p:anim>
                                    <p:animEffect transition="out" filter="fade">
                                      <p:cBhvr>
                                        <p:cTn id="109" dur="1000"/>
                                        <p:tgtEl>
                                          <p:spTgt spid="70"/>
                                        </p:tgtEl>
                                      </p:cBhvr>
                                    </p:animEffect>
                                    <p:set>
                                      <p:cBhvr>
                                        <p:cTn id="110" dur="1" fill="hold">
                                          <p:stCondLst>
                                            <p:cond delay="999"/>
                                          </p:stCondLst>
                                        </p:cTn>
                                        <p:tgtEl>
                                          <p:spTgt spid="70"/>
                                        </p:tgtEl>
                                        <p:attrNameLst>
                                          <p:attrName>style.visibility</p:attrName>
                                        </p:attrNameLst>
                                      </p:cBhvr>
                                      <p:to>
                                        <p:strVal val="hidden"/>
                                      </p:to>
                                    </p:set>
                                  </p:childTnLst>
                                </p:cTn>
                              </p:par>
                              <p:par>
                                <p:cTn id="111" presetID="53" presetClass="exit" presetSubtype="16" fill="hold" nodeType="withEffect">
                                  <p:stCondLst>
                                    <p:cond delay="700"/>
                                  </p:stCondLst>
                                  <p:childTnLst>
                                    <p:anim calcmode="lin" valueType="num">
                                      <p:cBhvr>
                                        <p:cTn id="112" dur="500"/>
                                        <p:tgtEl>
                                          <p:spTgt spid="71"/>
                                        </p:tgtEl>
                                        <p:attrNameLst>
                                          <p:attrName>ppt_w</p:attrName>
                                        </p:attrNameLst>
                                      </p:cBhvr>
                                      <p:tavLst>
                                        <p:tav tm="0">
                                          <p:val>
                                            <p:strVal val="ppt_w"/>
                                          </p:val>
                                        </p:tav>
                                        <p:tav tm="100000">
                                          <p:val>
                                            <p:fltVal val="0"/>
                                          </p:val>
                                        </p:tav>
                                      </p:tavLst>
                                    </p:anim>
                                    <p:anim calcmode="lin" valueType="num">
                                      <p:cBhvr>
                                        <p:cTn id="113" dur="500"/>
                                        <p:tgtEl>
                                          <p:spTgt spid="71"/>
                                        </p:tgtEl>
                                        <p:attrNameLst>
                                          <p:attrName>ppt_h</p:attrName>
                                        </p:attrNameLst>
                                      </p:cBhvr>
                                      <p:tavLst>
                                        <p:tav tm="0">
                                          <p:val>
                                            <p:strVal val="ppt_h"/>
                                          </p:val>
                                        </p:tav>
                                        <p:tav tm="100000">
                                          <p:val>
                                            <p:fltVal val="0"/>
                                          </p:val>
                                        </p:tav>
                                      </p:tavLst>
                                    </p:anim>
                                    <p:animEffect transition="out" filter="fade">
                                      <p:cBhvr>
                                        <p:cTn id="114" dur="500"/>
                                        <p:tgtEl>
                                          <p:spTgt spid="71"/>
                                        </p:tgtEl>
                                      </p:cBhvr>
                                    </p:animEffect>
                                    <p:set>
                                      <p:cBhvr>
                                        <p:cTn id="115" dur="1" fill="hold">
                                          <p:stCondLst>
                                            <p:cond delay="499"/>
                                          </p:stCondLst>
                                        </p:cTn>
                                        <p:tgtEl>
                                          <p:spTgt spid="71"/>
                                        </p:tgtEl>
                                        <p:attrNameLst>
                                          <p:attrName>style.visibility</p:attrName>
                                        </p:attrNameLst>
                                      </p:cBhvr>
                                      <p:to>
                                        <p:strVal val="hidden"/>
                                      </p:to>
                                    </p:set>
                                  </p:childTnLst>
                                </p:cTn>
                              </p:par>
                              <p:par>
                                <p:cTn id="116" presetID="53" presetClass="exit" presetSubtype="16" fill="hold" nodeType="withEffect">
                                  <p:stCondLst>
                                    <p:cond delay="300"/>
                                  </p:stCondLst>
                                  <p:childTnLst>
                                    <p:anim calcmode="lin" valueType="num">
                                      <p:cBhvr>
                                        <p:cTn id="117" dur="500"/>
                                        <p:tgtEl>
                                          <p:spTgt spid="72"/>
                                        </p:tgtEl>
                                        <p:attrNameLst>
                                          <p:attrName>ppt_w</p:attrName>
                                        </p:attrNameLst>
                                      </p:cBhvr>
                                      <p:tavLst>
                                        <p:tav tm="0">
                                          <p:val>
                                            <p:strVal val="ppt_w"/>
                                          </p:val>
                                        </p:tav>
                                        <p:tav tm="100000">
                                          <p:val>
                                            <p:fltVal val="0"/>
                                          </p:val>
                                        </p:tav>
                                      </p:tavLst>
                                    </p:anim>
                                    <p:anim calcmode="lin" valueType="num">
                                      <p:cBhvr>
                                        <p:cTn id="118" dur="500"/>
                                        <p:tgtEl>
                                          <p:spTgt spid="72"/>
                                        </p:tgtEl>
                                        <p:attrNameLst>
                                          <p:attrName>ppt_h</p:attrName>
                                        </p:attrNameLst>
                                      </p:cBhvr>
                                      <p:tavLst>
                                        <p:tav tm="0">
                                          <p:val>
                                            <p:strVal val="ppt_h"/>
                                          </p:val>
                                        </p:tav>
                                        <p:tav tm="100000">
                                          <p:val>
                                            <p:fltVal val="0"/>
                                          </p:val>
                                        </p:tav>
                                      </p:tavLst>
                                    </p:anim>
                                    <p:animEffect transition="out" filter="fade">
                                      <p:cBhvr>
                                        <p:cTn id="119" dur="500"/>
                                        <p:tgtEl>
                                          <p:spTgt spid="72"/>
                                        </p:tgtEl>
                                      </p:cBhvr>
                                    </p:animEffect>
                                    <p:set>
                                      <p:cBhvr>
                                        <p:cTn id="120" dur="1" fill="hold">
                                          <p:stCondLst>
                                            <p:cond delay="499"/>
                                          </p:stCondLst>
                                        </p:cTn>
                                        <p:tgtEl>
                                          <p:spTgt spid="72"/>
                                        </p:tgtEl>
                                        <p:attrNameLst>
                                          <p:attrName>style.visibility</p:attrName>
                                        </p:attrNameLst>
                                      </p:cBhvr>
                                      <p:to>
                                        <p:strVal val="hidden"/>
                                      </p:to>
                                    </p:set>
                                  </p:childTnLst>
                                </p:cTn>
                              </p:par>
                              <p:par>
                                <p:cTn id="121" presetID="53" presetClass="exit" presetSubtype="16" fill="hold" nodeType="withEffect">
                                  <p:stCondLst>
                                    <p:cond delay="1900"/>
                                  </p:stCondLst>
                                  <p:childTnLst>
                                    <p:anim calcmode="lin" valueType="num">
                                      <p:cBhvr>
                                        <p:cTn id="122" dur="500"/>
                                        <p:tgtEl>
                                          <p:spTgt spid="73"/>
                                        </p:tgtEl>
                                        <p:attrNameLst>
                                          <p:attrName>ppt_w</p:attrName>
                                        </p:attrNameLst>
                                      </p:cBhvr>
                                      <p:tavLst>
                                        <p:tav tm="0">
                                          <p:val>
                                            <p:strVal val="ppt_w"/>
                                          </p:val>
                                        </p:tav>
                                        <p:tav tm="100000">
                                          <p:val>
                                            <p:fltVal val="0"/>
                                          </p:val>
                                        </p:tav>
                                      </p:tavLst>
                                    </p:anim>
                                    <p:anim calcmode="lin" valueType="num">
                                      <p:cBhvr>
                                        <p:cTn id="123" dur="500"/>
                                        <p:tgtEl>
                                          <p:spTgt spid="73"/>
                                        </p:tgtEl>
                                        <p:attrNameLst>
                                          <p:attrName>ppt_h</p:attrName>
                                        </p:attrNameLst>
                                      </p:cBhvr>
                                      <p:tavLst>
                                        <p:tav tm="0">
                                          <p:val>
                                            <p:strVal val="ppt_h"/>
                                          </p:val>
                                        </p:tav>
                                        <p:tav tm="100000">
                                          <p:val>
                                            <p:fltVal val="0"/>
                                          </p:val>
                                        </p:tav>
                                      </p:tavLst>
                                    </p:anim>
                                    <p:animEffect transition="out" filter="fade">
                                      <p:cBhvr>
                                        <p:cTn id="124" dur="500"/>
                                        <p:tgtEl>
                                          <p:spTgt spid="73"/>
                                        </p:tgtEl>
                                      </p:cBhvr>
                                    </p:animEffect>
                                    <p:set>
                                      <p:cBhvr>
                                        <p:cTn id="125" dur="1" fill="hold">
                                          <p:stCondLst>
                                            <p:cond delay="499"/>
                                          </p:stCondLst>
                                        </p:cTn>
                                        <p:tgtEl>
                                          <p:spTgt spid="73"/>
                                        </p:tgtEl>
                                        <p:attrNameLst>
                                          <p:attrName>style.visibility</p:attrName>
                                        </p:attrNameLst>
                                      </p:cBhvr>
                                      <p:to>
                                        <p:strVal val="hidden"/>
                                      </p:to>
                                    </p:set>
                                  </p:childTnLst>
                                </p:cTn>
                              </p:par>
                              <p:par>
                                <p:cTn id="126" presetID="53" presetClass="exit" presetSubtype="16" fill="hold" nodeType="withEffect">
                                  <p:stCondLst>
                                    <p:cond delay="2300"/>
                                  </p:stCondLst>
                                  <p:childTnLst>
                                    <p:anim calcmode="lin" valueType="num">
                                      <p:cBhvr>
                                        <p:cTn id="127" dur="500"/>
                                        <p:tgtEl>
                                          <p:spTgt spid="77"/>
                                        </p:tgtEl>
                                        <p:attrNameLst>
                                          <p:attrName>ppt_w</p:attrName>
                                        </p:attrNameLst>
                                      </p:cBhvr>
                                      <p:tavLst>
                                        <p:tav tm="0">
                                          <p:val>
                                            <p:strVal val="ppt_w"/>
                                          </p:val>
                                        </p:tav>
                                        <p:tav tm="100000">
                                          <p:val>
                                            <p:fltVal val="0"/>
                                          </p:val>
                                        </p:tav>
                                      </p:tavLst>
                                    </p:anim>
                                    <p:anim calcmode="lin" valueType="num">
                                      <p:cBhvr>
                                        <p:cTn id="128" dur="500"/>
                                        <p:tgtEl>
                                          <p:spTgt spid="77"/>
                                        </p:tgtEl>
                                        <p:attrNameLst>
                                          <p:attrName>ppt_h</p:attrName>
                                        </p:attrNameLst>
                                      </p:cBhvr>
                                      <p:tavLst>
                                        <p:tav tm="0">
                                          <p:val>
                                            <p:strVal val="ppt_h"/>
                                          </p:val>
                                        </p:tav>
                                        <p:tav tm="100000">
                                          <p:val>
                                            <p:fltVal val="0"/>
                                          </p:val>
                                        </p:tav>
                                      </p:tavLst>
                                    </p:anim>
                                    <p:animEffect transition="out" filter="fade">
                                      <p:cBhvr>
                                        <p:cTn id="129" dur="500"/>
                                        <p:tgtEl>
                                          <p:spTgt spid="77"/>
                                        </p:tgtEl>
                                      </p:cBhvr>
                                    </p:animEffect>
                                    <p:set>
                                      <p:cBhvr>
                                        <p:cTn id="130" dur="1" fill="hold">
                                          <p:stCondLst>
                                            <p:cond delay="499"/>
                                          </p:stCondLst>
                                        </p:cTn>
                                        <p:tgtEl>
                                          <p:spTgt spid="77"/>
                                        </p:tgtEl>
                                        <p:attrNameLst>
                                          <p:attrName>style.visibility</p:attrName>
                                        </p:attrNameLst>
                                      </p:cBhvr>
                                      <p:to>
                                        <p:strVal val="hidden"/>
                                      </p:to>
                                    </p:set>
                                  </p:childTnLst>
                                </p:cTn>
                              </p:par>
                              <p:par>
                                <p:cTn id="131" presetID="42" presetClass="path" presetSubtype="0" repeatCount="indefinite" fill="hold" grpId="0" nodeType="withEffect">
                                  <p:stCondLst>
                                    <p:cond delay="0"/>
                                  </p:stCondLst>
                                  <p:childTnLst>
                                    <p:animMotion origin="layout" path="M -6.61521E-8 9.80392E-7 L 0.03266 1.06961 " pathEditMode="relative" rAng="0" ptsTypes="AA">
                                      <p:cBhvr>
                                        <p:cTn id="132" dur="5000" fill="hold"/>
                                        <p:tgtEl>
                                          <p:spTgt spid="78"/>
                                        </p:tgtEl>
                                        <p:attrNameLst>
                                          <p:attrName>ppt_x</p:attrName>
                                          <p:attrName>ppt_y</p:attrName>
                                        </p:attrNameLst>
                                      </p:cBhvr>
                                      <p:rCtr x="1626" y="53480"/>
                                    </p:animMotion>
                                  </p:childTnLst>
                                </p:cTn>
                              </p:par>
                              <p:par>
                                <p:cTn id="133" presetID="42" presetClass="path" presetSubtype="0" repeatCount="indefinite" fill="hold" grpId="0" nodeType="withEffect">
                                  <p:stCondLst>
                                    <p:cond delay="1100"/>
                                  </p:stCondLst>
                                  <p:childTnLst>
                                    <p:animMotion origin="layout" path="M -4.44444E-6 -1.11111E-6 L 0.03941 1.09639 " pathEditMode="relative" rAng="0" ptsTypes="AA">
                                      <p:cBhvr>
                                        <p:cTn id="134" dur="6000" fill="hold"/>
                                        <p:tgtEl>
                                          <p:spTgt spid="108"/>
                                        </p:tgtEl>
                                        <p:attrNameLst>
                                          <p:attrName>ppt_x</p:attrName>
                                          <p:attrName>ppt_y</p:attrName>
                                        </p:attrNameLst>
                                      </p:cBhvr>
                                      <p:rCtr x="1962" y="54806"/>
                                    </p:animMotion>
                                  </p:childTnLst>
                                </p:cTn>
                              </p:par>
                              <p:par>
                                <p:cTn id="135" presetID="42" presetClass="path" presetSubtype="0" repeatCount="indefinite" fill="hold" grpId="0" nodeType="withEffect">
                                  <p:stCondLst>
                                    <p:cond delay="900"/>
                                  </p:stCondLst>
                                  <p:childTnLst>
                                    <p:animMotion origin="layout" path="M -0.08159 -0.17445 L -0.02482 1.21944 " pathEditMode="relative" rAng="0" ptsTypes="AA">
                                      <p:cBhvr>
                                        <p:cTn id="136" dur="4500" fill="hold"/>
                                        <p:tgtEl>
                                          <p:spTgt spid="114"/>
                                        </p:tgtEl>
                                        <p:attrNameLst>
                                          <p:attrName>ppt_x</p:attrName>
                                          <p:attrName>ppt_y</p:attrName>
                                        </p:attrNameLst>
                                      </p:cBhvr>
                                      <p:rCtr x="2830" y="69694"/>
                                    </p:animMotion>
                                  </p:childTnLst>
                                </p:cTn>
                              </p:par>
                              <p:par>
                                <p:cTn id="137" presetID="42" presetClass="path" presetSubtype="0" repeatCount="indefinite" fill="hold" grpId="0" nodeType="withEffect">
                                  <p:stCondLst>
                                    <p:cond delay="1200"/>
                                  </p:stCondLst>
                                  <p:childTnLst>
                                    <p:animMotion origin="layout" path="M 0.06858 -0.49194 L 0.15521 1.08306 " pathEditMode="relative" rAng="0" ptsTypes="AA">
                                      <p:cBhvr>
                                        <p:cTn id="138" dur="6500" fill="hold"/>
                                        <p:tgtEl>
                                          <p:spTgt spid="118"/>
                                        </p:tgtEl>
                                        <p:attrNameLst>
                                          <p:attrName>ppt_x</p:attrName>
                                          <p:attrName>ppt_y</p:attrName>
                                        </p:attrNameLst>
                                      </p:cBhvr>
                                      <p:rCtr x="4323" y="78750"/>
                                    </p:animMotion>
                                  </p:childTnLst>
                                </p:cTn>
                              </p:par>
                              <p:par>
                                <p:cTn id="139" presetID="42" presetClass="path" presetSubtype="0" repeatCount="indefinite" fill="hold" grpId="0" nodeType="withEffect">
                                  <p:stCondLst>
                                    <p:cond delay="500"/>
                                  </p:stCondLst>
                                  <p:childTnLst>
                                    <p:animMotion origin="layout" path="M 0.096 -0.26333 L 0.15104 1.11 " pathEditMode="relative" rAng="0" ptsTypes="AA">
                                      <p:cBhvr>
                                        <p:cTn id="140" dur="5000" fill="hold"/>
                                        <p:tgtEl>
                                          <p:spTgt spid="119"/>
                                        </p:tgtEl>
                                        <p:attrNameLst>
                                          <p:attrName>ppt_x</p:attrName>
                                          <p:attrName>ppt_y</p:attrName>
                                        </p:attrNameLst>
                                      </p:cBhvr>
                                      <p:rCtr x="2743" y="68667"/>
                                    </p:animMotion>
                                  </p:childTnLst>
                                </p:cTn>
                              </p:par>
                              <p:par>
                                <p:cTn id="141" presetID="42" presetClass="path" presetSubtype="0" repeatCount="indefinite" fill="hold" grpId="0" nodeType="withEffect">
                                  <p:stCondLst>
                                    <p:cond delay="1500"/>
                                  </p:stCondLst>
                                  <p:childTnLst>
                                    <p:animMotion origin="layout" path="M 0.00111 -0.17108 L 0.0707 1.12451 " pathEditMode="relative" rAng="0" ptsTypes="AA">
                                      <p:cBhvr>
                                        <p:cTn id="142" dur="5800" fill="hold"/>
                                        <p:tgtEl>
                                          <p:spTgt spid="123"/>
                                        </p:tgtEl>
                                        <p:attrNameLst>
                                          <p:attrName>ppt_x</p:attrName>
                                          <p:attrName>ppt_y</p:attrName>
                                        </p:attrNameLst>
                                      </p:cBhvr>
                                      <p:rCtr x="3473" y="64779"/>
                                    </p:animMotion>
                                  </p:childTnLst>
                                </p:cTn>
                              </p:par>
                              <p:par>
                                <p:cTn id="143" presetID="8" presetClass="emph" presetSubtype="0" repeatCount="indefinite" fill="hold" grpId="1" nodeType="withEffect">
                                  <p:stCondLst>
                                    <p:cond delay="0"/>
                                  </p:stCondLst>
                                  <p:childTnLst>
                                    <p:animRot by="21600000">
                                      <p:cBhvr>
                                        <p:cTn id="144" dur="5000" fill="hold"/>
                                        <p:tgtEl>
                                          <p:spTgt spid="78"/>
                                        </p:tgtEl>
                                        <p:attrNameLst>
                                          <p:attrName>r</p:attrName>
                                        </p:attrNameLst>
                                      </p:cBhvr>
                                    </p:animRot>
                                  </p:childTnLst>
                                </p:cTn>
                              </p:par>
                              <p:par>
                                <p:cTn id="145" presetID="8" presetClass="emph" presetSubtype="0" repeatCount="indefinite" fill="hold" grpId="1" nodeType="withEffect">
                                  <p:stCondLst>
                                    <p:cond delay="0"/>
                                  </p:stCondLst>
                                  <p:childTnLst>
                                    <p:animRot by="21600000">
                                      <p:cBhvr>
                                        <p:cTn id="146" dur="4000" fill="hold"/>
                                        <p:tgtEl>
                                          <p:spTgt spid="108"/>
                                        </p:tgtEl>
                                        <p:attrNameLst>
                                          <p:attrName>r</p:attrName>
                                        </p:attrNameLst>
                                      </p:cBhvr>
                                    </p:animRot>
                                  </p:childTnLst>
                                </p:cTn>
                              </p:par>
                              <p:par>
                                <p:cTn id="147" presetID="8" presetClass="emph" presetSubtype="0" repeatCount="indefinite" fill="hold" grpId="1" nodeType="withEffect">
                                  <p:stCondLst>
                                    <p:cond delay="0"/>
                                  </p:stCondLst>
                                  <p:childTnLst>
                                    <p:animRot by="21600000">
                                      <p:cBhvr>
                                        <p:cTn id="148" dur="3000" fill="hold"/>
                                        <p:tgtEl>
                                          <p:spTgt spid="114"/>
                                        </p:tgtEl>
                                        <p:attrNameLst>
                                          <p:attrName>r</p:attrName>
                                        </p:attrNameLst>
                                      </p:cBhvr>
                                    </p:animRot>
                                  </p:childTnLst>
                                </p:cTn>
                              </p:par>
                              <p:par>
                                <p:cTn id="149" presetID="8" presetClass="emph" presetSubtype="0" repeatCount="indefinite" fill="hold" grpId="1" nodeType="withEffect">
                                  <p:stCondLst>
                                    <p:cond delay="0"/>
                                  </p:stCondLst>
                                  <p:childTnLst>
                                    <p:animRot by="21600000">
                                      <p:cBhvr>
                                        <p:cTn id="150" dur="2000" fill="hold"/>
                                        <p:tgtEl>
                                          <p:spTgt spid="118"/>
                                        </p:tgtEl>
                                        <p:attrNameLst>
                                          <p:attrName>r</p:attrName>
                                        </p:attrNameLst>
                                      </p:cBhvr>
                                    </p:animRot>
                                  </p:childTnLst>
                                </p:cTn>
                              </p:par>
                              <p:par>
                                <p:cTn id="151" presetID="8" presetClass="emph" presetSubtype="0" repeatCount="indefinite" fill="hold" grpId="1" nodeType="withEffect">
                                  <p:stCondLst>
                                    <p:cond delay="0"/>
                                  </p:stCondLst>
                                  <p:childTnLst>
                                    <p:animRot by="21600000">
                                      <p:cBhvr>
                                        <p:cTn id="152" dur="2500" fill="hold"/>
                                        <p:tgtEl>
                                          <p:spTgt spid="119"/>
                                        </p:tgtEl>
                                        <p:attrNameLst>
                                          <p:attrName>r</p:attrName>
                                        </p:attrNameLst>
                                      </p:cBhvr>
                                    </p:animRot>
                                  </p:childTnLst>
                                </p:cTn>
                              </p:par>
                              <p:par>
                                <p:cTn id="153" presetID="8" presetClass="emph" presetSubtype="0" repeatCount="indefinite" fill="hold" grpId="1" nodeType="withEffect">
                                  <p:stCondLst>
                                    <p:cond delay="0"/>
                                  </p:stCondLst>
                                  <p:childTnLst>
                                    <p:animRot by="21600000">
                                      <p:cBhvr>
                                        <p:cTn id="154" dur="3500" fill="hold"/>
                                        <p:tgtEl>
                                          <p:spTgt spid="123"/>
                                        </p:tgtEl>
                                        <p:attrNameLst>
                                          <p:attrName>r</p:attrName>
                                        </p:attrNameLst>
                                      </p:cBhvr>
                                    </p:animRot>
                                  </p:childTnLst>
                                </p:cTn>
                              </p:par>
                              <p:par>
                                <p:cTn id="155" presetID="10" presetClass="entr" presetSubtype="0" repeatCount="indefinite" fill="hold" grpId="2" nodeType="with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10"/>
                                        <p:tgtEl>
                                          <p:spTgt spid="78"/>
                                        </p:tgtEl>
                                      </p:cBhvr>
                                    </p:animEffect>
                                  </p:childTnLst>
                                </p:cTn>
                              </p:par>
                              <p:par>
                                <p:cTn id="158" presetID="10" presetClass="entr" presetSubtype="0" repeatCount="indefinite" fill="hold" grpId="2" nodeType="withEffect">
                                  <p:stCondLst>
                                    <p:cond delay="0"/>
                                  </p:stCondLst>
                                  <p:childTnLst>
                                    <p:set>
                                      <p:cBhvr>
                                        <p:cTn id="159" dur="1" fill="hold">
                                          <p:stCondLst>
                                            <p:cond delay="0"/>
                                          </p:stCondLst>
                                        </p:cTn>
                                        <p:tgtEl>
                                          <p:spTgt spid="108"/>
                                        </p:tgtEl>
                                        <p:attrNameLst>
                                          <p:attrName>style.visibility</p:attrName>
                                        </p:attrNameLst>
                                      </p:cBhvr>
                                      <p:to>
                                        <p:strVal val="visible"/>
                                      </p:to>
                                    </p:set>
                                    <p:animEffect transition="in" filter="fade">
                                      <p:cBhvr>
                                        <p:cTn id="160" dur="10"/>
                                        <p:tgtEl>
                                          <p:spTgt spid="108"/>
                                        </p:tgtEl>
                                      </p:cBhvr>
                                    </p:animEffect>
                                  </p:childTnLst>
                                </p:cTn>
                              </p:par>
                              <p:par>
                                <p:cTn id="161" presetID="10" presetClass="entr" presetSubtype="0" repeatCount="indefinite" fill="hold" grpId="2" nodeType="withEffect">
                                  <p:stCondLst>
                                    <p:cond delay="0"/>
                                  </p:stCondLst>
                                  <p:childTnLst>
                                    <p:set>
                                      <p:cBhvr>
                                        <p:cTn id="162" dur="1" fill="hold">
                                          <p:stCondLst>
                                            <p:cond delay="0"/>
                                          </p:stCondLst>
                                        </p:cTn>
                                        <p:tgtEl>
                                          <p:spTgt spid="114"/>
                                        </p:tgtEl>
                                        <p:attrNameLst>
                                          <p:attrName>style.visibility</p:attrName>
                                        </p:attrNameLst>
                                      </p:cBhvr>
                                      <p:to>
                                        <p:strVal val="visible"/>
                                      </p:to>
                                    </p:set>
                                    <p:animEffect transition="in" filter="fade">
                                      <p:cBhvr>
                                        <p:cTn id="163" dur="10"/>
                                        <p:tgtEl>
                                          <p:spTgt spid="114"/>
                                        </p:tgtEl>
                                      </p:cBhvr>
                                    </p:animEffect>
                                  </p:childTnLst>
                                </p:cTn>
                              </p:par>
                              <p:par>
                                <p:cTn id="164" presetID="10" presetClass="entr" presetSubtype="0" repeatCount="indefinite" fill="hold" grpId="2" nodeType="withEffect">
                                  <p:stCondLst>
                                    <p:cond delay="0"/>
                                  </p:stCondLst>
                                  <p:childTnLst>
                                    <p:set>
                                      <p:cBhvr>
                                        <p:cTn id="165" dur="1" fill="hold">
                                          <p:stCondLst>
                                            <p:cond delay="0"/>
                                          </p:stCondLst>
                                        </p:cTn>
                                        <p:tgtEl>
                                          <p:spTgt spid="118"/>
                                        </p:tgtEl>
                                        <p:attrNameLst>
                                          <p:attrName>style.visibility</p:attrName>
                                        </p:attrNameLst>
                                      </p:cBhvr>
                                      <p:to>
                                        <p:strVal val="visible"/>
                                      </p:to>
                                    </p:set>
                                    <p:animEffect transition="in" filter="fade">
                                      <p:cBhvr>
                                        <p:cTn id="166" dur="10"/>
                                        <p:tgtEl>
                                          <p:spTgt spid="118"/>
                                        </p:tgtEl>
                                      </p:cBhvr>
                                    </p:animEffect>
                                  </p:childTnLst>
                                </p:cTn>
                              </p:par>
                              <p:par>
                                <p:cTn id="167" presetID="10" presetClass="entr" presetSubtype="0" repeatCount="indefinite" fill="hold" grpId="2" nodeType="withEffect">
                                  <p:stCondLst>
                                    <p:cond delay="0"/>
                                  </p:stCondLst>
                                  <p:childTnLst>
                                    <p:set>
                                      <p:cBhvr>
                                        <p:cTn id="168" dur="1" fill="hold">
                                          <p:stCondLst>
                                            <p:cond delay="0"/>
                                          </p:stCondLst>
                                        </p:cTn>
                                        <p:tgtEl>
                                          <p:spTgt spid="119"/>
                                        </p:tgtEl>
                                        <p:attrNameLst>
                                          <p:attrName>style.visibility</p:attrName>
                                        </p:attrNameLst>
                                      </p:cBhvr>
                                      <p:to>
                                        <p:strVal val="visible"/>
                                      </p:to>
                                    </p:set>
                                    <p:animEffect transition="in" filter="fade">
                                      <p:cBhvr>
                                        <p:cTn id="169" dur="10"/>
                                        <p:tgtEl>
                                          <p:spTgt spid="119"/>
                                        </p:tgtEl>
                                      </p:cBhvr>
                                    </p:animEffect>
                                  </p:childTnLst>
                                </p:cTn>
                              </p:par>
                              <p:par>
                                <p:cTn id="170" presetID="10" presetClass="entr" presetSubtype="0" repeatCount="indefinite" fill="hold" grpId="2" nodeType="withEffect">
                                  <p:stCondLst>
                                    <p:cond delay="0"/>
                                  </p:stCondLst>
                                  <p:childTnLst>
                                    <p:set>
                                      <p:cBhvr>
                                        <p:cTn id="171" dur="1" fill="hold">
                                          <p:stCondLst>
                                            <p:cond delay="0"/>
                                          </p:stCondLst>
                                        </p:cTn>
                                        <p:tgtEl>
                                          <p:spTgt spid="123"/>
                                        </p:tgtEl>
                                        <p:attrNameLst>
                                          <p:attrName>style.visibility</p:attrName>
                                        </p:attrNameLst>
                                      </p:cBhvr>
                                      <p:to>
                                        <p:strVal val="visible"/>
                                      </p:to>
                                    </p:set>
                                    <p:animEffect transition="in" filter="fade">
                                      <p:cBhvr>
                                        <p:cTn id="172" dur="10"/>
                                        <p:tgtEl>
                                          <p:spTgt spid="123"/>
                                        </p:tgtEl>
                                      </p:cBhvr>
                                    </p:animEffect>
                                  </p:childTnLst>
                                </p:cTn>
                              </p:par>
                              <p:par>
                                <p:cTn id="173" presetID="10" presetClass="entr" presetSubtype="0" repeatCount="indefinite" fill="hold" grpId="0" nodeType="withEffect">
                                  <p:stCondLst>
                                    <p:cond delay="0"/>
                                  </p:stCondLst>
                                  <p:childTnLst>
                                    <p:set>
                                      <p:cBhvr>
                                        <p:cTn id="174" dur="1" fill="hold">
                                          <p:stCondLst>
                                            <p:cond delay="0"/>
                                          </p:stCondLst>
                                        </p:cTn>
                                        <p:tgtEl>
                                          <p:spTgt spid="124"/>
                                        </p:tgtEl>
                                        <p:attrNameLst>
                                          <p:attrName>style.visibility</p:attrName>
                                        </p:attrNameLst>
                                      </p:cBhvr>
                                      <p:to>
                                        <p:strVal val="visible"/>
                                      </p:to>
                                    </p:set>
                                    <p:animEffect transition="in" filter="fade">
                                      <p:cBhvr>
                                        <p:cTn id="175" dur="10"/>
                                        <p:tgtEl>
                                          <p:spTgt spid="124"/>
                                        </p:tgtEl>
                                      </p:cBhvr>
                                    </p:animEffect>
                                  </p:childTnLst>
                                </p:cTn>
                              </p:par>
                              <p:par>
                                <p:cTn id="176" presetID="10" presetClass="entr" presetSubtype="0" repeatCount="indefinite" fill="hold" grpId="0" nodeType="withEffect">
                                  <p:stCondLst>
                                    <p:cond delay="0"/>
                                  </p:stCondLst>
                                  <p:childTnLst>
                                    <p:set>
                                      <p:cBhvr>
                                        <p:cTn id="177" dur="1" fill="hold">
                                          <p:stCondLst>
                                            <p:cond delay="0"/>
                                          </p:stCondLst>
                                        </p:cTn>
                                        <p:tgtEl>
                                          <p:spTgt spid="125"/>
                                        </p:tgtEl>
                                        <p:attrNameLst>
                                          <p:attrName>style.visibility</p:attrName>
                                        </p:attrNameLst>
                                      </p:cBhvr>
                                      <p:to>
                                        <p:strVal val="visible"/>
                                      </p:to>
                                    </p:set>
                                    <p:animEffect transition="in" filter="fade">
                                      <p:cBhvr>
                                        <p:cTn id="178" dur="250"/>
                                        <p:tgtEl>
                                          <p:spTgt spid="125"/>
                                        </p:tgtEl>
                                      </p:cBhvr>
                                    </p:animEffect>
                                  </p:childTnLst>
                                </p:cTn>
                              </p:par>
                              <p:par>
                                <p:cTn id="179" presetID="42" presetClass="path" presetSubtype="0" repeatCount="indefinite" fill="hold" grpId="0" nodeType="withEffect">
                                  <p:stCondLst>
                                    <p:cond delay="2700"/>
                                  </p:stCondLst>
                                  <p:childTnLst>
                                    <p:animMotion origin="layout" path="M -4.99449E-6 9.80392E-7 L 0.0725 1.09191 " pathEditMode="relative" rAng="0" ptsTypes="AA">
                                      <p:cBhvr>
                                        <p:cTn id="180" dur="6000" fill="hold"/>
                                        <p:tgtEl>
                                          <p:spTgt spid="126"/>
                                        </p:tgtEl>
                                        <p:attrNameLst>
                                          <p:attrName>ppt_x</p:attrName>
                                          <p:attrName>ppt_y</p:attrName>
                                        </p:attrNameLst>
                                      </p:cBhvr>
                                      <p:rCtr x="3625" y="54583"/>
                                    </p:animMotion>
                                  </p:childTnLst>
                                </p:cTn>
                              </p:par>
                              <p:par>
                                <p:cTn id="181" presetID="42" presetClass="path" presetSubtype="0" repeatCount="indefinite" fill="hold" grpId="0" nodeType="withEffect">
                                  <p:stCondLst>
                                    <p:cond delay="0"/>
                                  </p:stCondLst>
                                  <p:childTnLst>
                                    <p:animMotion origin="layout" path="M 0.07431 0.00444 L 0.05122 1.16361 " pathEditMode="relative" rAng="0" ptsTypes="AA">
                                      <p:cBhvr>
                                        <p:cTn id="182" dur="6750" fill="hold"/>
                                        <p:tgtEl>
                                          <p:spTgt spid="127"/>
                                        </p:tgtEl>
                                        <p:attrNameLst>
                                          <p:attrName>ppt_x</p:attrName>
                                          <p:attrName>ppt_y</p:attrName>
                                        </p:attrNameLst>
                                      </p:cBhvr>
                                      <p:rCtr x="-1163" y="57944"/>
                                    </p:animMotion>
                                  </p:childTnLst>
                                </p:cTn>
                              </p:par>
                              <p:par>
                                <p:cTn id="183" presetID="42" presetClass="path" presetSubtype="0" repeatCount="indefinite" fill="hold" grpId="0" nodeType="withEffect">
                                  <p:stCondLst>
                                    <p:cond delay="1800"/>
                                  </p:stCondLst>
                                  <p:childTnLst>
                                    <p:animMotion origin="layout" path="M -0.14983 -0.17445 L -0.1283 1.21944 " pathEditMode="relative" rAng="0" ptsTypes="AA">
                                      <p:cBhvr>
                                        <p:cTn id="184" dur="6000" fill="hold"/>
                                        <p:tgtEl>
                                          <p:spTgt spid="128"/>
                                        </p:tgtEl>
                                        <p:attrNameLst>
                                          <p:attrName>ppt_x</p:attrName>
                                          <p:attrName>ppt_y</p:attrName>
                                        </p:attrNameLst>
                                      </p:cBhvr>
                                      <p:rCtr x="1076" y="69694"/>
                                    </p:animMotion>
                                  </p:childTnLst>
                                </p:cTn>
                              </p:par>
                              <p:par>
                                <p:cTn id="185" presetID="42" presetClass="path" presetSubtype="0" repeatCount="indefinite" fill="hold" grpId="0" nodeType="withEffect">
                                  <p:stCondLst>
                                    <p:cond delay="2800"/>
                                  </p:stCondLst>
                                  <p:childTnLst>
                                    <p:animMotion origin="layout" path="M 0.06753 -0.49194 L 0.05555 1.15834 " pathEditMode="relative" rAng="0" ptsTypes="AA">
                                      <p:cBhvr>
                                        <p:cTn id="186" dur="4750" fill="hold"/>
                                        <p:tgtEl>
                                          <p:spTgt spid="129"/>
                                        </p:tgtEl>
                                        <p:attrNameLst>
                                          <p:attrName>ppt_x</p:attrName>
                                          <p:attrName>ppt_y</p:attrName>
                                        </p:attrNameLst>
                                      </p:cBhvr>
                                      <p:rCtr x="-608" y="82500"/>
                                    </p:animMotion>
                                  </p:childTnLst>
                                </p:cTn>
                              </p:par>
                              <p:par>
                                <p:cTn id="187" presetID="42" presetClass="path" presetSubtype="0" repeatCount="indefinite" fill="hold" grpId="0" nodeType="withEffect">
                                  <p:stCondLst>
                                    <p:cond delay="1400"/>
                                  </p:stCondLst>
                                  <p:childTnLst>
                                    <p:animMotion origin="layout" path="M 0.16962 -0.32639 L 0.23524 1.12278 " pathEditMode="relative" rAng="0" ptsTypes="AA">
                                      <p:cBhvr>
                                        <p:cTn id="188" dur="8250" fill="hold"/>
                                        <p:tgtEl>
                                          <p:spTgt spid="130"/>
                                        </p:tgtEl>
                                        <p:attrNameLst>
                                          <p:attrName>ppt_x</p:attrName>
                                          <p:attrName>ppt_y</p:attrName>
                                        </p:attrNameLst>
                                      </p:cBhvr>
                                      <p:rCtr x="3281" y="72444"/>
                                    </p:animMotion>
                                  </p:childTnLst>
                                </p:cTn>
                              </p:par>
                              <p:par>
                                <p:cTn id="189" presetID="42" presetClass="path" presetSubtype="0" repeatCount="indefinite" fill="hold" grpId="0" nodeType="withEffect">
                                  <p:stCondLst>
                                    <p:cond delay="600"/>
                                  </p:stCondLst>
                                  <p:childTnLst>
                                    <p:animMotion origin="layout" path="M -0.05 -0.14333 L 0.08316 1.145 " pathEditMode="relative" rAng="0" ptsTypes="AA">
                                      <p:cBhvr>
                                        <p:cTn id="190" dur="6250" fill="hold"/>
                                        <p:tgtEl>
                                          <p:spTgt spid="131"/>
                                        </p:tgtEl>
                                        <p:attrNameLst>
                                          <p:attrName>ppt_x</p:attrName>
                                          <p:attrName>ppt_y</p:attrName>
                                        </p:attrNameLst>
                                      </p:cBhvr>
                                      <p:rCtr x="6649" y="64417"/>
                                    </p:animMotion>
                                  </p:childTnLst>
                                </p:cTn>
                              </p:par>
                              <p:par>
                                <p:cTn id="191" presetID="8" presetClass="emph" presetSubtype="0" repeatCount="indefinite" fill="hold" grpId="1" nodeType="withEffect">
                                  <p:stCondLst>
                                    <p:cond delay="0"/>
                                  </p:stCondLst>
                                  <p:childTnLst>
                                    <p:animRot by="21600000">
                                      <p:cBhvr>
                                        <p:cTn id="192" dur="5000" fill="hold"/>
                                        <p:tgtEl>
                                          <p:spTgt spid="126"/>
                                        </p:tgtEl>
                                        <p:attrNameLst>
                                          <p:attrName>r</p:attrName>
                                        </p:attrNameLst>
                                      </p:cBhvr>
                                    </p:animRot>
                                  </p:childTnLst>
                                </p:cTn>
                              </p:par>
                              <p:par>
                                <p:cTn id="193" presetID="8" presetClass="emph" presetSubtype="0" repeatCount="indefinite" fill="hold" grpId="1" nodeType="withEffect">
                                  <p:stCondLst>
                                    <p:cond delay="0"/>
                                  </p:stCondLst>
                                  <p:childTnLst>
                                    <p:animRot by="21600000">
                                      <p:cBhvr>
                                        <p:cTn id="194" dur="4000" fill="hold"/>
                                        <p:tgtEl>
                                          <p:spTgt spid="127"/>
                                        </p:tgtEl>
                                        <p:attrNameLst>
                                          <p:attrName>r</p:attrName>
                                        </p:attrNameLst>
                                      </p:cBhvr>
                                    </p:animRot>
                                  </p:childTnLst>
                                </p:cTn>
                              </p:par>
                              <p:par>
                                <p:cTn id="195" presetID="8" presetClass="emph" presetSubtype="0" repeatCount="indefinite" fill="hold" grpId="1" nodeType="withEffect">
                                  <p:stCondLst>
                                    <p:cond delay="0"/>
                                  </p:stCondLst>
                                  <p:childTnLst>
                                    <p:animRot by="21600000">
                                      <p:cBhvr>
                                        <p:cTn id="196" dur="3000" fill="hold"/>
                                        <p:tgtEl>
                                          <p:spTgt spid="128"/>
                                        </p:tgtEl>
                                        <p:attrNameLst>
                                          <p:attrName>r</p:attrName>
                                        </p:attrNameLst>
                                      </p:cBhvr>
                                    </p:animRot>
                                  </p:childTnLst>
                                </p:cTn>
                              </p:par>
                              <p:par>
                                <p:cTn id="197" presetID="8" presetClass="emph" presetSubtype="0" repeatCount="indefinite" fill="hold" grpId="1" nodeType="withEffect">
                                  <p:stCondLst>
                                    <p:cond delay="0"/>
                                  </p:stCondLst>
                                  <p:childTnLst>
                                    <p:animRot by="21600000">
                                      <p:cBhvr>
                                        <p:cTn id="198" dur="2000" fill="hold"/>
                                        <p:tgtEl>
                                          <p:spTgt spid="129"/>
                                        </p:tgtEl>
                                        <p:attrNameLst>
                                          <p:attrName>r</p:attrName>
                                        </p:attrNameLst>
                                      </p:cBhvr>
                                    </p:animRot>
                                  </p:childTnLst>
                                </p:cTn>
                              </p:par>
                              <p:par>
                                <p:cTn id="199" presetID="8" presetClass="emph" presetSubtype="0" repeatCount="indefinite" fill="hold" grpId="1" nodeType="withEffect">
                                  <p:stCondLst>
                                    <p:cond delay="0"/>
                                  </p:stCondLst>
                                  <p:childTnLst>
                                    <p:animRot by="21600000">
                                      <p:cBhvr>
                                        <p:cTn id="200" dur="2500" fill="hold"/>
                                        <p:tgtEl>
                                          <p:spTgt spid="130"/>
                                        </p:tgtEl>
                                        <p:attrNameLst>
                                          <p:attrName>r</p:attrName>
                                        </p:attrNameLst>
                                      </p:cBhvr>
                                    </p:animRot>
                                  </p:childTnLst>
                                </p:cTn>
                              </p:par>
                              <p:par>
                                <p:cTn id="201" presetID="8" presetClass="emph" presetSubtype="0" repeatCount="indefinite" fill="hold" grpId="1" nodeType="withEffect">
                                  <p:stCondLst>
                                    <p:cond delay="0"/>
                                  </p:stCondLst>
                                  <p:childTnLst>
                                    <p:animRot by="21600000">
                                      <p:cBhvr>
                                        <p:cTn id="202" dur="3500" fill="hold"/>
                                        <p:tgtEl>
                                          <p:spTgt spid="131"/>
                                        </p:tgtEl>
                                        <p:attrNameLst>
                                          <p:attrName>r</p:attrName>
                                        </p:attrNameLst>
                                      </p:cBhvr>
                                    </p:animRot>
                                  </p:childTnLst>
                                </p:cTn>
                              </p:par>
                              <p:par>
                                <p:cTn id="203" presetID="10" presetClass="entr" presetSubtype="0" repeatCount="indefinite" fill="hold" grpId="2" nodeType="withEffect">
                                  <p:stCondLst>
                                    <p:cond delay="0"/>
                                  </p:stCondLst>
                                  <p:childTnLst>
                                    <p:set>
                                      <p:cBhvr>
                                        <p:cTn id="204" dur="1" fill="hold">
                                          <p:stCondLst>
                                            <p:cond delay="0"/>
                                          </p:stCondLst>
                                        </p:cTn>
                                        <p:tgtEl>
                                          <p:spTgt spid="126"/>
                                        </p:tgtEl>
                                        <p:attrNameLst>
                                          <p:attrName>style.visibility</p:attrName>
                                        </p:attrNameLst>
                                      </p:cBhvr>
                                      <p:to>
                                        <p:strVal val="visible"/>
                                      </p:to>
                                    </p:set>
                                    <p:animEffect transition="in" filter="fade">
                                      <p:cBhvr>
                                        <p:cTn id="205" dur="10"/>
                                        <p:tgtEl>
                                          <p:spTgt spid="126"/>
                                        </p:tgtEl>
                                      </p:cBhvr>
                                    </p:animEffect>
                                  </p:childTnLst>
                                </p:cTn>
                              </p:par>
                              <p:par>
                                <p:cTn id="206" presetID="10" presetClass="entr" presetSubtype="0" repeatCount="indefinite" fill="hold" grpId="2" nodeType="withEffect">
                                  <p:stCondLst>
                                    <p:cond delay="0"/>
                                  </p:stCondLst>
                                  <p:childTnLst>
                                    <p:set>
                                      <p:cBhvr>
                                        <p:cTn id="207" dur="1" fill="hold">
                                          <p:stCondLst>
                                            <p:cond delay="0"/>
                                          </p:stCondLst>
                                        </p:cTn>
                                        <p:tgtEl>
                                          <p:spTgt spid="127"/>
                                        </p:tgtEl>
                                        <p:attrNameLst>
                                          <p:attrName>style.visibility</p:attrName>
                                        </p:attrNameLst>
                                      </p:cBhvr>
                                      <p:to>
                                        <p:strVal val="visible"/>
                                      </p:to>
                                    </p:set>
                                    <p:animEffect transition="in" filter="fade">
                                      <p:cBhvr>
                                        <p:cTn id="208" dur="10"/>
                                        <p:tgtEl>
                                          <p:spTgt spid="127"/>
                                        </p:tgtEl>
                                      </p:cBhvr>
                                    </p:animEffect>
                                  </p:childTnLst>
                                </p:cTn>
                              </p:par>
                              <p:par>
                                <p:cTn id="209" presetID="10" presetClass="entr" presetSubtype="0" repeatCount="indefinite" fill="hold" grpId="2" nodeType="withEffect">
                                  <p:stCondLst>
                                    <p:cond delay="0"/>
                                  </p:stCondLst>
                                  <p:childTnLst>
                                    <p:set>
                                      <p:cBhvr>
                                        <p:cTn id="210" dur="1" fill="hold">
                                          <p:stCondLst>
                                            <p:cond delay="0"/>
                                          </p:stCondLst>
                                        </p:cTn>
                                        <p:tgtEl>
                                          <p:spTgt spid="128"/>
                                        </p:tgtEl>
                                        <p:attrNameLst>
                                          <p:attrName>style.visibility</p:attrName>
                                        </p:attrNameLst>
                                      </p:cBhvr>
                                      <p:to>
                                        <p:strVal val="visible"/>
                                      </p:to>
                                    </p:set>
                                    <p:animEffect transition="in" filter="fade">
                                      <p:cBhvr>
                                        <p:cTn id="211" dur="10"/>
                                        <p:tgtEl>
                                          <p:spTgt spid="128"/>
                                        </p:tgtEl>
                                      </p:cBhvr>
                                    </p:animEffect>
                                  </p:childTnLst>
                                </p:cTn>
                              </p:par>
                              <p:par>
                                <p:cTn id="212" presetID="10" presetClass="entr" presetSubtype="0" repeatCount="indefinite" fill="hold" grpId="2" nodeType="withEffect">
                                  <p:stCondLst>
                                    <p:cond delay="0"/>
                                  </p:stCondLst>
                                  <p:childTnLst>
                                    <p:set>
                                      <p:cBhvr>
                                        <p:cTn id="213" dur="1" fill="hold">
                                          <p:stCondLst>
                                            <p:cond delay="0"/>
                                          </p:stCondLst>
                                        </p:cTn>
                                        <p:tgtEl>
                                          <p:spTgt spid="129"/>
                                        </p:tgtEl>
                                        <p:attrNameLst>
                                          <p:attrName>style.visibility</p:attrName>
                                        </p:attrNameLst>
                                      </p:cBhvr>
                                      <p:to>
                                        <p:strVal val="visible"/>
                                      </p:to>
                                    </p:set>
                                    <p:animEffect transition="in" filter="fade">
                                      <p:cBhvr>
                                        <p:cTn id="214" dur="10"/>
                                        <p:tgtEl>
                                          <p:spTgt spid="129"/>
                                        </p:tgtEl>
                                      </p:cBhvr>
                                    </p:animEffect>
                                  </p:childTnLst>
                                </p:cTn>
                              </p:par>
                              <p:par>
                                <p:cTn id="215" presetID="10" presetClass="entr" presetSubtype="0" repeatCount="indefinite" fill="hold" grpId="2" nodeType="withEffect">
                                  <p:stCondLst>
                                    <p:cond delay="0"/>
                                  </p:stCondLst>
                                  <p:childTnLst>
                                    <p:set>
                                      <p:cBhvr>
                                        <p:cTn id="216" dur="1" fill="hold">
                                          <p:stCondLst>
                                            <p:cond delay="0"/>
                                          </p:stCondLst>
                                        </p:cTn>
                                        <p:tgtEl>
                                          <p:spTgt spid="130"/>
                                        </p:tgtEl>
                                        <p:attrNameLst>
                                          <p:attrName>style.visibility</p:attrName>
                                        </p:attrNameLst>
                                      </p:cBhvr>
                                      <p:to>
                                        <p:strVal val="visible"/>
                                      </p:to>
                                    </p:set>
                                    <p:animEffect transition="in" filter="fade">
                                      <p:cBhvr>
                                        <p:cTn id="217" dur="10"/>
                                        <p:tgtEl>
                                          <p:spTgt spid="130"/>
                                        </p:tgtEl>
                                      </p:cBhvr>
                                    </p:animEffect>
                                  </p:childTnLst>
                                </p:cTn>
                              </p:par>
                              <p:par>
                                <p:cTn id="218" presetID="10" presetClass="entr" presetSubtype="0" repeatCount="indefinite" fill="hold" grpId="2"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
                                        <p:tgtEl>
                                          <p:spTgt spid="131"/>
                                        </p:tgtEl>
                                      </p:cBhvr>
                                    </p:animEffect>
                                  </p:childTnLst>
                                </p:cTn>
                              </p:par>
                              <p:par>
                                <p:cTn id="221" presetID="10" presetClass="entr" presetSubtype="0" fill="hold" grpId="0" nodeType="withEffect">
                                  <p:stCondLst>
                                    <p:cond delay="4200"/>
                                  </p:stCondLst>
                                  <p:childTnLst>
                                    <p:set>
                                      <p:cBhvr>
                                        <p:cTn id="222" dur="1" fill="hold">
                                          <p:stCondLst>
                                            <p:cond delay="0"/>
                                          </p:stCondLst>
                                        </p:cTn>
                                        <p:tgtEl>
                                          <p:spTgt spid="132"/>
                                        </p:tgtEl>
                                        <p:attrNameLst>
                                          <p:attrName>style.visibility</p:attrName>
                                        </p:attrNameLst>
                                      </p:cBhvr>
                                      <p:to>
                                        <p:strVal val="visible"/>
                                      </p:to>
                                    </p:set>
                                    <p:animEffect transition="in" filter="fade">
                                      <p:cBhvr>
                                        <p:cTn id="223" dur="1000"/>
                                        <p:tgtEl>
                                          <p:spTgt spid="132"/>
                                        </p:tgtEl>
                                      </p:cBhvr>
                                    </p:animEffect>
                                  </p:childTnLst>
                                </p:cTn>
                              </p:par>
                              <p:par>
                                <p:cTn id="224" presetID="22" presetClass="entr" presetSubtype="1" fill="hold" grpId="0" nodeType="withEffect">
                                  <p:stCondLst>
                                    <p:cond delay="5100"/>
                                  </p:stCondLst>
                                  <p:iterate type="lt">
                                    <p:tmPct val="674"/>
                                  </p:iterate>
                                  <p:childTnLst>
                                    <p:set>
                                      <p:cBhvr>
                                        <p:cTn id="225" dur="1" fill="hold">
                                          <p:stCondLst>
                                            <p:cond delay="0"/>
                                          </p:stCondLst>
                                        </p:cTn>
                                        <p:tgtEl>
                                          <p:spTgt spid="133"/>
                                        </p:tgtEl>
                                        <p:attrNameLst>
                                          <p:attrName>style.visibility</p:attrName>
                                        </p:attrNameLst>
                                      </p:cBhvr>
                                      <p:to>
                                        <p:strVal val="visible"/>
                                      </p:to>
                                    </p:set>
                                    <p:animEffect transition="in" filter="wipe(up)">
                                      <p:cBhvr>
                                        <p:cTn id="226" dur="4800"/>
                                        <p:tgtEl>
                                          <p:spTgt spid="133"/>
                                        </p:tgtEl>
                                      </p:cBhvr>
                                    </p:animEffect>
                                  </p:childTnLst>
                                </p:cTn>
                              </p:par>
                              <p:par>
                                <p:cTn id="227" presetID="26" presetClass="emph" presetSubtype="0" repeatCount="2000" fill="hold" grpId="1" nodeType="withEffect">
                                  <p:stCondLst>
                                    <p:cond delay="5200"/>
                                  </p:stCondLst>
                                  <p:childTnLst>
                                    <p:animEffect transition="out" filter="fade">
                                      <p:cBhvr>
                                        <p:cTn id="228" dur="1100" tmFilter="0, 0; .2, .5; .8, .5; 1, 0"/>
                                        <p:tgtEl>
                                          <p:spTgt spid="132"/>
                                        </p:tgtEl>
                                      </p:cBhvr>
                                    </p:animEffect>
                                    <p:animScale>
                                      <p:cBhvr>
                                        <p:cTn id="229" dur="550" autoRev="1" fill="hold"/>
                                        <p:tgtEl>
                                          <p:spTgt spid="1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8" grpId="2" animBg="1"/>
      <p:bldP spid="108" grpId="0" animBg="1"/>
      <p:bldP spid="108" grpId="1" animBg="1"/>
      <p:bldP spid="108" grpId="2" animBg="1"/>
      <p:bldP spid="114" grpId="0" animBg="1"/>
      <p:bldP spid="114" grpId="1" animBg="1"/>
      <p:bldP spid="114" grpId="2" animBg="1"/>
      <p:bldP spid="118" grpId="0" animBg="1"/>
      <p:bldP spid="118" grpId="1" animBg="1"/>
      <p:bldP spid="118" grpId="2" animBg="1"/>
      <p:bldP spid="119" grpId="0" animBg="1"/>
      <p:bldP spid="119" grpId="1" animBg="1"/>
      <p:bldP spid="119" grpId="2" animBg="1"/>
      <p:bldP spid="123" grpId="0" animBg="1"/>
      <p:bldP spid="123" grpId="1" animBg="1"/>
      <p:bldP spid="123" grpId="2" animBg="1"/>
      <p:bldP spid="124" grpId="0" animBg="1"/>
      <p:bldP spid="125" grpId="0" animBg="1"/>
      <p:bldP spid="126" grpId="0" animBg="1"/>
      <p:bldP spid="126" grpId="1" animBg="1"/>
      <p:bldP spid="126" grpId="2" animBg="1"/>
      <p:bldP spid="127" grpId="0" animBg="1"/>
      <p:bldP spid="127" grpId="1" animBg="1"/>
      <p:bldP spid="127" grpId="2" animBg="1"/>
      <p:bldP spid="128" grpId="0" animBg="1"/>
      <p:bldP spid="128" grpId="1" animBg="1"/>
      <p:bldP spid="128" grpId="2" animBg="1"/>
      <p:bldP spid="129" grpId="0" animBg="1"/>
      <p:bldP spid="129" grpId="1" animBg="1"/>
      <p:bldP spid="129" grpId="2" animBg="1"/>
      <p:bldP spid="130" grpId="0" animBg="1"/>
      <p:bldP spid="130" grpId="1" animBg="1"/>
      <p:bldP spid="130" grpId="2" animBg="1"/>
      <p:bldP spid="131" grpId="0" animBg="1"/>
      <p:bldP spid="131" grpId="1" animBg="1"/>
      <p:bldP spid="131" grpId="2" animBg="1"/>
      <p:bldP spid="132" grpId="0"/>
      <p:bldP spid="132" grpId="1"/>
      <p:bldP spid="1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9E27">
                <a:lumMod val="92000"/>
                <a:lumOff val="8000"/>
              </a:srgbClr>
            </a:gs>
            <a:gs pos="100000">
              <a:srgbClr val="F79E27">
                <a:lumMod val="74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3"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U:\我图\PPT制作\爱爱\PM下载\万圣节\pumpkin_witches_hat_500_clr_160.gif"/>
          <p:cNvPicPr>
            <a:picLocks noChangeAspect="1" noChangeArrowheads="1" noCrop="1"/>
          </p:cNvPicPr>
          <p:nvPr/>
        </p:nvPicPr>
        <p:blipFill>
          <a:blip r:embed="rId4"/>
          <a:srcRect/>
          <a:stretch>
            <a:fillRect/>
          </a:stretch>
        </p:blipFill>
        <p:spPr bwMode="auto">
          <a:xfrm>
            <a:off x="0" y="995680"/>
            <a:ext cx="4969987" cy="4969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我图\PPT制作\爱爱\PM下载\万圣节\pumpkin_witches_hat_500_clr_160.gif"/>
          <p:cNvPicPr>
            <a:picLocks noChangeAspect="1" noChangeArrowheads="1" noCrop="1"/>
          </p:cNvPicPr>
          <p:nvPr/>
        </p:nvPicPr>
        <p:blipFill>
          <a:blip r:embed="rId4" cstate="email"/>
          <a:srcRect/>
          <a:stretch>
            <a:fillRect/>
          </a:stretch>
        </p:blipFill>
        <p:spPr bwMode="auto">
          <a:xfrm flipH="1">
            <a:off x="3084514" y="3264377"/>
            <a:ext cx="2005646" cy="200564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553394" y="2314305"/>
            <a:ext cx="295465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7200" b="1" cap="none" spc="0" dirty="0">
                <a:ln w="11430"/>
                <a:solidFill>
                  <a:schemeClr val="accent6">
                    <a:lumMod val="50000"/>
                  </a:schemeClr>
                </a:solidFill>
                <a:effectLst>
                  <a:outerShdw blurRad="50800" dist="39000" dir="5460000" algn="tl">
                    <a:srgbClr val="000000">
                      <a:alpha val="38000"/>
                    </a:srgbClr>
                  </a:outerShdw>
                </a:effectLst>
                <a:latin typeface="经典趣体简" panose="02010609000101010101" pitchFamily="49" charset="-122"/>
                <a:ea typeface="经典趣体简" panose="02010609000101010101" pitchFamily="49" charset="-122"/>
                <a:cs typeface="经典趣体简" panose="02010609000101010101" pitchFamily="49" charset="-122"/>
              </a:rPr>
              <a:t>第一幕</a:t>
            </a:r>
          </a:p>
        </p:txBody>
      </p:sp>
      <p:pic>
        <p:nvPicPr>
          <p:cNvPr id="14" name="Picture 3" descr="U:\我图\PPT制作\爱爱\PM下载\万圣节\pumpkin_witches_hat_500_clr_160.gif"/>
          <p:cNvPicPr>
            <a:picLocks noChangeAspect="1" noChangeArrowheads="1" noCrop="1"/>
          </p:cNvPicPr>
          <p:nvPr/>
        </p:nvPicPr>
        <p:blipFill>
          <a:blip r:embed="rId4" cstate="email"/>
          <a:srcRect/>
          <a:stretch>
            <a:fillRect/>
          </a:stretch>
        </p:blipFill>
        <p:spPr bwMode="auto">
          <a:xfrm>
            <a:off x="440384" y="3881120"/>
            <a:ext cx="1662736" cy="166273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596421" y="3670777"/>
            <a:ext cx="4924259" cy="1015663"/>
          </a:xfrm>
          <a:prstGeom prst="rect">
            <a:avLst/>
          </a:prstGeom>
          <a:noFill/>
        </p:spPr>
        <p:txBody>
          <a:bodyPr wrap="square" lIns="91440" tIns="45720" rIns="91440" bIns="45720">
            <a:spAutoFit/>
          </a:bodyPr>
          <a:lstStyle/>
          <a:p>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圣节前夜就是</a:t>
            </a:r>
            <a:r>
              <a:rPr lang="en-US" altLang="zh-CN"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a:t>
            </a:r>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圣夜</a:t>
            </a:r>
            <a:r>
              <a:rPr lang="en-US" altLang="zh-CN"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a:t>
            </a:r>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的意思</a:t>
            </a:r>
            <a:endParaRPr lang="en-US" altLang="zh-CN"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endParaRPr>
          </a:p>
          <a:p>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然而由于种种原因万圣节前夜已变成一年中最流行和最受欢迎的节日之一好恐怖啊</a:t>
            </a:r>
            <a:endParaRPr lang="zh-CN" altLang="en-US" sz="2000" b="1" cap="all" spc="0" dirty="0">
              <a:ln w="9000" cmpd="sng">
                <a:solidFill>
                  <a:schemeClr val="accent4">
                    <a:shade val="50000"/>
                    <a:satMod val="120000"/>
                  </a:schemeClr>
                </a:solidFill>
                <a:prstDash val="solid"/>
              </a:ln>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endParaRPr>
          </a:p>
        </p:txBody>
      </p:sp>
      <p:pic>
        <p:nvPicPr>
          <p:cNvPr id="10" name="Picture 4" descr="U:\我图\PPT制作\PPT119万圣节动态\素材\照片\笔迹.png"/>
          <p:cNvPicPr>
            <a:picLocks noChangeAspect="1" noChangeArrowheads="1"/>
          </p:cNvPicPr>
          <p:nvPr/>
        </p:nvPicPr>
        <p:blipFill rotWithShape="1">
          <a:blip r:embed="rId5" cstate="email">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colorTemperature colorTemp="4700"/>
                    </a14:imgEffect>
                  </a14:imgLayer>
                </a14:imgProps>
              </a:ext>
            </a:extLst>
          </a:blip>
          <a:srcRect/>
          <a:stretch>
            <a:fillRect/>
          </a:stretch>
        </p:blipFill>
        <p:spPr bwMode="auto">
          <a:xfrm>
            <a:off x="5596421" y="3482488"/>
            <a:ext cx="3149599" cy="188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9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100"/>
                                        <p:tgtEl>
                                          <p:spTgt spid="1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9E27">
                <a:lumMod val="92000"/>
                <a:lumOff val="8000"/>
              </a:srgbClr>
            </a:gs>
            <a:gs pos="100000">
              <a:srgbClr val="F79E27">
                <a:lumMod val="74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4" descr="U:\我图\PPT制作\爱爱\PM下载\万圣节\黑叔2.png"/>
          <p:cNvPicPr>
            <a:picLocks noChangeAspect="1" noChangeArrowheads="1"/>
          </p:cNvPicPr>
          <p:nvPr/>
        </p:nvPicPr>
        <p:blipFill rotWithShape="1">
          <a:blip r:embed="rId3" cstate="email"/>
          <a:srcRect t="45527" b="6576"/>
          <a:stretch>
            <a:fillRect/>
          </a:stretch>
        </p:blipFill>
        <p:spPr bwMode="auto">
          <a:xfrm>
            <a:off x="0" y="3638938"/>
            <a:ext cx="12192000" cy="321906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组合 27"/>
          <p:cNvGrpSpPr/>
          <p:nvPr/>
        </p:nvGrpSpPr>
        <p:grpSpPr>
          <a:xfrm>
            <a:off x="8692305" y="2354393"/>
            <a:ext cx="2548363" cy="2876256"/>
            <a:chOff x="1358744" y="2629722"/>
            <a:chExt cx="2548363" cy="2876256"/>
          </a:xfrm>
        </p:grpSpPr>
        <p:pic>
          <p:nvPicPr>
            <p:cNvPr id="29" name="Picture 5" descr="U:\我图\PPT制作\PPT119万圣节动态\素材\照片\pumpkin_9833.png"/>
            <p:cNvPicPr>
              <a:picLocks noChangeAspect="1" noChangeArrowheads="1"/>
            </p:cNvPicPr>
            <p:nvPr/>
          </p:nvPicPr>
          <p:blipFill>
            <a:blip r:embed="rId4" cstate="email"/>
            <a:srcRect/>
            <a:stretch>
              <a:fillRect/>
            </a:stretch>
          </p:blipFill>
          <p:spPr bwMode="auto">
            <a:xfrm>
              <a:off x="1358744" y="2629722"/>
              <a:ext cx="2548363" cy="28762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U:\我图\PPT制作\PPT119万圣节动态\素材\照片\1.jpg"/>
            <p:cNvPicPr>
              <a:picLocks noChangeAspect="1" noChangeArrowheads="1"/>
            </p:cNvPicPr>
            <p:nvPr/>
          </p:nvPicPr>
          <p:blipFill>
            <a:blip r:embed="rId5" cstate="email"/>
            <a:srcRect/>
            <a:stretch>
              <a:fillRect/>
            </a:stretch>
          </p:blipFill>
          <p:spPr bwMode="auto">
            <a:xfrm>
              <a:off x="1764288" y="2931073"/>
              <a:ext cx="1817504" cy="2161581"/>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grpSp>
      <p:grpSp>
        <p:nvGrpSpPr>
          <p:cNvPr id="25" name="组合 24"/>
          <p:cNvGrpSpPr/>
          <p:nvPr/>
        </p:nvGrpSpPr>
        <p:grpSpPr>
          <a:xfrm>
            <a:off x="4959423" y="3068559"/>
            <a:ext cx="2548363" cy="2876256"/>
            <a:chOff x="1358744" y="2629722"/>
            <a:chExt cx="2548363" cy="2876256"/>
          </a:xfrm>
        </p:grpSpPr>
        <p:pic>
          <p:nvPicPr>
            <p:cNvPr id="26" name="Picture 5" descr="U:\我图\PPT制作\PPT119万圣节动态\素材\照片\pumpkin_9833.png"/>
            <p:cNvPicPr>
              <a:picLocks noChangeAspect="1" noChangeArrowheads="1"/>
            </p:cNvPicPr>
            <p:nvPr/>
          </p:nvPicPr>
          <p:blipFill>
            <a:blip r:embed="rId4" cstate="email"/>
            <a:srcRect/>
            <a:stretch>
              <a:fillRect/>
            </a:stretch>
          </p:blipFill>
          <p:spPr bwMode="auto">
            <a:xfrm>
              <a:off x="1358744" y="2629722"/>
              <a:ext cx="2548363" cy="287625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U:\我图\PPT制作\PPT119万圣节动态\素材\照片\1.jpg"/>
            <p:cNvPicPr>
              <a:picLocks noChangeAspect="1" noChangeArrowheads="1"/>
            </p:cNvPicPr>
            <p:nvPr/>
          </p:nvPicPr>
          <p:blipFill>
            <a:blip r:embed="rId5" cstate="email"/>
            <a:srcRect/>
            <a:stretch>
              <a:fillRect/>
            </a:stretch>
          </p:blipFill>
          <p:spPr bwMode="auto">
            <a:xfrm>
              <a:off x="1764288" y="2931073"/>
              <a:ext cx="1817504" cy="2161581"/>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1358744" y="2629722"/>
            <a:ext cx="2548363" cy="2876256"/>
            <a:chOff x="1358744" y="2629722"/>
            <a:chExt cx="2548363" cy="2876256"/>
          </a:xfrm>
        </p:grpSpPr>
        <p:pic>
          <p:nvPicPr>
            <p:cNvPr id="5125" name="Picture 5" descr="U:\我图\PPT制作\PPT119万圣节动态\素材\照片\pumpkin_9833.png"/>
            <p:cNvPicPr>
              <a:picLocks noChangeAspect="1" noChangeArrowheads="1"/>
            </p:cNvPicPr>
            <p:nvPr/>
          </p:nvPicPr>
          <p:blipFill>
            <a:blip r:embed="rId4" cstate="email"/>
            <a:srcRect/>
            <a:stretch>
              <a:fillRect/>
            </a:stretch>
          </p:blipFill>
          <p:spPr bwMode="auto">
            <a:xfrm>
              <a:off x="1358744" y="2629722"/>
              <a:ext cx="2548363" cy="28762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我图\PPT制作\PPT119万圣节动态\素材\照片\1.jpg"/>
            <p:cNvPicPr>
              <a:picLocks noChangeAspect="1" noChangeArrowheads="1"/>
            </p:cNvPicPr>
            <p:nvPr/>
          </p:nvPicPr>
          <p:blipFill>
            <a:blip r:embed="rId5" cstate="email"/>
            <a:srcRect/>
            <a:stretch>
              <a:fillRect/>
            </a:stretch>
          </p:blipFill>
          <p:spPr bwMode="auto">
            <a:xfrm>
              <a:off x="1764288" y="2931073"/>
              <a:ext cx="1817504" cy="2161581"/>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grpSp>
      <p:pic>
        <p:nvPicPr>
          <p:cNvPr id="13" name="Picture 2" descr="U:\画册PSD\B01-韩国高清PSD分层图库2-DVD1\韩国高清PSD分层图库2-DVD1\DVD01\儿童\ET-0070\bgg.jpg" hidden="1"/>
          <p:cNvPicPr>
            <a:picLocks noChangeAspect="1" noChangeArrowheads="1"/>
          </p:cNvPicPr>
          <p:nvPr/>
        </p:nvPicPr>
        <p:blipFill rotWithShape="1">
          <a:blip r:embed="rId6"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我图\PPT制作\爱爱\PM下载\万圣节\scary_bat_hovering_500_clr_485.gif"/>
          <p:cNvPicPr>
            <a:picLocks noChangeAspect="1" noChangeArrowheads="1" noCrop="1"/>
          </p:cNvPicPr>
          <p:nvPr/>
        </p:nvPicPr>
        <p:blipFill>
          <a:blip r:embed="rId7" cstate="email"/>
          <a:srcRect/>
          <a:stretch>
            <a:fillRect/>
          </a:stretch>
        </p:blipFill>
        <p:spPr bwMode="auto">
          <a:xfrm>
            <a:off x="9509772" y="4817325"/>
            <a:ext cx="2597766" cy="1730112"/>
          </a:xfrm>
          <a:prstGeom prst="rect">
            <a:avLst/>
          </a:prstGeom>
          <a:noFill/>
          <a:extLst>
            <a:ext uri="{909E8E84-426E-40DD-AFC4-6F175D3DCCD1}">
              <a14:hiddenFill xmlns:a14="http://schemas.microsoft.com/office/drawing/2010/main">
                <a:solidFill>
                  <a:srgbClr val="FFFFFF"/>
                </a:solidFill>
              </a14:hiddenFill>
            </a:ext>
          </a:extLst>
        </p:spPr>
      </p:pic>
      <p:sp>
        <p:nvSpPr>
          <p:cNvPr id="7" name="branch"/>
          <p:cNvSpPr>
            <a:spLocks noEditPoints="1"/>
          </p:cNvSpPr>
          <p:nvPr/>
        </p:nvSpPr>
        <p:spPr bwMode="auto">
          <a:xfrm rot="14449517">
            <a:off x="810402" y="-2981017"/>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9"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pic>
        <p:nvPicPr>
          <p:cNvPr id="5122" name="Picture 2" descr="U:\我图\PPT制作\爱爱\PM下载\万圣节\蛛网.png"/>
          <p:cNvPicPr>
            <a:picLocks noChangeAspect="1" noChangeArrowheads="1"/>
          </p:cNvPicPr>
          <p:nvPr/>
        </p:nvPicPr>
        <p:blipFill>
          <a:blip r:embed="rId8" cstate="email"/>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我图\PPT制作\爱爱\PM下载\万圣节\蛛网.png"/>
          <p:cNvPicPr>
            <a:picLocks noChangeAspect="1" noChangeArrowheads="1"/>
          </p:cNvPicPr>
          <p:nvPr/>
        </p:nvPicPr>
        <p:blipFill>
          <a:blip r:embed="rId9" cstate="email"/>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我图\PPT制作\爱爱\PM下载\万圣节\蛛网.png"/>
          <p:cNvPicPr>
            <a:picLocks noChangeAspect="1" noChangeArrowheads="1"/>
          </p:cNvPicPr>
          <p:nvPr/>
        </p:nvPicPr>
        <p:blipFill>
          <a:blip r:embed="rId10" cstate="email"/>
          <a:srcRect/>
          <a:stretch>
            <a:fillRect/>
          </a:stretch>
        </p:blipFill>
        <p:spPr bwMode="auto">
          <a:xfrm rot="12634932">
            <a:off x="8791793" y="-2032828"/>
            <a:ext cx="2862621" cy="345422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U:\我图\PPT制作\爱爱\PM下载\万圣节\62fbe4083a4a637ae4ebd0ed11c94f0a\蜘蛛.png"/>
          <p:cNvPicPr>
            <a:picLocks noChangeAspect="1" noChangeArrowheads="1"/>
          </p:cNvPicPr>
          <p:nvPr/>
        </p:nvPicPr>
        <p:blipFill>
          <a:blip r:embed="rId11" cstate="email"/>
          <a:srcRect/>
          <a:stretch>
            <a:fillRect/>
          </a:stretch>
        </p:blipFill>
        <p:spPr bwMode="auto">
          <a:xfrm>
            <a:off x="1922937" y="41998"/>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2484120" y="152400"/>
            <a:ext cx="0" cy="24201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3" descr="U:\我图\PPT制作\爱爱\PM下载\万圣节\62fbe4083a4a637ae4ebd0ed11c94f0a\蜘蛛.png"/>
          <p:cNvPicPr>
            <a:picLocks noChangeAspect="1" noChangeArrowheads="1"/>
          </p:cNvPicPr>
          <p:nvPr/>
        </p:nvPicPr>
        <p:blipFill>
          <a:blip r:embed="rId11" cstate="email"/>
          <a:srcRect/>
          <a:stretch>
            <a:fillRect/>
          </a:stretch>
        </p:blipFill>
        <p:spPr bwMode="auto">
          <a:xfrm>
            <a:off x="5534818" y="-190501"/>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连接符 15"/>
          <p:cNvCxnSpPr/>
          <p:nvPr/>
        </p:nvCxnSpPr>
        <p:spPr>
          <a:xfrm>
            <a:off x="6096001" y="-80099"/>
            <a:ext cx="0" cy="315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3" descr="U:\我图\PPT制作\爱爱\PM下载\万圣节\62fbe4083a4a637ae4ebd0ed11c94f0a\蜘蛛.png"/>
          <p:cNvPicPr>
            <a:picLocks noChangeAspect="1" noChangeArrowheads="1"/>
          </p:cNvPicPr>
          <p:nvPr/>
        </p:nvPicPr>
        <p:blipFill>
          <a:blip r:embed="rId11" cstate="email"/>
          <a:srcRect/>
          <a:stretch>
            <a:fillRect/>
          </a:stretch>
        </p:blipFill>
        <p:spPr bwMode="auto">
          <a:xfrm>
            <a:off x="9227979" y="-218442"/>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p:nvCxnSpPr>
        <p:spPr>
          <a:xfrm>
            <a:off x="9789162" y="-108040"/>
            <a:ext cx="0" cy="24201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par>
                                <p:cTn id="8" presetID="42" presetClass="path" presetSubtype="0" accel="50000" decel="50000" fill="hold" nodeType="withEffect">
                                  <p:stCondLst>
                                    <p:cond delay="500"/>
                                  </p:stCondLst>
                                  <p:childTnLst>
                                    <p:animMotion origin="layout" path="M 1.12008E-6 3.3025E-6 L 1.12008E-6 0.34273 " pathEditMode="relative" rAng="0" ptsTypes="AA">
                                      <p:cBhvr>
                                        <p:cTn id="9" dur="1500" fill="hold"/>
                                        <p:tgtEl>
                                          <p:spTgt spid="5123"/>
                                        </p:tgtEl>
                                        <p:attrNameLst>
                                          <p:attrName>ppt_x</p:attrName>
                                          <p:attrName>ppt_y</p:attrName>
                                        </p:attrNameLst>
                                      </p:cBhvr>
                                      <p:rCtr x="0" y="17137"/>
                                    </p:animMotion>
                                  </p:childTnLst>
                                </p:cTn>
                              </p:par>
                              <p:par>
                                <p:cTn id="10" presetID="22" presetClass="entr" presetSubtype="1" fill="hold" nodeType="withEffect">
                                  <p:stCondLst>
                                    <p:cond delay="200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par>
                                <p:cTn id="13" presetID="32" presetClass="emph" presetSubtype="0" repeatCount="4000" fill="hold" nodeType="withEffect">
                                  <p:stCondLst>
                                    <p:cond delay="500"/>
                                  </p:stCondLst>
                                  <p:childTnLst>
                                    <p:animRot by="120000">
                                      <p:cBhvr>
                                        <p:cTn id="14" dur="160" fill="hold">
                                          <p:stCondLst>
                                            <p:cond delay="0"/>
                                          </p:stCondLst>
                                        </p:cTn>
                                        <p:tgtEl>
                                          <p:spTgt spid="5123"/>
                                        </p:tgtEl>
                                        <p:attrNameLst>
                                          <p:attrName>r</p:attrName>
                                        </p:attrNameLst>
                                      </p:cBhvr>
                                    </p:animRot>
                                    <p:animRot by="-240000">
                                      <p:cBhvr>
                                        <p:cTn id="15" dur="320" fill="hold">
                                          <p:stCondLst>
                                            <p:cond delay="320"/>
                                          </p:stCondLst>
                                        </p:cTn>
                                        <p:tgtEl>
                                          <p:spTgt spid="5123"/>
                                        </p:tgtEl>
                                        <p:attrNameLst>
                                          <p:attrName>r</p:attrName>
                                        </p:attrNameLst>
                                      </p:cBhvr>
                                    </p:animRot>
                                    <p:animRot by="240000">
                                      <p:cBhvr>
                                        <p:cTn id="16" dur="320" fill="hold">
                                          <p:stCondLst>
                                            <p:cond delay="640"/>
                                          </p:stCondLst>
                                        </p:cTn>
                                        <p:tgtEl>
                                          <p:spTgt spid="5123"/>
                                        </p:tgtEl>
                                        <p:attrNameLst>
                                          <p:attrName>r</p:attrName>
                                        </p:attrNameLst>
                                      </p:cBhvr>
                                    </p:animRot>
                                    <p:animRot by="-240000">
                                      <p:cBhvr>
                                        <p:cTn id="17" dur="320" fill="hold">
                                          <p:stCondLst>
                                            <p:cond delay="960"/>
                                          </p:stCondLst>
                                        </p:cTn>
                                        <p:tgtEl>
                                          <p:spTgt spid="5123"/>
                                        </p:tgtEl>
                                        <p:attrNameLst>
                                          <p:attrName>r</p:attrName>
                                        </p:attrNameLst>
                                      </p:cBhvr>
                                    </p:animRot>
                                    <p:animRot by="120000">
                                      <p:cBhvr>
                                        <p:cTn id="18" dur="320" fill="hold">
                                          <p:stCondLst>
                                            <p:cond delay="1280"/>
                                          </p:stCondLst>
                                        </p:cTn>
                                        <p:tgtEl>
                                          <p:spTgt spid="5123"/>
                                        </p:tgtEl>
                                        <p:attrNameLst>
                                          <p:attrName>r</p:attrName>
                                        </p:attrNameLst>
                                      </p:cBhvr>
                                    </p:animRot>
                                  </p:childTnLst>
                                </p:cTn>
                              </p:par>
                              <p:par>
                                <p:cTn id="19" presetID="22" presetClass="entr" presetSubtype="1" fill="hold" nodeType="withEffect">
                                  <p:stCondLst>
                                    <p:cond delay="100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500"/>
                                        <p:tgtEl>
                                          <p:spTgt spid="16"/>
                                        </p:tgtEl>
                                      </p:cBhvr>
                                    </p:animEffect>
                                  </p:childTnLst>
                                </p:cTn>
                              </p:par>
                              <p:par>
                                <p:cTn id="22" presetID="42" presetClass="path" presetSubtype="0" accel="50000" decel="50000" fill="hold" nodeType="withEffect">
                                  <p:stCondLst>
                                    <p:cond delay="1000"/>
                                  </p:stCondLst>
                                  <p:childTnLst>
                                    <p:animMotion origin="layout" path="M 0 -1.66512E-6 L 0 0.4438 " pathEditMode="relative" rAng="0" ptsTypes="AA">
                                      <p:cBhvr>
                                        <p:cTn id="23" dur="1500" fill="hold"/>
                                        <p:tgtEl>
                                          <p:spTgt spid="15"/>
                                        </p:tgtEl>
                                        <p:attrNameLst>
                                          <p:attrName>ppt_x</p:attrName>
                                          <p:attrName>ppt_y</p:attrName>
                                        </p:attrNameLst>
                                      </p:cBhvr>
                                      <p:rCtr x="0" y="22179"/>
                                    </p:animMotion>
                                  </p:childTnLst>
                                </p:cTn>
                              </p:par>
                              <p:par>
                                <p:cTn id="24" presetID="22" presetClass="entr" presetSubtype="1" fill="hold" nodeType="withEffect">
                                  <p:stCondLst>
                                    <p:cond delay="250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1000"/>
                                        <p:tgtEl>
                                          <p:spTgt spid="25"/>
                                        </p:tgtEl>
                                      </p:cBhvr>
                                    </p:animEffect>
                                  </p:childTnLst>
                                </p:cTn>
                              </p:par>
                              <p:par>
                                <p:cTn id="27" presetID="32" presetClass="emph" presetSubtype="0" repeatCount="4000" fill="hold" nodeType="withEffect">
                                  <p:stCondLst>
                                    <p:cond delay="1000"/>
                                  </p:stCondLst>
                                  <p:childTnLst>
                                    <p:animRot by="120000">
                                      <p:cBhvr>
                                        <p:cTn id="28" dur="160" fill="hold">
                                          <p:stCondLst>
                                            <p:cond delay="0"/>
                                          </p:stCondLst>
                                        </p:cTn>
                                        <p:tgtEl>
                                          <p:spTgt spid="15"/>
                                        </p:tgtEl>
                                        <p:attrNameLst>
                                          <p:attrName>r</p:attrName>
                                        </p:attrNameLst>
                                      </p:cBhvr>
                                    </p:animRot>
                                    <p:animRot by="-240000">
                                      <p:cBhvr>
                                        <p:cTn id="29" dur="320" fill="hold">
                                          <p:stCondLst>
                                            <p:cond delay="320"/>
                                          </p:stCondLst>
                                        </p:cTn>
                                        <p:tgtEl>
                                          <p:spTgt spid="15"/>
                                        </p:tgtEl>
                                        <p:attrNameLst>
                                          <p:attrName>r</p:attrName>
                                        </p:attrNameLst>
                                      </p:cBhvr>
                                    </p:animRot>
                                    <p:animRot by="240000">
                                      <p:cBhvr>
                                        <p:cTn id="30" dur="320" fill="hold">
                                          <p:stCondLst>
                                            <p:cond delay="640"/>
                                          </p:stCondLst>
                                        </p:cTn>
                                        <p:tgtEl>
                                          <p:spTgt spid="15"/>
                                        </p:tgtEl>
                                        <p:attrNameLst>
                                          <p:attrName>r</p:attrName>
                                        </p:attrNameLst>
                                      </p:cBhvr>
                                    </p:animRot>
                                    <p:animRot by="-240000">
                                      <p:cBhvr>
                                        <p:cTn id="31" dur="320" fill="hold">
                                          <p:stCondLst>
                                            <p:cond delay="960"/>
                                          </p:stCondLst>
                                        </p:cTn>
                                        <p:tgtEl>
                                          <p:spTgt spid="15"/>
                                        </p:tgtEl>
                                        <p:attrNameLst>
                                          <p:attrName>r</p:attrName>
                                        </p:attrNameLst>
                                      </p:cBhvr>
                                    </p:animRot>
                                    <p:animRot by="120000">
                                      <p:cBhvr>
                                        <p:cTn id="32" dur="320" fill="hold">
                                          <p:stCondLst>
                                            <p:cond delay="1280"/>
                                          </p:stCondLst>
                                        </p:cTn>
                                        <p:tgtEl>
                                          <p:spTgt spid="15"/>
                                        </p:tgtEl>
                                        <p:attrNameLst>
                                          <p:attrName>r</p:attrName>
                                        </p:attrNameLst>
                                      </p:cBhvr>
                                    </p:animRot>
                                  </p:childTnLst>
                                </p:cTn>
                              </p:par>
                              <p:par>
                                <p:cTn id="33" presetID="22" presetClass="entr" presetSubtype="1" fill="hold" nodeType="withEffect">
                                  <p:stCondLst>
                                    <p:cond delay="60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1500"/>
                                        <p:tgtEl>
                                          <p:spTgt spid="18"/>
                                        </p:tgtEl>
                                      </p:cBhvr>
                                    </p:animEffect>
                                  </p:childTnLst>
                                </p:cTn>
                              </p:par>
                              <p:par>
                                <p:cTn id="36" presetID="42" presetClass="path" presetSubtype="0" accel="50000" decel="50000" fill="hold" nodeType="withEffect">
                                  <p:stCondLst>
                                    <p:cond delay="600"/>
                                  </p:stCondLst>
                                  <p:childTnLst>
                                    <p:animMotion origin="layout" path="M 1.12008E-6 3.3025E-6 L 1.12008E-6 0.34273 " pathEditMode="relative" rAng="0" ptsTypes="AA">
                                      <p:cBhvr>
                                        <p:cTn id="37" dur="1500" fill="hold"/>
                                        <p:tgtEl>
                                          <p:spTgt spid="17"/>
                                        </p:tgtEl>
                                        <p:attrNameLst>
                                          <p:attrName>ppt_x</p:attrName>
                                          <p:attrName>ppt_y</p:attrName>
                                        </p:attrNameLst>
                                      </p:cBhvr>
                                      <p:rCtr x="0" y="17137"/>
                                    </p:animMotion>
                                  </p:childTnLst>
                                </p:cTn>
                              </p:par>
                              <p:par>
                                <p:cTn id="38" presetID="32" presetClass="emph" presetSubtype="0" repeatCount="4000" fill="hold" nodeType="withEffect">
                                  <p:stCondLst>
                                    <p:cond delay="600"/>
                                  </p:stCondLst>
                                  <p:childTnLst>
                                    <p:animRot by="120000">
                                      <p:cBhvr>
                                        <p:cTn id="39" dur="160" fill="hold">
                                          <p:stCondLst>
                                            <p:cond delay="0"/>
                                          </p:stCondLst>
                                        </p:cTn>
                                        <p:tgtEl>
                                          <p:spTgt spid="17"/>
                                        </p:tgtEl>
                                        <p:attrNameLst>
                                          <p:attrName>r</p:attrName>
                                        </p:attrNameLst>
                                      </p:cBhvr>
                                    </p:animRot>
                                    <p:animRot by="-240000">
                                      <p:cBhvr>
                                        <p:cTn id="40" dur="320" fill="hold">
                                          <p:stCondLst>
                                            <p:cond delay="320"/>
                                          </p:stCondLst>
                                        </p:cTn>
                                        <p:tgtEl>
                                          <p:spTgt spid="17"/>
                                        </p:tgtEl>
                                        <p:attrNameLst>
                                          <p:attrName>r</p:attrName>
                                        </p:attrNameLst>
                                      </p:cBhvr>
                                    </p:animRot>
                                    <p:animRot by="240000">
                                      <p:cBhvr>
                                        <p:cTn id="41" dur="320" fill="hold">
                                          <p:stCondLst>
                                            <p:cond delay="640"/>
                                          </p:stCondLst>
                                        </p:cTn>
                                        <p:tgtEl>
                                          <p:spTgt spid="17"/>
                                        </p:tgtEl>
                                        <p:attrNameLst>
                                          <p:attrName>r</p:attrName>
                                        </p:attrNameLst>
                                      </p:cBhvr>
                                    </p:animRot>
                                    <p:animRot by="-240000">
                                      <p:cBhvr>
                                        <p:cTn id="42" dur="320" fill="hold">
                                          <p:stCondLst>
                                            <p:cond delay="960"/>
                                          </p:stCondLst>
                                        </p:cTn>
                                        <p:tgtEl>
                                          <p:spTgt spid="17"/>
                                        </p:tgtEl>
                                        <p:attrNameLst>
                                          <p:attrName>r</p:attrName>
                                        </p:attrNameLst>
                                      </p:cBhvr>
                                    </p:animRot>
                                    <p:animRot by="120000">
                                      <p:cBhvr>
                                        <p:cTn id="43" dur="320" fill="hold">
                                          <p:stCondLst>
                                            <p:cond delay="1280"/>
                                          </p:stCondLst>
                                        </p:cTn>
                                        <p:tgtEl>
                                          <p:spTgt spid="17"/>
                                        </p:tgtEl>
                                        <p:attrNameLst>
                                          <p:attrName>r</p:attrName>
                                        </p:attrNameLst>
                                      </p:cBhvr>
                                    </p:animRot>
                                  </p:childTnLst>
                                </p:cTn>
                              </p:par>
                              <p:par>
                                <p:cTn id="44" presetID="2" presetClass="entr" presetSubtype="4" fill="hold" nodeType="withEffect">
                                  <p:stCondLst>
                                    <p:cond delay="30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1100" fill="hold"/>
                                        <p:tgtEl>
                                          <p:spTgt spid="5"/>
                                        </p:tgtEl>
                                        <p:attrNameLst>
                                          <p:attrName>ppt_x</p:attrName>
                                        </p:attrNameLst>
                                      </p:cBhvr>
                                      <p:tavLst>
                                        <p:tav tm="0">
                                          <p:val>
                                            <p:strVal val="#ppt_x"/>
                                          </p:val>
                                        </p:tav>
                                        <p:tav tm="100000">
                                          <p:val>
                                            <p:strVal val="#ppt_x"/>
                                          </p:val>
                                        </p:tav>
                                      </p:tavLst>
                                    </p:anim>
                                    <p:anim calcmode="lin" valueType="num">
                                      <p:cBhvr additive="base">
                                        <p:cTn id="47" dur="1100" fill="hold"/>
                                        <p:tgtEl>
                                          <p:spTgt spid="5"/>
                                        </p:tgtEl>
                                        <p:attrNameLst>
                                          <p:attrName>ppt_y</p:attrName>
                                        </p:attrNameLst>
                                      </p:cBhvr>
                                      <p:tavLst>
                                        <p:tav tm="0">
                                          <p:val>
                                            <p:strVal val="1+#ppt_h/2"/>
                                          </p:val>
                                        </p:tav>
                                        <p:tav tm="100000">
                                          <p:val>
                                            <p:strVal val="#ppt_y"/>
                                          </p:val>
                                        </p:tav>
                                      </p:tavLst>
                                    </p:anim>
                                  </p:childTnLst>
                                </p:cTn>
                              </p:par>
                              <p:par>
                                <p:cTn id="48" presetID="22" presetClass="entr" presetSubtype="1" fill="hold" nodeType="withEffect">
                                  <p:stCondLst>
                                    <p:cond delay="2000"/>
                                  </p:stCondLst>
                                  <p:childTnLst>
                                    <p:set>
                                      <p:cBhvr>
                                        <p:cTn id="49" dur="1" fill="hold">
                                          <p:stCondLst>
                                            <p:cond delay="0"/>
                                          </p:stCondLst>
                                        </p:cTn>
                                        <p:tgtEl>
                                          <p:spTgt spid="28"/>
                                        </p:tgtEl>
                                        <p:attrNameLst>
                                          <p:attrName>style.visibility</p:attrName>
                                        </p:attrNameLst>
                                      </p:cBhvr>
                                      <p:to>
                                        <p:strVal val="visible"/>
                                      </p:to>
                                    </p:set>
                                    <p:animEffect transition="in" filter="wipe(up)">
                                      <p:cBhvr>
                                        <p:cTn id="5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9E27">
                <a:lumMod val="92000"/>
                <a:lumOff val="8000"/>
              </a:srgbClr>
            </a:gs>
            <a:gs pos="100000">
              <a:srgbClr val="F79E27">
                <a:lumMod val="74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2" descr="U:\我图\PPT制作\爱爱\PM下载\万圣节\3144e504e63f8a6d3570c60451843db6.png"/>
          <p:cNvPicPr>
            <a:picLocks noChangeAspect="1" noChangeArrowheads="1"/>
          </p:cNvPicPr>
          <p:nvPr/>
        </p:nvPicPr>
        <p:blipFill>
          <a:blip r:embed="rId3"/>
          <a:srcRect/>
          <a:stretch>
            <a:fillRect/>
          </a:stretch>
        </p:blipFill>
        <p:spPr bwMode="auto">
          <a:xfrm>
            <a:off x="-992119" y="1"/>
            <a:ext cx="13626079" cy="824884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U:\我图\PPT制作\PPT119万圣节动态\素材\照片\1.jpg"/>
          <p:cNvPicPr>
            <a:picLocks noChangeAspect="1" noChangeArrowheads="1"/>
          </p:cNvPicPr>
          <p:nvPr/>
        </p:nvPicPr>
        <p:blipFill>
          <a:blip r:embed="rId4" cstate="email"/>
          <a:srcRect/>
          <a:stretch>
            <a:fillRect/>
          </a:stretch>
        </p:blipFill>
        <p:spPr bwMode="auto">
          <a:xfrm rot="20914393">
            <a:off x="2030725" y="2919469"/>
            <a:ext cx="1873049" cy="2648104"/>
          </a:xfrm>
          <a:prstGeom prst="rect">
            <a:avLst/>
          </a:prstGeom>
          <a:solidFill>
            <a:srgbClr val="FFFFFF">
              <a:shade val="85000"/>
            </a:srgbClr>
          </a:solidFill>
          <a:ln w="88900" cap="sq">
            <a:solidFill>
              <a:schemeClr val="accent4">
                <a:lumMod val="40000"/>
                <a:lumOff val="6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U:\我图\PPT制作\爱爱\PM下载\万圣节\黑叔2.png"/>
          <p:cNvPicPr>
            <a:picLocks noChangeAspect="1" noChangeArrowheads="1"/>
          </p:cNvPicPr>
          <p:nvPr/>
        </p:nvPicPr>
        <p:blipFill rotWithShape="1">
          <a:blip r:embed="rId5" cstate="email"/>
          <a:srcRect t="45804" b="6576"/>
          <a:stretch>
            <a:fillRect/>
          </a:stretch>
        </p:blipFill>
        <p:spPr bwMode="auto">
          <a:xfrm>
            <a:off x="0" y="3799494"/>
            <a:ext cx="12192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U:\我图\PPT制作\爱爱\PM下载\万圣节\scary_bat_hovering_500_clr_485.gif"/>
          <p:cNvPicPr>
            <a:picLocks noChangeAspect="1" noChangeArrowheads="1" noCrop="1"/>
          </p:cNvPicPr>
          <p:nvPr/>
        </p:nvPicPr>
        <p:blipFill>
          <a:blip r:embed="rId6" cstate="email"/>
          <a:srcRect/>
          <a:stretch>
            <a:fillRect/>
          </a:stretch>
        </p:blipFill>
        <p:spPr bwMode="auto">
          <a:xfrm>
            <a:off x="273345" y="5108953"/>
            <a:ext cx="2355007" cy="15684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我图\PPT制作\PPT119万圣节动态\素材\照片\2.jpg"/>
          <p:cNvPicPr>
            <a:picLocks noChangeAspect="1" noChangeArrowheads="1"/>
          </p:cNvPicPr>
          <p:nvPr/>
        </p:nvPicPr>
        <p:blipFill rotWithShape="1">
          <a:blip r:embed="rId7" cstate="email"/>
          <a:srcRect/>
          <a:stretch>
            <a:fillRect/>
          </a:stretch>
        </p:blipFill>
        <p:spPr bwMode="auto">
          <a:xfrm rot="21438038">
            <a:off x="4470109" y="3268934"/>
            <a:ext cx="3034703" cy="2010086"/>
          </a:xfrm>
          <a:prstGeom prst="rect">
            <a:avLst/>
          </a:prstGeom>
          <a:solidFill>
            <a:srgbClr val="FFFFFF">
              <a:shade val="85000"/>
            </a:srgbClr>
          </a:solidFill>
          <a:ln w="88900" cap="sq">
            <a:solidFill>
              <a:schemeClr val="accent4">
                <a:lumMod val="40000"/>
                <a:lumOff val="6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1" name="Picture 5" descr="U:\我图\PPT制作\PPT119万圣节动态\素材\照片\3.jpg"/>
          <p:cNvPicPr>
            <a:picLocks noChangeAspect="1" noChangeArrowheads="1"/>
          </p:cNvPicPr>
          <p:nvPr/>
        </p:nvPicPr>
        <p:blipFill>
          <a:blip r:embed="rId8" cstate="email"/>
          <a:srcRect/>
          <a:stretch>
            <a:fillRect/>
          </a:stretch>
        </p:blipFill>
        <p:spPr bwMode="auto">
          <a:xfrm rot="720231">
            <a:off x="7925543" y="3445301"/>
            <a:ext cx="2493536" cy="1657350"/>
          </a:xfrm>
          <a:prstGeom prst="rect">
            <a:avLst/>
          </a:prstGeom>
          <a:solidFill>
            <a:srgbClr val="FFFFFF">
              <a:shade val="85000"/>
            </a:srgbClr>
          </a:solidFill>
          <a:ln w="88900" cap="sq">
            <a:solidFill>
              <a:schemeClr val="accent4">
                <a:lumMod val="40000"/>
                <a:lumOff val="6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branch"/>
          <p:cNvSpPr>
            <a:spLocks noEditPoints="1"/>
          </p:cNvSpPr>
          <p:nvPr/>
        </p:nvSpPr>
        <p:spPr bwMode="auto">
          <a:xfrm rot="14449517">
            <a:off x="810402" y="-2981017"/>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7"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pic>
        <p:nvPicPr>
          <p:cNvPr id="18" name="Picture 2" descr="U:\我图\PPT制作\爱爱\PM下载\万圣节\蛛网.png"/>
          <p:cNvPicPr>
            <a:picLocks noChangeAspect="1" noChangeArrowheads="1"/>
          </p:cNvPicPr>
          <p:nvPr/>
        </p:nvPicPr>
        <p:blipFill>
          <a:blip r:embed="rId9" cstate="email"/>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U:\我图\PPT制作\爱爱\PM下载\万圣节\蛛网.png"/>
          <p:cNvPicPr>
            <a:picLocks noChangeAspect="1" noChangeArrowheads="1"/>
          </p:cNvPicPr>
          <p:nvPr/>
        </p:nvPicPr>
        <p:blipFill>
          <a:blip r:embed="rId10" cstate="email"/>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0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1000" fill="hold"/>
                                        <p:tgtEl>
                                          <p:spTgt spid="4099"/>
                                        </p:tgtEl>
                                        <p:attrNameLst>
                                          <p:attrName>ppt_x</p:attrName>
                                        </p:attrNameLst>
                                      </p:cBhvr>
                                      <p:tavLst>
                                        <p:tav tm="0">
                                          <p:val>
                                            <p:strVal val="0-#ppt_w/2"/>
                                          </p:val>
                                        </p:tav>
                                        <p:tav tm="100000">
                                          <p:val>
                                            <p:strVal val="#ppt_x"/>
                                          </p:val>
                                        </p:tav>
                                      </p:tavLst>
                                    </p:anim>
                                    <p:anim calcmode="lin" valueType="num">
                                      <p:cBhvr additive="base">
                                        <p:cTn id="8" dur="1000" fill="hold"/>
                                        <p:tgtEl>
                                          <p:spTgt spid="409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110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900" fill="hold"/>
                                        <p:tgtEl>
                                          <p:spTgt spid="4100"/>
                                        </p:tgtEl>
                                        <p:attrNameLst>
                                          <p:attrName>ppt_x</p:attrName>
                                        </p:attrNameLst>
                                      </p:cBhvr>
                                      <p:tavLst>
                                        <p:tav tm="0">
                                          <p:val>
                                            <p:strVal val="#ppt_x"/>
                                          </p:val>
                                        </p:tav>
                                        <p:tav tm="100000">
                                          <p:val>
                                            <p:strVal val="#ppt_x"/>
                                          </p:val>
                                        </p:tav>
                                      </p:tavLst>
                                    </p:anim>
                                    <p:anim calcmode="lin" valueType="num">
                                      <p:cBhvr additive="base">
                                        <p:cTn id="12" dur="900" fill="hold"/>
                                        <p:tgtEl>
                                          <p:spTgt spid="410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900"/>
                                  </p:stCondLst>
                                  <p:childTnLst>
                                    <p:set>
                                      <p:cBhvr>
                                        <p:cTn id="14" dur="1" fill="hold">
                                          <p:stCondLst>
                                            <p:cond delay="0"/>
                                          </p:stCondLst>
                                        </p:cTn>
                                        <p:tgtEl>
                                          <p:spTgt spid="4101"/>
                                        </p:tgtEl>
                                        <p:attrNameLst>
                                          <p:attrName>style.visibility</p:attrName>
                                        </p:attrNameLst>
                                      </p:cBhvr>
                                      <p:to>
                                        <p:strVal val="visible"/>
                                      </p:to>
                                    </p:set>
                                    <p:anim calcmode="lin" valueType="num">
                                      <p:cBhvr additive="base">
                                        <p:cTn id="15" dur="1000" fill="hold"/>
                                        <p:tgtEl>
                                          <p:spTgt spid="4101"/>
                                        </p:tgtEl>
                                        <p:attrNameLst>
                                          <p:attrName>ppt_x</p:attrName>
                                        </p:attrNameLst>
                                      </p:cBhvr>
                                      <p:tavLst>
                                        <p:tav tm="0">
                                          <p:val>
                                            <p:strVal val="1+#ppt_w/2"/>
                                          </p:val>
                                        </p:tav>
                                        <p:tav tm="100000">
                                          <p:val>
                                            <p:strVal val="#ppt_x"/>
                                          </p:val>
                                        </p:tav>
                                      </p:tavLst>
                                    </p:anim>
                                    <p:anim calcmode="lin" valueType="num">
                                      <p:cBhvr additive="base">
                                        <p:cTn id="16" dur="1000" fill="hold"/>
                                        <p:tgtEl>
                                          <p:spTgt spid="410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800" fill="hold"/>
                                        <p:tgtEl>
                                          <p:spTgt spid="4098"/>
                                        </p:tgtEl>
                                        <p:attrNameLst>
                                          <p:attrName>ppt_x</p:attrName>
                                        </p:attrNameLst>
                                      </p:cBhvr>
                                      <p:tavLst>
                                        <p:tav tm="0">
                                          <p:val>
                                            <p:strVal val="#ppt_x"/>
                                          </p:val>
                                        </p:tav>
                                        <p:tav tm="100000">
                                          <p:val>
                                            <p:strVal val="#ppt_x"/>
                                          </p:val>
                                        </p:tav>
                                      </p:tavLst>
                                    </p:anim>
                                    <p:anim calcmode="lin" valueType="num">
                                      <p:cBhvr additive="base">
                                        <p:cTn id="20" dur="8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9E27">
                <a:lumMod val="92000"/>
                <a:lumOff val="8000"/>
              </a:srgbClr>
            </a:gs>
            <a:gs pos="100000">
              <a:srgbClr val="F79E27">
                <a:lumMod val="74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3"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U:\我图\PPT制作\爱爱\PM下载\万圣节\pumpkin_witches_hat_500_clr_160.gif"/>
          <p:cNvPicPr>
            <a:picLocks noChangeAspect="1" noChangeArrowheads="1" noCrop="1"/>
          </p:cNvPicPr>
          <p:nvPr/>
        </p:nvPicPr>
        <p:blipFill>
          <a:blip r:embed="rId4"/>
          <a:srcRect/>
          <a:stretch>
            <a:fillRect/>
          </a:stretch>
        </p:blipFill>
        <p:spPr bwMode="auto">
          <a:xfrm>
            <a:off x="0" y="995680"/>
            <a:ext cx="4969987" cy="4969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我图\PPT制作\爱爱\PM下载\万圣节\pumpkin_witches_hat_500_clr_160.gif"/>
          <p:cNvPicPr>
            <a:picLocks noChangeAspect="1" noChangeArrowheads="1" noCrop="1"/>
          </p:cNvPicPr>
          <p:nvPr/>
        </p:nvPicPr>
        <p:blipFill>
          <a:blip r:embed="rId4" cstate="email"/>
          <a:srcRect/>
          <a:stretch>
            <a:fillRect/>
          </a:stretch>
        </p:blipFill>
        <p:spPr bwMode="auto">
          <a:xfrm flipH="1">
            <a:off x="3084514" y="3264377"/>
            <a:ext cx="2005646" cy="200564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553394" y="2314305"/>
            <a:ext cx="295465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7200" b="1" cap="none" spc="0" dirty="0">
                <a:ln w="11430"/>
                <a:solidFill>
                  <a:schemeClr val="accent6">
                    <a:lumMod val="50000"/>
                  </a:schemeClr>
                </a:solidFill>
                <a:effectLst>
                  <a:outerShdw blurRad="50800" dist="39000" dir="5460000" algn="tl">
                    <a:srgbClr val="000000">
                      <a:alpha val="38000"/>
                    </a:srgbClr>
                  </a:outerShdw>
                </a:effectLst>
                <a:latin typeface="经典趣体简" panose="02010609000101010101" pitchFamily="49" charset="-122"/>
                <a:ea typeface="经典趣体简" panose="02010609000101010101" pitchFamily="49" charset="-122"/>
                <a:cs typeface="经典趣体简" panose="02010609000101010101" pitchFamily="49" charset="-122"/>
              </a:rPr>
              <a:t>第二幕</a:t>
            </a:r>
          </a:p>
        </p:txBody>
      </p:sp>
      <p:pic>
        <p:nvPicPr>
          <p:cNvPr id="14" name="Picture 3" descr="U:\我图\PPT制作\爱爱\PM下载\万圣节\pumpkin_witches_hat_500_clr_160.gif"/>
          <p:cNvPicPr>
            <a:picLocks noChangeAspect="1" noChangeArrowheads="1" noCrop="1"/>
          </p:cNvPicPr>
          <p:nvPr/>
        </p:nvPicPr>
        <p:blipFill>
          <a:blip r:embed="rId4" cstate="email"/>
          <a:srcRect/>
          <a:stretch>
            <a:fillRect/>
          </a:stretch>
        </p:blipFill>
        <p:spPr bwMode="auto">
          <a:xfrm>
            <a:off x="440384" y="3881120"/>
            <a:ext cx="1662736" cy="166273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596421" y="3670777"/>
            <a:ext cx="4924259" cy="1015663"/>
          </a:xfrm>
          <a:prstGeom prst="rect">
            <a:avLst/>
          </a:prstGeom>
          <a:noFill/>
        </p:spPr>
        <p:txBody>
          <a:bodyPr wrap="square" lIns="91440" tIns="45720" rIns="91440" bIns="45720">
            <a:spAutoFit/>
          </a:bodyPr>
          <a:lstStyle/>
          <a:p>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圣节前夜就是</a:t>
            </a:r>
            <a:r>
              <a:rPr lang="en-US" altLang="zh-CN"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a:t>
            </a:r>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圣夜</a:t>
            </a:r>
            <a:r>
              <a:rPr lang="en-US" altLang="zh-CN"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a:t>
            </a:r>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的意思</a:t>
            </a:r>
            <a:endParaRPr lang="en-US" altLang="zh-CN"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endParaRPr>
          </a:p>
          <a:p>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然而由于种种原因万圣节前夜已变成一年中最流行和最受欢迎的节日之一好恐怖啊</a:t>
            </a:r>
            <a:endParaRPr lang="zh-CN" altLang="en-US" sz="2000" b="1" cap="all" spc="0" dirty="0">
              <a:ln w="9000" cmpd="sng">
                <a:solidFill>
                  <a:schemeClr val="accent4">
                    <a:shade val="50000"/>
                    <a:satMod val="120000"/>
                  </a:schemeClr>
                </a:solidFill>
                <a:prstDash val="solid"/>
              </a:ln>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endParaRPr>
          </a:p>
        </p:txBody>
      </p:sp>
      <p:pic>
        <p:nvPicPr>
          <p:cNvPr id="10" name="Picture 4" descr="U:\我图\PPT制作\PPT119万圣节动态\素材\照片\笔迹.png"/>
          <p:cNvPicPr>
            <a:picLocks noChangeAspect="1" noChangeArrowheads="1"/>
          </p:cNvPicPr>
          <p:nvPr/>
        </p:nvPicPr>
        <p:blipFill rotWithShape="1">
          <a:blip r:embed="rId5" cstate="email">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colorTemperature colorTemp="4700"/>
                    </a14:imgEffect>
                  </a14:imgLayer>
                </a14:imgProps>
              </a:ext>
            </a:extLst>
          </a:blip>
          <a:srcRect/>
          <a:stretch>
            <a:fillRect/>
          </a:stretch>
        </p:blipFill>
        <p:spPr bwMode="auto">
          <a:xfrm>
            <a:off x="5596421" y="3482488"/>
            <a:ext cx="3149599" cy="188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9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100"/>
                                        <p:tgtEl>
                                          <p:spTgt spid="1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9E27">
                <a:lumMod val="92000"/>
                <a:lumOff val="8000"/>
              </a:srgbClr>
            </a:gs>
            <a:gs pos="100000">
              <a:srgbClr val="F79E27">
                <a:lumMod val="74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3"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我图\PPT制作\爱爱\PM下载\万圣节\黑叔2.png"/>
          <p:cNvPicPr>
            <a:picLocks noChangeAspect="1" noChangeArrowheads="1"/>
          </p:cNvPicPr>
          <p:nvPr/>
        </p:nvPicPr>
        <p:blipFill rotWithShape="1">
          <a:blip r:embed="rId4" cstate="email"/>
          <a:srcRect t="43008" b="6576"/>
          <a:stretch>
            <a:fillRect/>
          </a:stretch>
        </p:blipFill>
        <p:spPr bwMode="auto">
          <a:xfrm>
            <a:off x="0" y="3469640"/>
            <a:ext cx="12192000" cy="3388360"/>
          </a:xfrm>
          <a:prstGeom prst="rect">
            <a:avLst/>
          </a:prstGeom>
          <a:noFill/>
          <a:extLst>
            <a:ext uri="{909E8E84-426E-40DD-AFC4-6F175D3DCCD1}">
              <a14:hiddenFill xmlns:a14="http://schemas.microsoft.com/office/drawing/2010/main">
                <a:solidFill>
                  <a:srgbClr val="FFFFFF"/>
                </a:solidFill>
              </a14:hiddenFill>
            </a:ext>
          </a:extLst>
        </p:spPr>
      </p:pic>
      <p:sp>
        <p:nvSpPr>
          <p:cNvPr id="6" name="branch"/>
          <p:cNvSpPr>
            <a:spLocks noEditPoints="1"/>
          </p:cNvSpPr>
          <p:nvPr/>
        </p:nvSpPr>
        <p:spPr bwMode="auto">
          <a:xfrm rot="14449517">
            <a:off x="810402" y="-2981017"/>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7"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pic>
        <p:nvPicPr>
          <p:cNvPr id="9" name="Picture 2" descr="U:\我图\PPT制作\爱爱\PM下载\万圣节\蛛网.png"/>
          <p:cNvPicPr>
            <a:picLocks noChangeAspect="1" noChangeArrowheads="1"/>
          </p:cNvPicPr>
          <p:nvPr/>
        </p:nvPicPr>
        <p:blipFill>
          <a:blip r:embed="rId5" cstate="email"/>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我图\PPT制作\爱爱\PM下载\万圣节\蛛网.png"/>
          <p:cNvPicPr>
            <a:picLocks noChangeAspect="1" noChangeArrowheads="1"/>
          </p:cNvPicPr>
          <p:nvPr/>
        </p:nvPicPr>
        <p:blipFill>
          <a:blip r:embed="rId6" cstate="email"/>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我图\PPT制作\爱爱\PM下载\万圣节\蛛网.png"/>
          <p:cNvPicPr>
            <a:picLocks noChangeAspect="1" noChangeArrowheads="1"/>
          </p:cNvPicPr>
          <p:nvPr/>
        </p:nvPicPr>
        <p:blipFill>
          <a:blip r:embed="rId7" cstate="email"/>
          <a:srcRect/>
          <a:stretch>
            <a:fillRect/>
          </a:stretch>
        </p:blipFill>
        <p:spPr bwMode="auto">
          <a:xfrm rot="12634932">
            <a:off x="8791793" y="-2032828"/>
            <a:ext cx="2862621" cy="345422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U:\我图\PPT制作\PPT119万圣节动态\素材\照片\bubble.png"/>
          <p:cNvPicPr>
            <a:picLocks noChangeAspect="1" noChangeArrowheads="1"/>
          </p:cNvPicPr>
          <p:nvPr/>
        </p:nvPicPr>
        <p:blipFill>
          <a:blip r:embed="rId8" cstate="email"/>
          <a:srcRect/>
          <a:stretch>
            <a:fillRect/>
          </a:stretch>
        </p:blipFill>
        <p:spPr bwMode="auto">
          <a:xfrm>
            <a:off x="9102777" y="3469640"/>
            <a:ext cx="678303" cy="6717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U:\我图\PPT制作\PPT119万圣节动态\素材\照片\bubble.png"/>
          <p:cNvPicPr>
            <a:picLocks noChangeAspect="1" noChangeArrowheads="1"/>
          </p:cNvPicPr>
          <p:nvPr/>
        </p:nvPicPr>
        <p:blipFill>
          <a:blip r:embed="rId8" cstate="email"/>
          <a:srcRect/>
          <a:stretch>
            <a:fillRect/>
          </a:stretch>
        </p:blipFill>
        <p:spPr bwMode="auto">
          <a:xfrm>
            <a:off x="9255177" y="3622040"/>
            <a:ext cx="678303" cy="6717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U:\我图\PPT制作\PPT119万圣节动态\素材\照片\bubble.png"/>
          <p:cNvPicPr>
            <a:picLocks noChangeAspect="1" noChangeArrowheads="1"/>
          </p:cNvPicPr>
          <p:nvPr/>
        </p:nvPicPr>
        <p:blipFill>
          <a:blip r:embed="rId8" cstate="email"/>
          <a:srcRect/>
          <a:stretch>
            <a:fillRect/>
          </a:stretch>
        </p:blipFill>
        <p:spPr bwMode="auto">
          <a:xfrm>
            <a:off x="9407577" y="3774440"/>
            <a:ext cx="678303" cy="6717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我图\PPT制作\爱爱\PM下载\万圣节\witch_stiring_culdron_500_clr_161.gif"/>
          <p:cNvPicPr>
            <a:picLocks noChangeAspect="1" noChangeArrowheads="1" noCrop="1"/>
          </p:cNvPicPr>
          <p:nvPr/>
        </p:nvPicPr>
        <p:blipFill>
          <a:blip r:embed="rId9"/>
          <a:srcRect/>
          <a:stretch>
            <a:fillRect/>
          </a:stretch>
        </p:blipFill>
        <p:spPr bwMode="auto">
          <a:xfrm>
            <a:off x="7360920" y="1478671"/>
            <a:ext cx="5440680" cy="65235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705174" y="2042775"/>
            <a:ext cx="535723" cy="923330"/>
          </a:xfrm>
          <a:prstGeom prst="rect">
            <a:avLst/>
          </a:prstGeom>
          <a:noFill/>
          <a:effectLst/>
        </p:spPr>
        <p:txBody>
          <a:bodyPr wrap="none" lIns="91440" tIns="45720" rIns="91440" bIns="45720">
            <a:spAutoFit/>
          </a:bodyPr>
          <a:lstStyle/>
          <a:p>
            <a:pPr algn="ctr"/>
            <a:r>
              <a:rPr lang="en-US" altLang="zh-CN" sz="5400" b="1" cap="all" spc="0"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经典趣体简" panose="02010609000101010101" pitchFamily="49" charset="-122"/>
                <a:ea typeface="经典趣体简" panose="02010609000101010101" pitchFamily="49" charset="-122"/>
                <a:cs typeface="经典趣体简" panose="02010609000101010101" pitchFamily="49" charset="-122"/>
              </a:rPr>
              <a:t>1</a:t>
            </a:r>
            <a:endParaRPr lang="zh-CN" altLang="en-US" sz="5400" b="1" cap="all" spc="0"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经典趣体简" panose="02010609000101010101" pitchFamily="49" charset="-122"/>
              <a:ea typeface="经典趣体简" panose="02010609000101010101" pitchFamily="49" charset="-122"/>
              <a:cs typeface="经典趣体简" panose="02010609000101010101" pitchFamily="49" charset="-122"/>
            </a:endParaRPr>
          </a:p>
        </p:txBody>
      </p:sp>
      <p:sp>
        <p:nvSpPr>
          <p:cNvPr id="20" name="矩形 19"/>
          <p:cNvSpPr/>
          <p:nvPr/>
        </p:nvSpPr>
        <p:spPr>
          <a:xfrm>
            <a:off x="3954901" y="2597110"/>
            <a:ext cx="530916" cy="923330"/>
          </a:xfrm>
          <a:prstGeom prst="rect">
            <a:avLst/>
          </a:prstGeom>
          <a:noFill/>
        </p:spPr>
        <p:txBody>
          <a:bodyPr wrap="none" lIns="91440" tIns="45720" rIns="91440" bIns="45720">
            <a:spAutoFit/>
          </a:bodyPr>
          <a:lstStyle/>
          <a:p>
            <a:pPr algn="ctr"/>
            <a:r>
              <a:rPr lang="en-US" altLang="zh-CN" sz="54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经典趣体简" panose="02010609000101010101" pitchFamily="49" charset="-122"/>
                <a:ea typeface="经典趣体简" panose="02010609000101010101" pitchFamily="49" charset="-122"/>
                <a:cs typeface="经典趣体简" panose="02010609000101010101" pitchFamily="49" charset="-122"/>
              </a:rPr>
              <a:t>2</a:t>
            </a:r>
            <a:endParaRPr lang="zh-CN" altLang="en-US" sz="5400" b="1" cap="all" spc="0"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经典趣体简" panose="02010609000101010101" pitchFamily="49" charset="-122"/>
              <a:ea typeface="经典趣体简" panose="02010609000101010101" pitchFamily="49" charset="-122"/>
              <a:cs typeface="经典趣体简" panose="02010609000101010101" pitchFamily="49" charset="-122"/>
            </a:endParaRPr>
          </a:p>
        </p:txBody>
      </p:sp>
      <p:sp>
        <p:nvSpPr>
          <p:cNvPr id="21" name="矩形 20"/>
          <p:cNvSpPr/>
          <p:nvPr/>
        </p:nvSpPr>
        <p:spPr>
          <a:xfrm>
            <a:off x="6247101" y="3146971"/>
            <a:ext cx="530916" cy="923330"/>
          </a:xfrm>
          <a:prstGeom prst="rect">
            <a:avLst/>
          </a:prstGeom>
          <a:noFill/>
        </p:spPr>
        <p:txBody>
          <a:bodyPr wrap="none" lIns="91440" tIns="45720" rIns="91440" bIns="45720">
            <a:spAutoFit/>
          </a:bodyPr>
          <a:lstStyle/>
          <a:p>
            <a:pPr algn="ctr"/>
            <a:r>
              <a:rPr lang="en-US" altLang="zh-CN" sz="54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经典趣体简" panose="02010609000101010101" pitchFamily="49" charset="-122"/>
                <a:ea typeface="经典趣体简" panose="02010609000101010101" pitchFamily="49" charset="-122"/>
                <a:cs typeface="经典趣体简" panose="02010609000101010101" pitchFamily="49" charset="-122"/>
              </a:rPr>
              <a:t>3</a:t>
            </a:r>
            <a:endParaRPr lang="zh-CN" altLang="en-US" sz="5400" b="1" cap="all" spc="0"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经典趣体简" panose="02010609000101010101" pitchFamily="49" charset="-122"/>
              <a:ea typeface="经典趣体简" panose="02010609000101010101" pitchFamily="49" charset="-122"/>
              <a:cs typeface="经典趣体简" panose="02010609000101010101" pitchFamily="49" charset="-122"/>
            </a:endParaRPr>
          </a:p>
        </p:txBody>
      </p:sp>
      <p:sp>
        <p:nvSpPr>
          <p:cNvPr id="3" name="TextBox 2"/>
          <p:cNvSpPr txBox="1"/>
          <p:nvPr/>
        </p:nvSpPr>
        <p:spPr>
          <a:xfrm>
            <a:off x="3656124" y="3957930"/>
            <a:ext cx="1521952"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回到家里</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我连喝了</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三碗南瓜汤</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p:txBody>
      </p:sp>
      <p:sp>
        <p:nvSpPr>
          <p:cNvPr id="23" name="TextBox 22"/>
          <p:cNvSpPr txBox="1"/>
          <p:nvPr/>
        </p:nvSpPr>
        <p:spPr>
          <a:xfrm>
            <a:off x="5976401" y="4415125"/>
            <a:ext cx="1521952"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回到家里</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我连喝了</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三碗南瓜汤</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p:txBody>
      </p:sp>
      <p:sp>
        <p:nvSpPr>
          <p:cNvPr id="24" name="TextBox 23"/>
          <p:cNvSpPr txBox="1"/>
          <p:nvPr/>
        </p:nvSpPr>
        <p:spPr>
          <a:xfrm>
            <a:off x="1364489" y="3370491"/>
            <a:ext cx="1521952"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回到家里</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我连喝了</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a:p>
            <a:r>
              <a:rPr lang="zh-CN" altLang="en-US"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rPr>
              <a:t>三碗南瓜汤</a:t>
            </a:r>
            <a:endParaRPr lang="en-US" altLang="zh-CN" dirty="0">
              <a:solidFill>
                <a:schemeClr val="bg1"/>
              </a:solidFill>
              <a:latin typeface="迷你简细珊瑚" panose="03000509000000000000" pitchFamily="65" charset="-122"/>
              <a:ea typeface="迷你简细珊瑚" panose="03000509000000000000" pitchFamily="65" charset="-122"/>
              <a:cs typeface="经典趣体简" panose="02010609000101010101" pitchFamily="49" charset="-122"/>
            </a:endParaRPr>
          </a:p>
        </p:txBody>
      </p:sp>
      <p:pic>
        <p:nvPicPr>
          <p:cNvPr id="25" name="Picture 3" descr="U:\我图\PPT制作\爱爱\PM下载\万圣节\62fbe4083a4a637ae4ebd0ed11c94f0a\蜘蛛.png"/>
          <p:cNvPicPr>
            <a:picLocks noChangeAspect="1" noChangeArrowheads="1"/>
          </p:cNvPicPr>
          <p:nvPr/>
        </p:nvPicPr>
        <p:blipFill>
          <a:blip r:embed="rId10" cstate="email"/>
          <a:srcRect/>
          <a:stretch>
            <a:fillRect/>
          </a:stretch>
        </p:blipFill>
        <p:spPr bwMode="auto">
          <a:xfrm>
            <a:off x="-1998665" y="-560412"/>
            <a:ext cx="1122363"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38" presetClass="path" presetSubtype="0" accel="50000" decel="50000" fill="hold" nodeType="withEffect">
                                  <p:stCondLst>
                                    <p:cond delay="0"/>
                                  </p:stCondLst>
                                  <p:childTnLst>
                                    <p:animMotion origin="layout" path="M -1.45833E-6 0.03171 L 0.08008 0.09884 L 0.15495 0.03171 L 0.23503 0.09884 L 0.31511 0.03171 L 0.38985 0.09884 L 0.47005 0.03171 L 0.54492 0.09884 L 0.625 0.03171 L 0.70508 0.09884 L 0.77982 0.03171 L 0.86003 0.09884 L 0.9349 0.03171 L 1.01498 0.09884 L 1.09505 0.03171 L 1.16992 0.09884 L 1.25 0.03171 " pathEditMode="relative" rAng="0" ptsTypes="FFFFFFFFFFFFFFFFF">
                                      <p:cBhvr>
                                        <p:cTn id="11" dur="9400" fill="hold"/>
                                        <p:tgtEl>
                                          <p:spTgt spid="25"/>
                                        </p:tgtEl>
                                        <p:attrNameLst>
                                          <p:attrName>ppt_x</p:attrName>
                                          <p:attrName>ppt_y</p:attrName>
                                        </p:attrNameLst>
                                      </p:cBhvr>
                                      <p:rCtr x="62500" y="3356"/>
                                    </p:animMotion>
                                  </p:childTnLst>
                                </p:cTn>
                              </p:par>
                              <p:par>
                                <p:cTn id="12" presetID="59" presetClass="path" presetSubtype="0" accel="50000" decel="50000" fill="hold" nodeType="withEffect">
                                  <p:stCondLst>
                                    <p:cond delay="1000"/>
                                  </p:stCondLst>
                                  <p:childTnLst>
                                    <p:animMotion origin="layout" path="M 1.04167E-6 -1.11111E-6 C 0.0026 -0.02639 -0.06406 -0.06829 -0.14701 -0.09421 C -0.23268 -0.12106 -0.30313 -0.12222 -0.30573 -0.09583 C -0.30833 -0.06944 -0.37904 -0.07037 -0.46419 -0.09699 C -0.54766 -0.12315 -0.61393 -0.16551 -0.61133 -0.19167 " pathEditMode="relative" rAng="603360" ptsTypes="fffff">
                                      <p:cBhvr>
                                        <p:cTn id="13" dur="5000" fill="hold"/>
                                        <p:tgtEl>
                                          <p:spTgt spid="6146"/>
                                        </p:tgtEl>
                                        <p:attrNameLst>
                                          <p:attrName>ppt_x</p:attrName>
                                          <p:attrName>ppt_y</p:attrName>
                                        </p:attrNameLst>
                                      </p:cBhvr>
                                      <p:rCtr x="-30573" y="-9583"/>
                                    </p:animMotion>
                                  </p:childTnLst>
                                </p:cTn>
                              </p:par>
                              <p:par>
                                <p:cTn id="14" presetID="53" presetClass="entr" presetSubtype="16" fill="hold" grpId="0" nodeType="withEffect">
                                  <p:stCondLst>
                                    <p:cond delay="600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22" presetClass="entr" presetSubtype="1" fill="hold" grpId="0" nodeType="withEffect">
                                  <p:stCondLst>
                                    <p:cond delay="650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1000"/>
                                        <p:tgtEl>
                                          <p:spTgt spid="24"/>
                                        </p:tgtEl>
                                      </p:cBhvr>
                                    </p:animEffect>
                                  </p:childTnLst>
                                </p:cTn>
                              </p:par>
                              <p:par>
                                <p:cTn id="22" presetID="6" presetClass="emph" presetSubtype="0" fill="hold" nodeType="withEffect">
                                  <p:stCondLst>
                                    <p:cond delay="2000"/>
                                  </p:stCondLst>
                                  <p:childTnLst>
                                    <p:animScale>
                                      <p:cBhvr>
                                        <p:cTn id="23" dur="2800" fill="hold"/>
                                        <p:tgtEl>
                                          <p:spTgt spid="6146"/>
                                        </p:tgtEl>
                                      </p:cBhvr>
                                      <p:by x="200000" y="200000"/>
                                    </p:animScale>
                                  </p:childTnLst>
                                </p:cTn>
                              </p:par>
                              <p:par>
                                <p:cTn id="24" presetID="42" presetClass="entr" presetSubtype="0" fill="hold" nodeType="withEffect">
                                  <p:stCondLst>
                                    <p:cond delay="10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59" presetClass="path" presetSubtype="0" accel="50000" decel="50000" fill="hold" nodeType="withEffect">
                                  <p:stCondLst>
                                    <p:cond delay="2000"/>
                                  </p:stCondLst>
                                  <p:childTnLst>
                                    <p:animMotion origin="layout" path="M -0.00026 -0.00069 C 0.00404 -0.04282 -0.04245 -0.09004 -0.10234 -0.10879 C -0.1638 -0.12777 -0.21576 -0.11134 -0.21992 -0.06921 C -0.22448 -0.02685 -0.27708 -0.00972 -0.33815 -0.0287 C -0.39766 -0.04791 -0.44336 -0.09652 -0.43932 -0.13773 " pathEditMode="relative" rAng="603360" ptsTypes="fffff">
                                      <p:cBhvr>
                                        <p:cTn id="30" dur="5000" fill="hold"/>
                                        <p:tgtEl>
                                          <p:spTgt spid="17"/>
                                        </p:tgtEl>
                                        <p:attrNameLst>
                                          <p:attrName>ppt_x</p:attrName>
                                          <p:attrName>ppt_y</p:attrName>
                                        </p:attrNameLst>
                                      </p:cBhvr>
                                      <p:rCtr x="-21953" y="-6806"/>
                                    </p:animMotion>
                                  </p:childTnLst>
                                </p:cTn>
                              </p:par>
                              <p:par>
                                <p:cTn id="31" presetID="53" presetClass="entr" presetSubtype="16" fill="hold" grpId="0" nodeType="withEffect">
                                  <p:stCondLst>
                                    <p:cond delay="70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22" presetClass="entr" presetSubtype="1" fill="hold" grpId="0" nodeType="withEffect">
                                  <p:stCondLst>
                                    <p:cond delay="7500"/>
                                  </p:stCondLst>
                                  <p:childTnLst>
                                    <p:set>
                                      <p:cBhvr>
                                        <p:cTn id="37" dur="1" fill="hold">
                                          <p:stCondLst>
                                            <p:cond delay="0"/>
                                          </p:stCondLst>
                                        </p:cTn>
                                        <p:tgtEl>
                                          <p:spTgt spid="3"/>
                                        </p:tgtEl>
                                        <p:attrNameLst>
                                          <p:attrName>style.visibility</p:attrName>
                                        </p:attrNameLst>
                                      </p:cBhvr>
                                      <p:to>
                                        <p:strVal val="visible"/>
                                      </p:to>
                                    </p:set>
                                    <p:animEffect transition="in" filter="wipe(up)">
                                      <p:cBhvr>
                                        <p:cTn id="38" dur="1000"/>
                                        <p:tgtEl>
                                          <p:spTgt spid="3"/>
                                        </p:tgtEl>
                                      </p:cBhvr>
                                    </p:animEffect>
                                  </p:childTnLst>
                                </p:cTn>
                              </p:par>
                              <p:par>
                                <p:cTn id="39" presetID="6" presetClass="emph" presetSubtype="0" fill="hold" nodeType="withEffect">
                                  <p:stCondLst>
                                    <p:cond delay="3000"/>
                                  </p:stCondLst>
                                  <p:childTnLst>
                                    <p:animScale>
                                      <p:cBhvr>
                                        <p:cTn id="40" dur="2800" fill="hold"/>
                                        <p:tgtEl>
                                          <p:spTgt spid="17"/>
                                        </p:tgtEl>
                                      </p:cBhvr>
                                      <p:by x="200000" y="200000"/>
                                    </p:animScale>
                                  </p:childTnLst>
                                </p:cTn>
                              </p:par>
                              <p:par>
                                <p:cTn id="41" presetID="42" presetClass="entr" presetSubtype="0" fill="hold" nodeType="withEffect">
                                  <p:stCondLst>
                                    <p:cond delay="20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59" presetClass="path" presetSubtype="0" accel="50000" decel="50000" fill="hold" nodeType="withEffect">
                                  <p:stCondLst>
                                    <p:cond delay="3000"/>
                                  </p:stCondLst>
                                  <p:childTnLst>
                                    <p:animMotion origin="layout" path="M 0.00195 -0.01991 C 0.00391 -0.03774 -0.02565 -0.05996 -0.06211 -0.06945 C -0.09974 -0.0801 -0.13086 -0.07338 -0.13255 -0.0551 C -0.13399 -0.03612 -0.16524 -0.03172 -0.20234 -0.03959 C -0.23932 -0.05 -0.26758 -0.07223 -0.26615 -0.09005 " pathEditMode="relative" rAng="503340" ptsTypes="fffff">
                                      <p:cBhvr>
                                        <p:cTn id="47" dur="5000" fill="hold"/>
                                        <p:tgtEl>
                                          <p:spTgt spid="18"/>
                                        </p:tgtEl>
                                        <p:attrNameLst>
                                          <p:attrName>ppt_x</p:attrName>
                                          <p:attrName>ppt_y</p:attrName>
                                        </p:attrNameLst>
                                      </p:cBhvr>
                                      <p:rCtr x="-13385" y="-3495"/>
                                    </p:animMotion>
                                  </p:childTnLst>
                                </p:cTn>
                              </p:par>
                              <p:par>
                                <p:cTn id="48" presetID="53" presetClass="entr" presetSubtype="16" fill="hold" grpId="0" nodeType="withEffect">
                                  <p:stCondLst>
                                    <p:cond delay="80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22" presetClass="entr" presetSubtype="1" fill="hold" grpId="0" nodeType="withEffect">
                                  <p:stCondLst>
                                    <p:cond delay="850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1000"/>
                                        <p:tgtEl>
                                          <p:spTgt spid="23"/>
                                        </p:tgtEl>
                                      </p:cBhvr>
                                    </p:animEffect>
                                  </p:childTnLst>
                                </p:cTn>
                              </p:par>
                              <p:par>
                                <p:cTn id="56" presetID="6" presetClass="emph" presetSubtype="0" fill="hold" nodeType="withEffect">
                                  <p:stCondLst>
                                    <p:cond delay="4500"/>
                                  </p:stCondLst>
                                  <p:childTnLst>
                                    <p:animScale>
                                      <p:cBhvr>
                                        <p:cTn id="57" dur="2800" fill="hold"/>
                                        <p:tgtEl>
                                          <p:spTgt spid="18"/>
                                        </p:tgtEl>
                                      </p:cBhvr>
                                      <p:by x="200000" y="200000"/>
                                    </p:animScale>
                                  </p:childTnLst>
                                </p:cTn>
                              </p:par>
                              <p:par>
                                <p:cTn id="58" presetID="32" presetClass="emph" presetSubtype="0" repeatCount="4000" fill="hold" nodeType="withEffect">
                                  <p:stCondLst>
                                    <p:cond delay="500"/>
                                  </p:stCondLst>
                                  <p:childTnLst>
                                    <p:animRot by="120000">
                                      <p:cBhvr>
                                        <p:cTn id="59" dur="160" fill="hold">
                                          <p:stCondLst>
                                            <p:cond delay="0"/>
                                          </p:stCondLst>
                                        </p:cTn>
                                        <p:tgtEl>
                                          <p:spTgt spid="25"/>
                                        </p:tgtEl>
                                        <p:attrNameLst>
                                          <p:attrName>r</p:attrName>
                                        </p:attrNameLst>
                                      </p:cBhvr>
                                    </p:animRot>
                                    <p:animRot by="-240000">
                                      <p:cBhvr>
                                        <p:cTn id="60" dur="320" fill="hold">
                                          <p:stCondLst>
                                            <p:cond delay="320"/>
                                          </p:stCondLst>
                                        </p:cTn>
                                        <p:tgtEl>
                                          <p:spTgt spid="25"/>
                                        </p:tgtEl>
                                        <p:attrNameLst>
                                          <p:attrName>r</p:attrName>
                                        </p:attrNameLst>
                                      </p:cBhvr>
                                    </p:animRot>
                                    <p:animRot by="240000">
                                      <p:cBhvr>
                                        <p:cTn id="61" dur="320" fill="hold">
                                          <p:stCondLst>
                                            <p:cond delay="640"/>
                                          </p:stCondLst>
                                        </p:cTn>
                                        <p:tgtEl>
                                          <p:spTgt spid="25"/>
                                        </p:tgtEl>
                                        <p:attrNameLst>
                                          <p:attrName>r</p:attrName>
                                        </p:attrNameLst>
                                      </p:cBhvr>
                                    </p:animRot>
                                    <p:animRot by="-240000">
                                      <p:cBhvr>
                                        <p:cTn id="62" dur="320" fill="hold">
                                          <p:stCondLst>
                                            <p:cond delay="960"/>
                                          </p:stCondLst>
                                        </p:cTn>
                                        <p:tgtEl>
                                          <p:spTgt spid="25"/>
                                        </p:tgtEl>
                                        <p:attrNameLst>
                                          <p:attrName>r</p:attrName>
                                        </p:attrNameLst>
                                      </p:cBhvr>
                                    </p:animRot>
                                    <p:animRot by="120000">
                                      <p:cBhvr>
                                        <p:cTn id="63" dur="320" fill="hold">
                                          <p:stCondLst>
                                            <p:cond delay="128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3"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9E27">
                <a:lumMod val="92000"/>
                <a:lumOff val="8000"/>
              </a:srgbClr>
            </a:gs>
            <a:gs pos="100000">
              <a:srgbClr val="F79E27">
                <a:lumMod val="74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7" name="Picture 2" descr="U:\我图\PPT制作\爱爱\PM下载\万圣节\ghost_creepy_walk_500_clr_9866.gif"/>
          <p:cNvPicPr>
            <a:picLocks noChangeAspect="1" noChangeArrowheads="1" noCrop="1"/>
          </p:cNvPicPr>
          <p:nvPr/>
        </p:nvPicPr>
        <p:blipFill>
          <a:blip r:embed="rId3"/>
          <a:srcRect/>
          <a:stretch>
            <a:fillRect/>
          </a:stretch>
        </p:blipFill>
        <p:spPr bwMode="auto">
          <a:xfrm flipH="1">
            <a:off x="-5533613" y="1211578"/>
            <a:ext cx="5869917" cy="66703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我图\PPT制作\爱爱\PM下载\万圣节\ghost_creepy_walk_500_clr_9866.gif"/>
          <p:cNvPicPr>
            <a:picLocks noChangeAspect="1" noChangeArrowheads="1" noCrop="1"/>
          </p:cNvPicPr>
          <p:nvPr/>
        </p:nvPicPr>
        <p:blipFill>
          <a:blip r:embed="rId3"/>
          <a:srcRect/>
          <a:stretch>
            <a:fillRect/>
          </a:stretch>
        </p:blipFill>
        <p:spPr bwMode="auto">
          <a:xfrm>
            <a:off x="8080113" y="1676400"/>
            <a:ext cx="4783893" cy="54362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我图\PPT制作\爱爱\PM下载\万圣节\黑叔2.png"/>
          <p:cNvPicPr>
            <a:picLocks noChangeAspect="1" noChangeArrowheads="1"/>
          </p:cNvPicPr>
          <p:nvPr/>
        </p:nvPicPr>
        <p:blipFill rotWithShape="1">
          <a:blip r:embed="rId4" cstate="email"/>
          <a:srcRect t="43008" b="6576"/>
          <a:stretch>
            <a:fillRect/>
          </a:stretch>
        </p:blipFill>
        <p:spPr bwMode="auto">
          <a:xfrm>
            <a:off x="0" y="3469640"/>
            <a:ext cx="12192000" cy="3388360"/>
          </a:xfrm>
          <a:prstGeom prst="rect">
            <a:avLst/>
          </a:prstGeom>
          <a:noFill/>
          <a:extLst>
            <a:ext uri="{909E8E84-426E-40DD-AFC4-6F175D3DCCD1}">
              <a14:hiddenFill xmlns:a14="http://schemas.microsoft.com/office/drawing/2010/main">
                <a:solidFill>
                  <a:srgbClr val="FFFFFF"/>
                </a:solidFill>
              </a14:hiddenFill>
            </a:ext>
          </a:extLst>
        </p:spPr>
      </p:pic>
      <p:sp>
        <p:nvSpPr>
          <p:cNvPr id="10" name="branch"/>
          <p:cNvSpPr>
            <a:spLocks noEditPoints="1"/>
          </p:cNvSpPr>
          <p:nvPr/>
        </p:nvSpPr>
        <p:spPr bwMode="auto">
          <a:xfrm rot="14449517">
            <a:off x="810402" y="-2981017"/>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11"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pic>
        <p:nvPicPr>
          <p:cNvPr id="12" name="Picture 2" descr="U:\我图\PPT制作\爱爱\PM下载\万圣节\蛛网.png"/>
          <p:cNvPicPr>
            <a:picLocks noChangeAspect="1" noChangeArrowheads="1"/>
          </p:cNvPicPr>
          <p:nvPr/>
        </p:nvPicPr>
        <p:blipFill>
          <a:blip r:embed="rId5" cstate="email"/>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我图\PPT制作\爱爱\PM下载\万圣节\蛛网.png"/>
          <p:cNvPicPr>
            <a:picLocks noChangeAspect="1" noChangeArrowheads="1"/>
          </p:cNvPicPr>
          <p:nvPr/>
        </p:nvPicPr>
        <p:blipFill>
          <a:blip r:embed="rId6" cstate="email"/>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我图\PPT制作\爱爱\PM下载\万圣节\蛛网.png"/>
          <p:cNvPicPr>
            <a:picLocks noChangeAspect="1" noChangeArrowheads="1"/>
          </p:cNvPicPr>
          <p:nvPr/>
        </p:nvPicPr>
        <p:blipFill>
          <a:blip r:embed="rId7" cstate="email"/>
          <a:srcRect/>
          <a:stretch>
            <a:fillRect/>
          </a:stretch>
        </p:blipFill>
        <p:spPr bwMode="auto">
          <a:xfrm rot="12634932">
            <a:off x="8791793" y="-2032828"/>
            <a:ext cx="2862621" cy="34542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U:\我图\PPT制作\爱爱\PM下载\万圣节\62fbe4083a4a637ae4ebd0ed11c94f0a\蜘蛛.png"/>
          <p:cNvPicPr>
            <a:picLocks noChangeAspect="1" noChangeArrowheads="1"/>
          </p:cNvPicPr>
          <p:nvPr/>
        </p:nvPicPr>
        <p:blipFill>
          <a:blip r:embed="rId8" cstate="email"/>
          <a:srcRect/>
          <a:stretch>
            <a:fillRect/>
          </a:stretch>
        </p:blipFill>
        <p:spPr bwMode="auto">
          <a:xfrm>
            <a:off x="-1998665" y="-560412"/>
            <a:ext cx="11223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U:\我图\PPT制作\爱爱\PM下载\万圣节\62fbe4083a4a637ae4ebd0ed11c94f0a\蜘蛛.png"/>
          <p:cNvPicPr>
            <a:picLocks noChangeAspect="1" noChangeArrowheads="1"/>
          </p:cNvPicPr>
          <p:nvPr/>
        </p:nvPicPr>
        <p:blipFill>
          <a:blip r:embed="rId8" cstate="email"/>
          <a:srcRect/>
          <a:stretch>
            <a:fillRect/>
          </a:stretch>
        </p:blipFill>
        <p:spPr bwMode="auto">
          <a:xfrm>
            <a:off x="4771120" y="86845"/>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接连接符 18"/>
          <p:cNvCxnSpPr/>
          <p:nvPr/>
        </p:nvCxnSpPr>
        <p:spPr>
          <a:xfrm flipH="1">
            <a:off x="5332301" y="-26306"/>
            <a:ext cx="2" cy="51901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3" descr="U:\我图\PPT制作\爱爱\PM下载\万圣节\62fbe4083a4a637ae4ebd0ed11c94f0a\蜘蛛.png"/>
          <p:cNvPicPr>
            <a:picLocks noChangeAspect="1" noChangeArrowheads="1"/>
          </p:cNvPicPr>
          <p:nvPr/>
        </p:nvPicPr>
        <p:blipFill>
          <a:blip r:embed="rId8" cstate="email"/>
          <a:srcRect/>
          <a:stretch>
            <a:fillRect/>
          </a:stretch>
        </p:blipFill>
        <p:spPr bwMode="auto">
          <a:xfrm>
            <a:off x="5425195" y="-688945"/>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接连接符 20"/>
          <p:cNvCxnSpPr/>
          <p:nvPr/>
        </p:nvCxnSpPr>
        <p:spPr>
          <a:xfrm>
            <a:off x="5986378" y="-535871"/>
            <a:ext cx="0" cy="4650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3" descr="U:\我图\PPT制作\爱爱\PM下载\万圣节\62fbe4083a4a637ae4ebd0ed11c94f0a\蜘蛛.png"/>
          <p:cNvPicPr>
            <a:picLocks noChangeAspect="1" noChangeArrowheads="1"/>
          </p:cNvPicPr>
          <p:nvPr/>
        </p:nvPicPr>
        <p:blipFill>
          <a:blip r:embed="rId8" cstate="email"/>
          <a:srcRect/>
          <a:stretch>
            <a:fillRect/>
          </a:stretch>
        </p:blipFill>
        <p:spPr bwMode="auto">
          <a:xfrm>
            <a:off x="6065275" y="-1740505"/>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直接连接符 31"/>
          <p:cNvCxnSpPr/>
          <p:nvPr/>
        </p:nvCxnSpPr>
        <p:spPr>
          <a:xfrm>
            <a:off x="6626458" y="-1587431"/>
            <a:ext cx="0" cy="4650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 descr="U:\我图\PPT制作\爱爱\PM下载\万圣节\62fbe4083a4a637ae4ebd0ed11c94f0a\蜘蛛.png"/>
          <p:cNvPicPr>
            <a:picLocks noChangeAspect="1" noChangeArrowheads="1"/>
          </p:cNvPicPr>
          <p:nvPr/>
        </p:nvPicPr>
        <p:blipFill>
          <a:blip r:embed="rId8" cstate="email"/>
          <a:srcRect/>
          <a:stretch>
            <a:fillRect/>
          </a:stretch>
        </p:blipFill>
        <p:spPr bwMode="auto">
          <a:xfrm>
            <a:off x="6705355" y="-2792065"/>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接连接符 33"/>
          <p:cNvCxnSpPr/>
          <p:nvPr/>
        </p:nvCxnSpPr>
        <p:spPr>
          <a:xfrm>
            <a:off x="7266538" y="-2638991"/>
            <a:ext cx="0" cy="4650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002701" y="5182233"/>
            <a:ext cx="3688937" cy="369332"/>
          </a:xfrm>
          <a:prstGeom prst="rect">
            <a:avLst/>
          </a:prstGeom>
        </p:spPr>
        <p:txBody>
          <a:bodyPr wrap="square">
            <a:spAutoFit/>
          </a:bodyPr>
          <a:lstStyle/>
          <a:p>
            <a:r>
              <a:rPr lang="en-US" altLang="zh-CN" b="1" dirty="0">
                <a:solidFill>
                  <a:schemeClr val="accent6">
                    <a:lumMod val="50000"/>
                  </a:schemeClr>
                </a:solidFill>
                <a:latin typeface="AntiqueOliTCom" panose="020B0904030704040204" pitchFamily="34" charset="0"/>
                <a:ea typeface="迷你简细珊瑚" panose="03000509000000000000" pitchFamily="65" charset="-122"/>
                <a:cs typeface="经典趣体简" panose="02010609000101010101" pitchFamily="49" charset="-122"/>
              </a:rPr>
              <a:t>01. </a:t>
            </a:r>
            <a:r>
              <a:rPr lang="zh-CN" altLang="en-US" dirty="0">
                <a:solidFill>
                  <a:schemeClr val="accent6">
                    <a:lumMod val="50000"/>
                  </a:schemeClr>
                </a:solidFill>
                <a:latin typeface="迷你简细珊瑚" panose="03000509000000000000" pitchFamily="65" charset="-122"/>
                <a:ea typeface="迷你简细珊瑚" panose="03000509000000000000" pitchFamily="65" charset="-122"/>
                <a:cs typeface="经典趣体简" panose="02010609000101010101" pitchFamily="49" charset="-122"/>
              </a:rPr>
              <a:t>回到家里我连喝了三碗南瓜汤</a:t>
            </a:r>
            <a:endParaRPr lang="en-US" altLang="zh-CN" dirty="0">
              <a:solidFill>
                <a:schemeClr val="accent6">
                  <a:lumMod val="50000"/>
                </a:schemeClr>
              </a:solidFill>
              <a:latin typeface="迷你简细珊瑚" panose="03000509000000000000" pitchFamily="65" charset="-122"/>
              <a:ea typeface="迷你简细珊瑚" panose="03000509000000000000" pitchFamily="65" charset="-122"/>
              <a:cs typeface="经典趣体简" panose="02010609000101010101" pitchFamily="49" charset="-122"/>
            </a:endParaRPr>
          </a:p>
        </p:txBody>
      </p:sp>
      <p:sp>
        <p:nvSpPr>
          <p:cNvPr id="36" name="矩形 35"/>
          <p:cNvSpPr/>
          <p:nvPr/>
        </p:nvSpPr>
        <p:spPr>
          <a:xfrm>
            <a:off x="6574641" y="4159055"/>
            <a:ext cx="3688937" cy="369332"/>
          </a:xfrm>
          <a:prstGeom prst="rect">
            <a:avLst/>
          </a:prstGeom>
        </p:spPr>
        <p:txBody>
          <a:bodyPr wrap="square">
            <a:spAutoFit/>
          </a:bodyPr>
          <a:lstStyle/>
          <a:p>
            <a:r>
              <a:rPr lang="en-US" altLang="zh-CN" b="1" dirty="0">
                <a:solidFill>
                  <a:schemeClr val="accent6">
                    <a:lumMod val="50000"/>
                  </a:schemeClr>
                </a:solidFill>
                <a:latin typeface="AntiqueOliTCom" panose="020B0904030704040204" pitchFamily="34" charset="0"/>
                <a:ea typeface="迷你简细珊瑚" panose="03000509000000000000" pitchFamily="65" charset="-122"/>
                <a:cs typeface="经典趣体简" panose="02010609000101010101" pitchFamily="49" charset="-122"/>
              </a:rPr>
              <a:t>02. </a:t>
            </a:r>
            <a:r>
              <a:rPr lang="zh-CN" altLang="en-US" dirty="0">
                <a:solidFill>
                  <a:schemeClr val="accent6">
                    <a:lumMod val="50000"/>
                  </a:schemeClr>
                </a:solidFill>
                <a:latin typeface="迷你简细珊瑚" panose="03000509000000000000" pitchFamily="65" charset="-122"/>
                <a:ea typeface="迷你简细珊瑚" panose="03000509000000000000" pitchFamily="65" charset="-122"/>
                <a:cs typeface="经典趣体简" panose="02010609000101010101" pitchFamily="49" charset="-122"/>
              </a:rPr>
              <a:t>回到家里我连喝了三碗南瓜汤</a:t>
            </a:r>
            <a:endParaRPr lang="en-US" altLang="zh-CN" dirty="0">
              <a:solidFill>
                <a:schemeClr val="accent6">
                  <a:lumMod val="50000"/>
                </a:schemeClr>
              </a:solidFill>
              <a:latin typeface="迷你简细珊瑚" panose="03000509000000000000" pitchFamily="65" charset="-122"/>
              <a:ea typeface="迷你简细珊瑚" panose="03000509000000000000" pitchFamily="65" charset="-122"/>
              <a:cs typeface="经典趣体简" panose="02010609000101010101" pitchFamily="49" charset="-122"/>
            </a:endParaRPr>
          </a:p>
        </p:txBody>
      </p:sp>
      <p:sp>
        <p:nvSpPr>
          <p:cNvPr id="37" name="矩形 36"/>
          <p:cNvSpPr/>
          <p:nvPr/>
        </p:nvSpPr>
        <p:spPr>
          <a:xfrm>
            <a:off x="7166901" y="3115557"/>
            <a:ext cx="3688937" cy="369332"/>
          </a:xfrm>
          <a:prstGeom prst="rect">
            <a:avLst/>
          </a:prstGeom>
        </p:spPr>
        <p:txBody>
          <a:bodyPr wrap="square">
            <a:spAutoFit/>
          </a:bodyPr>
          <a:lstStyle/>
          <a:p>
            <a:r>
              <a:rPr lang="en-US" altLang="zh-CN" b="1" dirty="0">
                <a:solidFill>
                  <a:schemeClr val="accent6">
                    <a:lumMod val="50000"/>
                  </a:schemeClr>
                </a:solidFill>
                <a:latin typeface="AntiqueOliTCom" panose="020B0904030704040204" pitchFamily="34" charset="0"/>
                <a:ea typeface="迷你简细珊瑚" panose="03000509000000000000" pitchFamily="65" charset="-122"/>
                <a:cs typeface="经典趣体简" panose="02010609000101010101" pitchFamily="49" charset="-122"/>
              </a:rPr>
              <a:t>03. </a:t>
            </a:r>
            <a:r>
              <a:rPr lang="zh-CN" altLang="en-US" dirty="0">
                <a:solidFill>
                  <a:schemeClr val="accent6">
                    <a:lumMod val="50000"/>
                  </a:schemeClr>
                </a:solidFill>
                <a:latin typeface="迷你简细珊瑚" panose="03000509000000000000" pitchFamily="65" charset="-122"/>
                <a:ea typeface="迷你简细珊瑚" panose="03000509000000000000" pitchFamily="65" charset="-122"/>
                <a:cs typeface="经典趣体简" panose="02010609000101010101" pitchFamily="49" charset="-122"/>
              </a:rPr>
              <a:t>回到家里我连喝了三碗南瓜汤</a:t>
            </a:r>
            <a:endParaRPr lang="en-US" altLang="zh-CN" dirty="0">
              <a:solidFill>
                <a:schemeClr val="accent6">
                  <a:lumMod val="50000"/>
                </a:schemeClr>
              </a:solidFill>
              <a:latin typeface="迷你简细珊瑚" panose="03000509000000000000" pitchFamily="65" charset="-122"/>
              <a:ea typeface="迷你简细珊瑚" panose="03000509000000000000" pitchFamily="65" charset="-122"/>
              <a:cs typeface="经典趣体简" panose="02010609000101010101" pitchFamily="49" charset="-122"/>
            </a:endParaRPr>
          </a:p>
        </p:txBody>
      </p:sp>
      <p:sp>
        <p:nvSpPr>
          <p:cNvPr id="38" name="矩形 37"/>
          <p:cNvSpPr/>
          <p:nvPr/>
        </p:nvSpPr>
        <p:spPr>
          <a:xfrm>
            <a:off x="7779481" y="2011099"/>
            <a:ext cx="3688937" cy="369332"/>
          </a:xfrm>
          <a:prstGeom prst="rect">
            <a:avLst/>
          </a:prstGeom>
        </p:spPr>
        <p:txBody>
          <a:bodyPr wrap="square">
            <a:spAutoFit/>
          </a:bodyPr>
          <a:lstStyle/>
          <a:p>
            <a:r>
              <a:rPr lang="en-US" altLang="zh-CN" b="1" dirty="0">
                <a:solidFill>
                  <a:schemeClr val="accent6">
                    <a:lumMod val="50000"/>
                  </a:schemeClr>
                </a:solidFill>
                <a:latin typeface="AntiqueOliTCom" panose="020B0904030704040204" pitchFamily="34" charset="0"/>
                <a:ea typeface="迷你简细珊瑚" panose="03000509000000000000" pitchFamily="65" charset="-122"/>
                <a:cs typeface="经典趣体简" panose="02010609000101010101" pitchFamily="49" charset="-122"/>
              </a:rPr>
              <a:t>04. </a:t>
            </a:r>
            <a:r>
              <a:rPr lang="zh-CN" altLang="en-US" dirty="0">
                <a:solidFill>
                  <a:schemeClr val="accent6">
                    <a:lumMod val="50000"/>
                  </a:schemeClr>
                </a:solidFill>
                <a:latin typeface="迷你简细珊瑚" panose="03000509000000000000" pitchFamily="65" charset="-122"/>
                <a:ea typeface="迷你简细珊瑚" panose="03000509000000000000" pitchFamily="65" charset="-122"/>
                <a:cs typeface="经典趣体简" panose="02010609000101010101" pitchFamily="49" charset="-122"/>
              </a:rPr>
              <a:t>回到家里我连喝了三碗南瓜汤</a:t>
            </a:r>
            <a:endParaRPr lang="en-US" altLang="zh-CN" dirty="0">
              <a:solidFill>
                <a:schemeClr val="accent6">
                  <a:lumMod val="50000"/>
                </a:schemeClr>
              </a:solidFill>
              <a:latin typeface="迷你简细珊瑚" panose="03000509000000000000" pitchFamily="65" charset="-122"/>
              <a:ea typeface="迷你简细珊瑚" panose="03000509000000000000" pitchFamily="65" charset="-122"/>
              <a:cs typeface="经典趣体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01979 4.81481E-6 L -1.33907 4.81481E-6 " pathEditMode="relative" rAng="0" ptsTypes="AA">
                                      <p:cBhvr>
                                        <p:cTn id="6" dur="12000" fill="hold"/>
                                        <p:tgtEl>
                                          <p:spTgt spid="3074"/>
                                        </p:tgtEl>
                                        <p:attrNameLst>
                                          <p:attrName>ppt_x</p:attrName>
                                          <p:attrName>ppt_y</p:attrName>
                                        </p:attrNameLst>
                                      </p:cBhvr>
                                      <p:rCtr x="-65964" y="0"/>
                                    </p:animMotion>
                                  </p:childTnLst>
                                </p:cTn>
                              </p:par>
                              <p:par>
                                <p:cTn id="7" presetID="38" presetClass="path" presetSubtype="0" accel="50000" decel="50000" fill="hold" nodeType="withEffect">
                                  <p:stCondLst>
                                    <p:cond delay="0"/>
                                  </p:stCondLst>
                                  <p:childTnLst>
                                    <p:animMotion origin="layout" path="M -1.45833E-6 0.03171 L 0.08008 0.09884 L 0.15495 0.03171 L 0.23503 0.09884 L 0.31511 0.03171 L 0.38985 0.09884 L 0.47005 0.03171 L 0.54492 0.09884 L 0.625 0.03171 L 0.70508 0.09884 L 0.77982 0.03171 L 0.86003 0.09884 L 0.9349 0.03171 L 1.01498 0.09884 L 1.09505 0.03171 L 1.16992 0.09884 L 1.25 0.03171 " pathEditMode="relative" rAng="0" ptsTypes="FFFFFFFFFFFFFFFFF">
                                      <p:cBhvr>
                                        <p:cTn id="8" dur="9400" fill="hold"/>
                                        <p:tgtEl>
                                          <p:spTgt spid="16"/>
                                        </p:tgtEl>
                                        <p:attrNameLst>
                                          <p:attrName>ppt_x</p:attrName>
                                          <p:attrName>ppt_y</p:attrName>
                                        </p:attrNameLst>
                                      </p:cBhvr>
                                      <p:rCtr x="62500" y="3356"/>
                                    </p:animMotion>
                                  </p:childTnLst>
                                </p:cTn>
                              </p:par>
                              <p:par>
                                <p:cTn id="9" presetID="32" presetClass="emph" presetSubtype="0" repeatCount="4000" fill="hold" nodeType="withEffect">
                                  <p:stCondLst>
                                    <p:cond delay="500"/>
                                  </p:stCondLst>
                                  <p:childTnLst>
                                    <p:animRot by="120000">
                                      <p:cBhvr>
                                        <p:cTn id="10" dur="160" fill="hold">
                                          <p:stCondLst>
                                            <p:cond delay="0"/>
                                          </p:stCondLst>
                                        </p:cTn>
                                        <p:tgtEl>
                                          <p:spTgt spid="16"/>
                                        </p:tgtEl>
                                        <p:attrNameLst>
                                          <p:attrName>r</p:attrName>
                                        </p:attrNameLst>
                                      </p:cBhvr>
                                    </p:animRot>
                                    <p:animRot by="-240000">
                                      <p:cBhvr>
                                        <p:cTn id="11" dur="320" fill="hold">
                                          <p:stCondLst>
                                            <p:cond delay="320"/>
                                          </p:stCondLst>
                                        </p:cTn>
                                        <p:tgtEl>
                                          <p:spTgt spid="16"/>
                                        </p:tgtEl>
                                        <p:attrNameLst>
                                          <p:attrName>r</p:attrName>
                                        </p:attrNameLst>
                                      </p:cBhvr>
                                    </p:animRot>
                                    <p:animRot by="240000">
                                      <p:cBhvr>
                                        <p:cTn id="12" dur="320" fill="hold">
                                          <p:stCondLst>
                                            <p:cond delay="640"/>
                                          </p:stCondLst>
                                        </p:cTn>
                                        <p:tgtEl>
                                          <p:spTgt spid="16"/>
                                        </p:tgtEl>
                                        <p:attrNameLst>
                                          <p:attrName>r</p:attrName>
                                        </p:attrNameLst>
                                      </p:cBhvr>
                                    </p:animRot>
                                    <p:animRot by="-240000">
                                      <p:cBhvr>
                                        <p:cTn id="13" dur="320" fill="hold">
                                          <p:stCondLst>
                                            <p:cond delay="960"/>
                                          </p:stCondLst>
                                        </p:cTn>
                                        <p:tgtEl>
                                          <p:spTgt spid="16"/>
                                        </p:tgtEl>
                                        <p:attrNameLst>
                                          <p:attrName>r</p:attrName>
                                        </p:attrNameLst>
                                      </p:cBhvr>
                                    </p:animRot>
                                    <p:animRot by="120000">
                                      <p:cBhvr>
                                        <p:cTn id="14" dur="320" fill="hold">
                                          <p:stCondLst>
                                            <p:cond delay="1280"/>
                                          </p:stCondLst>
                                        </p:cTn>
                                        <p:tgtEl>
                                          <p:spTgt spid="16"/>
                                        </p:tgtEl>
                                        <p:attrNameLst>
                                          <p:attrName>r</p:attrName>
                                        </p:attrNameLst>
                                      </p:cBhvr>
                                    </p:animRot>
                                  </p:childTnLst>
                                </p:cTn>
                              </p:par>
                              <p:par>
                                <p:cTn id="15" presetID="35" presetClass="path" presetSubtype="0" accel="50000" decel="50000" fill="hold" nodeType="withEffect">
                                  <p:stCondLst>
                                    <p:cond delay="6100"/>
                                  </p:stCondLst>
                                  <p:childTnLst>
                                    <p:animMotion origin="layout" path="M -9.12052E-7 7.40741E-7 L 0.40378 -0.00023 " pathEditMode="relative" rAng="0" ptsTypes="AA">
                                      <p:cBhvr>
                                        <p:cTn id="16" dur="5000" fill="hold"/>
                                        <p:tgtEl>
                                          <p:spTgt spid="17"/>
                                        </p:tgtEl>
                                        <p:attrNameLst>
                                          <p:attrName>ppt_x</p:attrName>
                                          <p:attrName>ppt_y</p:attrName>
                                        </p:attrNameLst>
                                      </p:cBhvr>
                                      <p:rCtr x="20182" y="-23"/>
                                    </p:animMotion>
                                  </p:childTnLst>
                                </p:cTn>
                              </p:par>
                              <p:par>
                                <p:cTn id="17" presetID="22" presetClass="entr" presetSubtype="1" fill="hold" nodeType="withEffect">
                                  <p:stCondLst>
                                    <p:cond delay="500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1800"/>
                                        <p:tgtEl>
                                          <p:spTgt spid="19"/>
                                        </p:tgtEl>
                                      </p:cBhvr>
                                    </p:animEffect>
                                  </p:childTnLst>
                                </p:cTn>
                              </p:par>
                              <p:par>
                                <p:cTn id="20" presetID="42" presetClass="path" presetSubtype="0" accel="50000" decel="50000" fill="hold" nodeType="withEffect">
                                  <p:stCondLst>
                                    <p:cond delay="5000"/>
                                  </p:stCondLst>
                                  <p:childTnLst>
                                    <p:animMotion origin="layout" path="M 1.14669E-6 -1.48148E-6 L 1.14669E-6 0.71921 " pathEditMode="relative" rAng="0" ptsTypes="AA">
                                      <p:cBhvr>
                                        <p:cTn id="21" dur="1700" fill="hold"/>
                                        <p:tgtEl>
                                          <p:spTgt spid="18"/>
                                        </p:tgtEl>
                                        <p:attrNameLst>
                                          <p:attrName>ppt_x</p:attrName>
                                          <p:attrName>ppt_y</p:attrName>
                                        </p:attrNameLst>
                                      </p:cBhvr>
                                      <p:rCtr x="0" y="35949"/>
                                    </p:animMotion>
                                  </p:childTnLst>
                                </p:cTn>
                              </p:par>
                              <p:par>
                                <p:cTn id="22" presetID="53" presetClass="entr" presetSubtype="16" fill="hold" grpId="0" nodeType="withEffect">
                                  <p:stCondLst>
                                    <p:cond delay="6600"/>
                                  </p:stCondLst>
                                  <p:iterate type="lt">
                                    <p:tmPct val="16000"/>
                                  </p:iterate>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53" presetClass="entr" presetSubtype="16" fill="hold" grpId="0" nodeType="withEffect">
                                  <p:stCondLst>
                                    <p:cond delay="8300"/>
                                  </p:stCondLst>
                                  <p:iterate type="lt">
                                    <p:tmPct val="16000"/>
                                  </p:iterate>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par>
                                <p:cTn id="32" presetID="53" presetClass="entr" presetSubtype="16" fill="hold" grpId="0" nodeType="withEffect">
                                  <p:stCondLst>
                                    <p:cond delay="10100"/>
                                  </p:stCondLst>
                                  <p:iterate type="lt">
                                    <p:tmPct val="16000"/>
                                  </p:iterate>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53" presetClass="entr" presetSubtype="16" fill="hold" grpId="0" nodeType="withEffect">
                                  <p:stCondLst>
                                    <p:cond delay="11900"/>
                                  </p:stCondLst>
                                  <p:iterate type="lt">
                                    <p:tmPct val="16000"/>
                                  </p:iterate>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par>
                                <p:cTn id="42" presetID="32" presetClass="emph" presetSubtype="0" repeatCount="4000" fill="hold" nodeType="withEffect">
                                  <p:stCondLst>
                                    <p:cond delay="5000"/>
                                  </p:stCondLst>
                                  <p:childTnLst>
                                    <p:animRot by="120000">
                                      <p:cBhvr>
                                        <p:cTn id="43" dur="160" fill="hold">
                                          <p:stCondLst>
                                            <p:cond delay="0"/>
                                          </p:stCondLst>
                                        </p:cTn>
                                        <p:tgtEl>
                                          <p:spTgt spid="18"/>
                                        </p:tgtEl>
                                        <p:attrNameLst>
                                          <p:attrName>r</p:attrName>
                                        </p:attrNameLst>
                                      </p:cBhvr>
                                    </p:animRot>
                                    <p:animRot by="-240000">
                                      <p:cBhvr>
                                        <p:cTn id="44" dur="320" fill="hold">
                                          <p:stCondLst>
                                            <p:cond delay="320"/>
                                          </p:stCondLst>
                                        </p:cTn>
                                        <p:tgtEl>
                                          <p:spTgt spid="18"/>
                                        </p:tgtEl>
                                        <p:attrNameLst>
                                          <p:attrName>r</p:attrName>
                                        </p:attrNameLst>
                                      </p:cBhvr>
                                    </p:animRot>
                                    <p:animRot by="240000">
                                      <p:cBhvr>
                                        <p:cTn id="45" dur="320" fill="hold">
                                          <p:stCondLst>
                                            <p:cond delay="640"/>
                                          </p:stCondLst>
                                        </p:cTn>
                                        <p:tgtEl>
                                          <p:spTgt spid="18"/>
                                        </p:tgtEl>
                                        <p:attrNameLst>
                                          <p:attrName>r</p:attrName>
                                        </p:attrNameLst>
                                      </p:cBhvr>
                                    </p:animRot>
                                    <p:animRot by="-240000">
                                      <p:cBhvr>
                                        <p:cTn id="46" dur="320" fill="hold">
                                          <p:stCondLst>
                                            <p:cond delay="960"/>
                                          </p:stCondLst>
                                        </p:cTn>
                                        <p:tgtEl>
                                          <p:spTgt spid="18"/>
                                        </p:tgtEl>
                                        <p:attrNameLst>
                                          <p:attrName>r</p:attrName>
                                        </p:attrNameLst>
                                      </p:cBhvr>
                                    </p:animRot>
                                    <p:animRot by="120000">
                                      <p:cBhvr>
                                        <p:cTn id="47" dur="320" fill="hold">
                                          <p:stCondLst>
                                            <p:cond delay="1280"/>
                                          </p:stCondLst>
                                        </p:cTn>
                                        <p:tgtEl>
                                          <p:spTgt spid="18"/>
                                        </p:tgtEl>
                                        <p:attrNameLst>
                                          <p:attrName>r</p:attrName>
                                        </p:attrNameLst>
                                      </p:cBhvr>
                                    </p:animRot>
                                  </p:childTnLst>
                                </p:cTn>
                              </p:par>
                              <p:par>
                                <p:cTn id="48" presetID="22" presetClass="entr" presetSubtype="1" fill="hold" nodeType="withEffect">
                                  <p:stCondLst>
                                    <p:cond delay="500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1500"/>
                                        <p:tgtEl>
                                          <p:spTgt spid="21"/>
                                        </p:tgtEl>
                                      </p:cBhvr>
                                    </p:animEffect>
                                  </p:childTnLst>
                                </p:cTn>
                              </p:par>
                              <p:par>
                                <p:cTn id="51" presetID="42" presetClass="path" presetSubtype="0" accel="50000" decel="50000" fill="hold" nodeType="withEffect">
                                  <p:stCondLst>
                                    <p:cond delay="5000"/>
                                  </p:stCondLst>
                                  <p:childTnLst>
                                    <p:animMotion origin="layout" path="M -2.16322E-6 2.96296E-6 L -2.16322E-6 0.6743 " pathEditMode="relative" rAng="0" ptsTypes="AA">
                                      <p:cBhvr>
                                        <p:cTn id="52" dur="1500" fill="hold"/>
                                        <p:tgtEl>
                                          <p:spTgt spid="20"/>
                                        </p:tgtEl>
                                        <p:attrNameLst>
                                          <p:attrName>ppt_x</p:attrName>
                                          <p:attrName>ppt_y</p:attrName>
                                        </p:attrNameLst>
                                      </p:cBhvr>
                                      <p:rCtr x="0" y="33704"/>
                                    </p:animMotion>
                                  </p:childTnLst>
                                </p:cTn>
                              </p:par>
                              <p:par>
                                <p:cTn id="53" presetID="32" presetClass="emph" presetSubtype="0" repeatCount="4000" fill="hold" nodeType="withEffect">
                                  <p:stCondLst>
                                    <p:cond delay="5000"/>
                                  </p:stCondLst>
                                  <p:childTnLst>
                                    <p:animRot by="120000">
                                      <p:cBhvr>
                                        <p:cTn id="54" dur="160" fill="hold">
                                          <p:stCondLst>
                                            <p:cond delay="0"/>
                                          </p:stCondLst>
                                        </p:cTn>
                                        <p:tgtEl>
                                          <p:spTgt spid="20"/>
                                        </p:tgtEl>
                                        <p:attrNameLst>
                                          <p:attrName>r</p:attrName>
                                        </p:attrNameLst>
                                      </p:cBhvr>
                                    </p:animRot>
                                    <p:animRot by="-240000">
                                      <p:cBhvr>
                                        <p:cTn id="55" dur="320" fill="hold">
                                          <p:stCondLst>
                                            <p:cond delay="320"/>
                                          </p:stCondLst>
                                        </p:cTn>
                                        <p:tgtEl>
                                          <p:spTgt spid="20"/>
                                        </p:tgtEl>
                                        <p:attrNameLst>
                                          <p:attrName>r</p:attrName>
                                        </p:attrNameLst>
                                      </p:cBhvr>
                                    </p:animRot>
                                    <p:animRot by="240000">
                                      <p:cBhvr>
                                        <p:cTn id="56" dur="320" fill="hold">
                                          <p:stCondLst>
                                            <p:cond delay="640"/>
                                          </p:stCondLst>
                                        </p:cTn>
                                        <p:tgtEl>
                                          <p:spTgt spid="20"/>
                                        </p:tgtEl>
                                        <p:attrNameLst>
                                          <p:attrName>r</p:attrName>
                                        </p:attrNameLst>
                                      </p:cBhvr>
                                    </p:animRot>
                                    <p:animRot by="-240000">
                                      <p:cBhvr>
                                        <p:cTn id="57" dur="320" fill="hold">
                                          <p:stCondLst>
                                            <p:cond delay="960"/>
                                          </p:stCondLst>
                                        </p:cTn>
                                        <p:tgtEl>
                                          <p:spTgt spid="20"/>
                                        </p:tgtEl>
                                        <p:attrNameLst>
                                          <p:attrName>r</p:attrName>
                                        </p:attrNameLst>
                                      </p:cBhvr>
                                    </p:animRot>
                                    <p:animRot by="120000">
                                      <p:cBhvr>
                                        <p:cTn id="58" dur="320" fill="hold">
                                          <p:stCondLst>
                                            <p:cond delay="1280"/>
                                          </p:stCondLst>
                                        </p:cTn>
                                        <p:tgtEl>
                                          <p:spTgt spid="20"/>
                                        </p:tgtEl>
                                        <p:attrNameLst>
                                          <p:attrName>r</p:attrName>
                                        </p:attrNameLst>
                                      </p:cBhvr>
                                    </p:animRot>
                                  </p:childTnLst>
                                </p:cTn>
                              </p:par>
                              <p:par>
                                <p:cTn id="59" presetID="22" presetClass="entr" presetSubtype="1" fill="hold" nodeType="withEffect">
                                  <p:stCondLst>
                                    <p:cond delay="500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1500"/>
                                        <p:tgtEl>
                                          <p:spTgt spid="32"/>
                                        </p:tgtEl>
                                      </p:cBhvr>
                                    </p:animEffect>
                                  </p:childTnLst>
                                </p:cTn>
                              </p:par>
                              <p:par>
                                <p:cTn id="62" presetID="42" presetClass="path" presetSubtype="0" accel="50000" decel="50000" fill="hold" nodeType="withEffect">
                                  <p:stCondLst>
                                    <p:cond delay="5000"/>
                                  </p:stCondLst>
                                  <p:childTnLst>
                                    <p:animMotion origin="layout" path="M -2.16322E-6 2.96296E-6 L -2.16322E-6 0.6743 " pathEditMode="relative" rAng="0" ptsTypes="AA">
                                      <p:cBhvr>
                                        <p:cTn id="63" dur="1500" fill="hold"/>
                                        <p:tgtEl>
                                          <p:spTgt spid="31"/>
                                        </p:tgtEl>
                                        <p:attrNameLst>
                                          <p:attrName>ppt_x</p:attrName>
                                          <p:attrName>ppt_y</p:attrName>
                                        </p:attrNameLst>
                                      </p:cBhvr>
                                      <p:rCtr x="0" y="33704"/>
                                    </p:animMotion>
                                  </p:childTnLst>
                                </p:cTn>
                              </p:par>
                              <p:par>
                                <p:cTn id="64" presetID="32" presetClass="emph" presetSubtype="0" repeatCount="4000" fill="hold" nodeType="withEffect">
                                  <p:stCondLst>
                                    <p:cond delay="5000"/>
                                  </p:stCondLst>
                                  <p:childTnLst>
                                    <p:animRot by="120000">
                                      <p:cBhvr>
                                        <p:cTn id="65" dur="160" fill="hold">
                                          <p:stCondLst>
                                            <p:cond delay="0"/>
                                          </p:stCondLst>
                                        </p:cTn>
                                        <p:tgtEl>
                                          <p:spTgt spid="31"/>
                                        </p:tgtEl>
                                        <p:attrNameLst>
                                          <p:attrName>r</p:attrName>
                                        </p:attrNameLst>
                                      </p:cBhvr>
                                    </p:animRot>
                                    <p:animRot by="-240000">
                                      <p:cBhvr>
                                        <p:cTn id="66" dur="320" fill="hold">
                                          <p:stCondLst>
                                            <p:cond delay="320"/>
                                          </p:stCondLst>
                                        </p:cTn>
                                        <p:tgtEl>
                                          <p:spTgt spid="31"/>
                                        </p:tgtEl>
                                        <p:attrNameLst>
                                          <p:attrName>r</p:attrName>
                                        </p:attrNameLst>
                                      </p:cBhvr>
                                    </p:animRot>
                                    <p:animRot by="240000">
                                      <p:cBhvr>
                                        <p:cTn id="67" dur="320" fill="hold">
                                          <p:stCondLst>
                                            <p:cond delay="640"/>
                                          </p:stCondLst>
                                        </p:cTn>
                                        <p:tgtEl>
                                          <p:spTgt spid="31"/>
                                        </p:tgtEl>
                                        <p:attrNameLst>
                                          <p:attrName>r</p:attrName>
                                        </p:attrNameLst>
                                      </p:cBhvr>
                                    </p:animRot>
                                    <p:animRot by="-240000">
                                      <p:cBhvr>
                                        <p:cTn id="68" dur="320" fill="hold">
                                          <p:stCondLst>
                                            <p:cond delay="960"/>
                                          </p:stCondLst>
                                        </p:cTn>
                                        <p:tgtEl>
                                          <p:spTgt spid="31"/>
                                        </p:tgtEl>
                                        <p:attrNameLst>
                                          <p:attrName>r</p:attrName>
                                        </p:attrNameLst>
                                      </p:cBhvr>
                                    </p:animRot>
                                    <p:animRot by="120000">
                                      <p:cBhvr>
                                        <p:cTn id="69" dur="320" fill="hold">
                                          <p:stCondLst>
                                            <p:cond delay="1280"/>
                                          </p:stCondLst>
                                        </p:cTn>
                                        <p:tgtEl>
                                          <p:spTgt spid="31"/>
                                        </p:tgtEl>
                                        <p:attrNameLst>
                                          <p:attrName>r</p:attrName>
                                        </p:attrNameLst>
                                      </p:cBhvr>
                                    </p:animRot>
                                  </p:childTnLst>
                                </p:cTn>
                              </p:par>
                              <p:par>
                                <p:cTn id="70" presetID="22" presetClass="entr" presetSubtype="1" fill="hold" nodeType="withEffect">
                                  <p:stCondLst>
                                    <p:cond delay="5000"/>
                                  </p:stCondLst>
                                  <p:childTnLst>
                                    <p:set>
                                      <p:cBhvr>
                                        <p:cTn id="71" dur="1" fill="hold">
                                          <p:stCondLst>
                                            <p:cond delay="0"/>
                                          </p:stCondLst>
                                        </p:cTn>
                                        <p:tgtEl>
                                          <p:spTgt spid="34"/>
                                        </p:tgtEl>
                                        <p:attrNameLst>
                                          <p:attrName>style.visibility</p:attrName>
                                        </p:attrNameLst>
                                      </p:cBhvr>
                                      <p:to>
                                        <p:strVal val="visible"/>
                                      </p:to>
                                    </p:set>
                                    <p:animEffect transition="in" filter="wipe(up)">
                                      <p:cBhvr>
                                        <p:cTn id="72" dur="1500"/>
                                        <p:tgtEl>
                                          <p:spTgt spid="34"/>
                                        </p:tgtEl>
                                      </p:cBhvr>
                                    </p:animEffect>
                                  </p:childTnLst>
                                </p:cTn>
                              </p:par>
                              <p:par>
                                <p:cTn id="73" presetID="42" presetClass="path" presetSubtype="0" accel="50000" decel="50000" fill="hold" nodeType="withEffect">
                                  <p:stCondLst>
                                    <p:cond delay="5000"/>
                                  </p:stCondLst>
                                  <p:childTnLst>
                                    <p:animMotion origin="layout" path="M -2.16322E-6 2.96296E-6 L -2.16322E-6 0.6743 " pathEditMode="relative" rAng="0" ptsTypes="AA">
                                      <p:cBhvr>
                                        <p:cTn id="74" dur="1500" fill="hold"/>
                                        <p:tgtEl>
                                          <p:spTgt spid="33"/>
                                        </p:tgtEl>
                                        <p:attrNameLst>
                                          <p:attrName>ppt_x</p:attrName>
                                          <p:attrName>ppt_y</p:attrName>
                                        </p:attrNameLst>
                                      </p:cBhvr>
                                      <p:rCtr x="0" y="33704"/>
                                    </p:animMotion>
                                  </p:childTnLst>
                                </p:cTn>
                              </p:par>
                              <p:par>
                                <p:cTn id="75" presetID="32" presetClass="emph" presetSubtype="0" repeatCount="4000" fill="hold" nodeType="withEffect">
                                  <p:stCondLst>
                                    <p:cond delay="5000"/>
                                  </p:stCondLst>
                                  <p:childTnLst>
                                    <p:animRot by="120000">
                                      <p:cBhvr>
                                        <p:cTn id="76" dur="160" fill="hold">
                                          <p:stCondLst>
                                            <p:cond delay="0"/>
                                          </p:stCondLst>
                                        </p:cTn>
                                        <p:tgtEl>
                                          <p:spTgt spid="33"/>
                                        </p:tgtEl>
                                        <p:attrNameLst>
                                          <p:attrName>r</p:attrName>
                                        </p:attrNameLst>
                                      </p:cBhvr>
                                    </p:animRot>
                                    <p:animRot by="-240000">
                                      <p:cBhvr>
                                        <p:cTn id="77" dur="320" fill="hold">
                                          <p:stCondLst>
                                            <p:cond delay="320"/>
                                          </p:stCondLst>
                                        </p:cTn>
                                        <p:tgtEl>
                                          <p:spTgt spid="33"/>
                                        </p:tgtEl>
                                        <p:attrNameLst>
                                          <p:attrName>r</p:attrName>
                                        </p:attrNameLst>
                                      </p:cBhvr>
                                    </p:animRot>
                                    <p:animRot by="240000">
                                      <p:cBhvr>
                                        <p:cTn id="78" dur="320" fill="hold">
                                          <p:stCondLst>
                                            <p:cond delay="640"/>
                                          </p:stCondLst>
                                        </p:cTn>
                                        <p:tgtEl>
                                          <p:spTgt spid="33"/>
                                        </p:tgtEl>
                                        <p:attrNameLst>
                                          <p:attrName>r</p:attrName>
                                        </p:attrNameLst>
                                      </p:cBhvr>
                                    </p:animRot>
                                    <p:animRot by="-240000">
                                      <p:cBhvr>
                                        <p:cTn id="79" dur="320" fill="hold">
                                          <p:stCondLst>
                                            <p:cond delay="960"/>
                                          </p:stCondLst>
                                        </p:cTn>
                                        <p:tgtEl>
                                          <p:spTgt spid="33"/>
                                        </p:tgtEl>
                                        <p:attrNameLst>
                                          <p:attrName>r</p:attrName>
                                        </p:attrNameLst>
                                      </p:cBhvr>
                                    </p:animRot>
                                    <p:animRot by="120000">
                                      <p:cBhvr>
                                        <p:cTn id="80" dur="320" fill="hold">
                                          <p:stCondLst>
                                            <p:cond delay="128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9E27">
                <a:lumMod val="92000"/>
                <a:lumOff val="8000"/>
              </a:srgbClr>
            </a:gs>
            <a:gs pos="100000">
              <a:srgbClr val="F79E27">
                <a:lumMod val="74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3"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U:\我图\PPT制作\爱爱\PM下载\万圣节\pumpkin_witches_hat_500_clr_160.gif"/>
          <p:cNvPicPr>
            <a:picLocks noChangeAspect="1" noChangeArrowheads="1" noCrop="1"/>
          </p:cNvPicPr>
          <p:nvPr/>
        </p:nvPicPr>
        <p:blipFill>
          <a:blip r:embed="rId4"/>
          <a:srcRect/>
          <a:stretch>
            <a:fillRect/>
          </a:stretch>
        </p:blipFill>
        <p:spPr bwMode="auto">
          <a:xfrm>
            <a:off x="0" y="995680"/>
            <a:ext cx="4969987" cy="4969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我图\PPT制作\爱爱\PM下载\万圣节\pumpkin_witches_hat_500_clr_160.gif"/>
          <p:cNvPicPr>
            <a:picLocks noChangeAspect="1" noChangeArrowheads="1" noCrop="1"/>
          </p:cNvPicPr>
          <p:nvPr/>
        </p:nvPicPr>
        <p:blipFill>
          <a:blip r:embed="rId4" cstate="email"/>
          <a:srcRect/>
          <a:stretch>
            <a:fillRect/>
          </a:stretch>
        </p:blipFill>
        <p:spPr bwMode="auto">
          <a:xfrm flipH="1">
            <a:off x="3084514" y="3264377"/>
            <a:ext cx="2005646" cy="200564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553394" y="2314305"/>
            <a:ext cx="295465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7200" b="1" cap="none" spc="0" dirty="0">
                <a:ln w="11430"/>
                <a:solidFill>
                  <a:schemeClr val="accent6">
                    <a:lumMod val="50000"/>
                  </a:schemeClr>
                </a:solidFill>
                <a:effectLst>
                  <a:outerShdw blurRad="50800" dist="39000" dir="5460000" algn="tl">
                    <a:srgbClr val="000000">
                      <a:alpha val="38000"/>
                    </a:srgbClr>
                  </a:outerShdw>
                </a:effectLst>
                <a:latin typeface="经典趣体简" panose="02010609000101010101" pitchFamily="49" charset="-122"/>
                <a:ea typeface="经典趣体简" panose="02010609000101010101" pitchFamily="49" charset="-122"/>
                <a:cs typeface="经典趣体简" panose="02010609000101010101" pitchFamily="49" charset="-122"/>
              </a:rPr>
              <a:t>第三幕</a:t>
            </a:r>
          </a:p>
        </p:txBody>
      </p:sp>
      <p:pic>
        <p:nvPicPr>
          <p:cNvPr id="14" name="Picture 3" descr="U:\我图\PPT制作\爱爱\PM下载\万圣节\pumpkin_witches_hat_500_clr_160.gif"/>
          <p:cNvPicPr>
            <a:picLocks noChangeAspect="1" noChangeArrowheads="1" noCrop="1"/>
          </p:cNvPicPr>
          <p:nvPr/>
        </p:nvPicPr>
        <p:blipFill>
          <a:blip r:embed="rId4" cstate="email"/>
          <a:srcRect/>
          <a:stretch>
            <a:fillRect/>
          </a:stretch>
        </p:blipFill>
        <p:spPr bwMode="auto">
          <a:xfrm>
            <a:off x="440384" y="3881120"/>
            <a:ext cx="1662736" cy="166273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596421" y="3670777"/>
            <a:ext cx="4924259" cy="1015663"/>
          </a:xfrm>
          <a:prstGeom prst="rect">
            <a:avLst/>
          </a:prstGeom>
          <a:noFill/>
        </p:spPr>
        <p:txBody>
          <a:bodyPr wrap="square" lIns="91440" tIns="45720" rIns="91440" bIns="45720">
            <a:spAutoFit/>
          </a:bodyPr>
          <a:lstStyle/>
          <a:p>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圣节前夜就是</a:t>
            </a:r>
            <a:r>
              <a:rPr lang="en-US" altLang="zh-CN"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a:t>
            </a:r>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圣夜</a:t>
            </a:r>
            <a:r>
              <a:rPr lang="en-US" altLang="zh-CN"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a:t>
            </a:r>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的意思</a:t>
            </a:r>
            <a:endParaRPr lang="en-US" altLang="zh-CN"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endParaRPr>
          </a:p>
          <a:p>
            <a:r>
              <a:rPr lang="zh-CN" altLang="en-US" sz="2000" dirty="0">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rPr>
              <a:t>然而由于种种原因万圣节前夜已变成一年中最流行和最受欢迎的节日之一好恐怖啊</a:t>
            </a:r>
            <a:endParaRPr lang="zh-CN" altLang="en-US" sz="2000" b="1" cap="all" spc="0" dirty="0">
              <a:ln w="9000" cmpd="sng">
                <a:solidFill>
                  <a:schemeClr val="accent4">
                    <a:shade val="50000"/>
                    <a:satMod val="120000"/>
                  </a:schemeClr>
                </a:solidFill>
                <a:prstDash val="solid"/>
              </a:ln>
              <a:solidFill>
                <a:schemeClr val="bg1"/>
              </a:solidFill>
              <a:effectLst>
                <a:outerShdw blurRad="50800" dist="38100" dir="2700000" algn="tl" rotWithShape="0">
                  <a:prstClr val="black">
                    <a:alpha val="40000"/>
                  </a:prstClr>
                </a:outerShdw>
              </a:effectLst>
              <a:latin typeface="迷你简细珊瑚" panose="03000509000000000000" pitchFamily="65" charset="-122"/>
              <a:ea typeface="迷你简细珊瑚" panose="03000509000000000000" pitchFamily="65" charset="-122"/>
            </a:endParaRPr>
          </a:p>
        </p:txBody>
      </p:sp>
      <p:pic>
        <p:nvPicPr>
          <p:cNvPr id="10" name="Picture 4" descr="U:\我图\PPT制作\PPT119万圣节动态\素材\照片\笔迹.png"/>
          <p:cNvPicPr>
            <a:picLocks noChangeAspect="1" noChangeArrowheads="1"/>
          </p:cNvPicPr>
          <p:nvPr/>
        </p:nvPicPr>
        <p:blipFill rotWithShape="1">
          <a:blip r:embed="rId5" cstate="email">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colorTemperature colorTemp="4700"/>
                    </a14:imgEffect>
                  </a14:imgLayer>
                </a14:imgProps>
              </a:ext>
            </a:extLst>
          </a:blip>
          <a:srcRect/>
          <a:stretch>
            <a:fillRect/>
          </a:stretch>
        </p:blipFill>
        <p:spPr bwMode="auto">
          <a:xfrm>
            <a:off x="5596421" y="3482488"/>
            <a:ext cx="3149599" cy="188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9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100"/>
                                        <p:tgtEl>
                                          <p:spTgt spid="1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万圣节南瓜灯恐怖主题幻灯片动态ppt模版"/>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宽屏</PresentationFormat>
  <Paragraphs>53</Paragraphs>
  <Slides>12</Slides>
  <Notes>12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AntiqueOliTCom</vt:lpstr>
      <vt:lpstr>经典趣体简</vt:lpstr>
      <vt:lpstr>迷你简细珊瑚</vt:lpstr>
      <vt:lpstr>禹卫书法行书简体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2015-05-05T08:02:00Z</dcterms:created>
  <dcterms:modified xsi:type="dcterms:W3CDTF">2021-01-06T09:24:45Z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